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notesSlides/notesSlide24.xml" ContentType="application/vnd.openxmlformats-officedocument.presentationml.notesSlide+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38"/>
  </p:notesMasterIdLst>
  <p:sldIdLst>
    <p:sldId id="256" r:id="rId2"/>
    <p:sldId id="257" r:id="rId3"/>
    <p:sldId id="294" r:id="rId4"/>
    <p:sldId id="295" r:id="rId5"/>
    <p:sldId id="259" r:id="rId6"/>
    <p:sldId id="258" r:id="rId7"/>
    <p:sldId id="260" r:id="rId8"/>
    <p:sldId id="263" r:id="rId9"/>
    <p:sldId id="293" r:id="rId10"/>
    <p:sldId id="262" r:id="rId11"/>
    <p:sldId id="261" r:id="rId12"/>
    <p:sldId id="271" r:id="rId13"/>
    <p:sldId id="266" r:id="rId14"/>
    <p:sldId id="296" r:id="rId15"/>
    <p:sldId id="297" r:id="rId16"/>
    <p:sldId id="267" r:id="rId17"/>
    <p:sldId id="298" r:id="rId18"/>
    <p:sldId id="265" r:id="rId19"/>
    <p:sldId id="299" r:id="rId20"/>
    <p:sldId id="274" r:id="rId21"/>
    <p:sldId id="300" r:id="rId22"/>
    <p:sldId id="268" r:id="rId23"/>
    <p:sldId id="373" r:id="rId24"/>
    <p:sldId id="374" r:id="rId25"/>
    <p:sldId id="375" r:id="rId26"/>
    <p:sldId id="376" r:id="rId27"/>
    <p:sldId id="377" r:id="rId28"/>
    <p:sldId id="378" r:id="rId29"/>
    <p:sldId id="379" r:id="rId30"/>
    <p:sldId id="264" r:id="rId31"/>
    <p:sldId id="273" r:id="rId32"/>
    <p:sldId id="380" r:id="rId33"/>
    <p:sldId id="272" r:id="rId34"/>
    <p:sldId id="276" r:id="rId35"/>
    <p:sldId id="381" r:id="rId36"/>
    <p:sldId id="382" r:id="rId37"/>
  </p:sldIdLst>
  <p:sldSz cx="9144000" cy="5143500" type="screen16x9"/>
  <p:notesSz cx="6858000" cy="9144000"/>
  <p:embeddedFontLst>
    <p:embeddedFont>
      <p:font typeface="Nunito Sans" panose="020B0604020202020204" charset="0"/>
      <p:regular r:id="rId39"/>
      <p:bold r:id="rId40"/>
      <p:italic r:id="rId41"/>
      <p:boldItalic r:id="rId42"/>
    </p:embeddedFont>
    <p:embeddedFont>
      <p:font typeface="Nunito Light" panose="020B0604020202020204" charset="0"/>
      <p:regular r:id="rId43"/>
      <p:italic r:id="rId44"/>
    </p:embeddedFont>
    <p:embeddedFont>
      <p:font typeface="Alexandria SemiBold" panose="020B0604020202020204" charset="-78"/>
      <p:regular r:id="rId45"/>
      <p:bold r:id="rId46"/>
    </p:embeddedFont>
    <p:embeddedFont>
      <p:font typeface="DM Sans" panose="020B0604020202020204" charset="0"/>
      <p:regular r:id="rId47"/>
      <p:bold r:id="rId48"/>
      <p:italic r:id="rId49"/>
      <p:boldItalic r:id="rId50"/>
    </p:embeddedFont>
    <p:embeddedFont>
      <p:font typeface="SimSun" panose="02010600030101010101" pitchFamily="2" charset="-122"/>
      <p:regular r:id="rId51"/>
    </p:embeddedFont>
    <p:embeddedFont>
      <p:font typeface="Calibri" panose="020F0502020204030204" pitchFamily="34" charset="0"/>
      <p:regular r:id="rId52"/>
      <p:bold r:id="rId53"/>
      <p:italic r:id="rId54"/>
      <p:boldItalic r:id="rId55"/>
    </p:embeddedFont>
  </p:embeddedFontLst>
  <p:custDataLst>
    <p:tags r:id="rId5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FD86AF-7410-4F92-B132-0F111BC377EB}">
  <a:tblStyle styleId="{DBFD86AF-7410-4F92-B132-0F111BC377E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F480E2-1FB4-4603-97AC-1832FF11EC1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94660"/>
  </p:normalViewPr>
  <p:slideViewPr>
    <p:cSldViewPr snapToGrid="0">
      <p:cViewPr varScale="1">
        <p:scale>
          <a:sx n="73" d="100"/>
          <a:sy n="73" d="100"/>
        </p:scale>
        <p:origin x="1092"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2"/>
        <p:cNvGrpSpPr/>
        <p:nvPr/>
      </p:nvGrpSpPr>
      <p:grpSpPr>
        <a:xfrm>
          <a:off x="0" y="0"/>
          <a:ext cx="0" cy="0"/>
          <a:chOff x="0" y="0"/>
          <a:chExt cx="0" cy="0"/>
        </a:xfrm>
      </p:grpSpPr>
      <p:sp>
        <p:nvSpPr>
          <p:cNvPr id="2283" name="Google Shape;228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4" name="Google Shape;228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4"/>
        <p:cNvGrpSpPr/>
        <p:nvPr/>
      </p:nvGrpSpPr>
      <p:grpSpPr>
        <a:xfrm>
          <a:off x="0" y="0"/>
          <a:ext cx="0" cy="0"/>
          <a:chOff x="0" y="0"/>
          <a:chExt cx="0" cy="0"/>
        </a:xfrm>
      </p:grpSpPr>
      <p:sp>
        <p:nvSpPr>
          <p:cNvPr id="4085" name="Google Shape;408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6" name="Google Shape;408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1"/>
        <p:cNvGrpSpPr/>
        <p:nvPr/>
      </p:nvGrpSpPr>
      <p:grpSpPr>
        <a:xfrm>
          <a:off x="0" y="0"/>
          <a:ext cx="0" cy="0"/>
          <a:chOff x="0" y="0"/>
          <a:chExt cx="0" cy="0"/>
        </a:xfrm>
      </p:grpSpPr>
      <p:sp>
        <p:nvSpPr>
          <p:cNvPr id="3952" name="Google Shape;39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3" name="Google Shape;39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9"/>
        <p:cNvGrpSpPr/>
        <p:nvPr/>
      </p:nvGrpSpPr>
      <p:grpSpPr>
        <a:xfrm>
          <a:off x="0" y="0"/>
          <a:ext cx="0" cy="0"/>
          <a:chOff x="0" y="0"/>
          <a:chExt cx="0" cy="0"/>
        </a:xfrm>
      </p:grpSpPr>
      <p:sp>
        <p:nvSpPr>
          <p:cNvPr id="6250" name="Google Shape;6250;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1" name="Google Shape;6251;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1"/>
        <p:cNvGrpSpPr/>
        <p:nvPr/>
      </p:nvGrpSpPr>
      <p:grpSpPr>
        <a:xfrm>
          <a:off x="0" y="0"/>
          <a:ext cx="0" cy="0"/>
          <a:chOff x="0" y="0"/>
          <a:chExt cx="0" cy="0"/>
        </a:xfrm>
      </p:grpSpPr>
      <p:sp>
        <p:nvSpPr>
          <p:cNvPr id="4972" name="Google Shape;497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3" name="Google Shape;497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4"/>
        <p:cNvGrpSpPr/>
        <p:nvPr/>
      </p:nvGrpSpPr>
      <p:grpSpPr>
        <a:xfrm>
          <a:off x="0" y="0"/>
          <a:ext cx="0" cy="0"/>
          <a:chOff x="0" y="0"/>
          <a:chExt cx="0" cy="0"/>
        </a:xfrm>
      </p:grpSpPr>
      <p:sp>
        <p:nvSpPr>
          <p:cNvPr id="4085" name="Google Shape;408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6" name="Google Shape;408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697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4"/>
        <p:cNvGrpSpPr/>
        <p:nvPr/>
      </p:nvGrpSpPr>
      <p:grpSpPr>
        <a:xfrm>
          <a:off x="0" y="0"/>
          <a:ext cx="0" cy="0"/>
          <a:chOff x="0" y="0"/>
          <a:chExt cx="0" cy="0"/>
        </a:xfrm>
      </p:grpSpPr>
      <p:sp>
        <p:nvSpPr>
          <p:cNvPr id="7115" name="Google Shape;7115;g29154751903_0_19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6" name="Google Shape;7116;g29154751903_0_19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006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1"/>
        <p:cNvGrpSpPr/>
        <p:nvPr/>
      </p:nvGrpSpPr>
      <p:grpSpPr>
        <a:xfrm>
          <a:off x="0" y="0"/>
          <a:ext cx="0" cy="0"/>
          <a:chOff x="0" y="0"/>
          <a:chExt cx="0" cy="0"/>
        </a:xfrm>
      </p:grpSpPr>
      <p:sp>
        <p:nvSpPr>
          <p:cNvPr id="5112" name="Google Shape;5112;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3" name="Google Shape;5113;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9"/>
        <p:cNvGrpSpPr/>
        <p:nvPr/>
      </p:nvGrpSpPr>
      <p:grpSpPr>
        <a:xfrm>
          <a:off x="0" y="0"/>
          <a:ext cx="0" cy="0"/>
          <a:chOff x="0" y="0"/>
          <a:chExt cx="0" cy="0"/>
        </a:xfrm>
      </p:grpSpPr>
      <p:sp>
        <p:nvSpPr>
          <p:cNvPr id="6120" name="Google Shape;612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1" name="Google Shape;612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9267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5"/>
        <p:cNvGrpSpPr/>
        <p:nvPr/>
      </p:nvGrpSpPr>
      <p:grpSpPr>
        <a:xfrm>
          <a:off x="0" y="0"/>
          <a:ext cx="0" cy="0"/>
          <a:chOff x="0" y="0"/>
          <a:chExt cx="0" cy="0"/>
        </a:xfrm>
      </p:grpSpPr>
      <p:sp>
        <p:nvSpPr>
          <p:cNvPr id="4706" name="Google Shape;4706;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7" name="Google Shape;4707;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9"/>
        <p:cNvGrpSpPr/>
        <p:nvPr/>
      </p:nvGrpSpPr>
      <p:grpSpPr>
        <a:xfrm>
          <a:off x="0" y="0"/>
          <a:ext cx="0" cy="0"/>
          <a:chOff x="0" y="0"/>
          <a:chExt cx="0" cy="0"/>
        </a:xfrm>
      </p:grpSpPr>
      <p:sp>
        <p:nvSpPr>
          <p:cNvPr id="6120" name="Google Shape;612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1" name="Google Shape;612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656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0"/>
        <p:cNvGrpSpPr/>
        <p:nvPr/>
      </p:nvGrpSpPr>
      <p:grpSpPr>
        <a:xfrm>
          <a:off x="0" y="0"/>
          <a:ext cx="0" cy="0"/>
          <a:chOff x="0" y="0"/>
          <a:chExt cx="0" cy="0"/>
        </a:xfrm>
      </p:grpSpPr>
      <p:sp>
        <p:nvSpPr>
          <p:cNvPr id="2741" name="Google Shape;274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2" name="Google Shape;274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4"/>
        <p:cNvGrpSpPr/>
        <p:nvPr/>
      </p:nvGrpSpPr>
      <p:grpSpPr>
        <a:xfrm>
          <a:off x="0" y="0"/>
          <a:ext cx="0" cy="0"/>
          <a:chOff x="0" y="0"/>
          <a:chExt cx="0" cy="0"/>
        </a:xfrm>
      </p:grpSpPr>
      <p:sp>
        <p:nvSpPr>
          <p:cNvPr id="7185" name="Google Shape;718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6" name="Google Shape;718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1"/>
        <p:cNvGrpSpPr/>
        <p:nvPr/>
      </p:nvGrpSpPr>
      <p:grpSpPr>
        <a:xfrm>
          <a:off x="0" y="0"/>
          <a:ext cx="0" cy="0"/>
          <a:chOff x="0" y="0"/>
          <a:chExt cx="0" cy="0"/>
        </a:xfrm>
      </p:grpSpPr>
      <p:sp>
        <p:nvSpPr>
          <p:cNvPr id="3952" name="Google Shape;39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3" name="Google Shape;39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6244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4"/>
        <p:cNvGrpSpPr/>
        <p:nvPr/>
      </p:nvGrpSpPr>
      <p:grpSpPr>
        <a:xfrm>
          <a:off x="0" y="0"/>
          <a:ext cx="0" cy="0"/>
          <a:chOff x="0" y="0"/>
          <a:chExt cx="0" cy="0"/>
        </a:xfrm>
      </p:grpSpPr>
      <p:sp>
        <p:nvSpPr>
          <p:cNvPr id="5475" name="Google Shape;547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6" name="Google Shape;547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5"/>
        <p:cNvGrpSpPr/>
        <p:nvPr/>
      </p:nvGrpSpPr>
      <p:grpSpPr>
        <a:xfrm>
          <a:off x="0" y="0"/>
          <a:ext cx="0" cy="0"/>
          <a:chOff x="0" y="0"/>
          <a:chExt cx="0" cy="0"/>
        </a:xfrm>
      </p:grpSpPr>
      <p:sp>
        <p:nvSpPr>
          <p:cNvPr id="4536" name="Google Shape;453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7" name="Google Shape;453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4"/>
        <p:cNvGrpSpPr/>
        <p:nvPr/>
      </p:nvGrpSpPr>
      <p:grpSpPr>
        <a:xfrm>
          <a:off x="0" y="0"/>
          <a:ext cx="0" cy="0"/>
          <a:chOff x="0" y="0"/>
          <a:chExt cx="0" cy="0"/>
        </a:xfrm>
      </p:grpSpPr>
      <p:sp>
        <p:nvSpPr>
          <p:cNvPr id="7115" name="Google Shape;7115;g29154751903_0_19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6" name="Google Shape;7116;g29154751903_0_19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9"/>
        <p:cNvGrpSpPr/>
        <p:nvPr/>
      </p:nvGrpSpPr>
      <p:grpSpPr>
        <a:xfrm>
          <a:off x="0" y="0"/>
          <a:ext cx="0" cy="0"/>
          <a:chOff x="0" y="0"/>
          <a:chExt cx="0" cy="0"/>
        </a:xfrm>
      </p:grpSpPr>
      <p:sp>
        <p:nvSpPr>
          <p:cNvPr id="6120" name="Google Shape;612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1" name="Google Shape;612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4883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6"/>
        <p:cNvGrpSpPr/>
        <p:nvPr/>
      </p:nvGrpSpPr>
      <p:grpSpPr>
        <a:xfrm>
          <a:off x="0" y="0"/>
          <a:ext cx="0" cy="0"/>
          <a:chOff x="0" y="0"/>
          <a:chExt cx="0" cy="0"/>
        </a:xfrm>
      </p:grpSpPr>
      <p:sp>
        <p:nvSpPr>
          <p:cNvPr id="6737" name="Google Shape;673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8" name="Google Shape;673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6"/>
        <p:cNvGrpSpPr/>
        <p:nvPr/>
      </p:nvGrpSpPr>
      <p:grpSpPr>
        <a:xfrm>
          <a:off x="0" y="0"/>
          <a:ext cx="0" cy="0"/>
          <a:chOff x="0" y="0"/>
          <a:chExt cx="0" cy="0"/>
        </a:xfrm>
      </p:grpSpPr>
      <p:sp>
        <p:nvSpPr>
          <p:cNvPr id="7597" name="Google Shape;7597;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8" name="Google Shape;7598;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6"/>
        <p:cNvGrpSpPr/>
        <p:nvPr/>
      </p:nvGrpSpPr>
      <p:grpSpPr>
        <a:xfrm>
          <a:off x="0" y="0"/>
          <a:ext cx="0" cy="0"/>
          <a:chOff x="0" y="0"/>
          <a:chExt cx="0" cy="0"/>
        </a:xfrm>
      </p:grpSpPr>
      <p:sp>
        <p:nvSpPr>
          <p:cNvPr id="6737" name="Google Shape;673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8" name="Google Shape;673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881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2"/>
        <p:cNvGrpSpPr/>
        <p:nvPr/>
      </p:nvGrpSpPr>
      <p:grpSpPr>
        <a:xfrm>
          <a:off x="0" y="0"/>
          <a:ext cx="0" cy="0"/>
          <a:chOff x="0" y="0"/>
          <a:chExt cx="0" cy="0"/>
        </a:xfrm>
      </p:grpSpPr>
      <p:sp>
        <p:nvSpPr>
          <p:cNvPr id="2283" name="Google Shape;228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4" name="Google Shape;228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1122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0"/>
        <p:cNvGrpSpPr/>
        <p:nvPr/>
      </p:nvGrpSpPr>
      <p:grpSpPr>
        <a:xfrm>
          <a:off x="0" y="0"/>
          <a:ext cx="0" cy="0"/>
          <a:chOff x="0" y="0"/>
          <a:chExt cx="0" cy="0"/>
        </a:xfrm>
      </p:grpSpPr>
      <p:sp>
        <p:nvSpPr>
          <p:cNvPr id="2741" name="Google Shape;274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2" name="Google Shape;274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609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4"/>
        <p:cNvGrpSpPr/>
        <p:nvPr/>
      </p:nvGrpSpPr>
      <p:grpSpPr>
        <a:xfrm>
          <a:off x="0" y="0"/>
          <a:ext cx="0" cy="0"/>
          <a:chOff x="0" y="0"/>
          <a:chExt cx="0" cy="0"/>
        </a:xfrm>
      </p:grpSpPr>
      <p:sp>
        <p:nvSpPr>
          <p:cNvPr id="5475" name="Google Shape;547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6" name="Google Shape;547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055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9"/>
        <p:cNvGrpSpPr/>
        <p:nvPr/>
      </p:nvGrpSpPr>
      <p:grpSpPr>
        <a:xfrm>
          <a:off x="0" y="0"/>
          <a:ext cx="0" cy="0"/>
          <a:chOff x="0" y="0"/>
          <a:chExt cx="0" cy="0"/>
        </a:xfrm>
      </p:grpSpPr>
      <p:sp>
        <p:nvSpPr>
          <p:cNvPr id="3070" name="Google Shape;307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1" name="Google Shape;307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4" name="Google Shape;287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4"/>
        <p:cNvGrpSpPr/>
        <p:nvPr/>
      </p:nvGrpSpPr>
      <p:grpSpPr>
        <a:xfrm>
          <a:off x="0" y="0"/>
          <a:ext cx="0" cy="0"/>
          <a:chOff x="0" y="0"/>
          <a:chExt cx="0" cy="0"/>
        </a:xfrm>
      </p:grpSpPr>
      <p:sp>
        <p:nvSpPr>
          <p:cNvPr id="3455" name="Google Shape;345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6" name="Google Shape;345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5"/>
        <p:cNvGrpSpPr/>
        <p:nvPr/>
      </p:nvGrpSpPr>
      <p:grpSpPr>
        <a:xfrm>
          <a:off x="0" y="0"/>
          <a:ext cx="0" cy="0"/>
          <a:chOff x="0" y="0"/>
          <a:chExt cx="0" cy="0"/>
        </a:xfrm>
      </p:grpSpPr>
      <p:sp>
        <p:nvSpPr>
          <p:cNvPr id="4356" name="Google Shape;435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7" name="Google Shape;435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1"/>
        <p:cNvGrpSpPr/>
        <p:nvPr/>
      </p:nvGrpSpPr>
      <p:grpSpPr>
        <a:xfrm>
          <a:off x="0" y="0"/>
          <a:ext cx="0" cy="0"/>
          <a:chOff x="0" y="0"/>
          <a:chExt cx="0" cy="0"/>
        </a:xfrm>
      </p:grpSpPr>
      <p:sp>
        <p:nvSpPr>
          <p:cNvPr id="3952" name="Google Shape;39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3" name="Google Shape;39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335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818725"/>
            <a:ext cx="4806900" cy="16101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3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2621875"/>
            <a:ext cx="2458800" cy="6783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3098950" y="4593704"/>
            <a:ext cx="6010846" cy="10287"/>
            <a:chOff x="3326320" y="5530024"/>
            <a:chExt cx="6010846" cy="10287"/>
          </a:xfrm>
        </p:grpSpPr>
        <p:sp>
          <p:nvSpPr>
            <p:cNvPr id="12" name="Google Shape;12;p2"/>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65"/>
        <p:cNvGrpSpPr/>
        <p:nvPr/>
      </p:nvGrpSpPr>
      <p:grpSpPr>
        <a:xfrm>
          <a:off x="0" y="0"/>
          <a:ext cx="0" cy="0"/>
          <a:chOff x="0" y="0"/>
          <a:chExt cx="0" cy="0"/>
        </a:xfrm>
      </p:grpSpPr>
      <p:sp>
        <p:nvSpPr>
          <p:cNvPr id="466" name="Google Shape;466;p14"/>
          <p:cNvSpPr txBox="1">
            <a:spLocks noGrp="1"/>
          </p:cNvSpPr>
          <p:nvPr>
            <p:ph type="title"/>
          </p:nvPr>
        </p:nvSpPr>
        <p:spPr>
          <a:xfrm>
            <a:off x="713225" y="3463825"/>
            <a:ext cx="4563900" cy="5439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67" name="Google Shape;467;p14"/>
          <p:cNvSpPr txBox="1">
            <a:spLocks noGrp="1"/>
          </p:cNvSpPr>
          <p:nvPr>
            <p:ph type="subTitle" idx="1"/>
          </p:nvPr>
        </p:nvSpPr>
        <p:spPr>
          <a:xfrm>
            <a:off x="713225" y="1163200"/>
            <a:ext cx="5118600" cy="2148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468" name="Google Shape;468;p14"/>
          <p:cNvGrpSpPr/>
          <p:nvPr/>
        </p:nvGrpSpPr>
        <p:grpSpPr>
          <a:xfrm>
            <a:off x="3022750" y="4593704"/>
            <a:ext cx="6010846" cy="10287"/>
            <a:chOff x="3326320" y="5530024"/>
            <a:chExt cx="6010846" cy="10287"/>
          </a:xfrm>
        </p:grpSpPr>
        <p:sp>
          <p:nvSpPr>
            <p:cNvPr id="469" name="Google Shape;469;p14"/>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14"/>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14"/>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472"/>
        <p:cNvGrpSpPr/>
        <p:nvPr/>
      </p:nvGrpSpPr>
      <p:grpSpPr>
        <a:xfrm>
          <a:off x="0" y="0"/>
          <a:ext cx="0" cy="0"/>
          <a:chOff x="0" y="0"/>
          <a:chExt cx="0" cy="0"/>
        </a:xfrm>
      </p:grpSpPr>
      <p:sp>
        <p:nvSpPr>
          <p:cNvPr id="473" name="Google Shape;473;p15"/>
          <p:cNvSpPr txBox="1">
            <a:spLocks noGrp="1"/>
          </p:cNvSpPr>
          <p:nvPr>
            <p:ph type="title"/>
          </p:nvPr>
        </p:nvSpPr>
        <p:spPr>
          <a:xfrm>
            <a:off x="720000" y="1429250"/>
            <a:ext cx="3519600" cy="1474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4" name="Google Shape;474;p15"/>
          <p:cNvSpPr txBox="1">
            <a:spLocks noGrp="1"/>
          </p:cNvSpPr>
          <p:nvPr>
            <p:ph type="subTitle" idx="1"/>
          </p:nvPr>
        </p:nvSpPr>
        <p:spPr>
          <a:xfrm>
            <a:off x="720000" y="2903625"/>
            <a:ext cx="3519600" cy="83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15"/>
          <p:cNvSpPr>
            <a:spLocks noGrp="1"/>
          </p:cNvSpPr>
          <p:nvPr>
            <p:ph type="pic" idx="2"/>
          </p:nvPr>
        </p:nvSpPr>
        <p:spPr>
          <a:xfrm>
            <a:off x="4961575" y="876450"/>
            <a:ext cx="3393000" cy="3390600"/>
          </a:xfrm>
          <a:prstGeom prst="rect">
            <a:avLst/>
          </a:prstGeom>
          <a:noFill/>
          <a:ln>
            <a:noFill/>
          </a:ln>
        </p:spPr>
      </p:sp>
      <p:grpSp>
        <p:nvGrpSpPr>
          <p:cNvPr id="476" name="Google Shape;476;p15"/>
          <p:cNvGrpSpPr/>
          <p:nvPr/>
        </p:nvGrpSpPr>
        <p:grpSpPr>
          <a:xfrm>
            <a:off x="3022750" y="4593704"/>
            <a:ext cx="6010846" cy="10287"/>
            <a:chOff x="3326320" y="5530024"/>
            <a:chExt cx="6010846" cy="10287"/>
          </a:xfrm>
        </p:grpSpPr>
        <p:sp>
          <p:nvSpPr>
            <p:cNvPr id="477" name="Google Shape;477;p15"/>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15"/>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15"/>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0" name="Google Shape;480;p15"/>
          <p:cNvGrpSpPr/>
          <p:nvPr/>
        </p:nvGrpSpPr>
        <p:grpSpPr>
          <a:xfrm flipH="1">
            <a:off x="9" y="412224"/>
            <a:ext cx="849916" cy="352552"/>
            <a:chOff x="2847975" y="2504026"/>
            <a:chExt cx="1033081" cy="428530"/>
          </a:xfrm>
        </p:grpSpPr>
        <p:sp>
          <p:nvSpPr>
            <p:cNvPr id="481" name="Google Shape;481;p15"/>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15"/>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 name="Google Shape;483;p15"/>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 name="Google Shape;484;p15"/>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 name="Google Shape;485;p15"/>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15"/>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 name="Google Shape;487;p15"/>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15"/>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15"/>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15"/>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15"/>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15"/>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 name="Google Shape;493;p15"/>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 name="Google Shape;494;p15"/>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15"/>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15"/>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 name="Google Shape;497;p15"/>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8" name="Google Shape;498;p15"/>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 name="Google Shape;499;p15"/>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0" name="Google Shape;500;p15"/>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15"/>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15"/>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15"/>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15"/>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 name="Google Shape;505;p15"/>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15"/>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 name="Google Shape;507;p15"/>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15"/>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15"/>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15"/>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15"/>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15"/>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15"/>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15"/>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15"/>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15"/>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15"/>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15"/>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15"/>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15"/>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15"/>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15"/>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15"/>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15"/>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15"/>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15"/>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15"/>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15"/>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15"/>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15"/>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15"/>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15"/>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15"/>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15"/>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15"/>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15"/>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15"/>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15"/>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15"/>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15"/>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15"/>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15"/>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15"/>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15"/>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15"/>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15"/>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15"/>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548"/>
        <p:cNvGrpSpPr/>
        <p:nvPr/>
      </p:nvGrpSpPr>
      <p:grpSpPr>
        <a:xfrm>
          <a:off x="0" y="0"/>
          <a:ext cx="0" cy="0"/>
          <a:chOff x="0" y="0"/>
          <a:chExt cx="0" cy="0"/>
        </a:xfrm>
      </p:grpSpPr>
      <p:sp>
        <p:nvSpPr>
          <p:cNvPr id="549" name="Google Shape;549;p16"/>
          <p:cNvSpPr txBox="1">
            <a:spLocks noGrp="1"/>
          </p:cNvSpPr>
          <p:nvPr>
            <p:ph type="title"/>
          </p:nvPr>
        </p:nvSpPr>
        <p:spPr>
          <a:xfrm>
            <a:off x="720000" y="1408950"/>
            <a:ext cx="29595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0" name="Google Shape;550;p16"/>
          <p:cNvSpPr txBox="1">
            <a:spLocks noGrp="1"/>
          </p:cNvSpPr>
          <p:nvPr>
            <p:ph type="subTitle" idx="1"/>
          </p:nvPr>
        </p:nvSpPr>
        <p:spPr>
          <a:xfrm>
            <a:off x="720000" y="2472150"/>
            <a:ext cx="2959500" cy="1100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51" name="Google Shape;551;p16"/>
          <p:cNvGrpSpPr/>
          <p:nvPr/>
        </p:nvGrpSpPr>
        <p:grpSpPr>
          <a:xfrm>
            <a:off x="3022750" y="4593704"/>
            <a:ext cx="6010846" cy="10287"/>
            <a:chOff x="3326320" y="5530024"/>
            <a:chExt cx="6010846" cy="10287"/>
          </a:xfrm>
        </p:grpSpPr>
        <p:sp>
          <p:nvSpPr>
            <p:cNvPr id="552" name="Google Shape;552;p16"/>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16"/>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4" name="Google Shape;554;p16"/>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5" name="Google Shape;555;p16"/>
          <p:cNvGrpSpPr/>
          <p:nvPr/>
        </p:nvGrpSpPr>
        <p:grpSpPr>
          <a:xfrm>
            <a:off x="5111503" y="105519"/>
            <a:ext cx="917200" cy="336552"/>
            <a:chOff x="4669603" y="1556169"/>
            <a:chExt cx="917200" cy="336552"/>
          </a:xfrm>
        </p:grpSpPr>
        <p:grpSp>
          <p:nvGrpSpPr>
            <p:cNvPr id="556" name="Google Shape;556;p16"/>
            <p:cNvGrpSpPr/>
            <p:nvPr/>
          </p:nvGrpSpPr>
          <p:grpSpPr>
            <a:xfrm>
              <a:off x="4696065" y="1556169"/>
              <a:ext cx="890737" cy="336552"/>
              <a:chOff x="4696065" y="1556169"/>
              <a:chExt cx="890737" cy="336552"/>
            </a:xfrm>
          </p:grpSpPr>
          <p:grpSp>
            <p:nvGrpSpPr>
              <p:cNvPr id="557" name="Google Shape;557;p16"/>
              <p:cNvGrpSpPr/>
              <p:nvPr/>
            </p:nvGrpSpPr>
            <p:grpSpPr>
              <a:xfrm>
                <a:off x="4775290" y="1556169"/>
                <a:ext cx="811512" cy="336551"/>
                <a:chOff x="671512" y="2161603"/>
                <a:chExt cx="868299" cy="360140"/>
              </a:xfrm>
            </p:grpSpPr>
            <p:sp>
              <p:nvSpPr>
                <p:cNvPr id="558" name="Google Shape;558;p16"/>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16"/>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16"/>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16"/>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16"/>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16"/>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 name="Google Shape;564;p16"/>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 name="Google Shape;565;p16"/>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16"/>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16"/>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16"/>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16"/>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16"/>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16"/>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16"/>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 name="Google Shape;573;p16"/>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16"/>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 name="Google Shape;575;p16"/>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16"/>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16"/>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16"/>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16"/>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16"/>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 name="Google Shape;581;p16"/>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16"/>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16"/>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 name="Google Shape;584;p16"/>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16"/>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16"/>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16"/>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16"/>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16"/>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16"/>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16"/>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16"/>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16"/>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 name="Google Shape;594;p16"/>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 name="Google Shape;595;p16"/>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16"/>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16"/>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16"/>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16"/>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16"/>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16"/>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16"/>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16"/>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16"/>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16"/>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606;p16"/>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16"/>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16"/>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16"/>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16"/>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16"/>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16"/>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16"/>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16"/>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16"/>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16"/>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16"/>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16"/>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16"/>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16"/>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16"/>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16"/>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16"/>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 name="Google Shape;624;p16"/>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5" name="Google Shape;625;p16"/>
              <p:cNvGrpSpPr/>
              <p:nvPr/>
            </p:nvGrpSpPr>
            <p:grpSpPr>
              <a:xfrm>
                <a:off x="4696065" y="1819998"/>
                <a:ext cx="72729" cy="19938"/>
                <a:chOff x="699706" y="2443924"/>
                <a:chExt cx="77818" cy="21336"/>
              </a:xfrm>
            </p:grpSpPr>
            <p:sp>
              <p:nvSpPr>
                <p:cNvPr id="626" name="Google Shape;626;p16"/>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16"/>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28" name="Google Shape;628;p16"/>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29" name="Google Shape;629;p16"/>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4_2">
    <p:spTree>
      <p:nvGrpSpPr>
        <p:cNvPr id="1" name="Shape 630"/>
        <p:cNvGrpSpPr/>
        <p:nvPr/>
      </p:nvGrpSpPr>
      <p:grpSpPr>
        <a:xfrm>
          <a:off x="0" y="0"/>
          <a:ext cx="0" cy="0"/>
          <a:chOff x="0" y="0"/>
          <a:chExt cx="0" cy="0"/>
        </a:xfrm>
      </p:grpSpPr>
      <p:sp>
        <p:nvSpPr>
          <p:cNvPr id="631" name="Google Shape;631;p17"/>
          <p:cNvSpPr txBox="1">
            <a:spLocks noGrp="1"/>
          </p:cNvSpPr>
          <p:nvPr>
            <p:ph type="title"/>
          </p:nvPr>
        </p:nvSpPr>
        <p:spPr>
          <a:xfrm>
            <a:off x="720000" y="1880050"/>
            <a:ext cx="3597900" cy="5781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2" name="Google Shape;632;p17"/>
          <p:cNvSpPr txBox="1">
            <a:spLocks noGrp="1"/>
          </p:cNvSpPr>
          <p:nvPr>
            <p:ph type="subTitle" idx="1"/>
          </p:nvPr>
        </p:nvSpPr>
        <p:spPr>
          <a:xfrm>
            <a:off x="720000" y="24582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3" name="Google Shape;633;p17"/>
          <p:cNvGrpSpPr/>
          <p:nvPr/>
        </p:nvGrpSpPr>
        <p:grpSpPr>
          <a:xfrm>
            <a:off x="3022750" y="4593704"/>
            <a:ext cx="6010846" cy="10287"/>
            <a:chOff x="3326320" y="5530024"/>
            <a:chExt cx="6010846" cy="10287"/>
          </a:xfrm>
        </p:grpSpPr>
        <p:sp>
          <p:nvSpPr>
            <p:cNvPr id="634" name="Google Shape;634;p17"/>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635;p17"/>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6" name="Google Shape;636;p17"/>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37" name="Google Shape;637;p17"/>
          <p:cNvGrpSpPr/>
          <p:nvPr/>
        </p:nvGrpSpPr>
        <p:grpSpPr>
          <a:xfrm>
            <a:off x="8510403" y="1327269"/>
            <a:ext cx="917200" cy="336552"/>
            <a:chOff x="4669603" y="1556169"/>
            <a:chExt cx="917200" cy="336552"/>
          </a:xfrm>
        </p:grpSpPr>
        <p:grpSp>
          <p:nvGrpSpPr>
            <p:cNvPr id="638" name="Google Shape;638;p17"/>
            <p:cNvGrpSpPr/>
            <p:nvPr/>
          </p:nvGrpSpPr>
          <p:grpSpPr>
            <a:xfrm>
              <a:off x="4696065" y="1556169"/>
              <a:ext cx="890737" cy="336552"/>
              <a:chOff x="4696065" y="1556169"/>
              <a:chExt cx="890737" cy="336552"/>
            </a:xfrm>
          </p:grpSpPr>
          <p:grpSp>
            <p:nvGrpSpPr>
              <p:cNvPr id="639" name="Google Shape;639;p17"/>
              <p:cNvGrpSpPr/>
              <p:nvPr/>
            </p:nvGrpSpPr>
            <p:grpSpPr>
              <a:xfrm>
                <a:off x="4775290" y="1556169"/>
                <a:ext cx="811512" cy="336551"/>
                <a:chOff x="671512" y="2161603"/>
                <a:chExt cx="868299" cy="360140"/>
              </a:xfrm>
            </p:grpSpPr>
            <p:sp>
              <p:nvSpPr>
                <p:cNvPr id="640" name="Google Shape;640;p17"/>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1" name="Google Shape;641;p17"/>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17"/>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17"/>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4" name="Google Shape;644;p17"/>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5" name="Google Shape;645;p17"/>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6" name="Google Shape;646;p17"/>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 name="Google Shape;647;p17"/>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17"/>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17"/>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17"/>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17"/>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17"/>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17"/>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17"/>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17"/>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17"/>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17"/>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17"/>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17"/>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17"/>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17"/>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17"/>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17"/>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 name="Google Shape;664;p17"/>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 name="Google Shape;665;p17"/>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17"/>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17"/>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17"/>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17"/>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17"/>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17"/>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17"/>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17"/>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17"/>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17"/>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 name="Google Shape;676;p17"/>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 name="Google Shape;677;p17"/>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17"/>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17"/>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17"/>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17"/>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17"/>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17"/>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17"/>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17"/>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17"/>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17"/>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8" name="Google Shape;688;p17"/>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9" name="Google Shape;689;p17"/>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17"/>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17"/>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17"/>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17"/>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17"/>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5" name="Google Shape;695;p17"/>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6" name="Google Shape;696;p17"/>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7" name="Google Shape;697;p17"/>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8" name="Google Shape;698;p17"/>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17"/>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0" name="Google Shape;700;p17"/>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17"/>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2" name="Google Shape;702;p17"/>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3" name="Google Shape;703;p17"/>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17"/>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17"/>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17"/>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07" name="Google Shape;707;p17"/>
              <p:cNvGrpSpPr/>
              <p:nvPr/>
            </p:nvGrpSpPr>
            <p:grpSpPr>
              <a:xfrm>
                <a:off x="4696065" y="1819998"/>
                <a:ext cx="72729" cy="19938"/>
                <a:chOff x="699706" y="2443924"/>
                <a:chExt cx="77818" cy="21336"/>
              </a:xfrm>
            </p:grpSpPr>
            <p:sp>
              <p:nvSpPr>
                <p:cNvPr id="708" name="Google Shape;708;p17"/>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17"/>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10" name="Google Shape;710;p17"/>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11" name="Google Shape;711;p17"/>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CUSTOM_4_1_1">
    <p:spTree>
      <p:nvGrpSpPr>
        <p:cNvPr id="1" name="Shape 794"/>
        <p:cNvGrpSpPr/>
        <p:nvPr/>
      </p:nvGrpSpPr>
      <p:grpSpPr>
        <a:xfrm>
          <a:off x="0" y="0"/>
          <a:ext cx="0" cy="0"/>
          <a:chOff x="0" y="0"/>
          <a:chExt cx="0" cy="0"/>
        </a:xfrm>
      </p:grpSpPr>
      <p:sp>
        <p:nvSpPr>
          <p:cNvPr id="795" name="Google Shape;795;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6" name="Google Shape;796;p19"/>
          <p:cNvSpPr txBox="1">
            <a:spLocks noGrp="1"/>
          </p:cNvSpPr>
          <p:nvPr>
            <p:ph type="body" idx="1"/>
          </p:nvPr>
        </p:nvSpPr>
        <p:spPr>
          <a:xfrm>
            <a:off x="720000" y="1215751"/>
            <a:ext cx="7704000" cy="1251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797" name="Google Shape;797;p19"/>
          <p:cNvGrpSpPr/>
          <p:nvPr/>
        </p:nvGrpSpPr>
        <p:grpSpPr>
          <a:xfrm>
            <a:off x="8510403" y="1327269"/>
            <a:ext cx="917200" cy="336552"/>
            <a:chOff x="4669603" y="1556169"/>
            <a:chExt cx="917200" cy="336552"/>
          </a:xfrm>
        </p:grpSpPr>
        <p:grpSp>
          <p:nvGrpSpPr>
            <p:cNvPr id="798" name="Google Shape;798;p19"/>
            <p:cNvGrpSpPr/>
            <p:nvPr/>
          </p:nvGrpSpPr>
          <p:grpSpPr>
            <a:xfrm>
              <a:off x="4696065" y="1556169"/>
              <a:ext cx="890737" cy="336552"/>
              <a:chOff x="4696065" y="1556169"/>
              <a:chExt cx="890737" cy="336552"/>
            </a:xfrm>
          </p:grpSpPr>
          <p:grpSp>
            <p:nvGrpSpPr>
              <p:cNvPr id="799" name="Google Shape;799;p19"/>
              <p:cNvGrpSpPr/>
              <p:nvPr/>
            </p:nvGrpSpPr>
            <p:grpSpPr>
              <a:xfrm>
                <a:off x="4775290" y="1556169"/>
                <a:ext cx="811512" cy="336551"/>
                <a:chOff x="671512" y="2161603"/>
                <a:chExt cx="868299" cy="360140"/>
              </a:xfrm>
            </p:grpSpPr>
            <p:sp>
              <p:nvSpPr>
                <p:cNvPr id="800" name="Google Shape;800;p19"/>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19"/>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19"/>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19"/>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19"/>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5" name="Google Shape;805;p19"/>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1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1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19"/>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19"/>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19"/>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19"/>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19"/>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19"/>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4" name="Google Shape;814;p19"/>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5" name="Google Shape;815;p19"/>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19"/>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19"/>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19"/>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19"/>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19"/>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1" name="Google Shape;821;p19"/>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19"/>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19"/>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19"/>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19"/>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19"/>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19"/>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19"/>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19"/>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19"/>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19"/>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2" name="Google Shape;832;p19"/>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19"/>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4" name="Google Shape;834;p19"/>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19"/>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19"/>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19"/>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19"/>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19"/>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19"/>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19"/>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2" name="Google Shape;842;p19"/>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19"/>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19"/>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19"/>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19"/>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19"/>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19"/>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19"/>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19"/>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19"/>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19"/>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19"/>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19"/>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19"/>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19"/>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19"/>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19"/>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19"/>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19"/>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19"/>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19"/>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19"/>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19"/>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19"/>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19"/>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67" name="Google Shape;867;p19"/>
              <p:cNvGrpSpPr/>
              <p:nvPr/>
            </p:nvGrpSpPr>
            <p:grpSpPr>
              <a:xfrm>
                <a:off x="4696065" y="1819998"/>
                <a:ext cx="72729" cy="19938"/>
                <a:chOff x="699706" y="2443924"/>
                <a:chExt cx="77818" cy="21336"/>
              </a:xfrm>
            </p:grpSpPr>
            <p:sp>
              <p:nvSpPr>
                <p:cNvPr id="868" name="Google Shape;868;p1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1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0" name="Google Shape;870;p19"/>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1" name="Google Shape;871;p19"/>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872"/>
        <p:cNvGrpSpPr/>
        <p:nvPr/>
      </p:nvGrpSpPr>
      <p:grpSpPr>
        <a:xfrm>
          <a:off x="0" y="0"/>
          <a:ext cx="0" cy="0"/>
          <a:chOff x="0" y="0"/>
          <a:chExt cx="0" cy="0"/>
        </a:xfrm>
      </p:grpSpPr>
      <p:sp>
        <p:nvSpPr>
          <p:cNvPr id="873" name="Google Shape;87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4" name="Google Shape;874;p20"/>
          <p:cNvSpPr txBox="1">
            <a:spLocks noGrp="1"/>
          </p:cNvSpPr>
          <p:nvPr>
            <p:ph type="subTitle" idx="1"/>
          </p:nvPr>
        </p:nvSpPr>
        <p:spPr>
          <a:xfrm>
            <a:off x="4923387" y="3057025"/>
            <a:ext cx="2715600" cy="1081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5" name="Google Shape;875;p20"/>
          <p:cNvSpPr txBox="1">
            <a:spLocks noGrp="1"/>
          </p:cNvSpPr>
          <p:nvPr>
            <p:ph type="subTitle" idx="2"/>
          </p:nvPr>
        </p:nvSpPr>
        <p:spPr>
          <a:xfrm>
            <a:off x="1505028" y="3057025"/>
            <a:ext cx="2715600" cy="1081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6" name="Google Shape;876;p20"/>
          <p:cNvSpPr txBox="1">
            <a:spLocks noGrp="1"/>
          </p:cNvSpPr>
          <p:nvPr>
            <p:ph type="subTitle" idx="3"/>
          </p:nvPr>
        </p:nvSpPr>
        <p:spPr>
          <a:xfrm>
            <a:off x="1505013" y="2587250"/>
            <a:ext cx="2715600" cy="469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77" name="Google Shape;877;p20"/>
          <p:cNvSpPr txBox="1">
            <a:spLocks noGrp="1"/>
          </p:cNvSpPr>
          <p:nvPr>
            <p:ph type="subTitle" idx="4"/>
          </p:nvPr>
        </p:nvSpPr>
        <p:spPr>
          <a:xfrm>
            <a:off x="4923387" y="2587250"/>
            <a:ext cx="2715600" cy="469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878" name="Google Shape;878;p20"/>
          <p:cNvGrpSpPr/>
          <p:nvPr/>
        </p:nvGrpSpPr>
        <p:grpSpPr>
          <a:xfrm>
            <a:off x="-317766" y="3188299"/>
            <a:ext cx="849916" cy="352552"/>
            <a:chOff x="2847975" y="2504026"/>
            <a:chExt cx="1033081" cy="428530"/>
          </a:xfrm>
        </p:grpSpPr>
        <p:sp>
          <p:nvSpPr>
            <p:cNvPr id="879" name="Google Shape;879;p20"/>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20"/>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20"/>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20"/>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20"/>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20"/>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20"/>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20"/>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20"/>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20"/>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20"/>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20"/>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20"/>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20"/>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20"/>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20"/>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20"/>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20"/>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20"/>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20"/>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20"/>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20"/>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20"/>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20"/>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20"/>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20"/>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20"/>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20"/>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20"/>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20"/>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20"/>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20"/>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20"/>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20"/>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20"/>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20"/>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20"/>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20"/>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20"/>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20"/>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20"/>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20"/>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20"/>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20"/>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20"/>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20"/>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20"/>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20"/>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20"/>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20"/>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20"/>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20"/>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1" name="Google Shape;931;p20"/>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20"/>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20"/>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20"/>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20"/>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20"/>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20"/>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20"/>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20"/>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20"/>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20"/>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20"/>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3" name="Google Shape;943;p20"/>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4" name="Google Shape;944;p20"/>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5" name="Google Shape;945;p20"/>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46" name="Google Shape;946;p20"/>
          <p:cNvGrpSpPr/>
          <p:nvPr/>
        </p:nvGrpSpPr>
        <p:grpSpPr>
          <a:xfrm>
            <a:off x="3022750" y="4593704"/>
            <a:ext cx="6010846" cy="10287"/>
            <a:chOff x="3326320" y="5530024"/>
            <a:chExt cx="6010846" cy="10287"/>
          </a:xfrm>
        </p:grpSpPr>
        <p:sp>
          <p:nvSpPr>
            <p:cNvPr id="947" name="Google Shape;947;p20"/>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8" name="Google Shape;948;p20"/>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9" name="Google Shape;949;p20"/>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950"/>
        <p:cNvGrpSpPr/>
        <p:nvPr/>
      </p:nvGrpSpPr>
      <p:grpSpPr>
        <a:xfrm>
          <a:off x="0" y="0"/>
          <a:ext cx="0" cy="0"/>
          <a:chOff x="0" y="0"/>
          <a:chExt cx="0" cy="0"/>
        </a:xfrm>
      </p:grpSpPr>
      <p:sp>
        <p:nvSpPr>
          <p:cNvPr id="951" name="Google Shape;951;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2" name="Google Shape;952;p21"/>
          <p:cNvSpPr txBox="1">
            <a:spLocks noGrp="1"/>
          </p:cNvSpPr>
          <p:nvPr>
            <p:ph type="subTitle" idx="1"/>
          </p:nvPr>
        </p:nvSpPr>
        <p:spPr>
          <a:xfrm>
            <a:off x="4489802" y="1972425"/>
            <a:ext cx="3254100" cy="188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3" name="Google Shape;953;p21"/>
          <p:cNvSpPr txBox="1">
            <a:spLocks noGrp="1"/>
          </p:cNvSpPr>
          <p:nvPr>
            <p:ph type="subTitle" idx="2"/>
          </p:nvPr>
        </p:nvSpPr>
        <p:spPr>
          <a:xfrm>
            <a:off x="715625" y="1972425"/>
            <a:ext cx="3254100" cy="188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54" name="Google Shape;954;p21"/>
          <p:cNvGrpSpPr/>
          <p:nvPr/>
        </p:nvGrpSpPr>
        <p:grpSpPr>
          <a:xfrm>
            <a:off x="3022750" y="4593704"/>
            <a:ext cx="6010846" cy="10287"/>
            <a:chOff x="3326320" y="5530024"/>
            <a:chExt cx="6010846" cy="10287"/>
          </a:xfrm>
        </p:grpSpPr>
        <p:sp>
          <p:nvSpPr>
            <p:cNvPr id="955" name="Google Shape;955;p21"/>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6" name="Google Shape;956;p21"/>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7" name="Google Shape;957;p21"/>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58" name="Google Shape;958;p21"/>
          <p:cNvGrpSpPr/>
          <p:nvPr/>
        </p:nvGrpSpPr>
        <p:grpSpPr>
          <a:xfrm flipH="1">
            <a:off x="-4" y="1315074"/>
            <a:ext cx="849916" cy="352552"/>
            <a:chOff x="2847975" y="2504026"/>
            <a:chExt cx="1033081" cy="428530"/>
          </a:xfrm>
        </p:grpSpPr>
        <p:sp>
          <p:nvSpPr>
            <p:cNvPr id="959" name="Google Shape;959;p21"/>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21"/>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1" name="Google Shape;961;p21"/>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2" name="Google Shape;962;p21"/>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21"/>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21"/>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21"/>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21"/>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21"/>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21"/>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21"/>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21"/>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1" name="Google Shape;971;p21"/>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2" name="Google Shape;972;p21"/>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21"/>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4" name="Google Shape;974;p21"/>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5" name="Google Shape;975;p21"/>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6" name="Google Shape;976;p21"/>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21"/>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8" name="Google Shape;978;p21"/>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9" name="Google Shape;979;p21"/>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0" name="Google Shape;980;p21"/>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1" name="Google Shape;981;p21"/>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2" name="Google Shape;982;p21"/>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3" name="Google Shape;983;p21"/>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4" name="Google Shape;984;p21"/>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5" name="Google Shape;985;p21"/>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6" name="Google Shape;986;p21"/>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7" name="Google Shape;987;p21"/>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8" name="Google Shape;988;p21"/>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9" name="Google Shape;989;p21"/>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0" name="Google Shape;990;p21"/>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1" name="Google Shape;991;p21"/>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2" name="Google Shape;992;p21"/>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3" name="Google Shape;993;p21"/>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4" name="Google Shape;994;p21"/>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5" name="Google Shape;995;p21"/>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6" name="Google Shape;996;p21"/>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7" name="Google Shape;997;p21"/>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8" name="Google Shape;998;p21"/>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9" name="Google Shape;999;p21"/>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0" name="Google Shape;1000;p21"/>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1" name="Google Shape;1001;p21"/>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2" name="Google Shape;1002;p21"/>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3" name="Google Shape;1003;p21"/>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4" name="Google Shape;1004;p21"/>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5" name="Google Shape;1005;p21"/>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6" name="Google Shape;1006;p21"/>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7" name="Google Shape;1007;p21"/>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8" name="Google Shape;1008;p21"/>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9" name="Google Shape;1009;p21"/>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0" name="Google Shape;1010;p21"/>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1" name="Google Shape;1011;p21"/>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2" name="Google Shape;1012;p21"/>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21"/>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4" name="Google Shape;1014;p21"/>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5" name="Google Shape;1015;p21"/>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6" name="Google Shape;1016;p21"/>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7" name="Google Shape;1017;p21"/>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8" name="Google Shape;1018;p21"/>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9" name="Google Shape;1019;p21"/>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0" name="Google Shape;1020;p21"/>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1" name="Google Shape;1021;p21"/>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2" name="Google Shape;1022;p21"/>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3" name="Google Shape;1023;p21"/>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1024;p21"/>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1025;p21"/>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109"/>
        <p:cNvGrpSpPr/>
        <p:nvPr/>
      </p:nvGrpSpPr>
      <p:grpSpPr>
        <a:xfrm>
          <a:off x="0" y="0"/>
          <a:ext cx="0" cy="0"/>
          <a:chOff x="0" y="0"/>
          <a:chExt cx="0" cy="0"/>
        </a:xfrm>
      </p:grpSpPr>
      <p:sp>
        <p:nvSpPr>
          <p:cNvPr id="1110" name="Google Shape;111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11" name="Google Shape;1111;p23"/>
          <p:cNvSpPr txBox="1">
            <a:spLocks noGrp="1"/>
          </p:cNvSpPr>
          <p:nvPr>
            <p:ph type="subTitle" idx="1"/>
          </p:nvPr>
        </p:nvSpPr>
        <p:spPr>
          <a:xfrm>
            <a:off x="720000" y="3055175"/>
            <a:ext cx="2175300" cy="85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2" name="Google Shape;1112;p23"/>
          <p:cNvSpPr txBox="1">
            <a:spLocks noGrp="1"/>
          </p:cNvSpPr>
          <p:nvPr>
            <p:ph type="subTitle" idx="2"/>
          </p:nvPr>
        </p:nvSpPr>
        <p:spPr>
          <a:xfrm>
            <a:off x="3266722" y="3055175"/>
            <a:ext cx="2175300" cy="85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3" name="Google Shape;1113;p23"/>
          <p:cNvSpPr txBox="1">
            <a:spLocks noGrp="1"/>
          </p:cNvSpPr>
          <p:nvPr>
            <p:ph type="subTitle" idx="3"/>
          </p:nvPr>
        </p:nvSpPr>
        <p:spPr>
          <a:xfrm>
            <a:off x="5813450" y="3055175"/>
            <a:ext cx="2175300" cy="85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4" name="Google Shape;1114;p23"/>
          <p:cNvSpPr txBox="1">
            <a:spLocks noGrp="1"/>
          </p:cNvSpPr>
          <p:nvPr>
            <p:ph type="subTitle" idx="4"/>
          </p:nvPr>
        </p:nvSpPr>
        <p:spPr>
          <a:xfrm>
            <a:off x="720000" y="2530098"/>
            <a:ext cx="2175300" cy="525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15" name="Google Shape;1115;p23"/>
          <p:cNvSpPr txBox="1">
            <a:spLocks noGrp="1"/>
          </p:cNvSpPr>
          <p:nvPr>
            <p:ph type="subTitle" idx="5"/>
          </p:nvPr>
        </p:nvSpPr>
        <p:spPr>
          <a:xfrm>
            <a:off x="3266725" y="2530098"/>
            <a:ext cx="2175300" cy="525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16" name="Google Shape;1116;p23"/>
          <p:cNvSpPr txBox="1">
            <a:spLocks noGrp="1"/>
          </p:cNvSpPr>
          <p:nvPr>
            <p:ph type="subTitle" idx="6"/>
          </p:nvPr>
        </p:nvSpPr>
        <p:spPr>
          <a:xfrm>
            <a:off x="5813450" y="2530098"/>
            <a:ext cx="2175300" cy="525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17" name="Google Shape;1117;p23"/>
          <p:cNvGrpSpPr/>
          <p:nvPr/>
        </p:nvGrpSpPr>
        <p:grpSpPr>
          <a:xfrm>
            <a:off x="3022750" y="4593704"/>
            <a:ext cx="6010846" cy="10287"/>
            <a:chOff x="3326320" y="5530024"/>
            <a:chExt cx="6010846" cy="10287"/>
          </a:xfrm>
        </p:grpSpPr>
        <p:sp>
          <p:nvSpPr>
            <p:cNvPr id="1118" name="Google Shape;1118;p23"/>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23"/>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23"/>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1" name="Google Shape;1121;p23"/>
          <p:cNvGrpSpPr/>
          <p:nvPr/>
        </p:nvGrpSpPr>
        <p:grpSpPr>
          <a:xfrm>
            <a:off x="-270022" y="1238769"/>
            <a:ext cx="917200" cy="336552"/>
            <a:chOff x="4669603" y="1556169"/>
            <a:chExt cx="917200" cy="336552"/>
          </a:xfrm>
        </p:grpSpPr>
        <p:grpSp>
          <p:nvGrpSpPr>
            <p:cNvPr id="1122" name="Google Shape;1122;p23"/>
            <p:cNvGrpSpPr/>
            <p:nvPr/>
          </p:nvGrpSpPr>
          <p:grpSpPr>
            <a:xfrm>
              <a:off x="4696065" y="1556169"/>
              <a:ext cx="890737" cy="336552"/>
              <a:chOff x="4696065" y="1556169"/>
              <a:chExt cx="890737" cy="336552"/>
            </a:xfrm>
          </p:grpSpPr>
          <p:grpSp>
            <p:nvGrpSpPr>
              <p:cNvPr id="1123" name="Google Shape;1123;p23"/>
              <p:cNvGrpSpPr/>
              <p:nvPr/>
            </p:nvGrpSpPr>
            <p:grpSpPr>
              <a:xfrm>
                <a:off x="4775290" y="1556169"/>
                <a:ext cx="811512" cy="336551"/>
                <a:chOff x="671512" y="2161603"/>
                <a:chExt cx="868299" cy="360140"/>
              </a:xfrm>
            </p:grpSpPr>
            <p:sp>
              <p:nvSpPr>
                <p:cNvPr id="1124" name="Google Shape;1124;p23"/>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23"/>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23"/>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23"/>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23"/>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23"/>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23"/>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23"/>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23"/>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23"/>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23"/>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23"/>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23"/>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23"/>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8" name="Google Shape;1138;p23"/>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23"/>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23"/>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23"/>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23"/>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23"/>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23"/>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23"/>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23"/>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7" name="Google Shape;1147;p23"/>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8" name="Google Shape;1148;p23"/>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9" name="Google Shape;1149;p23"/>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0" name="Google Shape;1150;p23"/>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1" name="Google Shape;1151;p23"/>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23"/>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23"/>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4" name="Google Shape;1154;p23"/>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5" name="Google Shape;1155;p23"/>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6" name="Google Shape;1156;p23"/>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7" name="Google Shape;1157;p23"/>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8" name="Google Shape;1158;p23"/>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9" name="Google Shape;1159;p23"/>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0" name="Google Shape;1160;p23"/>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1" name="Google Shape;1161;p23"/>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2" name="Google Shape;1162;p23"/>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3" name="Google Shape;1163;p23"/>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4" name="Google Shape;1164;p23"/>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23"/>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23"/>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7" name="Google Shape;1167;p23"/>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8" name="Google Shape;1168;p23"/>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9" name="Google Shape;1169;p23"/>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0" name="Google Shape;1170;p23"/>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1" name="Google Shape;1171;p23"/>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2" name="Google Shape;1172;p23"/>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3" name="Google Shape;1173;p23"/>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4" name="Google Shape;1174;p23"/>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5" name="Google Shape;1175;p23"/>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6" name="Google Shape;1176;p23"/>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23"/>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23"/>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9" name="Google Shape;1179;p23"/>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0" name="Google Shape;1180;p23"/>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1" name="Google Shape;1181;p23"/>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2" name="Google Shape;1182;p23"/>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3" name="Google Shape;1183;p23"/>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4" name="Google Shape;1184;p23"/>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5" name="Google Shape;1185;p23"/>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6" name="Google Shape;1186;p23"/>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7" name="Google Shape;1187;p23"/>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8" name="Google Shape;1188;p23"/>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9" name="Google Shape;1189;p23"/>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23"/>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91" name="Google Shape;1191;p23"/>
              <p:cNvGrpSpPr/>
              <p:nvPr/>
            </p:nvGrpSpPr>
            <p:grpSpPr>
              <a:xfrm>
                <a:off x="4696065" y="1819998"/>
                <a:ext cx="72729" cy="19938"/>
                <a:chOff x="699706" y="2443924"/>
                <a:chExt cx="77818" cy="21336"/>
              </a:xfrm>
            </p:grpSpPr>
            <p:sp>
              <p:nvSpPr>
                <p:cNvPr id="1192" name="Google Shape;1192;p23"/>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3" name="Google Shape;1193;p23"/>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94" name="Google Shape;1194;p23"/>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95" name="Google Shape;1195;p23"/>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96"/>
        <p:cNvGrpSpPr/>
        <p:nvPr/>
      </p:nvGrpSpPr>
      <p:grpSpPr>
        <a:xfrm>
          <a:off x="0" y="0"/>
          <a:ext cx="0" cy="0"/>
          <a:chOff x="0" y="0"/>
          <a:chExt cx="0" cy="0"/>
        </a:xfrm>
      </p:grpSpPr>
      <p:sp>
        <p:nvSpPr>
          <p:cNvPr id="1197" name="Google Shape;1197;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8" name="Google Shape;1198;p24"/>
          <p:cNvSpPr txBox="1">
            <a:spLocks noGrp="1"/>
          </p:cNvSpPr>
          <p:nvPr>
            <p:ph type="subTitle" idx="1"/>
          </p:nvPr>
        </p:nvSpPr>
        <p:spPr>
          <a:xfrm>
            <a:off x="713220" y="203752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9" name="Google Shape;1199;p24"/>
          <p:cNvSpPr txBox="1">
            <a:spLocks noGrp="1"/>
          </p:cNvSpPr>
          <p:nvPr>
            <p:ph type="subTitle" idx="2"/>
          </p:nvPr>
        </p:nvSpPr>
        <p:spPr>
          <a:xfrm>
            <a:off x="3277398" y="203752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0" name="Google Shape;1200;p24"/>
          <p:cNvSpPr txBox="1">
            <a:spLocks noGrp="1"/>
          </p:cNvSpPr>
          <p:nvPr>
            <p:ph type="subTitle" idx="3"/>
          </p:nvPr>
        </p:nvSpPr>
        <p:spPr>
          <a:xfrm>
            <a:off x="713220" y="345237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1" name="Google Shape;1201;p24"/>
          <p:cNvSpPr txBox="1">
            <a:spLocks noGrp="1"/>
          </p:cNvSpPr>
          <p:nvPr>
            <p:ph type="subTitle" idx="4"/>
          </p:nvPr>
        </p:nvSpPr>
        <p:spPr>
          <a:xfrm>
            <a:off x="3277398" y="345237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2" name="Google Shape;1202;p24"/>
          <p:cNvSpPr txBox="1">
            <a:spLocks noGrp="1"/>
          </p:cNvSpPr>
          <p:nvPr>
            <p:ph type="subTitle" idx="5"/>
          </p:nvPr>
        </p:nvSpPr>
        <p:spPr>
          <a:xfrm>
            <a:off x="713220" y="1531925"/>
            <a:ext cx="19782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03" name="Google Shape;1203;p24"/>
          <p:cNvSpPr txBox="1">
            <a:spLocks noGrp="1"/>
          </p:cNvSpPr>
          <p:nvPr>
            <p:ph type="subTitle" idx="6"/>
          </p:nvPr>
        </p:nvSpPr>
        <p:spPr>
          <a:xfrm>
            <a:off x="713220" y="2946875"/>
            <a:ext cx="19782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04" name="Google Shape;1204;p24"/>
          <p:cNvSpPr txBox="1">
            <a:spLocks noGrp="1"/>
          </p:cNvSpPr>
          <p:nvPr>
            <p:ph type="subTitle" idx="7"/>
          </p:nvPr>
        </p:nvSpPr>
        <p:spPr>
          <a:xfrm>
            <a:off x="3277395" y="1531925"/>
            <a:ext cx="19782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05" name="Google Shape;1205;p24"/>
          <p:cNvSpPr txBox="1">
            <a:spLocks noGrp="1"/>
          </p:cNvSpPr>
          <p:nvPr>
            <p:ph type="subTitle" idx="8"/>
          </p:nvPr>
        </p:nvSpPr>
        <p:spPr>
          <a:xfrm>
            <a:off x="3277395" y="2946875"/>
            <a:ext cx="19782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06" name="Google Shape;1206;p24"/>
          <p:cNvGrpSpPr/>
          <p:nvPr/>
        </p:nvGrpSpPr>
        <p:grpSpPr>
          <a:xfrm>
            <a:off x="3022750" y="4593704"/>
            <a:ext cx="6010846" cy="10287"/>
            <a:chOff x="3326320" y="5530024"/>
            <a:chExt cx="6010846" cy="10287"/>
          </a:xfrm>
        </p:grpSpPr>
        <p:sp>
          <p:nvSpPr>
            <p:cNvPr id="1207" name="Google Shape;1207;p24"/>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8" name="Google Shape;1208;p24"/>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24"/>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10" name="Google Shape;1210;p24"/>
          <p:cNvGrpSpPr/>
          <p:nvPr/>
        </p:nvGrpSpPr>
        <p:grpSpPr>
          <a:xfrm flipH="1">
            <a:off x="-359766" y="2780674"/>
            <a:ext cx="849916" cy="352552"/>
            <a:chOff x="2847975" y="2504026"/>
            <a:chExt cx="1033081" cy="428530"/>
          </a:xfrm>
        </p:grpSpPr>
        <p:sp>
          <p:nvSpPr>
            <p:cNvPr id="1211" name="Google Shape;1211;p24"/>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24"/>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3" name="Google Shape;1213;p24"/>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4" name="Google Shape;1214;p24"/>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24"/>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6" name="Google Shape;1216;p24"/>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7" name="Google Shape;1217;p24"/>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24"/>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9" name="Google Shape;1219;p24"/>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0" name="Google Shape;1220;p24"/>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1" name="Google Shape;1221;p24"/>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2" name="Google Shape;1222;p24"/>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24"/>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24"/>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24"/>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24"/>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24"/>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24"/>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24"/>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24"/>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24"/>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2" name="Google Shape;1232;p24"/>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24"/>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24"/>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24"/>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24"/>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24"/>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8" name="Google Shape;1238;p24"/>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24"/>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24"/>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24"/>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24"/>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24"/>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4" name="Google Shape;1244;p24"/>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24"/>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24"/>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24"/>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24"/>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9" name="Google Shape;1249;p24"/>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0" name="Google Shape;1250;p24"/>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24"/>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24"/>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24"/>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24"/>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24"/>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6" name="Google Shape;1256;p24"/>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7" name="Google Shape;1257;p24"/>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24"/>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24"/>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24"/>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1" name="Google Shape;1261;p24"/>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2" name="Google Shape;1262;p24"/>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24"/>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24"/>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24"/>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6" name="Google Shape;1266;p24"/>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7" name="Google Shape;1267;p24"/>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8" name="Google Shape;1268;p24"/>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9" name="Google Shape;1269;p24"/>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0" name="Google Shape;1270;p24"/>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1" name="Google Shape;1271;p24"/>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24"/>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24"/>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4" name="Google Shape;1274;p24"/>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5" name="Google Shape;1275;p24"/>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6" name="Google Shape;1276;p24"/>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7" name="Google Shape;1277;p24"/>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278"/>
        <p:cNvGrpSpPr/>
        <p:nvPr/>
      </p:nvGrpSpPr>
      <p:grpSpPr>
        <a:xfrm>
          <a:off x="0" y="0"/>
          <a:ext cx="0" cy="0"/>
          <a:chOff x="0" y="0"/>
          <a:chExt cx="0" cy="0"/>
        </a:xfrm>
      </p:grpSpPr>
      <p:sp>
        <p:nvSpPr>
          <p:cNvPr id="1279" name="Google Shape;1279;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80" name="Google Shape;1280;p25"/>
          <p:cNvSpPr txBox="1">
            <a:spLocks noGrp="1"/>
          </p:cNvSpPr>
          <p:nvPr>
            <p:ph type="subTitle" idx="1"/>
          </p:nvPr>
        </p:nvSpPr>
        <p:spPr>
          <a:xfrm>
            <a:off x="727627" y="214920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subTitle" idx="2"/>
          </p:nvPr>
        </p:nvSpPr>
        <p:spPr>
          <a:xfrm>
            <a:off x="3198000" y="214920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2" name="Google Shape;1282;p25"/>
          <p:cNvSpPr txBox="1">
            <a:spLocks noGrp="1"/>
          </p:cNvSpPr>
          <p:nvPr>
            <p:ph type="subTitle" idx="3"/>
          </p:nvPr>
        </p:nvSpPr>
        <p:spPr>
          <a:xfrm>
            <a:off x="727627" y="3579425"/>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3" name="Google Shape;1283;p25"/>
          <p:cNvSpPr txBox="1">
            <a:spLocks noGrp="1"/>
          </p:cNvSpPr>
          <p:nvPr>
            <p:ph type="subTitle" idx="4"/>
          </p:nvPr>
        </p:nvSpPr>
        <p:spPr>
          <a:xfrm>
            <a:off x="3198000" y="3579425"/>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4" name="Google Shape;1284;p25"/>
          <p:cNvSpPr txBox="1">
            <a:spLocks noGrp="1"/>
          </p:cNvSpPr>
          <p:nvPr>
            <p:ph type="subTitle" idx="5"/>
          </p:nvPr>
        </p:nvSpPr>
        <p:spPr>
          <a:xfrm>
            <a:off x="5668373" y="214920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5" name="Google Shape;1285;p25"/>
          <p:cNvSpPr txBox="1">
            <a:spLocks noGrp="1"/>
          </p:cNvSpPr>
          <p:nvPr>
            <p:ph type="subTitle" idx="6"/>
          </p:nvPr>
        </p:nvSpPr>
        <p:spPr>
          <a:xfrm>
            <a:off x="5668373" y="3579425"/>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6" name="Google Shape;1286;p25"/>
          <p:cNvSpPr txBox="1">
            <a:spLocks noGrp="1"/>
          </p:cNvSpPr>
          <p:nvPr>
            <p:ph type="subTitle" idx="7"/>
          </p:nvPr>
        </p:nvSpPr>
        <p:spPr>
          <a:xfrm>
            <a:off x="728527" y="1656599"/>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87" name="Google Shape;1287;p25"/>
          <p:cNvSpPr txBox="1">
            <a:spLocks noGrp="1"/>
          </p:cNvSpPr>
          <p:nvPr>
            <p:ph type="subTitle" idx="8"/>
          </p:nvPr>
        </p:nvSpPr>
        <p:spPr>
          <a:xfrm>
            <a:off x="3198900" y="1656599"/>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88" name="Google Shape;1288;p25"/>
          <p:cNvSpPr txBox="1">
            <a:spLocks noGrp="1"/>
          </p:cNvSpPr>
          <p:nvPr>
            <p:ph type="subTitle" idx="9"/>
          </p:nvPr>
        </p:nvSpPr>
        <p:spPr>
          <a:xfrm>
            <a:off x="5669273" y="1656599"/>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89" name="Google Shape;1289;p25"/>
          <p:cNvSpPr txBox="1">
            <a:spLocks noGrp="1"/>
          </p:cNvSpPr>
          <p:nvPr>
            <p:ph type="subTitle" idx="13"/>
          </p:nvPr>
        </p:nvSpPr>
        <p:spPr>
          <a:xfrm>
            <a:off x="728527" y="3086800"/>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90" name="Google Shape;1290;p25"/>
          <p:cNvSpPr txBox="1">
            <a:spLocks noGrp="1"/>
          </p:cNvSpPr>
          <p:nvPr>
            <p:ph type="subTitle" idx="14"/>
          </p:nvPr>
        </p:nvSpPr>
        <p:spPr>
          <a:xfrm>
            <a:off x="3198900" y="3086800"/>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91" name="Google Shape;1291;p25"/>
          <p:cNvSpPr txBox="1">
            <a:spLocks noGrp="1"/>
          </p:cNvSpPr>
          <p:nvPr>
            <p:ph type="subTitle" idx="15"/>
          </p:nvPr>
        </p:nvSpPr>
        <p:spPr>
          <a:xfrm>
            <a:off x="5669273" y="3086800"/>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92" name="Google Shape;1292;p25"/>
          <p:cNvGrpSpPr/>
          <p:nvPr/>
        </p:nvGrpSpPr>
        <p:grpSpPr>
          <a:xfrm>
            <a:off x="3022750" y="4593704"/>
            <a:ext cx="6010846" cy="10287"/>
            <a:chOff x="3326320" y="5530024"/>
            <a:chExt cx="6010846" cy="10287"/>
          </a:xfrm>
        </p:grpSpPr>
        <p:sp>
          <p:nvSpPr>
            <p:cNvPr id="1293" name="Google Shape;1293;p25"/>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4" name="Google Shape;1294;p25"/>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5" name="Google Shape;1295;p25"/>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96" name="Google Shape;1296;p25"/>
          <p:cNvGrpSpPr/>
          <p:nvPr/>
        </p:nvGrpSpPr>
        <p:grpSpPr>
          <a:xfrm>
            <a:off x="-307497" y="1126319"/>
            <a:ext cx="917200" cy="336552"/>
            <a:chOff x="4669603" y="1556169"/>
            <a:chExt cx="917200" cy="336552"/>
          </a:xfrm>
        </p:grpSpPr>
        <p:grpSp>
          <p:nvGrpSpPr>
            <p:cNvPr id="1297" name="Google Shape;1297;p25"/>
            <p:cNvGrpSpPr/>
            <p:nvPr/>
          </p:nvGrpSpPr>
          <p:grpSpPr>
            <a:xfrm>
              <a:off x="4696065" y="1556169"/>
              <a:ext cx="890737" cy="336552"/>
              <a:chOff x="4696065" y="1556169"/>
              <a:chExt cx="890737" cy="336552"/>
            </a:xfrm>
          </p:grpSpPr>
          <p:grpSp>
            <p:nvGrpSpPr>
              <p:cNvPr id="1298" name="Google Shape;1298;p25"/>
              <p:cNvGrpSpPr/>
              <p:nvPr/>
            </p:nvGrpSpPr>
            <p:grpSpPr>
              <a:xfrm>
                <a:off x="4775290" y="1556169"/>
                <a:ext cx="811512" cy="336551"/>
                <a:chOff x="671512" y="2161603"/>
                <a:chExt cx="868299" cy="360140"/>
              </a:xfrm>
            </p:grpSpPr>
            <p:sp>
              <p:nvSpPr>
                <p:cNvPr id="1299" name="Google Shape;1299;p25"/>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0" name="Google Shape;1300;p25"/>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1" name="Google Shape;1301;p25"/>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2" name="Google Shape;1302;p25"/>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3" name="Google Shape;1303;p25"/>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4" name="Google Shape;1304;p25"/>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5" name="Google Shape;1305;p25"/>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6" name="Google Shape;1306;p25"/>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7" name="Google Shape;1307;p25"/>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8" name="Google Shape;1308;p25"/>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25"/>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25"/>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1" name="Google Shape;1311;p25"/>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2" name="Google Shape;1312;p25"/>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3" name="Google Shape;1313;p25"/>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4" name="Google Shape;1314;p25"/>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5" name="Google Shape;1315;p25"/>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6" name="Google Shape;1316;p25"/>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7" name="Google Shape;1317;p25"/>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8" name="Google Shape;1318;p25"/>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9" name="Google Shape;1319;p25"/>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0" name="Google Shape;1320;p25"/>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1" name="Google Shape;1321;p25"/>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25"/>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25"/>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25"/>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5" name="Google Shape;1325;p25"/>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6" name="Google Shape;1326;p25"/>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7" name="Google Shape;1327;p25"/>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8" name="Google Shape;1328;p25"/>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9" name="Google Shape;1329;p25"/>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0" name="Google Shape;1330;p25"/>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1" name="Google Shape;1331;p25"/>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2" name="Google Shape;1332;p25"/>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3" name="Google Shape;1333;p25"/>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4" name="Google Shape;1334;p25"/>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25"/>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25"/>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7" name="Google Shape;1337;p25"/>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8" name="Google Shape;1338;p25"/>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9" name="Google Shape;1339;p25"/>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0" name="Google Shape;1340;p25"/>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1" name="Google Shape;1341;p25"/>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2" name="Google Shape;1342;p25"/>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3" name="Google Shape;1343;p25"/>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4" name="Google Shape;1344;p25"/>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5" name="Google Shape;1345;p25"/>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6" name="Google Shape;1346;p25"/>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7" name="Google Shape;1347;p25"/>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8" name="Google Shape;1348;p25"/>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9" name="Google Shape;1349;p25"/>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0" name="Google Shape;1350;p25"/>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1" name="Google Shape;1351;p25"/>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25"/>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3" name="Google Shape;1353;p25"/>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4" name="Google Shape;1354;p25"/>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5" name="Google Shape;1355;p25"/>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6" name="Google Shape;1356;p25"/>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25"/>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8" name="Google Shape;1358;p25"/>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9" name="Google Shape;1359;p25"/>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25"/>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1" name="Google Shape;1361;p25"/>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2" name="Google Shape;1362;p25"/>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25"/>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4" name="Google Shape;1364;p25"/>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5" name="Google Shape;1365;p25"/>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66" name="Google Shape;1366;p25"/>
              <p:cNvGrpSpPr/>
              <p:nvPr/>
            </p:nvGrpSpPr>
            <p:grpSpPr>
              <a:xfrm>
                <a:off x="4696065" y="1819998"/>
                <a:ext cx="72729" cy="19938"/>
                <a:chOff x="699706" y="2443924"/>
                <a:chExt cx="77818" cy="21336"/>
              </a:xfrm>
            </p:grpSpPr>
            <p:sp>
              <p:nvSpPr>
                <p:cNvPr id="1367" name="Google Shape;1367;p25"/>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8" name="Google Shape;1368;p25"/>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69" name="Google Shape;1369;p25"/>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70" name="Google Shape;1370;p25"/>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713225" y="1973775"/>
            <a:ext cx="3858900" cy="728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13225" y="929375"/>
            <a:ext cx="1652100" cy="915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txBox="1">
            <a:spLocks noGrp="1"/>
          </p:cNvSpPr>
          <p:nvPr>
            <p:ph type="subTitle" idx="1"/>
          </p:nvPr>
        </p:nvSpPr>
        <p:spPr>
          <a:xfrm>
            <a:off x="713225" y="2794650"/>
            <a:ext cx="2749500" cy="65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 name="Google Shape;19;p3"/>
          <p:cNvGrpSpPr/>
          <p:nvPr/>
        </p:nvGrpSpPr>
        <p:grpSpPr>
          <a:xfrm>
            <a:off x="3022750" y="4593704"/>
            <a:ext cx="6010846" cy="10287"/>
            <a:chOff x="3326320" y="5530024"/>
            <a:chExt cx="6010846" cy="10287"/>
          </a:xfrm>
        </p:grpSpPr>
        <p:sp>
          <p:nvSpPr>
            <p:cNvPr id="20" name="Google Shape;20;p3"/>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3"/>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3"/>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371"/>
        <p:cNvGrpSpPr/>
        <p:nvPr/>
      </p:nvGrpSpPr>
      <p:grpSpPr>
        <a:xfrm>
          <a:off x="0" y="0"/>
          <a:ext cx="0" cy="0"/>
          <a:chOff x="0" y="0"/>
          <a:chExt cx="0" cy="0"/>
        </a:xfrm>
      </p:grpSpPr>
      <p:sp>
        <p:nvSpPr>
          <p:cNvPr id="1372" name="Google Shape;1372;p26"/>
          <p:cNvSpPr txBox="1">
            <a:spLocks noGrp="1"/>
          </p:cNvSpPr>
          <p:nvPr>
            <p:ph type="title" hasCustomPrompt="1"/>
          </p:nvPr>
        </p:nvSpPr>
        <p:spPr>
          <a:xfrm>
            <a:off x="713225" y="638350"/>
            <a:ext cx="4278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73" name="Google Shape;1373;p26"/>
          <p:cNvSpPr txBox="1">
            <a:spLocks noGrp="1"/>
          </p:cNvSpPr>
          <p:nvPr>
            <p:ph type="subTitle" idx="1"/>
          </p:nvPr>
        </p:nvSpPr>
        <p:spPr>
          <a:xfrm>
            <a:off x="713225" y="1327271"/>
            <a:ext cx="42780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374" name="Google Shape;1374;p26"/>
          <p:cNvSpPr txBox="1">
            <a:spLocks noGrp="1"/>
          </p:cNvSpPr>
          <p:nvPr>
            <p:ph type="title" idx="2" hasCustomPrompt="1"/>
          </p:nvPr>
        </p:nvSpPr>
        <p:spPr>
          <a:xfrm>
            <a:off x="713225" y="1990610"/>
            <a:ext cx="4278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75" name="Google Shape;1375;p26"/>
          <p:cNvSpPr txBox="1">
            <a:spLocks noGrp="1"/>
          </p:cNvSpPr>
          <p:nvPr>
            <p:ph type="subTitle" idx="3"/>
          </p:nvPr>
        </p:nvSpPr>
        <p:spPr>
          <a:xfrm>
            <a:off x="713225" y="2679527"/>
            <a:ext cx="42780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376" name="Google Shape;1376;p26"/>
          <p:cNvSpPr txBox="1">
            <a:spLocks noGrp="1"/>
          </p:cNvSpPr>
          <p:nvPr>
            <p:ph type="title" idx="4" hasCustomPrompt="1"/>
          </p:nvPr>
        </p:nvSpPr>
        <p:spPr>
          <a:xfrm>
            <a:off x="713225" y="3342870"/>
            <a:ext cx="4278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77" name="Google Shape;1377;p26"/>
          <p:cNvSpPr txBox="1">
            <a:spLocks noGrp="1"/>
          </p:cNvSpPr>
          <p:nvPr>
            <p:ph type="subTitle" idx="5"/>
          </p:nvPr>
        </p:nvSpPr>
        <p:spPr>
          <a:xfrm>
            <a:off x="713225" y="4031799"/>
            <a:ext cx="42780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1378" name="Google Shape;1378;p26"/>
          <p:cNvGrpSpPr/>
          <p:nvPr/>
        </p:nvGrpSpPr>
        <p:grpSpPr>
          <a:xfrm>
            <a:off x="3022750" y="4593704"/>
            <a:ext cx="6010846" cy="10287"/>
            <a:chOff x="3326320" y="5530024"/>
            <a:chExt cx="6010846" cy="10287"/>
          </a:xfrm>
        </p:grpSpPr>
        <p:sp>
          <p:nvSpPr>
            <p:cNvPr id="1379" name="Google Shape;1379;p26"/>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26"/>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26"/>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82" name="Google Shape;1382;p26"/>
          <p:cNvGrpSpPr/>
          <p:nvPr/>
        </p:nvGrpSpPr>
        <p:grpSpPr>
          <a:xfrm>
            <a:off x="8510403" y="1327269"/>
            <a:ext cx="917200" cy="336552"/>
            <a:chOff x="4669603" y="1556169"/>
            <a:chExt cx="917200" cy="336552"/>
          </a:xfrm>
        </p:grpSpPr>
        <p:grpSp>
          <p:nvGrpSpPr>
            <p:cNvPr id="1383" name="Google Shape;1383;p26"/>
            <p:cNvGrpSpPr/>
            <p:nvPr/>
          </p:nvGrpSpPr>
          <p:grpSpPr>
            <a:xfrm>
              <a:off x="4696065" y="1556169"/>
              <a:ext cx="890737" cy="336552"/>
              <a:chOff x="4696065" y="1556169"/>
              <a:chExt cx="890737" cy="336552"/>
            </a:xfrm>
          </p:grpSpPr>
          <p:grpSp>
            <p:nvGrpSpPr>
              <p:cNvPr id="1384" name="Google Shape;1384;p26"/>
              <p:cNvGrpSpPr/>
              <p:nvPr/>
            </p:nvGrpSpPr>
            <p:grpSpPr>
              <a:xfrm>
                <a:off x="4775290" y="1556169"/>
                <a:ext cx="811512" cy="336551"/>
                <a:chOff x="671512" y="2161603"/>
                <a:chExt cx="868299" cy="360140"/>
              </a:xfrm>
            </p:grpSpPr>
            <p:sp>
              <p:nvSpPr>
                <p:cNvPr id="1385" name="Google Shape;1385;p26"/>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26"/>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7" name="Google Shape;1387;p26"/>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8" name="Google Shape;1388;p26"/>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9" name="Google Shape;1389;p26"/>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0" name="Google Shape;1390;p26"/>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26"/>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26"/>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26"/>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4" name="Google Shape;1394;p26"/>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5" name="Google Shape;1395;p26"/>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26"/>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26"/>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26"/>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9" name="Google Shape;1399;p26"/>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0" name="Google Shape;1400;p26"/>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1" name="Google Shape;1401;p26"/>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2" name="Google Shape;1402;p26"/>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3" name="Google Shape;1403;p26"/>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4" name="Google Shape;1404;p26"/>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26"/>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26"/>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7" name="Google Shape;1407;p26"/>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8" name="Google Shape;1408;p26"/>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9" name="Google Shape;1409;p26"/>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0" name="Google Shape;1410;p26"/>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1" name="Google Shape;1411;p26"/>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2" name="Google Shape;1412;p26"/>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3" name="Google Shape;1413;p26"/>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4" name="Google Shape;1414;p26"/>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5" name="Google Shape;1415;p26"/>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6" name="Google Shape;1416;p26"/>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7" name="Google Shape;1417;p26"/>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8" name="Google Shape;1418;p26"/>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9" name="Google Shape;1419;p26"/>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0" name="Google Shape;1420;p26"/>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1" name="Google Shape;1421;p26"/>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2" name="Google Shape;1422;p26"/>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3" name="Google Shape;1423;p26"/>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4" name="Google Shape;1424;p26"/>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5" name="Google Shape;1425;p26"/>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6" name="Google Shape;1426;p26"/>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7" name="Google Shape;1427;p26"/>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8" name="Google Shape;1428;p26"/>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9" name="Google Shape;1429;p26"/>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0" name="Google Shape;1430;p26"/>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1" name="Google Shape;1431;p26"/>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2" name="Google Shape;1432;p26"/>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3" name="Google Shape;1433;p26"/>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4" name="Google Shape;1434;p26"/>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5" name="Google Shape;1435;p26"/>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6" name="Google Shape;1436;p26"/>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7" name="Google Shape;1437;p26"/>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8" name="Google Shape;1438;p26"/>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9" name="Google Shape;1439;p26"/>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0" name="Google Shape;1440;p26"/>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1" name="Google Shape;1441;p26"/>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2" name="Google Shape;1442;p26"/>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3" name="Google Shape;1443;p26"/>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4" name="Google Shape;1444;p26"/>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5" name="Google Shape;1445;p26"/>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6" name="Google Shape;1446;p26"/>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7" name="Google Shape;1447;p26"/>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8" name="Google Shape;1448;p26"/>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9" name="Google Shape;1449;p26"/>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0" name="Google Shape;1450;p26"/>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1" name="Google Shape;1451;p26"/>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52" name="Google Shape;1452;p26"/>
              <p:cNvGrpSpPr/>
              <p:nvPr/>
            </p:nvGrpSpPr>
            <p:grpSpPr>
              <a:xfrm>
                <a:off x="4696065" y="1819998"/>
                <a:ext cx="72729" cy="19938"/>
                <a:chOff x="699706" y="2443924"/>
                <a:chExt cx="77818" cy="21336"/>
              </a:xfrm>
            </p:grpSpPr>
            <p:sp>
              <p:nvSpPr>
                <p:cNvPr id="1453" name="Google Shape;1453;p26"/>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4" name="Google Shape;1454;p26"/>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55" name="Google Shape;1455;p26"/>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56" name="Google Shape;1456;p26"/>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0_1_1_1">
    <p:spTree>
      <p:nvGrpSpPr>
        <p:cNvPr id="1" name="Shape 1628"/>
        <p:cNvGrpSpPr/>
        <p:nvPr/>
      </p:nvGrpSpPr>
      <p:grpSpPr>
        <a:xfrm>
          <a:off x="0" y="0"/>
          <a:ext cx="0" cy="0"/>
          <a:chOff x="0" y="0"/>
          <a:chExt cx="0" cy="0"/>
        </a:xfrm>
      </p:grpSpPr>
      <p:sp>
        <p:nvSpPr>
          <p:cNvPr id="1629" name="Google Shape;1629;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630" name="Google Shape;1630;p30"/>
          <p:cNvGrpSpPr/>
          <p:nvPr/>
        </p:nvGrpSpPr>
        <p:grpSpPr>
          <a:xfrm>
            <a:off x="8339071" y="904887"/>
            <a:ext cx="849916" cy="352552"/>
            <a:chOff x="2847975" y="2504026"/>
            <a:chExt cx="1033081" cy="428530"/>
          </a:xfrm>
        </p:grpSpPr>
        <p:sp>
          <p:nvSpPr>
            <p:cNvPr id="1631" name="Google Shape;1631;p30"/>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2" name="Google Shape;1632;p30"/>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3" name="Google Shape;1633;p30"/>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4" name="Google Shape;1634;p30"/>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5" name="Google Shape;1635;p30"/>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6" name="Google Shape;1636;p30"/>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7" name="Google Shape;1637;p30"/>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8" name="Google Shape;1638;p30"/>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9" name="Google Shape;1639;p30"/>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0" name="Google Shape;1640;p30"/>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1" name="Google Shape;1641;p30"/>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2" name="Google Shape;1642;p30"/>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3" name="Google Shape;1643;p30"/>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4" name="Google Shape;1644;p30"/>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5" name="Google Shape;1645;p30"/>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6" name="Google Shape;1646;p30"/>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7" name="Google Shape;1647;p30"/>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8" name="Google Shape;1648;p30"/>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9" name="Google Shape;1649;p30"/>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0" name="Google Shape;1650;p30"/>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1" name="Google Shape;1651;p30"/>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2" name="Google Shape;1652;p30"/>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3" name="Google Shape;1653;p30"/>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4" name="Google Shape;1654;p30"/>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5" name="Google Shape;1655;p30"/>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6" name="Google Shape;1656;p30"/>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7" name="Google Shape;1657;p30"/>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8" name="Google Shape;1658;p30"/>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9" name="Google Shape;1659;p30"/>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0" name="Google Shape;1660;p30"/>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1" name="Google Shape;1661;p30"/>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2" name="Google Shape;1662;p30"/>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3" name="Google Shape;1663;p30"/>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4" name="Google Shape;1664;p30"/>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5" name="Google Shape;1665;p30"/>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6" name="Google Shape;1666;p30"/>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7" name="Google Shape;1667;p30"/>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8" name="Google Shape;1668;p30"/>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9" name="Google Shape;1669;p30"/>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0" name="Google Shape;1670;p30"/>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1" name="Google Shape;1671;p30"/>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2" name="Google Shape;1672;p30"/>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3" name="Google Shape;1673;p30"/>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4" name="Google Shape;1674;p30"/>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5" name="Google Shape;1675;p30"/>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6" name="Google Shape;1676;p30"/>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7" name="Google Shape;1677;p30"/>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8" name="Google Shape;1678;p30"/>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9" name="Google Shape;1679;p30"/>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0" name="Google Shape;1680;p30"/>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1" name="Google Shape;1681;p30"/>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2" name="Google Shape;1682;p30"/>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3" name="Google Shape;1683;p30"/>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4" name="Google Shape;1684;p30"/>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5" name="Google Shape;1685;p30"/>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6" name="Google Shape;1686;p30"/>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7" name="Google Shape;1687;p30"/>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8" name="Google Shape;1688;p30"/>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9" name="Google Shape;1689;p30"/>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0" name="Google Shape;1690;p30"/>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1" name="Google Shape;1691;p30"/>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2" name="Google Shape;1692;p30"/>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3" name="Google Shape;1693;p30"/>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4" name="Google Shape;1694;p30"/>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5" name="Google Shape;1695;p30"/>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6" name="Google Shape;1696;p30"/>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7" name="Google Shape;1697;p30"/>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98" name="Google Shape;1698;p30"/>
          <p:cNvGrpSpPr/>
          <p:nvPr/>
        </p:nvGrpSpPr>
        <p:grpSpPr>
          <a:xfrm>
            <a:off x="3022750" y="4593704"/>
            <a:ext cx="6010846" cy="10287"/>
            <a:chOff x="3326320" y="5530024"/>
            <a:chExt cx="6010846" cy="10287"/>
          </a:xfrm>
        </p:grpSpPr>
        <p:sp>
          <p:nvSpPr>
            <p:cNvPr id="1699" name="Google Shape;1699;p30"/>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0" name="Google Shape;1700;p30"/>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1" name="Google Shape;1701;p30"/>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02" name="Google Shape;1702;p30"/>
          <p:cNvGrpSpPr/>
          <p:nvPr/>
        </p:nvGrpSpPr>
        <p:grpSpPr>
          <a:xfrm>
            <a:off x="6822041" y="37228"/>
            <a:ext cx="1370475" cy="407796"/>
            <a:chOff x="5581650" y="1319212"/>
            <a:chExt cx="1665826" cy="495680"/>
          </a:xfrm>
        </p:grpSpPr>
        <p:sp>
          <p:nvSpPr>
            <p:cNvPr id="1703" name="Google Shape;1703;p30"/>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4" name="Google Shape;1704;p30"/>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5" name="Google Shape;1705;p30"/>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6" name="Google Shape;1706;p30"/>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7" name="Google Shape;1707;p30"/>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8" name="Google Shape;1708;p30"/>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9" name="Google Shape;1709;p30"/>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0" name="Google Shape;1710;p30"/>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1" name="Google Shape;1711;p30"/>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2" name="Google Shape;1712;p30"/>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3" name="Google Shape;1713;p30"/>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4" name="Google Shape;1714;p30"/>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5" name="Google Shape;1715;p30"/>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6" name="Google Shape;1716;p30"/>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7" name="Google Shape;1717;p30"/>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8" name="Google Shape;1718;p30"/>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9" name="Google Shape;1719;p30"/>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0" name="Google Shape;1720;p30"/>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1" name="Google Shape;1721;p30"/>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2" name="Google Shape;1722;p30"/>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3" name="Google Shape;1723;p30"/>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4" name="Google Shape;1724;p30"/>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5" name="Google Shape;1725;p30"/>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6" name="Google Shape;1726;p30"/>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7" name="Google Shape;1727;p30"/>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8" name="Google Shape;1728;p30"/>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9" name="Google Shape;1729;p30"/>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0" name="Google Shape;1730;p30"/>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1" name="Google Shape;1731;p30"/>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2" name="Google Shape;1732;p30"/>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3" name="Google Shape;1733;p30"/>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4" name="Google Shape;1734;p30"/>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5" name="Google Shape;1735;p30"/>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6" name="Google Shape;1736;p30"/>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7" name="Google Shape;1737;p30"/>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8" name="Google Shape;1738;p30"/>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9" name="Google Shape;1739;p30"/>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0" name="Google Shape;1740;p30"/>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1" name="Google Shape;1741;p30"/>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2" name="Google Shape;1742;p30"/>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3" name="Google Shape;1743;p30"/>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4" name="Google Shape;1744;p30"/>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5" name="Google Shape;1745;p30"/>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6" name="Google Shape;1746;p30"/>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7" name="Google Shape;1747;p30"/>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8" name="Google Shape;1748;p30"/>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9" name="Google Shape;1749;p30"/>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0" name="Google Shape;1750;p30"/>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1" name="Google Shape;1751;p30"/>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2" name="Google Shape;1752;p30"/>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3" name="Google Shape;1753;p30"/>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4" name="Google Shape;1754;p30"/>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5" name="Google Shape;1755;p30"/>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6" name="Google Shape;1756;p30"/>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7" name="Google Shape;1757;p30"/>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8" name="Google Shape;1758;p30"/>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9" name="Google Shape;1759;p30"/>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0" name="Google Shape;1760;p30"/>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1" name="Google Shape;1761;p30"/>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2" name="Google Shape;1762;p30"/>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3" name="Google Shape;1763;p30"/>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4" name="Google Shape;1764;p30"/>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5" name="Google Shape;1765;p30"/>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6" name="Google Shape;1766;p30"/>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7" name="Google Shape;1767;p30"/>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8" name="Google Shape;1768;p30"/>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9" name="Google Shape;1769;p30"/>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0" name="Google Shape;1770;p30"/>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1" name="Google Shape;1771;p30"/>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2" name="Google Shape;1772;p30"/>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3" name="Google Shape;1773;p30"/>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4" name="Google Shape;1774;p30"/>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5" name="Google Shape;1775;p30"/>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6" name="Google Shape;1776;p30"/>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7" name="Google Shape;1777;p30"/>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8" name="Google Shape;1778;p30"/>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9" name="Google Shape;1779;p30"/>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0" name="Google Shape;1780;p30"/>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1" name="Google Shape;1781;p30"/>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2" name="Google Shape;1782;p30"/>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3" name="Google Shape;1783;p30"/>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4" name="Google Shape;1784;p30"/>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5" name="Google Shape;1785;p30"/>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6" name="Google Shape;1786;p30"/>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7" name="Google Shape;1787;p30"/>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8" name="Google Shape;1788;p30"/>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9" name="Google Shape;1789;p30"/>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0" name="Google Shape;1790;p30"/>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1" name="Google Shape;1791;p30"/>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2" name="Google Shape;1792;p30"/>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3" name="Google Shape;1793;p30"/>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4" name="Google Shape;1794;p30"/>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5" name="Google Shape;1795;p30"/>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6" name="Google Shape;1796;p30"/>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7" name="Google Shape;1797;p30"/>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8" name="Google Shape;1798;p30"/>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9" name="Google Shape;1799;p30"/>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0" name="Google Shape;1800;p30"/>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1" name="Google Shape;1801;p30"/>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2" name="Google Shape;1802;p30"/>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3" name="Google Shape;1803;p30"/>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4" name="Google Shape;1804;p30"/>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5" name="Google Shape;1805;p30"/>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6" name="Google Shape;1806;p30"/>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7" name="Google Shape;1807;p30"/>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8" name="Google Shape;1808;p30"/>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9" name="Google Shape;1809;p30"/>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0" name="Google Shape;1810;p30"/>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1" name="Google Shape;1811;p30"/>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2" name="Google Shape;1812;p30"/>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3" name="Google Shape;1813;p30"/>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4" name="Google Shape;1814;p30"/>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5" name="Google Shape;1815;p30"/>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6" name="Google Shape;1816;p30"/>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900"/>
        <p:cNvGrpSpPr/>
        <p:nvPr/>
      </p:nvGrpSpPr>
      <p:grpSpPr>
        <a:xfrm>
          <a:off x="0" y="0"/>
          <a:ext cx="0" cy="0"/>
          <a:chOff x="0" y="0"/>
          <a:chExt cx="0" cy="0"/>
        </a:xfrm>
      </p:grpSpPr>
      <p:grpSp>
        <p:nvGrpSpPr>
          <p:cNvPr id="1901" name="Google Shape;1901;p32"/>
          <p:cNvGrpSpPr/>
          <p:nvPr/>
        </p:nvGrpSpPr>
        <p:grpSpPr>
          <a:xfrm>
            <a:off x="8339071" y="904887"/>
            <a:ext cx="849916" cy="352552"/>
            <a:chOff x="2847975" y="2504026"/>
            <a:chExt cx="1033081" cy="428530"/>
          </a:xfrm>
        </p:grpSpPr>
        <p:sp>
          <p:nvSpPr>
            <p:cNvPr id="1902" name="Google Shape;1902;p32"/>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3" name="Google Shape;1903;p32"/>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4" name="Google Shape;1904;p32"/>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5" name="Google Shape;1905;p32"/>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6" name="Google Shape;1906;p32"/>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7" name="Google Shape;1907;p32"/>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8" name="Google Shape;1908;p32"/>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9" name="Google Shape;1909;p32"/>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0" name="Google Shape;1910;p32"/>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1" name="Google Shape;1911;p32"/>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2" name="Google Shape;1912;p32"/>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3" name="Google Shape;1913;p32"/>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4" name="Google Shape;1914;p32"/>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5" name="Google Shape;1915;p32"/>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6" name="Google Shape;1916;p32"/>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7" name="Google Shape;1917;p32"/>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8" name="Google Shape;1918;p32"/>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9" name="Google Shape;1919;p32"/>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0" name="Google Shape;1920;p32"/>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1" name="Google Shape;1921;p32"/>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2" name="Google Shape;1922;p32"/>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3" name="Google Shape;1923;p32"/>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4" name="Google Shape;1924;p32"/>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5" name="Google Shape;1925;p32"/>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6" name="Google Shape;1926;p32"/>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7" name="Google Shape;1927;p32"/>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8" name="Google Shape;1928;p32"/>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9" name="Google Shape;1929;p32"/>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0" name="Google Shape;1930;p32"/>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1" name="Google Shape;1931;p32"/>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2" name="Google Shape;1932;p32"/>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3" name="Google Shape;1933;p32"/>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4" name="Google Shape;1934;p32"/>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5" name="Google Shape;1935;p32"/>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6" name="Google Shape;1936;p32"/>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7" name="Google Shape;1937;p32"/>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8" name="Google Shape;1938;p32"/>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9" name="Google Shape;1939;p32"/>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0" name="Google Shape;1940;p32"/>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1" name="Google Shape;1941;p32"/>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2" name="Google Shape;1942;p32"/>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3" name="Google Shape;1943;p32"/>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4" name="Google Shape;1944;p32"/>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5" name="Google Shape;1945;p32"/>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6" name="Google Shape;1946;p32"/>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7" name="Google Shape;1947;p32"/>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8" name="Google Shape;1948;p32"/>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9" name="Google Shape;1949;p32"/>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0" name="Google Shape;1950;p32"/>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1" name="Google Shape;1951;p32"/>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2" name="Google Shape;1952;p32"/>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3" name="Google Shape;1953;p32"/>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4" name="Google Shape;1954;p32"/>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5" name="Google Shape;1955;p32"/>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6" name="Google Shape;1956;p32"/>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7" name="Google Shape;1957;p32"/>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8" name="Google Shape;1958;p32"/>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9" name="Google Shape;1959;p32"/>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0" name="Google Shape;1960;p32"/>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1" name="Google Shape;1961;p32"/>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2" name="Google Shape;1962;p32"/>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3" name="Google Shape;1963;p32"/>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4" name="Google Shape;1964;p32"/>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5" name="Google Shape;1965;p32"/>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6" name="Google Shape;1966;p32"/>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7" name="Google Shape;1967;p32"/>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8" name="Google Shape;1968;p32"/>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69" name="Google Shape;1969;p32"/>
          <p:cNvGrpSpPr/>
          <p:nvPr/>
        </p:nvGrpSpPr>
        <p:grpSpPr>
          <a:xfrm>
            <a:off x="3022750" y="4593704"/>
            <a:ext cx="6010846" cy="10287"/>
            <a:chOff x="3326320" y="5530024"/>
            <a:chExt cx="6010846" cy="10287"/>
          </a:xfrm>
        </p:grpSpPr>
        <p:sp>
          <p:nvSpPr>
            <p:cNvPr id="1970" name="Google Shape;1970;p32"/>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1" name="Google Shape;1971;p32"/>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2" name="Google Shape;1972;p32"/>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73" name="Google Shape;1973;p32"/>
          <p:cNvGrpSpPr/>
          <p:nvPr/>
        </p:nvGrpSpPr>
        <p:grpSpPr>
          <a:xfrm>
            <a:off x="6807666" y="101978"/>
            <a:ext cx="1370475" cy="407796"/>
            <a:chOff x="5581650" y="1319212"/>
            <a:chExt cx="1665826" cy="495680"/>
          </a:xfrm>
        </p:grpSpPr>
        <p:sp>
          <p:nvSpPr>
            <p:cNvPr id="1974" name="Google Shape;1974;p32"/>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5" name="Google Shape;1975;p32"/>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6" name="Google Shape;1976;p32"/>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7" name="Google Shape;1977;p32"/>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8" name="Google Shape;1978;p32"/>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9" name="Google Shape;1979;p32"/>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0" name="Google Shape;1980;p32"/>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1" name="Google Shape;1981;p32"/>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2" name="Google Shape;1982;p32"/>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3" name="Google Shape;1983;p32"/>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4" name="Google Shape;1984;p32"/>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5" name="Google Shape;1985;p32"/>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6" name="Google Shape;1986;p32"/>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7" name="Google Shape;1987;p32"/>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8" name="Google Shape;1988;p32"/>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9" name="Google Shape;1989;p32"/>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0" name="Google Shape;1990;p32"/>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1" name="Google Shape;1991;p32"/>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2" name="Google Shape;1992;p32"/>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3" name="Google Shape;1993;p32"/>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4" name="Google Shape;1994;p32"/>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5" name="Google Shape;1995;p32"/>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6" name="Google Shape;1996;p32"/>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7" name="Google Shape;1997;p32"/>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8" name="Google Shape;1998;p32"/>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9" name="Google Shape;1999;p32"/>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0" name="Google Shape;2000;p32"/>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1" name="Google Shape;2001;p32"/>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2" name="Google Shape;2002;p32"/>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3" name="Google Shape;2003;p32"/>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4" name="Google Shape;2004;p32"/>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5" name="Google Shape;2005;p32"/>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6" name="Google Shape;2006;p32"/>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7" name="Google Shape;2007;p32"/>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8" name="Google Shape;2008;p32"/>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9" name="Google Shape;2009;p32"/>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0" name="Google Shape;2010;p32"/>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1" name="Google Shape;2011;p32"/>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2" name="Google Shape;2012;p32"/>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3" name="Google Shape;2013;p32"/>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4" name="Google Shape;2014;p32"/>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5" name="Google Shape;2015;p32"/>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6" name="Google Shape;2016;p32"/>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7" name="Google Shape;2017;p32"/>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8" name="Google Shape;2018;p32"/>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9" name="Google Shape;2019;p32"/>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0" name="Google Shape;2020;p32"/>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1" name="Google Shape;2021;p32"/>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2" name="Google Shape;2022;p32"/>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3" name="Google Shape;2023;p32"/>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4" name="Google Shape;2024;p32"/>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5" name="Google Shape;2025;p32"/>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6" name="Google Shape;2026;p32"/>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7" name="Google Shape;2027;p32"/>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8" name="Google Shape;2028;p32"/>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9" name="Google Shape;2029;p32"/>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0" name="Google Shape;2030;p32"/>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1" name="Google Shape;2031;p32"/>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2" name="Google Shape;2032;p32"/>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3" name="Google Shape;2033;p32"/>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4" name="Google Shape;2034;p32"/>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5" name="Google Shape;2035;p32"/>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6" name="Google Shape;2036;p32"/>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7" name="Google Shape;2037;p32"/>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8" name="Google Shape;2038;p32"/>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9" name="Google Shape;2039;p32"/>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0" name="Google Shape;2040;p32"/>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1" name="Google Shape;2041;p32"/>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2" name="Google Shape;2042;p32"/>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3" name="Google Shape;2043;p32"/>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4" name="Google Shape;2044;p32"/>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5" name="Google Shape;2045;p32"/>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6" name="Google Shape;2046;p32"/>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7" name="Google Shape;2047;p32"/>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8" name="Google Shape;2048;p32"/>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9" name="Google Shape;2049;p32"/>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0" name="Google Shape;2050;p32"/>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1" name="Google Shape;2051;p32"/>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2" name="Google Shape;2052;p32"/>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3" name="Google Shape;2053;p32"/>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4" name="Google Shape;2054;p32"/>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5" name="Google Shape;2055;p32"/>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6" name="Google Shape;2056;p32"/>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7" name="Google Shape;2057;p32"/>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8" name="Google Shape;2058;p32"/>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9" name="Google Shape;2059;p32"/>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0" name="Google Shape;2060;p32"/>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1" name="Google Shape;2061;p32"/>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2" name="Google Shape;2062;p32"/>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3" name="Google Shape;2063;p32"/>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4" name="Google Shape;2064;p32"/>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5" name="Google Shape;2065;p32"/>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6" name="Google Shape;2066;p32"/>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7" name="Google Shape;2067;p32"/>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8" name="Google Shape;2068;p32"/>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9" name="Google Shape;2069;p32"/>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0" name="Google Shape;2070;p32"/>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1" name="Google Shape;2071;p32"/>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2" name="Google Shape;2072;p32"/>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3" name="Google Shape;2073;p32"/>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4" name="Google Shape;2074;p32"/>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5" name="Google Shape;2075;p32"/>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6" name="Google Shape;2076;p32"/>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7" name="Google Shape;2077;p32"/>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8" name="Google Shape;2078;p32"/>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9" name="Google Shape;2079;p32"/>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0" name="Google Shape;2080;p32"/>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1" name="Google Shape;2081;p32"/>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2" name="Google Shape;2082;p32"/>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3" name="Google Shape;2083;p32"/>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4" name="Google Shape;2084;p32"/>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5" name="Google Shape;2085;p32"/>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6" name="Google Shape;2086;p32"/>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7" name="Google Shape;2087;p32"/>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088"/>
        <p:cNvGrpSpPr/>
        <p:nvPr/>
      </p:nvGrpSpPr>
      <p:grpSpPr>
        <a:xfrm>
          <a:off x="0" y="0"/>
          <a:ext cx="0" cy="0"/>
          <a:chOff x="0" y="0"/>
          <a:chExt cx="0" cy="0"/>
        </a:xfrm>
      </p:grpSpPr>
      <p:grpSp>
        <p:nvGrpSpPr>
          <p:cNvPr id="2089" name="Google Shape;2089;p33"/>
          <p:cNvGrpSpPr/>
          <p:nvPr/>
        </p:nvGrpSpPr>
        <p:grpSpPr>
          <a:xfrm>
            <a:off x="8339071" y="904887"/>
            <a:ext cx="849916" cy="352552"/>
            <a:chOff x="2847975" y="2504026"/>
            <a:chExt cx="1033081" cy="428530"/>
          </a:xfrm>
        </p:grpSpPr>
        <p:sp>
          <p:nvSpPr>
            <p:cNvPr id="2090" name="Google Shape;2090;p33"/>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1" name="Google Shape;2091;p33"/>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2" name="Google Shape;2092;p33"/>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3" name="Google Shape;2093;p33"/>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4" name="Google Shape;2094;p33"/>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5" name="Google Shape;2095;p33"/>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6" name="Google Shape;2096;p33"/>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7" name="Google Shape;2097;p33"/>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8" name="Google Shape;2098;p33"/>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9" name="Google Shape;2099;p33"/>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0" name="Google Shape;2100;p33"/>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1" name="Google Shape;2101;p33"/>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2" name="Google Shape;2102;p33"/>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3" name="Google Shape;2103;p33"/>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4" name="Google Shape;2104;p33"/>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5" name="Google Shape;2105;p33"/>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6" name="Google Shape;2106;p33"/>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7" name="Google Shape;2107;p33"/>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8" name="Google Shape;2108;p33"/>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9" name="Google Shape;2109;p33"/>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0" name="Google Shape;2110;p33"/>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1" name="Google Shape;2111;p33"/>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2" name="Google Shape;2112;p33"/>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3" name="Google Shape;2113;p33"/>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4" name="Google Shape;2114;p33"/>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5" name="Google Shape;2115;p33"/>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6" name="Google Shape;2116;p33"/>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7" name="Google Shape;2117;p33"/>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8" name="Google Shape;2118;p33"/>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9" name="Google Shape;2119;p33"/>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0" name="Google Shape;2120;p33"/>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1" name="Google Shape;2121;p33"/>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2" name="Google Shape;2122;p33"/>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3" name="Google Shape;2123;p33"/>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4" name="Google Shape;2124;p33"/>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5" name="Google Shape;2125;p33"/>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6" name="Google Shape;2126;p33"/>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7" name="Google Shape;2127;p33"/>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8" name="Google Shape;2128;p33"/>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9" name="Google Shape;2129;p33"/>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0" name="Google Shape;2130;p33"/>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1" name="Google Shape;2131;p33"/>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2" name="Google Shape;2132;p33"/>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3" name="Google Shape;2133;p33"/>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4" name="Google Shape;2134;p33"/>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5" name="Google Shape;2135;p33"/>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6" name="Google Shape;2136;p33"/>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7" name="Google Shape;2137;p33"/>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8" name="Google Shape;2138;p33"/>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9" name="Google Shape;2139;p33"/>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0" name="Google Shape;2140;p33"/>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1" name="Google Shape;2141;p33"/>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2" name="Google Shape;2142;p33"/>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3" name="Google Shape;2143;p33"/>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4" name="Google Shape;2144;p33"/>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5" name="Google Shape;2145;p33"/>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6" name="Google Shape;2146;p33"/>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7" name="Google Shape;2147;p33"/>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8" name="Google Shape;2148;p33"/>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9" name="Google Shape;2149;p33"/>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0" name="Google Shape;2150;p33"/>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1" name="Google Shape;2151;p33"/>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2" name="Google Shape;2152;p33"/>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3" name="Google Shape;2153;p33"/>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4" name="Google Shape;2154;p33"/>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5" name="Google Shape;2155;p33"/>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6" name="Google Shape;2156;p33"/>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57" name="Google Shape;2157;p33"/>
          <p:cNvGrpSpPr/>
          <p:nvPr/>
        </p:nvGrpSpPr>
        <p:grpSpPr>
          <a:xfrm>
            <a:off x="3022750" y="4593704"/>
            <a:ext cx="6010846" cy="10287"/>
            <a:chOff x="3326320" y="5530024"/>
            <a:chExt cx="6010846" cy="10287"/>
          </a:xfrm>
        </p:grpSpPr>
        <p:sp>
          <p:nvSpPr>
            <p:cNvPr id="2158" name="Google Shape;2158;p33"/>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9" name="Google Shape;2159;p33"/>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0" name="Google Shape;2160;p33"/>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61" name="Google Shape;2161;p33"/>
          <p:cNvGrpSpPr/>
          <p:nvPr/>
        </p:nvGrpSpPr>
        <p:grpSpPr>
          <a:xfrm>
            <a:off x="-382072" y="2778028"/>
            <a:ext cx="1370475" cy="407796"/>
            <a:chOff x="5581650" y="1319212"/>
            <a:chExt cx="1665826" cy="495680"/>
          </a:xfrm>
        </p:grpSpPr>
        <p:sp>
          <p:nvSpPr>
            <p:cNvPr id="2162" name="Google Shape;2162;p33"/>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3" name="Google Shape;2163;p33"/>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4" name="Google Shape;2164;p33"/>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5" name="Google Shape;2165;p33"/>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6" name="Google Shape;2166;p33"/>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7" name="Google Shape;2167;p33"/>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8" name="Google Shape;2168;p33"/>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9" name="Google Shape;2169;p33"/>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0" name="Google Shape;2170;p33"/>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1" name="Google Shape;2171;p33"/>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2" name="Google Shape;2172;p33"/>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3" name="Google Shape;2173;p33"/>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4" name="Google Shape;2174;p33"/>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5" name="Google Shape;2175;p33"/>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6" name="Google Shape;2176;p33"/>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7" name="Google Shape;2177;p33"/>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8" name="Google Shape;2178;p33"/>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9" name="Google Shape;2179;p33"/>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0" name="Google Shape;2180;p33"/>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1" name="Google Shape;2181;p33"/>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2" name="Google Shape;2182;p33"/>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3" name="Google Shape;2183;p33"/>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4" name="Google Shape;2184;p33"/>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5" name="Google Shape;2185;p33"/>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6" name="Google Shape;2186;p33"/>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7" name="Google Shape;2187;p33"/>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8" name="Google Shape;2188;p33"/>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9" name="Google Shape;2189;p33"/>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0" name="Google Shape;2190;p33"/>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1" name="Google Shape;2191;p33"/>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2" name="Google Shape;2192;p33"/>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3" name="Google Shape;2193;p33"/>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4" name="Google Shape;2194;p33"/>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5" name="Google Shape;2195;p33"/>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6" name="Google Shape;2196;p33"/>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7" name="Google Shape;2197;p33"/>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8" name="Google Shape;2198;p33"/>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9" name="Google Shape;2199;p33"/>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0" name="Google Shape;2200;p33"/>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1" name="Google Shape;2201;p33"/>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2" name="Google Shape;2202;p33"/>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3" name="Google Shape;2203;p33"/>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4" name="Google Shape;2204;p33"/>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5" name="Google Shape;2205;p33"/>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6" name="Google Shape;2206;p33"/>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7" name="Google Shape;2207;p33"/>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8" name="Google Shape;2208;p33"/>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9" name="Google Shape;2209;p33"/>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0" name="Google Shape;2210;p33"/>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1" name="Google Shape;2211;p33"/>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2" name="Google Shape;2212;p33"/>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3" name="Google Shape;2213;p33"/>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4" name="Google Shape;2214;p33"/>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5" name="Google Shape;2215;p33"/>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6" name="Google Shape;2216;p33"/>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7" name="Google Shape;2217;p33"/>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8" name="Google Shape;2218;p33"/>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9" name="Google Shape;2219;p33"/>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0" name="Google Shape;2220;p33"/>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1" name="Google Shape;2221;p33"/>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2" name="Google Shape;2222;p33"/>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3" name="Google Shape;2223;p33"/>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4" name="Google Shape;2224;p33"/>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5" name="Google Shape;2225;p33"/>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6" name="Google Shape;2226;p33"/>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7" name="Google Shape;2227;p33"/>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8" name="Google Shape;2228;p33"/>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9" name="Google Shape;2229;p33"/>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0" name="Google Shape;2230;p33"/>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1" name="Google Shape;2231;p33"/>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2" name="Google Shape;2232;p33"/>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3" name="Google Shape;2233;p33"/>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4" name="Google Shape;2234;p33"/>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5" name="Google Shape;2235;p33"/>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6" name="Google Shape;2236;p33"/>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7" name="Google Shape;2237;p33"/>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8" name="Google Shape;2238;p33"/>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9" name="Google Shape;2239;p33"/>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0" name="Google Shape;2240;p33"/>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1" name="Google Shape;2241;p33"/>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2" name="Google Shape;2242;p33"/>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3" name="Google Shape;2243;p33"/>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4" name="Google Shape;2244;p33"/>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5" name="Google Shape;2245;p33"/>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6" name="Google Shape;2246;p33"/>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7" name="Google Shape;2247;p33"/>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8" name="Google Shape;2248;p33"/>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9" name="Google Shape;2249;p33"/>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0" name="Google Shape;2250;p33"/>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1" name="Google Shape;2251;p33"/>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2" name="Google Shape;2252;p33"/>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3" name="Google Shape;2253;p33"/>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4" name="Google Shape;2254;p33"/>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5" name="Google Shape;2255;p33"/>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6" name="Google Shape;2256;p33"/>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7" name="Google Shape;2257;p33"/>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8" name="Google Shape;2258;p33"/>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9" name="Google Shape;2259;p33"/>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0" name="Google Shape;2260;p33"/>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1" name="Google Shape;2261;p33"/>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2" name="Google Shape;2262;p33"/>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3" name="Google Shape;2263;p33"/>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4" name="Google Shape;2264;p33"/>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5" name="Google Shape;2265;p33"/>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6" name="Google Shape;2266;p33"/>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7" name="Google Shape;2267;p33"/>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8" name="Google Shape;2268;p33"/>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9" name="Google Shape;2269;p33"/>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0" name="Google Shape;2270;p33"/>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1" name="Google Shape;2271;p33"/>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2" name="Google Shape;2272;p33"/>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3" name="Google Shape;2273;p33"/>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4" name="Google Shape;2274;p33"/>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5" name="Google Shape;2275;p33"/>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 name="Google Shape;25;p4"/>
          <p:cNvSpPr txBox="1">
            <a:spLocks noGrp="1"/>
          </p:cNvSpPr>
          <p:nvPr>
            <p:ph type="body" idx="1"/>
          </p:nvPr>
        </p:nvSpPr>
        <p:spPr>
          <a:xfrm>
            <a:off x="720000" y="1215751"/>
            <a:ext cx="7704000" cy="360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6" name="Google Shape;26;p4"/>
          <p:cNvGrpSpPr/>
          <p:nvPr/>
        </p:nvGrpSpPr>
        <p:grpSpPr>
          <a:xfrm>
            <a:off x="3127328" y="4593704"/>
            <a:ext cx="6010846" cy="10287"/>
            <a:chOff x="3326320" y="5530024"/>
            <a:chExt cx="6010846" cy="10287"/>
          </a:xfrm>
        </p:grpSpPr>
        <p:sp>
          <p:nvSpPr>
            <p:cNvPr id="27" name="Google Shape;27;p4"/>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4"/>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4"/>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 name="Google Shape;30;p4"/>
          <p:cNvGrpSpPr/>
          <p:nvPr/>
        </p:nvGrpSpPr>
        <p:grpSpPr>
          <a:xfrm flipH="1">
            <a:off x="-359766" y="2780674"/>
            <a:ext cx="849916" cy="352552"/>
            <a:chOff x="2847975" y="2504026"/>
            <a:chExt cx="1033081" cy="428530"/>
          </a:xfrm>
        </p:grpSpPr>
        <p:sp>
          <p:nvSpPr>
            <p:cNvPr id="31" name="Google Shape;31;p4"/>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4"/>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4"/>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4"/>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4"/>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4"/>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4"/>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4"/>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4"/>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4"/>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4"/>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4"/>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4"/>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4"/>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4"/>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4"/>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4"/>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4"/>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4"/>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4"/>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4"/>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4"/>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4"/>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4"/>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4"/>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4"/>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4"/>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4"/>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4"/>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4"/>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4"/>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4"/>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4"/>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4"/>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4"/>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4"/>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4"/>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4"/>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4"/>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4"/>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4"/>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4"/>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4"/>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4"/>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4"/>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4"/>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4"/>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4"/>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4"/>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4"/>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4"/>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4"/>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4"/>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4"/>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4"/>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4"/>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4"/>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3"/>
        <p:cNvGrpSpPr/>
        <p:nvPr/>
      </p:nvGrpSpPr>
      <p:grpSpPr>
        <a:xfrm>
          <a:off x="0" y="0"/>
          <a:ext cx="0" cy="0"/>
          <a:chOff x="0" y="0"/>
          <a:chExt cx="0" cy="0"/>
        </a:xfrm>
      </p:grpSpPr>
      <p:sp>
        <p:nvSpPr>
          <p:cNvPr id="274" name="Google Shape;274;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5" name="Google Shape;275;p7"/>
          <p:cNvSpPr txBox="1">
            <a:spLocks noGrp="1"/>
          </p:cNvSpPr>
          <p:nvPr>
            <p:ph type="subTitle" idx="1"/>
          </p:nvPr>
        </p:nvSpPr>
        <p:spPr>
          <a:xfrm>
            <a:off x="720000" y="170030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276" name="Google Shape;276;p7"/>
          <p:cNvGrpSpPr/>
          <p:nvPr/>
        </p:nvGrpSpPr>
        <p:grpSpPr>
          <a:xfrm>
            <a:off x="3022750" y="4593704"/>
            <a:ext cx="6010846" cy="10287"/>
            <a:chOff x="3326320" y="5530024"/>
            <a:chExt cx="6010846" cy="10287"/>
          </a:xfrm>
        </p:grpSpPr>
        <p:sp>
          <p:nvSpPr>
            <p:cNvPr id="277" name="Google Shape;277;p7"/>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7"/>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7"/>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0"/>
        <p:cNvGrpSpPr/>
        <p:nvPr/>
      </p:nvGrpSpPr>
      <p:grpSpPr>
        <a:xfrm>
          <a:off x="0" y="0"/>
          <a:ext cx="0" cy="0"/>
          <a:chOff x="0" y="0"/>
          <a:chExt cx="0" cy="0"/>
        </a:xfrm>
      </p:grpSpPr>
      <p:sp>
        <p:nvSpPr>
          <p:cNvPr id="281" name="Google Shape;281;p8"/>
          <p:cNvSpPr txBox="1">
            <a:spLocks noGrp="1"/>
          </p:cNvSpPr>
          <p:nvPr>
            <p:ph type="title"/>
          </p:nvPr>
        </p:nvSpPr>
        <p:spPr>
          <a:xfrm>
            <a:off x="713225" y="1500450"/>
            <a:ext cx="4454700" cy="19236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82" name="Google Shape;282;p8"/>
          <p:cNvGrpSpPr/>
          <p:nvPr/>
        </p:nvGrpSpPr>
        <p:grpSpPr>
          <a:xfrm>
            <a:off x="2413150" y="4593704"/>
            <a:ext cx="6010846" cy="10287"/>
            <a:chOff x="3326320" y="5530024"/>
            <a:chExt cx="6010846" cy="10287"/>
          </a:xfrm>
        </p:grpSpPr>
        <p:sp>
          <p:nvSpPr>
            <p:cNvPr id="283" name="Google Shape;283;p8"/>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8"/>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8"/>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6"/>
        <p:cNvGrpSpPr/>
        <p:nvPr/>
      </p:nvGrpSpPr>
      <p:grpSpPr>
        <a:xfrm>
          <a:off x="0" y="0"/>
          <a:ext cx="0" cy="0"/>
          <a:chOff x="0" y="0"/>
          <a:chExt cx="0" cy="0"/>
        </a:xfrm>
      </p:grpSpPr>
      <p:sp>
        <p:nvSpPr>
          <p:cNvPr id="287" name="Google Shape;287;p9"/>
          <p:cNvSpPr txBox="1">
            <a:spLocks noGrp="1"/>
          </p:cNvSpPr>
          <p:nvPr>
            <p:ph type="title"/>
          </p:nvPr>
        </p:nvSpPr>
        <p:spPr>
          <a:xfrm>
            <a:off x="713225" y="1424163"/>
            <a:ext cx="35610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88" name="Google Shape;288;p9"/>
          <p:cNvSpPr txBox="1">
            <a:spLocks noGrp="1"/>
          </p:cNvSpPr>
          <p:nvPr>
            <p:ph type="subTitle" idx="1"/>
          </p:nvPr>
        </p:nvSpPr>
        <p:spPr>
          <a:xfrm>
            <a:off x="713225" y="2585588"/>
            <a:ext cx="32958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9" name="Google Shape;289;p9"/>
          <p:cNvGrpSpPr/>
          <p:nvPr/>
        </p:nvGrpSpPr>
        <p:grpSpPr>
          <a:xfrm>
            <a:off x="3022750" y="4593704"/>
            <a:ext cx="6010846" cy="10287"/>
            <a:chOff x="3326320" y="5530024"/>
            <a:chExt cx="6010846" cy="10287"/>
          </a:xfrm>
        </p:grpSpPr>
        <p:sp>
          <p:nvSpPr>
            <p:cNvPr id="290" name="Google Shape;290;p9"/>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9"/>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9"/>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3" name="Google Shape;293;p9"/>
          <p:cNvGrpSpPr/>
          <p:nvPr/>
        </p:nvGrpSpPr>
        <p:grpSpPr>
          <a:xfrm>
            <a:off x="329953" y="371219"/>
            <a:ext cx="917200" cy="336552"/>
            <a:chOff x="4669603" y="1556169"/>
            <a:chExt cx="917200" cy="336552"/>
          </a:xfrm>
        </p:grpSpPr>
        <p:grpSp>
          <p:nvGrpSpPr>
            <p:cNvPr id="294" name="Google Shape;294;p9"/>
            <p:cNvGrpSpPr/>
            <p:nvPr/>
          </p:nvGrpSpPr>
          <p:grpSpPr>
            <a:xfrm>
              <a:off x="4696065" y="1556169"/>
              <a:ext cx="890737" cy="336552"/>
              <a:chOff x="4696065" y="1556169"/>
              <a:chExt cx="890737" cy="336552"/>
            </a:xfrm>
          </p:grpSpPr>
          <p:grpSp>
            <p:nvGrpSpPr>
              <p:cNvPr id="295" name="Google Shape;295;p9"/>
              <p:cNvGrpSpPr/>
              <p:nvPr/>
            </p:nvGrpSpPr>
            <p:grpSpPr>
              <a:xfrm>
                <a:off x="4775290" y="1556169"/>
                <a:ext cx="811512" cy="336551"/>
                <a:chOff x="671512" y="2161603"/>
                <a:chExt cx="868299" cy="360140"/>
              </a:xfrm>
            </p:grpSpPr>
            <p:sp>
              <p:nvSpPr>
                <p:cNvPr id="296" name="Google Shape;296;p9"/>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9"/>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9"/>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9"/>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9"/>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01;p9"/>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02;p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9"/>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9"/>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06;p9"/>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07;p9"/>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9"/>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9"/>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9"/>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9"/>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9"/>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9"/>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9"/>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9"/>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9"/>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9"/>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9"/>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9"/>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9"/>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9"/>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9"/>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9"/>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9"/>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9"/>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9"/>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9"/>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9"/>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9"/>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9"/>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9"/>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9"/>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9"/>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9"/>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9"/>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9"/>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9"/>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9"/>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9"/>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9"/>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9"/>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9"/>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9"/>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9"/>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9"/>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9"/>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9"/>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9"/>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9"/>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9"/>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9"/>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9"/>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9"/>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9"/>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9"/>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9"/>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9"/>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9"/>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9"/>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9"/>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9"/>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9"/>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63" name="Google Shape;363;p9"/>
              <p:cNvGrpSpPr/>
              <p:nvPr/>
            </p:nvGrpSpPr>
            <p:grpSpPr>
              <a:xfrm>
                <a:off x="4696065" y="1819998"/>
                <a:ext cx="72729" cy="19938"/>
                <a:chOff x="699706" y="2443924"/>
                <a:chExt cx="77818" cy="21336"/>
              </a:xfrm>
            </p:grpSpPr>
            <p:sp>
              <p:nvSpPr>
                <p:cNvPr id="364" name="Google Shape;364;p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6" name="Google Shape;366;p9"/>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7" name="Google Shape;367;p9"/>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1"/>
        <p:cNvGrpSpPr/>
        <p:nvPr/>
      </p:nvGrpSpPr>
      <p:grpSpPr>
        <a:xfrm>
          <a:off x="0" y="0"/>
          <a:ext cx="0" cy="0"/>
          <a:chOff x="0" y="0"/>
          <a:chExt cx="0" cy="0"/>
        </a:xfrm>
      </p:grpSpPr>
      <p:sp>
        <p:nvSpPr>
          <p:cNvPr id="372" name="Google Shape;372;p11"/>
          <p:cNvSpPr txBox="1">
            <a:spLocks noGrp="1"/>
          </p:cNvSpPr>
          <p:nvPr>
            <p:ph type="title" hasCustomPrompt="1"/>
          </p:nvPr>
        </p:nvSpPr>
        <p:spPr>
          <a:xfrm>
            <a:off x="713226" y="904875"/>
            <a:ext cx="4489200" cy="10410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5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73" name="Google Shape;373;p11"/>
          <p:cNvSpPr txBox="1">
            <a:spLocks noGrp="1"/>
          </p:cNvSpPr>
          <p:nvPr>
            <p:ph type="subTitle" idx="1"/>
          </p:nvPr>
        </p:nvSpPr>
        <p:spPr>
          <a:xfrm>
            <a:off x="713225" y="1946175"/>
            <a:ext cx="3110100" cy="667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374" name="Google Shape;374;p11"/>
          <p:cNvGrpSpPr/>
          <p:nvPr/>
        </p:nvGrpSpPr>
        <p:grpSpPr>
          <a:xfrm>
            <a:off x="3022750" y="4593704"/>
            <a:ext cx="6010846" cy="10287"/>
            <a:chOff x="3326320" y="5530024"/>
            <a:chExt cx="6010846" cy="10287"/>
          </a:xfrm>
        </p:grpSpPr>
        <p:sp>
          <p:nvSpPr>
            <p:cNvPr id="375" name="Google Shape;375;p11"/>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11"/>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11"/>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78"/>
        <p:cNvGrpSpPr/>
        <p:nvPr/>
      </p:nvGrpSpPr>
      <p:grpSpPr>
        <a:xfrm>
          <a:off x="0" y="0"/>
          <a:ext cx="0" cy="0"/>
          <a:chOff x="0" y="0"/>
          <a:chExt cx="0" cy="0"/>
        </a:xfrm>
      </p:grpSpPr>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79"/>
        <p:cNvGrpSpPr/>
        <p:nvPr/>
      </p:nvGrpSpPr>
      <p:grpSpPr>
        <a:xfrm>
          <a:off x="0" y="0"/>
          <a:ext cx="0" cy="0"/>
          <a:chOff x="0" y="0"/>
          <a:chExt cx="0" cy="0"/>
        </a:xfrm>
      </p:grpSpPr>
      <p:sp>
        <p:nvSpPr>
          <p:cNvPr id="380" name="Google Shape;380;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1" name="Google Shape;381;p13"/>
          <p:cNvSpPr txBox="1">
            <a:spLocks noGrp="1"/>
          </p:cNvSpPr>
          <p:nvPr>
            <p:ph type="subTitle" idx="1"/>
          </p:nvPr>
        </p:nvSpPr>
        <p:spPr>
          <a:xfrm>
            <a:off x="1454700" y="1877915"/>
            <a:ext cx="2203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13"/>
          <p:cNvSpPr txBox="1">
            <a:spLocks noGrp="1"/>
          </p:cNvSpPr>
          <p:nvPr>
            <p:ph type="subTitle" idx="2"/>
          </p:nvPr>
        </p:nvSpPr>
        <p:spPr>
          <a:xfrm>
            <a:off x="4853964" y="1877915"/>
            <a:ext cx="2203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3" name="Google Shape;383;p13"/>
          <p:cNvSpPr txBox="1">
            <a:spLocks noGrp="1"/>
          </p:cNvSpPr>
          <p:nvPr>
            <p:ph type="subTitle" idx="3"/>
          </p:nvPr>
        </p:nvSpPr>
        <p:spPr>
          <a:xfrm>
            <a:off x="1454700" y="3518250"/>
            <a:ext cx="2203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13"/>
          <p:cNvSpPr txBox="1">
            <a:spLocks noGrp="1"/>
          </p:cNvSpPr>
          <p:nvPr>
            <p:ph type="subTitle" idx="4"/>
          </p:nvPr>
        </p:nvSpPr>
        <p:spPr>
          <a:xfrm>
            <a:off x="4853964" y="3518250"/>
            <a:ext cx="2203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5" name="Google Shape;385;p13"/>
          <p:cNvSpPr txBox="1">
            <a:spLocks noGrp="1"/>
          </p:cNvSpPr>
          <p:nvPr>
            <p:ph type="title" idx="5" hasCustomPrompt="1"/>
          </p:nvPr>
        </p:nvSpPr>
        <p:spPr>
          <a:xfrm>
            <a:off x="720000" y="1469825"/>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86" name="Google Shape;386;p13"/>
          <p:cNvSpPr txBox="1">
            <a:spLocks noGrp="1"/>
          </p:cNvSpPr>
          <p:nvPr>
            <p:ph type="title" idx="6" hasCustomPrompt="1"/>
          </p:nvPr>
        </p:nvSpPr>
        <p:spPr>
          <a:xfrm>
            <a:off x="720000" y="3109650"/>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87" name="Google Shape;387;p13"/>
          <p:cNvSpPr txBox="1">
            <a:spLocks noGrp="1"/>
          </p:cNvSpPr>
          <p:nvPr>
            <p:ph type="title" idx="7" hasCustomPrompt="1"/>
          </p:nvPr>
        </p:nvSpPr>
        <p:spPr>
          <a:xfrm>
            <a:off x="4119275" y="1469825"/>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88" name="Google Shape;388;p13"/>
          <p:cNvSpPr txBox="1">
            <a:spLocks noGrp="1"/>
          </p:cNvSpPr>
          <p:nvPr>
            <p:ph type="title" idx="8" hasCustomPrompt="1"/>
          </p:nvPr>
        </p:nvSpPr>
        <p:spPr>
          <a:xfrm>
            <a:off x="4119273" y="3109650"/>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89" name="Google Shape;389;p13"/>
          <p:cNvSpPr txBox="1">
            <a:spLocks noGrp="1"/>
          </p:cNvSpPr>
          <p:nvPr>
            <p:ph type="subTitle" idx="9"/>
          </p:nvPr>
        </p:nvSpPr>
        <p:spPr>
          <a:xfrm>
            <a:off x="1454700" y="1469825"/>
            <a:ext cx="2203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90" name="Google Shape;390;p13"/>
          <p:cNvSpPr txBox="1">
            <a:spLocks noGrp="1"/>
          </p:cNvSpPr>
          <p:nvPr>
            <p:ph type="subTitle" idx="13"/>
          </p:nvPr>
        </p:nvSpPr>
        <p:spPr>
          <a:xfrm>
            <a:off x="4853964" y="1469825"/>
            <a:ext cx="2203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91" name="Google Shape;391;p13"/>
          <p:cNvSpPr txBox="1">
            <a:spLocks noGrp="1"/>
          </p:cNvSpPr>
          <p:nvPr>
            <p:ph type="subTitle" idx="14"/>
          </p:nvPr>
        </p:nvSpPr>
        <p:spPr>
          <a:xfrm>
            <a:off x="1454700" y="3109650"/>
            <a:ext cx="2203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92" name="Google Shape;392;p13"/>
          <p:cNvSpPr txBox="1">
            <a:spLocks noGrp="1"/>
          </p:cNvSpPr>
          <p:nvPr>
            <p:ph type="subTitle" idx="15"/>
          </p:nvPr>
        </p:nvSpPr>
        <p:spPr>
          <a:xfrm>
            <a:off x="4853964" y="3109650"/>
            <a:ext cx="2203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a:solidFill>
                  <a:schemeClr val="dk1"/>
                </a:solidFill>
                <a:latin typeface="Alexandria SemiBold"/>
                <a:ea typeface="Alexandria SemiBold"/>
                <a:cs typeface="Alexandria SemiBold"/>
                <a:sym typeface="Alexandria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393" name="Google Shape;393;p13"/>
          <p:cNvGrpSpPr/>
          <p:nvPr/>
        </p:nvGrpSpPr>
        <p:grpSpPr>
          <a:xfrm>
            <a:off x="3022750" y="4593704"/>
            <a:ext cx="6010846" cy="10287"/>
            <a:chOff x="3326320" y="5530024"/>
            <a:chExt cx="6010846" cy="10287"/>
          </a:xfrm>
        </p:grpSpPr>
        <p:sp>
          <p:nvSpPr>
            <p:cNvPr id="394" name="Google Shape;394;p13"/>
            <p:cNvSpPr/>
            <p:nvPr/>
          </p:nvSpPr>
          <p:spPr>
            <a:xfrm>
              <a:off x="3439191" y="5530024"/>
              <a:ext cx="5730144" cy="9525"/>
            </a:xfrm>
            <a:custGeom>
              <a:avLst/>
              <a:gdLst/>
              <a:ahLst/>
              <a:cxnLst/>
              <a:rect l="l" t="t" r="r" b="b"/>
              <a:pathLst>
                <a:path w="5730144" h="9525" extrusionOk="0">
                  <a:moveTo>
                    <a:pt x="0" y="0"/>
                  </a:moveTo>
                  <a:lnTo>
                    <a:pt x="5730145"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13"/>
            <p:cNvSpPr/>
            <p:nvPr/>
          </p:nvSpPr>
          <p:spPr>
            <a:xfrm>
              <a:off x="9215628" y="5530786"/>
              <a:ext cx="121538" cy="9525"/>
            </a:xfrm>
            <a:custGeom>
              <a:avLst/>
              <a:gdLst/>
              <a:ahLst/>
              <a:cxnLst/>
              <a:rect l="l" t="t" r="r" b="b"/>
              <a:pathLst>
                <a:path w="121538" h="9525" extrusionOk="0">
                  <a:moveTo>
                    <a:pt x="0" y="0"/>
                  </a:moveTo>
                  <a:lnTo>
                    <a:pt x="121539"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13"/>
            <p:cNvSpPr/>
            <p:nvPr/>
          </p:nvSpPr>
          <p:spPr>
            <a:xfrm>
              <a:off x="3326320" y="5530024"/>
              <a:ext cx="76390" cy="9525"/>
            </a:xfrm>
            <a:custGeom>
              <a:avLst/>
              <a:gdLst/>
              <a:ahLst/>
              <a:cxnLst/>
              <a:rect l="l" t="t" r="r" b="b"/>
              <a:pathLst>
                <a:path w="76390" h="9525" extrusionOk="0">
                  <a:moveTo>
                    <a:pt x="76391" y="0"/>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7" name="Google Shape;397;p13"/>
          <p:cNvGrpSpPr/>
          <p:nvPr/>
        </p:nvGrpSpPr>
        <p:grpSpPr>
          <a:xfrm flipH="1">
            <a:off x="-74941" y="2461274"/>
            <a:ext cx="849916" cy="352552"/>
            <a:chOff x="2847975" y="2504026"/>
            <a:chExt cx="1033081" cy="428530"/>
          </a:xfrm>
        </p:grpSpPr>
        <p:sp>
          <p:nvSpPr>
            <p:cNvPr id="398" name="Google Shape;398;p13"/>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13"/>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13"/>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13"/>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13"/>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13"/>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13"/>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13"/>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13"/>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13"/>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13"/>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13"/>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 name="Google Shape;410;p13"/>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13"/>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13"/>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13"/>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13"/>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13"/>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 name="Google Shape;416;p13"/>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 name="Google Shape;417;p13"/>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 name="Google Shape;418;p13"/>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 name="Google Shape;419;p13"/>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0" name="Google Shape;420;p13"/>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1" name="Google Shape;421;p13"/>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2" name="Google Shape;422;p13"/>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13"/>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13"/>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13"/>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13"/>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 name="Google Shape;427;p13"/>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8" name="Google Shape;428;p13"/>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9" name="Google Shape;429;p13"/>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0" name="Google Shape;430;p13"/>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13"/>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13"/>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13"/>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13"/>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13"/>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13"/>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7" name="Google Shape;437;p13"/>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13"/>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13"/>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13"/>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13"/>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 name="Google Shape;442;p13"/>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13"/>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13"/>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13"/>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13"/>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13"/>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13"/>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13"/>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13"/>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13"/>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13"/>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13"/>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13"/>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13"/>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13"/>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13"/>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8" name="Google Shape;458;p13"/>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9" name="Google Shape;459;p13"/>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13"/>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13"/>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13"/>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13"/>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13"/>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lexandria SemiBold"/>
              <a:buNone/>
              <a:defRPr sz="3000">
                <a:solidFill>
                  <a:schemeClr val="dk1"/>
                </a:solidFill>
                <a:latin typeface="Alexandria SemiBold"/>
                <a:ea typeface="Alexandria SemiBold"/>
                <a:cs typeface="Alexandria SemiBold"/>
                <a:sym typeface="Alexandria SemiBold"/>
              </a:defRPr>
            </a:lvl1pPr>
            <a:lvl2pPr lvl="1" rtl="0">
              <a:spcBef>
                <a:spcPts val="0"/>
              </a:spcBef>
              <a:spcAft>
                <a:spcPts val="0"/>
              </a:spcAft>
              <a:buClr>
                <a:schemeClr val="dk1"/>
              </a:buClr>
              <a:buSzPts val="3500"/>
              <a:buFont typeface="Alexandria"/>
              <a:buNone/>
              <a:defRPr sz="3500" b="1">
                <a:solidFill>
                  <a:schemeClr val="dk1"/>
                </a:solidFill>
                <a:latin typeface="Alexandria"/>
                <a:ea typeface="Alexandria"/>
                <a:cs typeface="Alexandria"/>
                <a:sym typeface="Alexandria"/>
              </a:defRPr>
            </a:lvl2pPr>
            <a:lvl3pPr lvl="2" rtl="0">
              <a:spcBef>
                <a:spcPts val="0"/>
              </a:spcBef>
              <a:spcAft>
                <a:spcPts val="0"/>
              </a:spcAft>
              <a:buClr>
                <a:schemeClr val="dk1"/>
              </a:buClr>
              <a:buSzPts val="3500"/>
              <a:buFont typeface="Alexandria"/>
              <a:buNone/>
              <a:defRPr sz="3500" b="1">
                <a:solidFill>
                  <a:schemeClr val="dk1"/>
                </a:solidFill>
                <a:latin typeface="Alexandria"/>
                <a:ea typeface="Alexandria"/>
                <a:cs typeface="Alexandria"/>
                <a:sym typeface="Alexandria"/>
              </a:defRPr>
            </a:lvl3pPr>
            <a:lvl4pPr lvl="3" rtl="0">
              <a:spcBef>
                <a:spcPts val="0"/>
              </a:spcBef>
              <a:spcAft>
                <a:spcPts val="0"/>
              </a:spcAft>
              <a:buClr>
                <a:schemeClr val="dk1"/>
              </a:buClr>
              <a:buSzPts val="3500"/>
              <a:buFont typeface="Alexandria"/>
              <a:buNone/>
              <a:defRPr sz="3500" b="1">
                <a:solidFill>
                  <a:schemeClr val="dk1"/>
                </a:solidFill>
                <a:latin typeface="Alexandria"/>
                <a:ea typeface="Alexandria"/>
                <a:cs typeface="Alexandria"/>
                <a:sym typeface="Alexandria"/>
              </a:defRPr>
            </a:lvl4pPr>
            <a:lvl5pPr lvl="4" rtl="0">
              <a:spcBef>
                <a:spcPts val="0"/>
              </a:spcBef>
              <a:spcAft>
                <a:spcPts val="0"/>
              </a:spcAft>
              <a:buClr>
                <a:schemeClr val="dk1"/>
              </a:buClr>
              <a:buSzPts val="3500"/>
              <a:buFont typeface="Alexandria"/>
              <a:buNone/>
              <a:defRPr sz="3500" b="1">
                <a:solidFill>
                  <a:schemeClr val="dk1"/>
                </a:solidFill>
                <a:latin typeface="Alexandria"/>
                <a:ea typeface="Alexandria"/>
                <a:cs typeface="Alexandria"/>
                <a:sym typeface="Alexandria"/>
              </a:defRPr>
            </a:lvl5pPr>
            <a:lvl6pPr lvl="5" rtl="0">
              <a:spcBef>
                <a:spcPts val="0"/>
              </a:spcBef>
              <a:spcAft>
                <a:spcPts val="0"/>
              </a:spcAft>
              <a:buClr>
                <a:schemeClr val="dk1"/>
              </a:buClr>
              <a:buSzPts val="3500"/>
              <a:buFont typeface="Alexandria"/>
              <a:buNone/>
              <a:defRPr sz="3500" b="1">
                <a:solidFill>
                  <a:schemeClr val="dk1"/>
                </a:solidFill>
                <a:latin typeface="Alexandria"/>
                <a:ea typeface="Alexandria"/>
                <a:cs typeface="Alexandria"/>
                <a:sym typeface="Alexandria"/>
              </a:defRPr>
            </a:lvl6pPr>
            <a:lvl7pPr lvl="6" rtl="0">
              <a:spcBef>
                <a:spcPts val="0"/>
              </a:spcBef>
              <a:spcAft>
                <a:spcPts val="0"/>
              </a:spcAft>
              <a:buClr>
                <a:schemeClr val="dk1"/>
              </a:buClr>
              <a:buSzPts val="3500"/>
              <a:buFont typeface="Alexandria"/>
              <a:buNone/>
              <a:defRPr sz="3500" b="1">
                <a:solidFill>
                  <a:schemeClr val="dk1"/>
                </a:solidFill>
                <a:latin typeface="Alexandria"/>
                <a:ea typeface="Alexandria"/>
                <a:cs typeface="Alexandria"/>
                <a:sym typeface="Alexandria"/>
              </a:defRPr>
            </a:lvl7pPr>
            <a:lvl8pPr lvl="7" rtl="0">
              <a:spcBef>
                <a:spcPts val="0"/>
              </a:spcBef>
              <a:spcAft>
                <a:spcPts val="0"/>
              </a:spcAft>
              <a:buClr>
                <a:schemeClr val="dk1"/>
              </a:buClr>
              <a:buSzPts val="3500"/>
              <a:buFont typeface="Alexandria"/>
              <a:buNone/>
              <a:defRPr sz="3500" b="1">
                <a:solidFill>
                  <a:schemeClr val="dk1"/>
                </a:solidFill>
                <a:latin typeface="Alexandria"/>
                <a:ea typeface="Alexandria"/>
                <a:cs typeface="Alexandria"/>
                <a:sym typeface="Alexandria"/>
              </a:defRPr>
            </a:lvl8pPr>
            <a:lvl9pPr lvl="8" rtl="0">
              <a:spcBef>
                <a:spcPts val="0"/>
              </a:spcBef>
              <a:spcAft>
                <a:spcPts val="0"/>
              </a:spcAft>
              <a:buClr>
                <a:schemeClr val="dk1"/>
              </a:buClr>
              <a:buSzPts val="3500"/>
              <a:buFont typeface="Alexandria"/>
              <a:buNone/>
              <a:defRPr sz="3500" b="1">
                <a:solidFill>
                  <a:schemeClr val="dk1"/>
                </a:solidFill>
                <a:latin typeface="Alexandria"/>
                <a:ea typeface="Alexandria"/>
                <a:cs typeface="Alexandria"/>
                <a:sym typeface="Alexandri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1pPr>
            <a:lvl2pPr marL="914400" lvl="1"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2pPr>
            <a:lvl3pPr marL="1371600" lvl="2"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3pPr>
            <a:lvl4pPr marL="1828800" lvl="3"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4pPr>
            <a:lvl5pPr marL="2286000" lvl="4"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5pPr>
            <a:lvl6pPr marL="2743200" lvl="5"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6pPr>
            <a:lvl7pPr marL="3200400" lvl="6"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7pPr>
            <a:lvl8pPr marL="3657600" lvl="7"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8pPr>
            <a:lvl9pPr marL="4114800" lvl="8" indent="-317500">
              <a:lnSpc>
                <a:spcPct val="115000"/>
              </a:lnSpc>
              <a:spcBef>
                <a:spcPts val="0"/>
              </a:spcBef>
              <a:spcAft>
                <a:spcPts val="0"/>
              </a:spcAft>
              <a:buClr>
                <a:schemeClr val="dk1"/>
              </a:buClr>
              <a:buSzPts val="1400"/>
              <a:buFont typeface="Nunito Sans"/>
              <a:buChar char="■"/>
              <a:defRPr>
                <a:solidFill>
                  <a:schemeClr val="dk1"/>
                </a:solidFill>
                <a:latin typeface="Nunito Sans"/>
                <a:ea typeface="Nunito Sans"/>
                <a:cs typeface="Nunito Sans"/>
                <a:sym typeface="Nunito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 id="2147483665" r:id="rId14"/>
    <p:sldLayoutId id="2147483666" r:id="rId15"/>
    <p:sldLayoutId id="2147483667" r:id="rId16"/>
    <p:sldLayoutId id="2147483669" r:id="rId17"/>
    <p:sldLayoutId id="2147483670" r:id="rId18"/>
    <p:sldLayoutId id="2147483671" r:id="rId19"/>
    <p:sldLayoutId id="2147483672" r:id="rId20"/>
    <p:sldLayoutId id="2147483676" r:id="rId21"/>
    <p:sldLayoutId id="2147483678" r:id="rId22"/>
    <p:sldLayoutId id="2147483679" r:id="rId23"/>
  </p:sldLayoutIdLst>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5.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6.svg"/><Relationship Id="rId2" Type="http://schemas.openxmlformats.org/officeDocument/2006/relationships/slideLayout" Target="../slideLayouts/slideLayout19.xml"/><Relationship Id="rId1" Type="http://schemas.openxmlformats.org/officeDocument/2006/relationships/tags" Target="../tags/tag14.xml"/><Relationship Id="rId6" Type="http://schemas.openxmlformats.org/officeDocument/2006/relationships/image" Target="../media/image12.png"/><Relationship Id="rId5" Type="http://schemas.openxmlformats.org/officeDocument/2006/relationships/image" Target="../media/image5.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5.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xml"/><Relationship Id="rId1" Type="http://schemas.openxmlformats.org/officeDocument/2006/relationships/tags" Target="../tags/tag16.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5.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xml"/><Relationship Id="rId1" Type="http://schemas.openxmlformats.org/officeDocument/2006/relationships/tags" Target="../tags/tag18.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19.xml"/><Relationship Id="rId5" Type="http://schemas.openxmlformats.org/officeDocument/2006/relationships/image" Target="../media/image5.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1.xml"/><Relationship Id="rId6" Type="http://schemas.openxmlformats.org/officeDocument/2006/relationships/image" Target="../media/image15.png"/><Relationship Id="rId5" Type="http://schemas.openxmlformats.org/officeDocument/2006/relationships/notesSlide" Target="../notesSlides/notesSlide20.xml"/><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tags" Target="../tags/tag2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5.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tags" Target="../tags/tag31.xml"/><Relationship Id="rId5" Type="http://schemas.openxmlformats.org/officeDocument/2006/relationships/image" Target="../media/image5.sv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1.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tags" Target="../tags/tag34.xml"/><Relationship Id="rId5" Type="http://schemas.openxmlformats.org/officeDocument/2006/relationships/image" Target="../media/image5.sv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35.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0.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5.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9.xml"/><Relationship Id="rId5" Type="http://schemas.openxmlformats.org/officeDocument/2006/relationships/image" Target="../media/image5.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9.xml"/><Relationship Id="rId7" Type="http://schemas.openxmlformats.org/officeDocument/2006/relationships/image" Target="../media/image8.png"/><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85"/>
        <p:cNvGrpSpPr/>
        <p:nvPr/>
      </p:nvGrpSpPr>
      <p:grpSpPr>
        <a:xfrm>
          <a:off x="0" y="0"/>
          <a:ext cx="0" cy="0"/>
          <a:chOff x="0" y="0"/>
          <a:chExt cx="0" cy="0"/>
        </a:xfrm>
      </p:grpSpPr>
      <p:sp>
        <p:nvSpPr>
          <p:cNvPr id="2317" name="Google Shape;2317;p37"/>
          <p:cNvSpPr txBox="1">
            <a:spLocks noGrp="1"/>
          </p:cNvSpPr>
          <p:nvPr>
            <p:ph type="ctrTitle"/>
          </p:nvPr>
        </p:nvSpPr>
        <p:spPr>
          <a:xfrm>
            <a:off x="578473" y="472142"/>
            <a:ext cx="5707193" cy="2959488"/>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sz="4000" b="1" dirty="0">
                <a:latin typeface="Arial" panose="020B0604020202020204" pitchFamily="34" charset="0"/>
                <a:ea typeface="Alexandria"/>
                <a:cs typeface="Arial" panose="020B0604020202020204" pitchFamily="34" charset="0"/>
                <a:sym typeface="Alexandria"/>
              </a:rPr>
              <a:t>VUI MỪNG CHÀO ĐÓN CÁC EM ĐẾN VỚI </a:t>
            </a:r>
            <a:br>
              <a:rPr lang="vi-VN" sz="4000" b="1" dirty="0">
                <a:latin typeface="Arial" panose="020B0604020202020204" pitchFamily="34" charset="0"/>
                <a:ea typeface="Alexandria"/>
                <a:cs typeface="Arial" panose="020B0604020202020204" pitchFamily="34" charset="0"/>
                <a:sym typeface="Alexandria"/>
              </a:rPr>
            </a:br>
            <a:r>
              <a:rPr lang="vi-VN" sz="4000" b="1" dirty="0">
                <a:latin typeface="Arial" panose="020B0604020202020204" pitchFamily="34" charset="0"/>
                <a:ea typeface="Alexandria"/>
                <a:cs typeface="Arial" panose="020B0604020202020204" pitchFamily="34" charset="0"/>
                <a:sym typeface="Alexandria"/>
              </a:rPr>
              <a:t>BÀI HỌC MỚI!</a:t>
            </a:r>
            <a:endParaRPr sz="4000" b="1" dirty="0">
              <a:latin typeface="Arial" panose="020B0604020202020204" pitchFamily="34" charset="0"/>
              <a:ea typeface="Alexandria"/>
              <a:cs typeface="Arial" panose="020B0604020202020204" pitchFamily="34" charset="0"/>
              <a:sym typeface="Alexandria"/>
            </a:endParaRPr>
          </a:p>
        </p:txBody>
      </p:sp>
      <p:grpSp>
        <p:nvGrpSpPr>
          <p:cNvPr id="2557" name="Google Shape;2557;p37"/>
          <p:cNvGrpSpPr/>
          <p:nvPr/>
        </p:nvGrpSpPr>
        <p:grpSpPr>
          <a:xfrm flipH="1">
            <a:off x="438171" y="3736837"/>
            <a:ext cx="849916" cy="352552"/>
            <a:chOff x="2847975" y="2504026"/>
            <a:chExt cx="1033081" cy="428530"/>
          </a:xfrm>
        </p:grpSpPr>
        <p:sp>
          <p:nvSpPr>
            <p:cNvPr id="2558" name="Google Shape;2558;p37"/>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9" name="Google Shape;2559;p37"/>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0" name="Google Shape;2560;p37"/>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1" name="Google Shape;2561;p37"/>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2" name="Google Shape;2562;p37"/>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3" name="Google Shape;2563;p37"/>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4" name="Google Shape;2564;p37"/>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5" name="Google Shape;2565;p37"/>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6" name="Google Shape;2566;p37"/>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7" name="Google Shape;2567;p37"/>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8" name="Google Shape;2568;p37"/>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9" name="Google Shape;2569;p37"/>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0" name="Google Shape;2570;p37"/>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1" name="Google Shape;2571;p37"/>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2" name="Google Shape;2572;p37"/>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3" name="Google Shape;2573;p37"/>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4" name="Google Shape;2574;p37"/>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5" name="Google Shape;2575;p37"/>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6" name="Google Shape;2576;p37"/>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7" name="Google Shape;2577;p37"/>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8" name="Google Shape;2578;p37"/>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9" name="Google Shape;2579;p37"/>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0" name="Google Shape;2580;p37"/>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1" name="Google Shape;2581;p37"/>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2" name="Google Shape;2582;p37"/>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3" name="Google Shape;2583;p37"/>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4" name="Google Shape;2584;p37"/>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5" name="Google Shape;2585;p37"/>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6" name="Google Shape;2586;p37"/>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7" name="Google Shape;2587;p37"/>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8" name="Google Shape;2588;p37"/>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9" name="Google Shape;2589;p37"/>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0" name="Google Shape;2590;p37"/>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1" name="Google Shape;2591;p37"/>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2" name="Google Shape;2592;p37"/>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3" name="Google Shape;2593;p37"/>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4" name="Google Shape;2594;p37"/>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5" name="Google Shape;2595;p37"/>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6" name="Google Shape;2596;p37"/>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7" name="Google Shape;2597;p37"/>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8" name="Google Shape;2598;p37"/>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9" name="Google Shape;2599;p37"/>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0" name="Google Shape;2600;p37"/>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1" name="Google Shape;2601;p37"/>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2" name="Google Shape;2602;p37"/>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3" name="Google Shape;2603;p37"/>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4" name="Google Shape;2604;p37"/>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5" name="Google Shape;2605;p37"/>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6" name="Google Shape;2606;p37"/>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7" name="Google Shape;2607;p37"/>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8" name="Google Shape;2608;p37"/>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9" name="Google Shape;2609;p37"/>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0" name="Google Shape;2610;p37"/>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1" name="Google Shape;2611;p37"/>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2" name="Google Shape;2612;p37"/>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3" name="Google Shape;2613;p37"/>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4" name="Google Shape;2614;p37"/>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5" name="Google Shape;2615;p37"/>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6" name="Google Shape;2616;p37"/>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7" name="Google Shape;2617;p37"/>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8" name="Google Shape;2618;p37"/>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9" name="Google Shape;2619;p37"/>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0" name="Google Shape;2620;p37"/>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1" name="Google Shape;2621;p37"/>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2" name="Google Shape;2622;p37"/>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3" name="Google Shape;2623;p37"/>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4" name="Google Shape;2624;p37"/>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 name="Group 4">
            <a:extLst>
              <a:ext uri="{FF2B5EF4-FFF2-40B4-BE49-F238E27FC236}">
                <a16:creationId xmlns:a16="http://schemas.microsoft.com/office/drawing/2014/main" id="{C08BB60F-8B8E-2C3B-C14A-312319ADA2DA}"/>
              </a:ext>
            </a:extLst>
          </p:cNvPr>
          <p:cNvGrpSpPr/>
          <p:nvPr/>
        </p:nvGrpSpPr>
        <p:grpSpPr>
          <a:xfrm>
            <a:off x="4288971" y="1618239"/>
            <a:ext cx="4633034" cy="3028321"/>
            <a:chOff x="3775863" y="1282853"/>
            <a:chExt cx="5146142" cy="3363707"/>
          </a:xfrm>
        </p:grpSpPr>
        <p:grpSp>
          <p:nvGrpSpPr>
            <p:cNvPr id="6" name="Google Shape;2286;p37">
              <a:extLst>
                <a:ext uri="{FF2B5EF4-FFF2-40B4-BE49-F238E27FC236}">
                  <a16:creationId xmlns:a16="http://schemas.microsoft.com/office/drawing/2014/main" id="{37F9CD4E-D1FC-73E4-C0B0-8F13288AC877}"/>
                </a:ext>
              </a:extLst>
            </p:cNvPr>
            <p:cNvGrpSpPr/>
            <p:nvPr/>
          </p:nvGrpSpPr>
          <p:grpSpPr>
            <a:xfrm>
              <a:off x="4835010" y="2139478"/>
              <a:ext cx="3059860" cy="2464520"/>
              <a:chOff x="2601710" y="1008953"/>
              <a:chExt cx="3059860" cy="2464520"/>
            </a:xfrm>
          </p:grpSpPr>
          <p:sp>
            <p:nvSpPr>
              <p:cNvPr id="2989" name="Google Shape;2287;p37">
                <a:extLst>
                  <a:ext uri="{FF2B5EF4-FFF2-40B4-BE49-F238E27FC236}">
                    <a16:creationId xmlns:a16="http://schemas.microsoft.com/office/drawing/2014/main" id="{50BE2476-72D2-78C4-D548-F03E1F0D9B2A}"/>
                  </a:ext>
                </a:extLst>
              </p:cNvPr>
              <p:cNvSpPr/>
              <p:nvPr/>
            </p:nvSpPr>
            <p:spPr>
              <a:xfrm>
                <a:off x="3845846" y="2547155"/>
                <a:ext cx="571766" cy="863076"/>
              </a:xfrm>
              <a:custGeom>
                <a:avLst/>
                <a:gdLst/>
                <a:ahLst/>
                <a:cxnLst/>
                <a:rect l="l" t="t" r="r" b="b"/>
                <a:pathLst>
                  <a:path w="571766" h="863076" extrusionOk="0">
                    <a:moveTo>
                      <a:pt x="0" y="0"/>
                    </a:moveTo>
                    <a:lnTo>
                      <a:pt x="571767" y="0"/>
                    </a:lnTo>
                    <a:lnTo>
                      <a:pt x="571767" y="863076"/>
                    </a:lnTo>
                    <a:lnTo>
                      <a:pt x="0" y="86307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0" name="Google Shape;2288;p37">
                <a:extLst>
                  <a:ext uri="{FF2B5EF4-FFF2-40B4-BE49-F238E27FC236}">
                    <a16:creationId xmlns:a16="http://schemas.microsoft.com/office/drawing/2014/main" id="{59C4B2AE-3937-AAD1-651D-6ED256627C9C}"/>
                  </a:ext>
                </a:extLst>
              </p:cNvPr>
              <p:cNvSpPr/>
              <p:nvPr/>
            </p:nvSpPr>
            <p:spPr>
              <a:xfrm>
                <a:off x="3705572" y="3410231"/>
                <a:ext cx="852313" cy="63242"/>
              </a:xfrm>
              <a:custGeom>
                <a:avLst/>
                <a:gdLst/>
                <a:ahLst/>
                <a:cxnLst/>
                <a:rect l="l" t="t" r="r" b="b"/>
                <a:pathLst>
                  <a:path w="852313" h="63242" extrusionOk="0">
                    <a:moveTo>
                      <a:pt x="789070" y="0"/>
                    </a:moveTo>
                    <a:lnTo>
                      <a:pt x="63243" y="0"/>
                    </a:lnTo>
                    <a:cubicBezTo>
                      <a:pt x="28286" y="0"/>
                      <a:pt x="0" y="28286"/>
                      <a:pt x="0" y="63243"/>
                    </a:cubicBezTo>
                    <a:lnTo>
                      <a:pt x="852313" y="63243"/>
                    </a:lnTo>
                    <a:cubicBezTo>
                      <a:pt x="852313" y="28286"/>
                      <a:pt x="824027" y="0"/>
                      <a:pt x="789070"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1" name="Google Shape;2289;p37">
                <a:extLst>
                  <a:ext uri="{FF2B5EF4-FFF2-40B4-BE49-F238E27FC236}">
                    <a16:creationId xmlns:a16="http://schemas.microsoft.com/office/drawing/2014/main" id="{162D22D1-7FED-1B74-6341-F2902A6DEA4D}"/>
                  </a:ext>
                </a:extLst>
              </p:cNvPr>
              <p:cNvSpPr/>
              <p:nvPr/>
            </p:nvSpPr>
            <p:spPr>
              <a:xfrm>
                <a:off x="2601710" y="1008953"/>
                <a:ext cx="3059860" cy="1915792"/>
              </a:xfrm>
              <a:custGeom>
                <a:avLst/>
                <a:gdLst/>
                <a:ahLst/>
                <a:cxnLst/>
                <a:rect l="l" t="t" r="r" b="b"/>
                <a:pathLst>
                  <a:path w="3059860" h="1915792" extrusionOk="0">
                    <a:moveTo>
                      <a:pt x="2968776" y="0"/>
                    </a:moveTo>
                    <a:cubicBezTo>
                      <a:pt x="3019080" y="0"/>
                      <a:pt x="3059860" y="40780"/>
                      <a:pt x="3059860" y="91084"/>
                    </a:cubicBezTo>
                    <a:lnTo>
                      <a:pt x="3059860" y="1824708"/>
                    </a:lnTo>
                    <a:cubicBezTo>
                      <a:pt x="3059860" y="1875013"/>
                      <a:pt x="3019080" y="1915793"/>
                      <a:pt x="2968776" y="1915793"/>
                    </a:cubicBezTo>
                    <a:lnTo>
                      <a:pt x="91084" y="1915793"/>
                    </a:lnTo>
                    <a:cubicBezTo>
                      <a:pt x="40780" y="1915793"/>
                      <a:pt x="0" y="1875013"/>
                      <a:pt x="0" y="1824708"/>
                    </a:cubicBezTo>
                    <a:lnTo>
                      <a:pt x="0" y="91084"/>
                    </a:lnTo>
                    <a:cubicBezTo>
                      <a:pt x="0" y="40780"/>
                      <a:pt x="40780" y="0"/>
                      <a:pt x="91084"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2" name="Google Shape;2290;p37">
                <a:extLst>
                  <a:ext uri="{FF2B5EF4-FFF2-40B4-BE49-F238E27FC236}">
                    <a16:creationId xmlns:a16="http://schemas.microsoft.com/office/drawing/2014/main" id="{E8E288FA-82E6-9B75-8BD2-D94F2A4C8E10}"/>
                  </a:ext>
                </a:extLst>
              </p:cNvPr>
              <p:cNvSpPr/>
              <p:nvPr/>
            </p:nvSpPr>
            <p:spPr>
              <a:xfrm>
                <a:off x="2687902" y="1100571"/>
                <a:ext cx="2887653" cy="1501999"/>
              </a:xfrm>
              <a:custGeom>
                <a:avLst/>
                <a:gdLst/>
                <a:ahLst/>
                <a:cxnLst/>
                <a:rect l="l" t="t" r="r" b="b"/>
                <a:pathLst>
                  <a:path w="2887653" h="1501999" extrusionOk="0">
                    <a:moveTo>
                      <a:pt x="0" y="0"/>
                    </a:moveTo>
                    <a:lnTo>
                      <a:pt x="2887654" y="0"/>
                    </a:lnTo>
                    <a:lnTo>
                      <a:pt x="2887654" y="1502000"/>
                    </a:lnTo>
                    <a:lnTo>
                      <a:pt x="0" y="15020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3" name="Google Shape;2291;p37">
                <a:extLst>
                  <a:ext uri="{FF2B5EF4-FFF2-40B4-BE49-F238E27FC236}">
                    <a16:creationId xmlns:a16="http://schemas.microsoft.com/office/drawing/2014/main" id="{09B258A2-6EAE-01B3-DDA4-416695EE6F26}"/>
                  </a:ext>
                </a:extLst>
              </p:cNvPr>
              <p:cNvSpPr/>
              <p:nvPr/>
            </p:nvSpPr>
            <p:spPr>
              <a:xfrm>
                <a:off x="3845846" y="2924745"/>
                <a:ext cx="571766" cy="239007"/>
              </a:xfrm>
              <a:custGeom>
                <a:avLst/>
                <a:gdLst/>
                <a:ahLst/>
                <a:cxnLst/>
                <a:rect l="l" t="t" r="r" b="b"/>
                <a:pathLst>
                  <a:path w="571766" h="239007" extrusionOk="0">
                    <a:moveTo>
                      <a:pt x="571767" y="0"/>
                    </a:moveTo>
                    <a:lnTo>
                      <a:pt x="0" y="0"/>
                    </a:lnTo>
                    <a:lnTo>
                      <a:pt x="0" y="239007"/>
                    </a:lnTo>
                    <a:lnTo>
                      <a:pt x="57176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4" name="Google Shape;2292;p37">
                <a:extLst>
                  <a:ext uri="{FF2B5EF4-FFF2-40B4-BE49-F238E27FC236}">
                    <a16:creationId xmlns:a16="http://schemas.microsoft.com/office/drawing/2014/main" id="{BBCE930B-849C-7664-797B-A9DC587FA517}"/>
                  </a:ext>
                </a:extLst>
              </p:cNvPr>
              <p:cNvSpPr/>
              <p:nvPr/>
            </p:nvSpPr>
            <p:spPr>
              <a:xfrm>
                <a:off x="2838315" y="1222609"/>
                <a:ext cx="779463" cy="1254008"/>
              </a:xfrm>
              <a:custGeom>
                <a:avLst/>
                <a:gdLst/>
                <a:ahLst/>
                <a:cxnLst/>
                <a:rect l="l" t="t" r="r" b="b"/>
                <a:pathLst>
                  <a:path w="779463" h="1254008" extrusionOk="0">
                    <a:moveTo>
                      <a:pt x="694784" y="0"/>
                    </a:moveTo>
                    <a:cubicBezTo>
                      <a:pt x="741551" y="0"/>
                      <a:pt x="779464" y="37912"/>
                      <a:pt x="779464" y="84680"/>
                    </a:cubicBezTo>
                    <a:lnTo>
                      <a:pt x="779464" y="1169329"/>
                    </a:lnTo>
                    <a:cubicBezTo>
                      <a:pt x="779464" y="1216097"/>
                      <a:pt x="741551" y="1254009"/>
                      <a:pt x="694784" y="1254009"/>
                    </a:cubicBezTo>
                    <a:lnTo>
                      <a:pt x="84680" y="1254009"/>
                    </a:lnTo>
                    <a:cubicBezTo>
                      <a:pt x="37912" y="1254009"/>
                      <a:pt x="0" y="1216097"/>
                      <a:pt x="0" y="1169329"/>
                    </a:cubicBezTo>
                    <a:lnTo>
                      <a:pt x="0" y="84680"/>
                    </a:lnTo>
                    <a:cubicBezTo>
                      <a:pt x="0" y="37912"/>
                      <a:pt x="37912" y="0"/>
                      <a:pt x="84680"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5" name="Google Shape;2293;p37">
                <a:extLst>
                  <a:ext uri="{FF2B5EF4-FFF2-40B4-BE49-F238E27FC236}">
                    <a16:creationId xmlns:a16="http://schemas.microsoft.com/office/drawing/2014/main" id="{339BB9F9-6F6E-342A-5AB3-E744F1DBEDD5}"/>
                  </a:ext>
                </a:extLst>
              </p:cNvPr>
              <p:cNvSpPr/>
              <p:nvPr/>
            </p:nvSpPr>
            <p:spPr>
              <a:xfrm>
                <a:off x="3737060" y="1222609"/>
                <a:ext cx="779463" cy="1254008"/>
              </a:xfrm>
              <a:custGeom>
                <a:avLst/>
                <a:gdLst/>
                <a:ahLst/>
                <a:cxnLst/>
                <a:rect l="l" t="t" r="r" b="b"/>
                <a:pathLst>
                  <a:path w="779463" h="1254008" extrusionOk="0">
                    <a:moveTo>
                      <a:pt x="694695" y="0"/>
                    </a:moveTo>
                    <a:cubicBezTo>
                      <a:pt x="741511" y="0"/>
                      <a:pt x="779464" y="37952"/>
                      <a:pt x="779464" y="84769"/>
                    </a:cubicBezTo>
                    <a:lnTo>
                      <a:pt x="779464" y="1169240"/>
                    </a:lnTo>
                    <a:cubicBezTo>
                      <a:pt x="779464" y="1216057"/>
                      <a:pt x="741511" y="1254009"/>
                      <a:pt x="694695" y="1254009"/>
                    </a:cubicBezTo>
                    <a:lnTo>
                      <a:pt x="84769" y="1254009"/>
                    </a:lnTo>
                    <a:cubicBezTo>
                      <a:pt x="37952" y="1254009"/>
                      <a:pt x="0" y="1216057"/>
                      <a:pt x="0" y="1169240"/>
                    </a:cubicBezTo>
                    <a:lnTo>
                      <a:pt x="0" y="84769"/>
                    </a:lnTo>
                    <a:cubicBezTo>
                      <a:pt x="0" y="37952"/>
                      <a:pt x="37952" y="0"/>
                      <a:pt x="84769"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6" name="Google Shape;2294;p37">
                <a:extLst>
                  <a:ext uri="{FF2B5EF4-FFF2-40B4-BE49-F238E27FC236}">
                    <a16:creationId xmlns:a16="http://schemas.microsoft.com/office/drawing/2014/main" id="{3FE744BA-CCD0-6B4B-1AD7-4151FA8430B1}"/>
                  </a:ext>
                </a:extLst>
              </p:cNvPr>
              <p:cNvSpPr/>
              <p:nvPr/>
            </p:nvSpPr>
            <p:spPr>
              <a:xfrm>
                <a:off x="4635805" y="1222609"/>
                <a:ext cx="779463" cy="1254008"/>
              </a:xfrm>
              <a:custGeom>
                <a:avLst/>
                <a:gdLst/>
                <a:ahLst/>
                <a:cxnLst/>
                <a:rect l="l" t="t" r="r" b="b"/>
                <a:pathLst>
                  <a:path w="779463" h="1254008" extrusionOk="0">
                    <a:moveTo>
                      <a:pt x="694784" y="0"/>
                    </a:moveTo>
                    <a:cubicBezTo>
                      <a:pt x="741551" y="0"/>
                      <a:pt x="779464" y="37912"/>
                      <a:pt x="779464" y="84680"/>
                    </a:cubicBezTo>
                    <a:lnTo>
                      <a:pt x="779464" y="1169329"/>
                    </a:lnTo>
                    <a:cubicBezTo>
                      <a:pt x="779464" y="1216097"/>
                      <a:pt x="741551" y="1254009"/>
                      <a:pt x="694784" y="1254009"/>
                    </a:cubicBezTo>
                    <a:lnTo>
                      <a:pt x="84680" y="1254009"/>
                    </a:lnTo>
                    <a:cubicBezTo>
                      <a:pt x="37913" y="1254009"/>
                      <a:pt x="0" y="1216097"/>
                      <a:pt x="0" y="1169329"/>
                    </a:cubicBezTo>
                    <a:lnTo>
                      <a:pt x="0" y="84680"/>
                    </a:lnTo>
                    <a:cubicBezTo>
                      <a:pt x="0" y="37912"/>
                      <a:pt x="37913" y="0"/>
                      <a:pt x="84680"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7" name="Google Shape;2295;p37">
                <a:extLst>
                  <a:ext uri="{FF2B5EF4-FFF2-40B4-BE49-F238E27FC236}">
                    <a16:creationId xmlns:a16="http://schemas.microsoft.com/office/drawing/2014/main" id="{B7A72EA0-0212-1FB8-ADD9-8B0F204DA5ED}"/>
                  </a:ext>
                </a:extLst>
              </p:cNvPr>
              <p:cNvSpPr/>
              <p:nvPr/>
            </p:nvSpPr>
            <p:spPr>
              <a:xfrm>
                <a:off x="4784796"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8" name="Google Shape;2296;p37">
                <a:extLst>
                  <a:ext uri="{FF2B5EF4-FFF2-40B4-BE49-F238E27FC236}">
                    <a16:creationId xmlns:a16="http://schemas.microsoft.com/office/drawing/2014/main" id="{79E5F149-6044-0054-0CA9-940B0BCEED13}"/>
                  </a:ext>
                </a:extLst>
              </p:cNvPr>
              <p:cNvSpPr/>
              <p:nvPr/>
            </p:nvSpPr>
            <p:spPr>
              <a:xfrm>
                <a:off x="3015592" y="1347761"/>
                <a:ext cx="425000" cy="425000"/>
              </a:xfrm>
              <a:custGeom>
                <a:avLst/>
                <a:gdLst/>
                <a:ahLst/>
                <a:cxnLst/>
                <a:rect l="l" t="t" r="r" b="b"/>
                <a:pathLst>
                  <a:path w="425000" h="425000" extrusionOk="0">
                    <a:moveTo>
                      <a:pt x="425000" y="212500"/>
                    </a:moveTo>
                    <a:cubicBezTo>
                      <a:pt x="425000" y="329861"/>
                      <a:pt x="329861" y="425000"/>
                      <a:pt x="212500" y="425000"/>
                    </a:cubicBezTo>
                    <a:cubicBezTo>
                      <a:pt x="95140" y="425000"/>
                      <a:pt x="0" y="329861"/>
                      <a:pt x="0" y="212500"/>
                    </a:cubicBezTo>
                    <a:cubicBezTo>
                      <a:pt x="0" y="95140"/>
                      <a:pt x="95140" y="0"/>
                      <a:pt x="212500" y="0"/>
                    </a:cubicBezTo>
                    <a:cubicBezTo>
                      <a:pt x="329861" y="0"/>
                      <a:pt x="425000" y="95140"/>
                      <a:pt x="425000" y="2125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9" name="Google Shape;2297;p37">
                <a:extLst>
                  <a:ext uri="{FF2B5EF4-FFF2-40B4-BE49-F238E27FC236}">
                    <a16:creationId xmlns:a16="http://schemas.microsoft.com/office/drawing/2014/main" id="{29F9204C-28B0-CCAF-6C6E-1D79686CFE9B}"/>
                  </a:ext>
                </a:extLst>
              </p:cNvPr>
              <p:cNvSpPr/>
              <p:nvPr/>
            </p:nvSpPr>
            <p:spPr>
              <a:xfrm>
                <a:off x="3910423" y="1348651"/>
                <a:ext cx="431493" cy="423221"/>
              </a:xfrm>
              <a:custGeom>
                <a:avLst/>
                <a:gdLst/>
                <a:ahLst/>
                <a:cxnLst/>
                <a:rect l="l" t="t" r="r" b="b"/>
                <a:pathLst>
                  <a:path w="431493" h="423221" extrusionOk="0">
                    <a:moveTo>
                      <a:pt x="0" y="423221"/>
                    </a:moveTo>
                    <a:lnTo>
                      <a:pt x="215791" y="0"/>
                    </a:lnTo>
                    <a:lnTo>
                      <a:pt x="431493" y="423221"/>
                    </a:lnTo>
                    <a:lnTo>
                      <a:pt x="0" y="4232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00" name="Google Shape;2298;p37">
                <a:extLst>
                  <a:ext uri="{FF2B5EF4-FFF2-40B4-BE49-F238E27FC236}">
                    <a16:creationId xmlns:a16="http://schemas.microsoft.com/office/drawing/2014/main" id="{0C977BE2-513E-8DFC-753C-CE752DE974C6}"/>
                  </a:ext>
                </a:extLst>
              </p:cNvPr>
              <p:cNvGrpSpPr/>
              <p:nvPr/>
            </p:nvGrpSpPr>
            <p:grpSpPr>
              <a:xfrm>
                <a:off x="3879113" y="1885816"/>
                <a:ext cx="494114" cy="212144"/>
                <a:chOff x="3879113" y="1885816"/>
                <a:chExt cx="494114" cy="212144"/>
              </a:xfrm>
            </p:grpSpPr>
            <p:sp>
              <p:nvSpPr>
                <p:cNvPr id="3016" name="Google Shape;2299;p37">
                  <a:extLst>
                    <a:ext uri="{FF2B5EF4-FFF2-40B4-BE49-F238E27FC236}">
                      <a16:creationId xmlns:a16="http://schemas.microsoft.com/office/drawing/2014/main" id="{ED56AEF1-F0AA-9EA0-EB9A-2AC1DA093960}"/>
                    </a:ext>
                  </a:extLst>
                </p:cNvPr>
                <p:cNvSpPr/>
                <p:nvPr/>
              </p:nvSpPr>
              <p:spPr>
                <a:xfrm>
                  <a:off x="3879113" y="1885816"/>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7" name="Google Shape;2300;p37">
                  <a:extLst>
                    <a:ext uri="{FF2B5EF4-FFF2-40B4-BE49-F238E27FC236}">
                      <a16:creationId xmlns:a16="http://schemas.microsoft.com/office/drawing/2014/main" id="{CE6610D7-FB5C-F14F-9FE6-1BAD3CF695D6}"/>
                    </a:ext>
                  </a:extLst>
                </p:cNvPr>
                <p:cNvSpPr/>
                <p:nvPr/>
              </p:nvSpPr>
              <p:spPr>
                <a:xfrm>
                  <a:off x="3879113" y="1987663"/>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8" name="Google Shape;2301;p37">
                  <a:extLst>
                    <a:ext uri="{FF2B5EF4-FFF2-40B4-BE49-F238E27FC236}">
                      <a16:creationId xmlns:a16="http://schemas.microsoft.com/office/drawing/2014/main" id="{82E464AE-3C13-F863-BCFE-EEB206ED82E9}"/>
                    </a:ext>
                  </a:extLst>
                </p:cNvPr>
                <p:cNvSpPr/>
                <p:nvPr/>
              </p:nvSpPr>
              <p:spPr>
                <a:xfrm>
                  <a:off x="3879113" y="2089421"/>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01" name="Google Shape;2302;p37">
                <a:extLst>
                  <a:ext uri="{FF2B5EF4-FFF2-40B4-BE49-F238E27FC236}">
                    <a16:creationId xmlns:a16="http://schemas.microsoft.com/office/drawing/2014/main" id="{CB974A0F-11B6-4A2C-FCDE-520955330876}"/>
                  </a:ext>
                </a:extLst>
              </p:cNvPr>
              <p:cNvGrpSpPr/>
              <p:nvPr/>
            </p:nvGrpSpPr>
            <p:grpSpPr>
              <a:xfrm>
                <a:off x="2980990" y="1885816"/>
                <a:ext cx="494114" cy="212144"/>
                <a:chOff x="2980990" y="1885816"/>
                <a:chExt cx="494114" cy="212144"/>
              </a:xfrm>
            </p:grpSpPr>
            <p:sp>
              <p:nvSpPr>
                <p:cNvPr id="3013" name="Google Shape;2303;p37">
                  <a:extLst>
                    <a:ext uri="{FF2B5EF4-FFF2-40B4-BE49-F238E27FC236}">
                      <a16:creationId xmlns:a16="http://schemas.microsoft.com/office/drawing/2014/main" id="{A9118037-2622-1CF0-4785-913A9D4652DD}"/>
                    </a:ext>
                  </a:extLst>
                </p:cNvPr>
                <p:cNvSpPr/>
                <p:nvPr/>
              </p:nvSpPr>
              <p:spPr>
                <a:xfrm>
                  <a:off x="2980990" y="1885816"/>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4" name="Google Shape;2304;p37">
                  <a:extLst>
                    <a:ext uri="{FF2B5EF4-FFF2-40B4-BE49-F238E27FC236}">
                      <a16:creationId xmlns:a16="http://schemas.microsoft.com/office/drawing/2014/main" id="{EC8D2BEF-AF29-E89C-9810-A09E29125573}"/>
                    </a:ext>
                  </a:extLst>
                </p:cNvPr>
                <p:cNvSpPr/>
                <p:nvPr/>
              </p:nvSpPr>
              <p:spPr>
                <a:xfrm>
                  <a:off x="2980990" y="1987663"/>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5" name="Google Shape;2305;p37">
                  <a:extLst>
                    <a:ext uri="{FF2B5EF4-FFF2-40B4-BE49-F238E27FC236}">
                      <a16:creationId xmlns:a16="http://schemas.microsoft.com/office/drawing/2014/main" id="{DBD59EDD-F5DC-EBF9-720A-1ED983FDCEC2}"/>
                    </a:ext>
                  </a:extLst>
                </p:cNvPr>
                <p:cNvSpPr/>
                <p:nvPr/>
              </p:nvSpPr>
              <p:spPr>
                <a:xfrm>
                  <a:off x="2980990" y="2089421"/>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02" name="Google Shape;2306;p37">
                <a:extLst>
                  <a:ext uri="{FF2B5EF4-FFF2-40B4-BE49-F238E27FC236}">
                    <a16:creationId xmlns:a16="http://schemas.microsoft.com/office/drawing/2014/main" id="{DFE8654E-C042-63BC-1923-438536A9C41B}"/>
                  </a:ext>
                </a:extLst>
              </p:cNvPr>
              <p:cNvSpPr/>
              <p:nvPr/>
            </p:nvSpPr>
            <p:spPr>
              <a:xfrm>
                <a:off x="2985260"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03" name="Google Shape;2307;p37">
                <a:extLst>
                  <a:ext uri="{FF2B5EF4-FFF2-40B4-BE49-F238E27FC236}">
                    <a16:creationId xmlns:a16="http://schemas.microsoft.com/office/drawing/2014/main" id="{5794FE9D-D16F-89DA-3922-B2034E7A9B4D}"/>
                  </a:ext>
                </a:extLst>
              </p:cNvPr>
              <p:cNvGrpSpPr/>
              <p:nvPr/>
            </p:nvGrpSpPr>
            <p:grpSpPr>
              <a:xfrm>
                <a:off x="4780615" y="1885816"/>
                <a:ext cx="494114" cy="212144"/>
                <a:chOff x="4780615" y="1885816"/>
                <a:chExt cx="494114" cy="212144"/>
              </a:xfrm>
            </p:grpSpPr>
            <p:sp>
              <p:nvSpPr>
                <p:cNvPr id="3010" name="Google Shape;2308;p37">
                  <a:extLst>
                    <a:ext uri="{FF2B5EF4-FFF2-40B4-BE49-F238E27FC236}">
                      <a16:creationId xmlns:a16="http://schemas.microsoft.com/office/drawing/2014/main" id="{0A9EB324-F37C-1078-0C03-426564DE84D0}"/>
                    </a:ext>
                  </a:extLst>
                </p:cNvPr>
                <p:cNvSpPr/>
                <p:nvPr/>
              </p:nvSpPr>
              <p:spPr>
                <a:xfrm>
                  <a:off x="4780615" y="1885816"/>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1" name="Google Shape;2309;p37">
                  <a:extLst>
                    <a:ext uri="{FF2B5EF4-FFF2-40B4-BE49-F238E27FC236}">
                      <a16:creationId xmlns:a16="http://schemas.microsoft.com/office/drawing/2014/main" id="{A8F5AF04-07EC-DAF4-FD01-5C2033C866AD}"/>
                    </a:ext>
                  </a:extLst>
                </p:cNvPr>
                <p:cNvSpPr/>
                <p:nvPr/>
              </p:nvSpPr>
              <p:spPr>
                <a:xfrm>
                  <a:off x="4780615" y="1987663"/>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2" name="Google Shape;2310;p37">
                  <a:extLst>
                    <a:ext uri="{FF2B5EF4-FFF2-40B4-BE49-F238E27FC236}">
                      <a16:creationId xmlns:a16="http://schemas.microsoft.com/office/drawing/2014/main" id="{B5BB26E8-9A85-4A70-C651-F559336050D1}"/>
                    </a:ext>
                  </a:extLst>
                </p:cNvPr>
                <p:cNvSpPr/>
                <p:nvPr/>
              </p:nvSpPr>
              <p:spPr>
                <a:xfrm>
                  <a:off x="4780615" y="2089421"/>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04" name="Google Shape;2311;p37">
                <a:extLst>
                  <a:ext uri="{FF2B5EF4-FFF2-40B4-BE49-F238E27FC236}">
                    <a16:creationId xmlns:a16="http://schemas.microsoft.com/office/drawing/2014/main" id="{3409EF76-CCE5-0048-EBC4-2C68C331EBC2}"/>
                  </a:ext>
                </a:extLst>
              </p:cNvPr>
              <p:cNvSpPr/>
              <p:nvPr/>
            </p:nvSpPr>
            <p:spPr>
              <a:xfrm>
                <a:off x="4815127" y="1347672"/>
                <a:ext cx="425089" cy="425089"/>
              </a:xfrm>
              <a:custGeom>
                <a:avLst/>
                <a:gdLst/>
                <a:ahLst/>
                <a:cxnLst/>
                <a:rect l="l" t="t" r="r" b="b"/>
                <a:pathLst>
                  <a:path w="425089" h="425089" extrusionOk="0">
                    <a:moveTo>
                      <a:pt x="0" y="0"/>
                    </a:moveTo>
                    <a:lnTo>
                      <a:pt x="425089" y="0"/>
                    </a:lnTo>
                    <a:lnTo>
                      <a:pt x="425089" y="425089"/>
                    </a:lnTo>
                    <a:lnTo>
                      <a:pt x="0" y="42508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5" name="Google Shape;2312;p37">
                <a:extLst>
                  <a:ext uri="{FF2B5EF4-FFF2-40B4-BE49-F238E27FC236}">
                    <a16:creationId xmlns:a16="http://schemas.microsoft.com/office/drawing/2014/main" id="{07E34D57-0E3D-8568-701E-8D3EA257B47E}"/>
                  </a:ext>
                </a:extLst>
              </p:cNvPr>
              <p:cNvSpPr/>
              <p:nvPr/>
            </p:nvSpPr>
            <p:spPr>
              <a:xfrm>
                <a:off x="3883382"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6" name="Google Shape;2313;p37">
                <a:extLst>
                  <a:ext uri="{FF2B5EF4-FFF2-40B4-BE49-F238E27FC236}">
                    <a16:creationId xmlns:a16="http://schemas.microsoft.com/office/drawing/2014/main" id="{EBDCE640-072D-B82D-5B88-B973858368BC}"/>
                  </a:ext>
                </a:extLst>
              </p:cNvPr>
              <p:cNvSpPr/>
              <p:nvPr/>
            </p:nvSpPr>
            <p:spPr>
              <a:xfrm>
                <a:off x="3989499"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7" name="Google Shape;2314;p37">
                <a:extLst>
                  <a:ext uri="{FF2B5EF4-FFF2-40B4-BE49-F238E27FC236}">
                    <a16:creationId xmlns:a16="http://schemas.microsoft.com/office/drawing/2014/main" id="{B3F8F344-11DE-9F2A-CDA9-5F892CB6550B}"/>
                  </a:ext>
                </a:extLst>
              </p:cNvPr>
              <p:cNvSpPr/>
              <p:nvPr/>
            </p:nvSpPr>
            <p:spPr>
              <a:xfrm>
                <a:off x="3083816"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8" name="Google Shape;2315;p37">
                <a:extLst>
                  <a:ext uri="{FF2B5EF4-FFF2-40B4-BE49-F238E27FC236}">
                    <a16:creationId xmlns:a16="http://schemas.microsoft.com/office/drawing/2014/main" id="{E3D97690-9CBD-9D29-F2C0-0E48D95418AF}"/>
                  </a:ext>
                </a:extLst>
              </p:cNvPr>
              <p:cNvSpPr/>
              <p:nvPr/>
            </p:nvSpPr>
            <p:spPr>
              <a:xfrm>
                <a:off x="4881306"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9" name="Google Shape;2316;p37">
                <a:extLst>
                  <a:ext uri="{FF2B5EF4-FFF2-40B4-BE49-F238E27FC236}">
                    <a16:creationId xmlns:a16="http://schemas.microsoft.com/office/drawing/2014/main" id="{30603D8A-574E-ED16-1D14-8A1AB7E7AB07}"/>
                  </a:ext>
                </a:extLst>
              </p:cNvPr>
              <p:cNvSpPr/>
              <p:nvPr/>
            </p:nvSpPr>
            <p:spPr>
              <a:xfrm>
                <a:off x="3848292" y="3404449"/>
                <a:ext cx="575769" cy="8628"/>
              </a:xfrm>
              <a:custGeom>
                <a:avLst/>
                <a:gdLst/>
                <a:ahLst/>
                <a:cxnLst/>
                <a:rect l="l" t="t" r="r" b="b"/>
                <a:pathLst>
                  <a:path w="575769" h="8628" extrusionOk="0">
                    <a:moveTo>
                      <a:pt x="4136" y="8628"/>
                    </a:moveTo>
                    <a:lnTo>
                      <a:pt x="571634" y="8628"/>
                    </a:lnTo>
                    <a:cubicBezTo>
                      <a:pt x="577148" y="8628"/>
                      <a:pt x="577148" y="0"/>
                      <a:pt x="571634" y="0"/>
                    </a:cubicBezTo>
                    <a:lnTo>
                      <a:pt x="4136" y="0"/>
                    </a:lnTo>
                    <a:cubicBezTo>
                      <a:pt x="-1379" y="0"/>
                      <a:pt x="-1379" y="8628"/>
                      <a:pt x="4136" y="8628"/>
                    </a:cubicBezTo>
                    <a:lnTo>
                      <a:pt x="4136" y="86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 name="Google Shape;2320;p37">
              <a:extLst>
                <a:ext uri="{FF2B5EF4-FFF2-40B4-BE49-F238E27FC236}">
                  <a16:creationId xmlns:a16="http://schemas.microsoft.com/office/drawing/2014/main" id="{65E2C0C1-2D7F-D272-82D4-66278C0DE3AE}"/>
                </a:ext>
              </a:extLst>
            </p:cNvPr>
            <p:cNvGrpSpPr/>
            <p:nvPr/>
          </p:nvGrpSpPr>
          <p:grpSpPr>
            <a:xfrm>
              <a:off x="3775863" y="2960122"/>
              <a:ext cx="2824742" cy="1686438"/>
              <a:chOff x="3652252" y="3478720"/>
              <a:chExt cx="3433502" cy="2049882"/>
            </a:xfrm>
          </p:grpSpPr>
          <p:grpSp>
            <p:nvGrpSpPr>
              <p:cNvPr id="2912" name="Google Shape;2321;p37">
                <a:extLst>
                  <a:ext uri="{FF2B5EF4-FFF2-40B4-BE49-F238E27FC236}">
                    <a16:creationId xmlns:a16="http://schemas.microsoft.com/office/drawing/2014/main" id="{9148A551-EB3B-46DC-B70D-F7DB04960868}"/>
                  </a:ext>
                </a:extLst>
              </p:cNvPr>
              <p:cNvGrpSpPr/>
              <p:nvPr/>
            </p:nvGrpSpPr>
            <p:grpSpPr>
              <a:xfrm>
                <a:off x="3652252" y="3478720"/>
                <a:ext cx="3433502" cy="2049303"/>
                <a:chOff x="3652252" y="3478720"/>
                <a:chExt cx="3433502" cy="2049303"/>
              </a:xfrm>
            </p:grpSpPr>
            <p:sp>
              <p:nvSpPr>
                <p:cNvPr id="2928" name="Google Shape;2322;p37">
                  <a:extLst>
                    <a:ext uri="{FF2B5EF4-FFF2-40B4-BE49-F238E27FC236}">
                      <a16:creationId xmlns:a16="http://schemas.microsoft.com/office/drawing/2014/main" id="{C3AFF917-61CB-A362-422D-D3421980C2F0}"/>
                    </a:ext>
                  </a:extLst>
                </p:cNvPr>
                <p:cNvSpPr/>
                <p:nvPr/>
              </p:nvSpPr>
              <p:spPr>
                <a:xfrm>
                  <a:off x="5700596" y="4599621"/>
                  <a:ext cx="788727" cy="845058"/>
                </a:xfrm>
                <a:custGeom>
                  <a:avLst/>
                  <a:gdLst/>
                  <a:ahLst/>
                  <a:cxnLst/>
                  <a:rect l="l" t="t" r="r" b="b"/>
                  <a:pathLst>
                    <a:path w="788727" h="845058" extrusionOk="0">
                      <a:moveTo>
                        <a:pt x="646578" y="845058"/>
                      </a:moveTo>
                      <a:cubicBezTo>
                        <a:pt x="643435" y="845058"/>
                        <a:pt x="640196" y="844963"/>
                        <a:pt x="637053" y="844772"/>
                      </a:cubicBezTo>
                      <a:lnTo>
                        <a:pt x="142134" y="812006"/>
                      </a:lnTo>
                      <a:cubicBezTo>
                        <a:pt x="68315" y="807149"/>
                        <a:pt x="10594" y="746474"/>
                        <a:pt x="9260" y="672560"/>
                      </a:cubicBezTo>
                      <a:lnTo>
                        <a:pt x="21" y="144780"/>
                      </a:lnTo>
                      <a:cubicBezTo>
                        <a:pt x="-1312" y="66199"/>
                        <a:pt x="61172" y="1429"/>
                        <a:pt x="139753" y="0"/>
                      </a:cubicBezTo>
                      <a:cubicBezTo>
                        <a:pt x="140610" y="0"/>
                        <a:pt x="141467" y="0"/>
                        <a:pt x="142324" y="0"/>
                      </a:cubicBezTo>
                      <a:cubicBezTo>
                        <a:pt x="219763" y="0"/>
                        <a:pt x="283104" y="62008"/>
                        <a:pt x="284533" y="139732"/>
                      </a:cubicBezTo>
                      <a:lnTo>
                        <a:pt x="291486" y="536734"/>
                      </a:lnTo>
                      <a:lnTo>
                        <a:pt x="655913" y="560832"/>
                      </a:lnTo>
                      <a:cubicBezTo>
                        <a:pt x="734303" y="566071"/>
                        <a:pt x="793644" y="633794"/>
                        <a:pt x="788405" y="712184"/>
                      </a:cubicBezTo>
                      <a:cubicBezTo>
                        <a:pt x="783452" y="787337"/>
                        <a:pt x="720873" y="845058"/>
                        <a:pt x="646578" y="8450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9" name="Google Shape;2323;p37">
                  <a:extLst>
                    <a:ext uri="{FF2B5EF4-FFF2-40B4-BE49-F238E27FC236}">
                      <a16:creationId xmlns:a16="http://schemas.microsoft.com/office/drawing/2014/main" id="{ED20B4E0-E775-1615-6374-BEAC0F11F9DF}"/>
                    </a:ext>
                  </a:extLst>
                </p:cNvPr>
                <p:cNvSpPr/>
                <p:nvPr/>
              </p:nvSpPr>
              <p:spPr>
                <a:xfrm>
                  <a:off x="5669063" y="4530279"/>
                  <a:ext cx="334448" cy="337756"/>
                </a:xfrm>
                <a:custGeom>
                  <a:avLst/>
                  <a:gdLst/>
                  <a:ahLst/>
                  <a:cxnLst/>
                  <a:rect l="l" t="t" r="r" b="b"/>
                  <a:pathLst>
                    <a:path w="334448" h="337756" extrusionOk="0">
                      <a:moveTo>
                        <a:pt x="2788" y="337756"/>
                      </a:moveTo>
                      <a:lnTo>
                        <a:pt x="334449" y="332232"/>
                      </a:lnTo>
                      <a:lnTo>
                        <a:pt x="331687" y="164306"/>
                      </a:lnTo>
                      <a:cubicBezTo>
                        <a:pt x="330163" y="72771"/>
                        <a:pt x="271965" y="6001"/>
                        <a:pt x="175191" y="0"/>
                      </a:cubicBezTo>
                      <a:lnTo>
                        <a:pt x="155664" y="0"/>
                      </a:lnTo>
                      <a:cubicBezTo>
                        <a:pt x="64129" y="1524"/>
                        <a:pt x="-1498" y="78200"/>
                        <a:pt x="26" y="169831"/>
                      </a:cubicBezTo>
                      <a:lnTo>
                        <a:pt x="2788" y="33775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30" name="Google Shape;2324;p37">
                  <a:extLst>
                    <a:ext uri="{FF2B5EF4-FFF2-40B4-BE49-F238E27FC236}">
                      <a16:creationId xmlns:a16="http://schemas.microsoft.com/office/drawing/2014/main" id="{41E808F0-B612-ED99-546F-450D6D50E9ED}"/>
                    </a:ext>
                  </a:extLst>
                </p:cNvPr>
                <p:cNvGrpSpPr/>
                <p:nvPr/>
              </p:nvGrpSpPr>
              <p:grpSpPr>
                <a:xfrm>
                  <a:off x="4581429" y="3493293"/>
                  <a:ext cx="521017" cy="823341"/>
                  <a:chOff x="4581429" y="3493293"/>
                  <a:chExt cx="521017" cy="823341"/>
                </a:xfrm>
              </p:grpSpPr>
              <p:grpSp>
                <p:nvGrpSpPr>
                  <p:cNvPr id="2979" name="Google Shape;2325;p37">
                    <a:extLst>
                      <a:ext uri="{FF2B5EF4-FFF2-40B4-BE49-F238E27FC236}">
                        <a16:creationId xmlns:a16="http://schemas.microsoft.com/office/drawing/2014/main" id="{9A214AF4-3671-73CA-9C9D-0B153AE2E737}"/>
                      </a:ext>
                    </a:extLst>
                  </p:cNvPr>
                  <p:cNvGrpSpPr/>
                  <p:nvPr/>
                </p:nvGrpSpPr>
                <p:grpSpPr>
                  <a:xfrm>
                    <a:off x="4581429" y="3493293"/>
                    <a:ext cx="521017" cy="823341"/>
                    <a:chOff x="4581429" y="3493293"/>
                    <a:chExt cx="521017" cy="823341"/>
                  </a:xfrm>
                </p:grpSpPr>
                <p:sp>
                  <p:nvSpPr>
                    <p:cNvPr id="2987" name="Google Shape;2326;p37">
                      <a:extLst>
                        <a:ext uri="{FF2B5EF4-FFF2-40B4-BE49-F238E27FC236}">
                          <a16:creationId xmlns:a16="http://schemas.microsoft.com/office/drawing/2014/main" id="{C1271D5F-0E28-A7E2-B4D0-2DA07BFD8D23}"/>
                        </a:ext>
                      </a:extLst>
                    </p:cNvPr>
                    <p:cNvSpPr/>
                    <p:nvPr/>
                  </p:nvSpPr>
                  <p:spPr>
                    <a:xfrm>
                      <a:off x="4581429" y="3515772"/>
                      <a:ext cx="498729" cy="800862"/>
                    </a:xfrm>
                    <a:custGeom>
                      <a:avLst/>
                      <a:gdLst/>
                      <a:ahLst/>
                      <a:cxnLst/>
                      <a:rect l="l" t="t" r="r" b="b"/>
                      <a:pathLst>
                        <a:path w="498729" h="800862" extrusionOk="0">
                          <a:moveTo>
                            <a:pt x="0" y="563309"/>
                          </a:moveTo>
                          <a:lnTo>
                            <a:pt x="69342" y="493490"/>
                          </a:lnTo>
                          <a:cubicBezTo>
                            <a:pt x="108966" y="453581"/>
                            <a:pt x="129635" y="398526"/>
                            <a:pt x="126111" y="342328"/>
                          </a:cubicBezTo>
                          <a:lnTo>
                            <a:pt x="110871" y="103251"/>
                          </a:lnTo>
                          <a:cubicBezTo>
                            <a:pt x="108394" y="64865"/>
                            <a:pt x="122492" y="27242"/>
                            <a:pt x="149638" y="0"/>
                          </a:cubicBezTo>
                          <a:lnTo>
                            <a:pt x="149638" y="0"/>
                          </a:lnTo>
                          <a:lnTo>
                            <a:pt x="498729" y="539496"/>
                          </a:lnTo>
                          <a:lnTo>
                            <a:pt x="239173" y="800862"/>
                          </a:lnTo>
                          <a:lnTo>
                            <a:pt x="95" y="563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8" name="Google Shape;2327;p37">
                      <a:extLst>
                        <a:ext uri="{FF2B5EF4-FFF2-40B4-BE49-F238E27FC236}">
                          <a16:creationId xmlns:a16="http://schemas.microsoft.com/office/drawing/2014/main" id="{245E271D-9355-13D7-A24D-70E7D2A8ED5E}"/>
                        </a:ext>
                      </a:extLst>
                    </p:cNvPr>
                    <p:cNvSpPr/>
                    <p:nvPr/>
                  </p:nvSpPr>
                  <p:spPr>
                    <a:xfrm>
                      <a:off x="4731162" y="3493293"/>
                      <a:ext cx="371284" cy="561975"/>
                    </a:xfrm>
                    <a:custGeom>
                      <a:avLst/>
                      <a:gdLst/>
                      <a:ahLst/>
                      <a:cxnLst/>
                      <a:rect l="l" t="t" r="r" b="b"/>
                      <a:pathLst>
                        <a:path w="371284" h="561975" extrusionOk="0">
                          <a:moveTo>
                            <a:pt x="22193" y="0"/>
                          </a:moveTo>
                          <a:lnTo>
                            <a:pt x="371284" y="539496"/>
                          </a:lnTo>
                          <a:lnTo>
                            <a:pt x="348901" y="561975"/>
                          </a:lnTo>
                          <a:lnTo>
                            <a:pt x="0" y="22670"/>
                          </a:lnTo>
                          <a:cubicBezTo>
                            <a:pt x="6667" y="15335"/>
                            <a:pt x="14192" y="8001"/>
                            <a:pt x="221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80" name="Google Shape;2328;p37">
                    <a:extLst>
                      <a:ext uri="{FF2B5EF4-FFF2-40B4-BE49-F238E27FC236}">
                        <a16:creationId xmlns:a16="http://schemas.microsoft.com/office/drawing/2014/main" id="{AF697AB5-75E5-2EEF-BB21-136BE0BA92FB}"/>
                      </a:ext>
                    </a:extLst>
                  </p:cNvPr>
                  <p:cNvSpPr/>
                  <p:nvPr/>
                </p:nvSpPr>
                <p:spPr>
                  <a:xfrm>
                    <a:off x="4828603" y="4073365"/>
                    <a:ext cx="92595" cy="92678"/>
                  </a:xfrm>
                  <a:custGeom>
                    <a:avLst/>
                    <a:gdLst/>
                    <a:ahLst/>
                    <a:cxnLst/>
                    <a:rect l="l" t="t" r="r" b="b"/>
                    <a:pathLst>
                      <a:path w="92595" h="92678" extrusionOk="0">
                        <a:moveTo>
                          <a:pt x="46387" y="92583"/>
                        </a:moveTo>
                        <a:cubicBezTo>
                          <a:pt x="34100" y="92583"/>
                          <a:pt x="22479" y="87821"/>
                          <a:pt x="13716" y="79153"/>
                        </a:cubicBezTo>
                        <a:cubicBezTo>
                          <a:pt x="4953" y="70390"/>
                          <a:pt x="95" y="58864"/>
                          <a:pt x="0" y="46482"/>
                        </a:cubicBezTo>
                        <a:cubicBezTo>
                          <a:pt x="0" y="34100"/>
                          <a:pt x="4763" y="22479"/>
                          <a:pt x="13430" y="13716"/>
                        </a:cubicBezTo>
                        <a:cubicBezTo>
                          <a:pt x="22193" y="4953"/>
                          <a:pt x="33814" y="95"/>
                          <a:pt x="46101" y="0"/>
                        </a:cubicBezTo>
                        <a:lnTo>
                          <a:pt x="46292" y="0"/>
                        </a:lnTo>
                        <a:cubicBezTo>
                          <a:pt x="58579" y="0"/>
                          <a:pt x="70199" y="4763"/>
                          <a:pt x="78962" y="13430"/>
                        </a:cubicBezTo>
                        <a:cubicBezTo>
                          <a:pt x="97060" y="31433"/>
                          <a:pt x="97155" y="60865"/>
                          <a:pt x="79153" y="78962"/>
                        </a:cubicBezTo>
                        <a:cubicBezTo>
                          <a:pt x="70390" y="87725"/>
                          <a:pt x="58769" y="92583"/>
                          <a:pt x="46482" y="92678"/>
                        </a:cubicBezTo>
                        <a:lnTo>
                          <a:pt x="46292" y="92678"/>
                        </a:lnTo>
                        <a:close/>
                        <a:moveTo>
                          <a:pt x="46387" y="8001"/>
                        </a:moveTo>
                        <a:lnTo>
                          <a:pt x="46292" y="8001"/>
                        </a:lnTo>
                        <a:cubicBezTo>
                          <a:pt x="36100" y="8001"/>
                          <a:pt x="26479" y="12002"/>
                          <a:pt x="19336" y="19336"/>
                        </a:cubicBezTo>
                        <a:cubicBezTo>
                          <a:pt x="4477" y="34290"/>
                          <a:pt x="4572" y="58579"/>
                          <a:pt x="19526" y="73343"/>
                        </a:cubicBezTo>
                        <a:cubicBezTo>
                          <a:pt x="26765" y="80486"/>
                          <a:pt x="36481" y="84296"/>
                          <a:pt x="46577" y="84392"/>
                        </a:cubicBezTo>
                        <a:cubicBezTo>
                          <a:pt x="56769" y="84392"/>
                          <a:pt x="66389" y="80391"/>
                          <a:pt x="73533" y="73152"/>
                        </a:cubicBezTo>
                        <a:cubicBezTo>
                          <a:pt x="88392" y="58198"/>
                          <a:pt x="88297" y="33909"/>
                          <a:pt x="73342" y="19050"/>
                        </a:cubicBezTo>
                        <a:cubicBezTo>
                          <a:pt x="66104" y="11906"/>
                          <a:pt x="56579" y="7906"/>
                          <a:pt x="46387" y="79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1" name="Google Shape;2329;p37">
                    <a:extLst>
                      <a:ext uri="{FF2B5EF4-FFF2-40B4-BE49-F238E27FC236}">
                        <a16:creationId xmlns:a16="http://schemas.microsoft.com/office/drawing/2014/main" id="{39832024-DE61-AC10-FAE3-21AA6A9B6296}"/>
                      </a:ext>
                    </a:extLst>
                  </p:cNvPr>
                  <p:cNvSpPr/>
                  <p:nvPr/>
                </p:nvSpPr>
                <p:spPr>
                  <a:xfrm>
                    <a:off x="4686966" y="3777423"/>
                    <a:ext cx="74580" cy="9239"/>
                  </a:xfrm>
                  <a:custGeom>
                    <a:avLst/>
                    <a:gdLst/>
                    <a:ahLst/>
                    <a:cxnLst/>
                    <a:rect l="l" t="t" r="r" b="b"/>
                    <a:pathLst>
                      <a:path w="74580" h="9239" extrusionOk="0">
                        <a:moveTo>
                          <a:pt x="70485" y="9239"/>
                        </a:moveTo>
                        <a:lnTo>
                          <a:pt x="70485" y="9239"/>
                        </a:lnTo>
                        <a:lnTo>
                          <a:pt x="4000" y="8096"/>
                        </a:lnTo>
                        <a:cubicBezTo>
                          <a:pt x="1810" y="8096"/>
                          <a:pt x="0" y="6191"/>
                          <a:pt x="0" y="4001"/>
                        </a:cubicBezTo>
                        <a:cubicBezTo>
                          <a:pt x="0" y="1810"/>
                          <a:pt x="1714" y="286"/>
                          <a:pt x="4096" y="0"/>
                        </a:cubicBezTo>
                        <a:lnTo>
                          <a:pt x="70580" y="1143"/>
                        </a:lnTo>
                        <a:cubicBezTo>
                          <a:pt x="72771"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2" name="Google Shape;2330;p37">
                    <a:extLst>
                      <a:ext uri="{FF2B5EF4-FFF2-40B4-BE49-F238E27FC236}">
                        <a16:creationId xmlns:a16="http://schemas.microsoft.com/office/drawing/2014/main" id="{D49AE080-20ED-BCA1-6019-52B386228DA9}"/>
                      </a:ext>
                    </a:extLst>
                  </p:cNvPr>
                  <p:cNvSpPr/>
                  <p:nvPr/>
                </p:nvSpPr>
                <p:spPr>
                  <a:xfrm>
                    <a:off x="4688871" y="3819048"/>
                    <a:ext cx="74580" cy="9239"/>
                  </a:xfrm>
                  <a:custGeom>
                    <a:avLst/>
                    <a:gdLst/>
                    <a:ahLst/>
                    <a:cxnLst/>
                    <a:rect l="l" t="t" r="r" b="b"/>
                    <a:pathLst>
                      <a:path w="74580" h="9239" extrusionOk="0">
                        <a:moveTo>
                          <a:pt x="70485" y="9239"/>
                        </a:moveTo>
                        <a:lnTo>
                          <a:pt x="70485" y="9239"/>
                        </a:lnTo>
                        <a:lnTo>
                          <a:pt x="4000" y="8096"/>
                        </a:lnTo>
                        <a:cubicBezTo>
                          <a:pt x="1714" y="8096"/>
                          <a:pt x="0" y="6191"/>
                          <a:pt x="0" y="4000"/>
                        </a:cubicBezTo>
                        <a:cubicBezTo>
                          <a:pt x="0" y="1714"/>
                          <a:pt x="2000" y="95"/>
                          <a:pt x="4096" y="0"/>
                        </a:cubicBezTo>
                        <a:lnTo>
                          <a:pt x="70580" y="1143"/>
                        </a:lnTo>
                        <a:cubicBezTo>
                          <a:pt x="72866"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3" name="Google Shape;2331;p37">
                    <a:extLst>
                      <a:ext uri="{FF2B5EF4-FFF2-40B4-BE49-F238E27FC236}">
                        <a16:creationId xmlns:a16="http://schemas.microsoft.com/office/drawing/2014/main" id="{93098761-601E-E5C2-2F84-3D931022DF93}"/>
                      </a:ext>
                    </a:extLst>
                  </p:cNvPr>
                  <p:cNvSpPr/>
                  <p:nvPr/>
                </p:nvSpPr>
                <p:spPr>
                  <a:xfrm>
                    <a:off x="4690487" y="3862070"/>
                    <a:ext cx="74313" cy="12889"/>
                  </a:xfrm>
                  <a:custGeom>
                    <a:avLst/>
                    <a:gdLst/>
                    <a:ahLst/>
                    <a:cxnLst/>
                    <a:rect l="l" t="t" r="r" b="b"/>
                    <a:pathLst>
                      <a:path w="74313" h="12889" extrusionOk="0">
                        <a:moveTo>
                          <a:pt x="70394" y="12795"/>
                        </a:moveTo>
                        <a:cubicBezTo>
                          <a:pt x="70394" y="12795"/>
                          <a:pt x="70203" y="12795"/>
                          <a:pt x="70108" y="12795"/>
                        </a:cubicBezTo>
                        <a:lnTo>
                          <a:pt x="3814" y="8127"/>
                        </a:lnTo>
                        <a:cubicBezTo>
                          <a:pt x="1623" y="7937"/>
                          <a:pt x="-92" y="6032"/>
                          <a:pt x="4" y="3746"/>
                        </a:cubicBezTo>
                        <a:cubicBezTo>
                          <a:pt x="194" y="1460"/>
                          <a:pt x="2290" y="-255"/>
                          <a:pt x="4290" y="31"/>
                        </a:cubicBezTo>
                        <a:lnTo>
                          <a:pt x="70584" y="4698"/>
                        </a:lnTo>
                        <a:cubicBezTo>
                          <a:pt x="72775" y="4889"/>
                          <a:pt x="74489" y="6794"/>
                          <a:pt x="74299" y="9080"/>
                        </a:cubicBezTo>
                        <a:cubicBezTo>
                          <a:pt x="74108" y="11176"/>
                          <a:pt x="72394" y="12890"/>
                          <a:pt x="70298" y="128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4" name="Google Shape;2332;p37">
                    <a:extLst>
                      <a:ext uri="{FF2B5EF4-FFF2-40B4-BE49-F238E27FC236}">
                        <a16:creationId xmlns:a16="http://schemas.microsoft.com/office/drawing/2014/main" id="{D71E92A1-7B83-E292-1B7D-3917F6E1AE5E}"/>
                      </a:ext>
                    </a:extLst>
                  </p:cNvPr>
                  <p:cNvSpPr/>
                  <p:nvPr/>
                </p:nvSpPr>
                <p:spPr>
                  <a:xfrm>
                    <a:off x="4687537" y="3900836"/>
                    <a:ext cx="72963" cy="22700"/>
                  </a:xfrm>
                  <a:custGeom>
                    <a:avLst/>
                    <a:gdLst/>
                    <a:ahLst/>
                    <a:cxnLst/>
                    <a:rect l="l" t="t" r="r" b="b"/>
                    <a:pathLst>
                      <a:path w="72963" h="22700" extrusionOk="0">
                        <a:moveTo>
                          <a:pt x="68867" y="22701"/>
                        </a:moveTo>
                        <a:cubicBezTo>
                          <a:pt x="68867" y="22701"/>
                          <a:pt x="68295" y="22701"/>
                          <a:pt x="68010" y="22605"/>
                        </a:cubicBezTo>
                        <a:lnTo>
                          <a:pt x="3144" y="8032"/>
                        </a:lnTo>
                        <a:cubicBezTo>
                          <a:pt x="954" y="7556"/>
                          <a:pt x="-380" y="5365"/>
                          <a:pt x="96" y="3174"/>
                        </a:cubicBezTo>
                        <a:cubicBezTo>
                          <a:pt x="573" y="984"/>
                          <a:pt x="2763" y="-445"/>
                          <a:pt x="4954" y="126"/>
                        </a:cubicBezTo>
                        <a:lnTo>
                          <a:pt x="69819" y="14700"/>
                        </a:lnTo>
                        <a:cubicBezTo>
                          <a:pt x="72010" y="15176"/>
                          <a:pt x="73344" y="17367"/>
                          <a:pt x="72867" y="19557"/>
                        </a:cubicBezTo>
                        <a:cubicBezTo>
                          <a:pt x="72486" y="21463"/>
                          <a:pt x="70772" y="22701"/>
                          <a:pt x="68867" y="22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5" name="Google Shape;2333;p37">
                    <a:extLst>
                      <a:ext uri="{FF2B5EF4-FFF2-40B4-BE49-F238E27FC236}">
                        <a16:creationId xmlns:a16="http://schemas.microsoft.com/office/drawing/2014/main" id="{13522B1B-E3A8-885B-A103-C99203932CCC}"/>
                      </a:ext>
                    </a:extLst>
                  </p:cNvPr>
                  <p:cNvSpPr/>
                  <p:nvPr/>
                </p:nvSpPr>
                <p:spPr>
                  <a:xfrm>
                    <a:off x="4693528" y="3600820"/>
                    <a:ext cx="119463" cy="104499"/>
                  </a:xfrm>
                  <a:custGeom>
                    <a:avLst/>
                    <a:gdLst/>
                    <a:ahLst/>
                    <a:cxnLst/>
                    <a:rect l="l" t="t" r="r" b="b"/>
                    <a:pathLst>
                      <a:path w="119463" h="104499" extrusionOk="0">
                        <a:moveTo>
                          <a:pt x="4010" y="104499"/>
                        </a:moveTo>
                        <a:cubicBezTo>
                          <a:pt x="2867" y="104499"/>
                          <a:pt x="1725" y="104023"/>
                          <a:pt x="963" y="103071"/>
                        </a:cubicBezTo>
                        <a:cubicBezTo>
                          <a:pt x="-466" y="101356"/>
                          <a:pt x="-276" y="98784"/>
                          <a:pt x="1343" y="97355"/>
                        </a:cubicBezTo>
                        <a:lnTo>
                          <a:pt x="112786" y="963"/>
                        </a:lnTo>
                        <a:cubicBezTo>
                          <a:pt x="114501" y="-466"/>
                          <a:pt x="117072" y="-276"/>
                          <a:pt x="118501" y="1343"/>
                        </a:cubicBezTo>
                        <a:cubicBezTo>
                          <a:pt x="119930" y="3058"/>
                          <a:pt x="119739" y="5630"/>
                          <a:pt x="118120" y="7059"/>
                        </a:cubicBezTo>
                        <a:lnTo>
                          <a:pt x="6678" y="103451"/>
                        </a:lnTo>
                        <a:cubicBezTo>
                          <a:pt x="5916" y="104118"/>
                          <a:pt x="4963" y="104404"/>
                          <a:pt x="4010" y="104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6" name="Google Shape;2334;p37">
                    <a:extLst>
                      <a:ext uri="{FF2B5EF4-FFF2-40B4-BE49-F238E27FC236}">
                        <a16:creationId xmlns:a16="http://schemas.microsoft.com/office/drawing/2014/main" id="{73EA2613-9DC0-4F79-2033-96C67D55BDBF}"/>
                      </a:ext>
                    </a:extLst>
                  </p:cNvPr>
                  <p:cNvSpPr/>
                  <p:nvPr/>
                </p:nvSpPr>
                <p:spPr>
                  <a:xfrm>
                    <a:off x="4779846" y="3622463"/>
                    <a:ext cx="291348" cy="449950"/>
                  </a:xfrm>
                  <a:custGeom>
                    <a:avLst/>
                    <a:gdLst/>
                    <a:ahLst/>
                    <a:cxnLst/>
                    <a:rect l="l" t="t" r="r" b="b"/>
                    <a:pathLst>
                      <a:path w="291348" h="449950" extrusionOk="0">
                        <a:moveTo>
                          <a:pt x="287263" y="449950"/>
                        </a:moveTo>
                        <a:cubicBezTo>
                          <a:pt x="285930" y="449950"/>
                          <a:pt x="284596" y="449284"/>
                          <a:pt x="283834" y="448045"/>
                        </a:cubicBezTo>
                        <a:lnTo>
                          <a:pt x="656" y="6276"/>
                        </a:lnTo>
                        <a:cubicBezTo>
                          <a:pt x="-582" y="4371"/>
                          <a:pt x="-11" y="1894"/>
                          <a:pt x="1894" y="656"/>
                        </a:cubicBezTo>
                        <a:cubicBezTo>
                          <a:pt x="3799" y="-582"/>
                          <a:pt x="6276" y="-11"/>
                          <a:pt x="7514" y="1894"/>
                        </a:cubicBezTo>
                        <a:lnTo>
                          <a:pt x="290692" y="443664"/>
                        </a:lnTo>
                        <a:cubicBezTo>
                          <a:pt x="291930" y="445569"/>
                          <a:pt x="291359" y="448045"/>
                          <a:pt x="289454" y="449284"/>
                        </a:cubicBezTo>
                        <a:cubicBezTo>
                          <a:pt x="288787" y="449760"/>
                          <a:pt x="288025" y="449950"/>
                          <a:pt x="287263" y="4499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31" name="Google Shape;2335;p37">
                  <a:extLst>
                    <a:ext uri="{FF2B5EF4-FFF2-40B4-BE49-F238E27FC236}">
                      <a16:creationId xmlns:a16="http://schemas.microsoft.com/office/drawing/2014/main" id="{CD7D2DC9-C678-08B8-9035-C77BF1B4361A}"/>
                    </a:ext>
                  </a:extLst>
                </p:cNvPr>
                <p:cNvSpPr/>
                <p:nvPr/>
              </p:nvSpPr>
              <p:spPr>
                <a:xfrm>
                  <a:off x="4029251" y="3969162"/>
                  <a:ext cx="1483437" cy="1493329"/>
                </a:xfrm>
                <a:custGeom>
                  <a:avLst/>
                  <a:gdLst/>
                  <a:ahLst/>
                  <a:cxnLst/>
                  <a:rect l="l" t="t" r="r" b="b"/>
                  <a:pathLst>
                    <a:path w="1483437" h="1493329" extrusionOk="0">
                      <a:moveTo>
                        <a:pt x="1483342" y="1493139"/>
                      </a:moveTo>
                      <a:lnTo>
                        <a:pt x="268714" y="1493139"/>
                      </a:lnTo>
                      <a:cubicBezTo>
                        <a:pt x="180894" y="1493139"/>
                        <a:pt x="98502" y="1450181"/>
                        <a:pt x="48306" y="1378077"/>
                      </a:cubicBezTo>
                      <a:cubicBezTo>
                        <a:pt x="-1986" y="1305973"/>
                        <a:pt x="-13797" y="1213866"/>
                        <a:pt x="16587" y="1131475"/>
                      </a:cubicBezTo>
                      <a:lnTo>
                        <a:pt x="427591" y="0"/>
                      </a:lnTo>
                      <a:lnTo>
                        <a:pt x="1040811" y="226124"/>
                      </a:lnTo>
                      <a:lnTo>
                        <a:pt x="593517" y="955738"/>
                      </a:lnTo>
                      <a:lnTo>
                        <a:pt x="1422668" y="870109"/>
                      </a:lnTo>
                      <a:lnTo>
                        <a:pt x="1483438" y="1493330"/>
                      </a:ln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2" name="Google Shape;2336;p37">
                  <a:extLst>
                    <a:ext uri="{FF2B5EF4-FFF2-40B4-BE49-F238E27FC236}">
                      <a16:creationId xmlns:a16="http://schemas.microsoft.com/office/drawing/2014/main" id="{C5BFF790-2481-9043-04BD-63985B1AB5D0}"/>
                    </a:ext>
                  </a:extLst>
                </p:cNvPr>
                <p:cNvSpPr/>
                <p:nvPr/>
              </p:nvSpPr>
              <p:spPr>
                <a:xfrm>
                  <a:off x="4249674" y="4824862"/>
                  <a:ext cx="825245" cy="154426"/>
                </a:xfrm>
                <a:custGeom>
                  <a:avLst/>
                  <a:gdLst/>
                  <a:ahLst/>
                  <a:cxnLst/>
                  <a:rect l="l" t="t" r="r" b="b"/>
                  <a:pathLst>
                    <a:path w="825245" h="154426" extrusionOk="0">
                      <a:moveTo>
                        <a:pt x="0" y="154426"/>
                      </a:moveTo>
                      <a:cubicBezTo>
                        <a:pt x="0" y="154426"/>
                        <a:pt x="412623" y="-24263"/>
                        <a:pt x="825246" y="2788"/>
                      </a:cubicBezTo>
                      <a:lnTo>
                        <a:pt x="746093" y="106039"/>
                      </a:lnTo>
                      <a:lnTo>
                        <a:pt x="0" y="1544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3" name="Google Shape;2337;p37">
                  <a:extLst>
                    <a:ext uri="{FF2B5EF4-FFF2-40B4-BE49-F238E27FC236}">
                      <a16:creationId xmlns:a16="http://schemas.microsoft.com/office/drawing/2014/main" id="{A39AF0B8-5D8E-5D40-6F29-4A680B480ECB}"/>
                    </a:ext>
                  </a:extLst>
                </p:cNvPr>
                <p:cNvSpPr/>
                <p:nvPr/>
              </p:nvSpPr>
              <p:spPr>
                <a:xfrm>
                  <a:off x="3652252" y="3969162"/>
                  <a:ext cx="1483437" cy="1493329"/>
                </a:xfrm>
                <a:custGeom>
                  <a:avLst/>
                  <a:gdLst/>
                  <a:ahLst/>
                  <a:cxnLst/>
                  <a:rect l="l" t="t" r="r" b="b"/>
                  <a:pathLst>
                    <a:path w="1483437" h="1493329" extrusionOk="0">
                      <a:moveTo>
                        <a:pt x="1483342" y="1493139"/>
                      </a:moveTo>
                      <a:lnTo>
                        <a:pt x="268714" y="1493139"/>
                      </a:lnTo>
                      <a:cubicBezTo>
                        <a:pt x="180894" y="1493139"/>
                        <a:pt x="98502" y="1450181"/>
                        <a:pt x="48306" y="1378077"/>
                      </a:cubicBezTo>
                      <a:cubicBezTo>
                        <a:pt x="-1986" y="1305973"/>
                        <a:pt x="-13797" y="1213866"/>
                        <a:pt x="16587" y="1131475"/>
                      </a:cubicBezTo>
                      <a:lnTo>
                        <a:pt x="427591" y="0"/>
                      </a:lnTo>
                      <a:lnTo>
                        <a:pt x="1040811" y="226124"/>
                      </a:lnTo>
                      <a:lnTo>
                        <a:pt x="597422" y="1010126"/>
                      </a:lnTo>
                      <a:lnTo>
                        <a:pt x="1422668" y="858488"/>
                      </a:lnTo>
                      <a:lnTo>
                        <a:pt x="1483437" y="1493330"/>
                      </a:lnTo>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4" name="Google Shape;2338;p37">
                  <a:extLst>
                    <a:ext uri="{FF2B5EF4-FFF2-40B4-BE49-F238E27FC236}">
                      <a16:creationId xmlns:a16="http://schemas.microsoft.com/office/drawing/2014/main" id="{01A2D718-6E06-05C8-AB0D-E55A9AC9A784}"/>
                    </a:ext>
                  </a:extLst>
                </p:cNvPr>
                <p:cNvSpPr/>
                <p:nvPr/>
              </p:nvSpPr>
              <p:spPr>
                <a:xfrm>
                  <a:off x="3946269" y="4163903"/>
                  <a:ext cx="1160368" cy="1033888"/>
                </a:xfrm>
                <a:custGeom>
                  <a:avLst/>
                  <a:gdLst/>
                  <a:ahLst/>
                  <a:cxnLst/>
                  <a:rect l="l" t="t" r="r" b="b"/>
                  <a:pathLst>
                    <a:path w="1160368" h="1033888" extrusionOk="0">
                      <a:moveTo>
                        <a:pt x="1156178" y="1033794"/>
                      </a:moveTo>
                      <a:lnTo>
                        <a:pt x="97665" y="1033794"/>
                      </a:lnTo>
                      <a:cubicBezTo>
                        <a:pt x="64232" y="1033794"/>
                        <a:pt x="33371" y="1016934"/>
                        <a:pt x="15273" y="988550"/>
                      </a:cubicBezTo>
                      <a:cubicBezTo>
                        <a:pt x="-2253" y="961213"/>
                        <a:pt x="-4824" y="928066"/>
                        <a:pt x="8225" y="899681"/>
                      </a:cubicBezTo>
                      <a:lnTo>
                        <a:pt x="425134" y="2331"/>
                      </a:lnTo>
                      <a:cubicBezTo>
                        <a:pt x="426087" y="331"/>
                        <a:pt x="428468" y="-526"/>
                        <a:pt x="430563" y="331"/>
                      </a:cubicBezTo>
                      <a:cubicBezTo>
                        <a:pt x="432564" y="1284"/>
                        <a:pt x="433516" y="3665"/>
                        <a:pt x="432564" y="5760"/>
                      </a:cubicBezTo>
                      <a:lnTo>
                        <a:pt x="15654" y="903111"/>
                      </a:lnTo>
                      <a:cubicBezTo>
                        <a:pt x="3748" y="928923"/>
                        <a:pt x="6225" y="959213"/>
                        <a:pt x="22227" y="984168"/>
                      </a:cubicBezTo>
                      <a:cubicBezTo>
                        <a:pt x="38895" y="1010171"/>
                        <a:pt x="67089" y="1025697"/>
                        <a:pt x="97760" y="1025697"/>
                      </a:cubicBezTo>
                      <a:lnTo>
                        <a:pt x="1156273" y="1025697"/>
                      </a:lnTo>
                      <a:cubicBezTo>
                        <a:pt x="1158559" y="1025697"/>
                        <a:pt x="1160369" y="1027507"/>
                        <a:pt x="1160369" y="1029793"/>
                      </a:cubicBezTo>
                      <a:cubicBezTo>
                        <a:pt x="1160369" y="1032079"/>
                        <a:pt x="1158559" y="1033889"/>
                        <a:pt x="1156273" y="1033889"/>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5" name="Google Shape;2339;p37">
                  <a:extLst>
                    <a:ext uri="{FF2B5EF4-FFF2-40B4-BE49-F238E27FC236}">
                      <a16:creationId xmlns:a16="http://schemas.microsoft.com/office/drawing/2014/main" id="{B0B3A557-29D2-C721-F035-88F4F238EA42}"/>
                    </a:ext>
                  </a:extLst>
                </p:cNvPr>
                <p:cNvSpPr/>
                <p:nvPr/>
              </p:nvSpPr>
              <p:spPr>
                <a:xfrm>
                  <a:off x="4729199" y="4820792"/>
                  <a:ext cx="291713" cy="159639"/>
                </a:xfrm>
                <a:custGeom>
                  <a:avLst/>
                  <a:gdLst/>
                  <a:ahLst/>
                  <a:cxnLst/>
                  <a:rect l="l" t="t" r="r" b="b"/>
                  <a:pathLst>
                    <a:path w="291713" h="159639" extrusionOk="0">
                      <a:moveTo>
                        <a:pt x="155315" y="159639"/>
                      </a:moveTo>
                      <a:cubicBezTo>
                        <a:pt x="91117" y="159639"/>
                        <a:pt x="33491" y="119729"/>
                        <a:pt x="11012" y="59246"/>
                      </a:cubicBezTo>
                      <a:lnTo>
                        <a:pt x="248" y="30289"/>
                      </a:lnTo>
                      <a:cubicBezTo>
                        <a:pt x="-514" y="28194"/>
                        <a:pt x="534" y="25813"/>
                        <a:pt x="2630" y="25051"/>
                      </a:cubicBezTo>
                      <a:cubicBezTo>
                        <a:pt x="4725" y="24289"/>
                        <a:pt x="7106" y="25337"/>
                        <a:pt x="7868" y="27432"/>
                      </a:cubicBezTo>
                      <a:lnTo>
                        <a:pt x="18632" y="56388"/>
                      </a:lnTo>
                      <a:cubicBezTo>
                        <a:pt x="40349" y="114967"/>
                        <a:pt x="97022" y="153162"/>
                        <a:pt x="159411" y="151447"/>
                      </a:cubicBezTo>
                      <a:lnTo>
                        <a:pt x="283522" y="148019"/>
                      </a:lnTo>
                      <a:lnTo>
                        <a:pt x="283522" y="4096"/>
                      </a:lnTo>
                      <a:cubicBezTo>
                        <a:pt x="283522" y="1810"/>
                        <a:pt x="285332" y="0"/>
                        <a:pt x="287618" y="0"/>
                      </a:cubicBezTo>
                      <a:cubicBezTo>
                        <a:pt x="289904" y="0"/>
                        <a:pt x="291713" y="1810"/>
                        <a:pt x="291713" y="4096"/>
                      </a:cubicBezTo>
                      <a:lnTo>
                        <a:pt x="291713" y="152019"/>
                      </a:lnTo>
                      <a:cubicBezTo>
                        <a:pt x="291713" y="154210"/>
                        <a:pt x="289999" y="156020"/>
                        <a:pt x="287808" y="156115"/>
                      </a:cubicBezTo>
                      <a:lnTo>
                        <a:pt x="159697" y="159639"/>
                      </a:lnTo>
                      <a:cubicBezTo>
                        <a:pt x="158268" y="159639"/>
                        <a:pt x="156839" y="159639"/>
                        <a:pt x="155411" y="159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6" name="Google Shape;2340;p37">
                  <a:extLst>
                    <a:ext uri="{FF2B5EF4-FFF2-40B4-BE49-F238E27FC236}">
                      <a16:creationId xmlns:a16="http://schemas.microsoft.com/office/drawing/2014/main" id="{AA99EC82-CA8F-08BA-CF53-9AD5CC8B9DD0}"/>
                    </a:ext>
                  </a:extLst>
                </p:cNvPr>
                <p:cNvSpPr/>
                <p:nvPr/>
              </p:nvSpPr>
              <p:spPr>
                <a:xfrm>
                  <a:off x="5074729" y="4493280"/>
                  <a:ext cx="857473" cy="974209"/>
                </a:xfrm>
                <a:custGeom>
                  <a:avLst/>
                  <a:gdLst/>
                  <a:ahLst/>
                  <a:cxnLst/>
                  <a:rect l="l" t="t" r="r" b="b"/>
                  <a:pathLst>
                    <a:path w="857473" h="974209" extrusionOk="0">
                      <a:moveTo>
                        <a:pt x="95" y="334370"/>
                      </a:moveTo>
                      <a:lnTo>
                        <a:pt x="253174" y="353991"/>
                      </a:lnTo>
                      <a:cubicBezTo>
                        <a:pt x="302323" y="359039"/>
                        <a:pt x="343757" y="337227"/>
                        <a:pt x="368046" y="271029"/>
                      </a:cubicBezTo>
                      <a:cubicBezTo>
                        <a:pt x="437769" y="78147"/>
                        <a:pt x="519208" y="8996"/>
                        <a:pt x="614363" y="995"/>
                      </a:cubicBezTo>
                      <a:cubicBezTo>
                        <a:pt x="909066" y="-23865"/>
                        <a:pt x="869918" y="423619"/>
                        <a:pt x="830389" y="628406"/>
                      </a:cubicBezTo>
                      <a:cubicBezTo>
                        <a:pt x="758095" y="1003691"/>
                        <a:pt x="552260" y="975688"/>
                        <a:pt x="311087" y="972545"/>
                      </a:cubicBezTo>
                      <a:cubicBezTo>
                        <a:pt x="227647" y="971402"/>
                        <a:pt x="144209" y="970354"/>
                        <a:pt x="60770" y="969211"/>
                      </a:cubicBezTo>
                      <a:lnTo>
                        <a:pt x="0" y="33437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7" name="Google Shape;2341;p37">
                  <a:extLst>
                    <a:ext uri="{FF2B5EF4-FFF2-40B4-BE49-F238E27FC236}">
                      <a16:creationId xmlns:a16="http://schemas.microsoft.com/office/drawing/2014/main" id="{4EE6FE15-9604-A3FD-F935-A06C74F4519D}"/>
                    </a:ext>
                  </a:extLst>
                </p:cNvPr>
                <p:cNvSpPr/>
                <p:nvPr/>
              </p:nvSpPr>
              <p:spPr>
                <a:xfrm>
                  <a:off x="5695188" y="5455919"/>
                  <a:ext cx="1191958" cy="72104"/>
                </a:xfrm>
                <a:custGeom>
                  <a:avLst/>
                  <a:gdLst/>
                  <a:ahLst/>
                  <a:cxnLst/>
                  <a:rect l="l" t="t" r="r" b="b"/>
                  <a:pathLst>
                    <a:path w="1191958" h="72104" extrusionOk="0">
                      <a:moveTo>
                        <a:pt x="0" y="72104"/>
                      </a:moveTo>
                      <a:lnTo>
                        <a:pt x="1191958" y="72104"/>
                      </a:lnTo>
                      <a:lnTo>
                        <a:pt x="1169860" y="0"/>
                      </a:lnTo>
                      <a:lnTo>
                        <a:pt x="4667" y="0"/>
                      </a:lnTo>
                      <a:cubicBezTo>
                        <a:pt x="2096" y="0"/>
                        <a:pt x="0" y="2096"/>
                        <a:pt x="0" y="4667"/>
                      </a:cubicBezTo>
                      <a:lnTo>
                        <a:pt x="0" y="721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8" name="Google Shape;2342;p37">
                  <a:extLst>
                    <a:ext uri="{FF2B5EF4-FFF2-40B4-BE49-F238E27FC236}">
                      <a16:creationId xmlns:a16="http://schemas.microsoft.com/office/drawing/2014/main" id="{8A038C13-F06C-F03E-D0D7-FE7FB11B535C}"/>
                    </a:ext>
                  </a:extLst>
                </p:cNvPr>
                <p:cNvSpPr/>
                <p:nvPr/>
              </p:nvSpPr>
              <p:spPr>
                <a:xfrm>
                  <a:off x="4941284" y="4260208"/>
                  <a:ext cx="1030413" cy="1129666"/>
                </a:xfrm>
                <a:custGeom>
                  <a:avLst/>
                  <a:gdLst/>
                  <a:ahLst/>
                  <a:cxnLst/>
                  <a:rect l="l" t="t" r="r" b="b"/>
                  <a:pathLst>
                    <a:path w="1030413" h="1129666" extrusionOk="0">
                      <a:moveTo>
                        <a:pt x="1030414" y="4133"/>
                      </a:moveTo>
                      <a:cubicBezTo>
                        <a:pt x="958024" y="-11774"/>
                        <a:pt x="882681" y="20230"/>
                        <a:pt x="824293" y="65950"/>
                      </a:cubicBezTo>
                      <a:cubicBezTo>
                        <a:pt x="731138" y="138912"/>
                        <a:pt x="649414" y="226161"/>
                        <a:pt x="552735" y="294550"/>
                      </a:cubicBezTo>
                      <a:cubicBezTo>
                        <a:pt x="481774" y="344747"/>
                        <a:pt x="401192" y="378084"/>
                        <a:pt x="321658" y="411898"/>
                      </a:cubicBezTo>
                      <a:cubicBezTo>
                        <a:pt x="202596" y="462667"/>
                        <a:pt x="44195" y="519245"/>
                        <a:pt x="8095" y="659263"/>
                      </a:cubicBezTo>
                      <a:cubicBezTo>
                        <a:pt x="-9049" y="725747"/>
                        <a:pt x="2190" y="797566"/>
                        <a:pt x="30956" y="859764"/>
                      </a:cubicBezTo>
                      <a:cubicBezTo>
                        <a:pt x="93154" y="994066"/>
                        <a:pt x="233171" y="1105318"/>
                        <a:pt x="380428" y="1127512"/>
                      </a:cubicBezTo>
                      <a:cubicBezTo>
                        <a:pt x="447293" y="1137608"/>
                        <a:pt x="466438" y="1111319"/>
                        <a:pt x="518064" y="1067694"/>
                      </a:cubicBezTo>
                      <a:cubicBezTo>
                        <a:pt x="592454" y="1004830"/>
                        <a:pt x="615600" y="900721"/>
                        <a:pt x="624458" y="803757"/>
                      </a:cubicBezTo>
                      <a:cubicBezTo>
                        <a:pt x="633317" y="706792"/>
                        <a:pt x="685799" y="614495"/>
                        <a:pt x="729710" y="527532"/>
                      </a:cubicBezTo>
                      <a:cubicBezTo>
                        <a:pt x="775429" y="437044"/>
                        <a:pt x="866203" y="370655"/>
                        <a:pt x="892778" y="272833"/>
                      </a:cubicBezTo>
                      <a:cubicBezTo>
                        <a:pt x="908875" y="213683"/>
                        <a:pt x="889920" y="189775"/>
                        <a:pt x="904208" y="151485"/>
                      </a:cubicBezTo>
                      <a:cubicBezTo>
                        <a:pt x="918400" y="113099"/>
                        <a:pt x="968120" y="78904"/>
                        <a:pt x="1008697" y="84334"/>
                      </a:cubicBezTo>
                      <a:lnTo>
                        <a:pt x="1030414" y="413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9" name="Google Shape;2343;p37">
                  <a:extLst>
                    <a:ext uri="{FF2B5EF4-FFF2-40B4-BE49-F238E27FC236}">
                      <a16:creationId xmlns:a16="http://schemas.microsoft.com/office/drawing/2014/main" id="{1E45B125-768D-3AC0-FD9A-612C5EFF0694}"/>
                    </a:ext>
                  </a:extLst>
                </p:cNvPr>
                <p:cNvSpPr/>
                <p:nvPr/>
              </p:nvSpPr>
              <p:spPr>
                <a:xfrm>
                  <a:off x="6130194" y="4931377"/>
                  <a:ext cx="955560" cy="524636"/>
                </a:xfrm>
                <a:custGeom>
                  <a:avLst/>
                  <a:gdLst/>
                  <a:ahLst/>
                  <a:cxnLst/>
                  <a:rect l="l" t="t" r="r" b="b"/>
                  <a:pathLst>
                    <a:path w="955560" h="524636" extrusionOk="0">
                      <a:moveTo>
                        <a:pt x="734949" y="524637"/>
                      </a:moveTo>
                      <a:lnTo>
                        <a:pt x="0" y="524637"/>
                      </a:lnTo>
                      <a:lnTo>
                        <a:pt x="218313" y="41624"/>
                      </a:lnTo>
                      <a:cubicBezTo>
                        <a:pt x="229743" y="16288"/>
                        <a:pt x="254984" y="0"/>
                        <a:pt x="282797" y="0"/>
                      </a:cubicBezTo>
                      <a:lnTo>
                        <a:pt x="925354" y="0"/>
                      </a:lnTo>
                      <a:cubicBezTo>
                        <a:pt x="947261" y="0"/>
                        <a:pt x="961835" y="22669"/>
                        <a:pt x="952881" y="42577"/>
                      </a:cubicBezTo>
                      <a:lnTo>
                        <a:pt x="735044" y="52463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0" name="Google Shape;2344;p37">
                  <a:extLst>
                    <a:ext uri="{FF2B5EF4-FFF2-40B4-BE49-F238E27FC236}">
                      <a16:creationId xmlns:a16="http://schemas.microsoft.com/office/drawing/2014/main" id="{22C21485-0350-BF6A-4169-255A54E89722}"/>
                    </a:ext>
                  </a:extLst>
                </p:cNvPr>
                <p:cNvSpPr/>
                <p:nvPr/>
              </p:nvSpPr>
              <p:spPr>
                <a:xfrm>
                  <a:off x="5901118" y="4315872"/>
                  <a:ext cx="8000" cy="8382"/>
                </a:xfrm>
                <a:custGeom>
                  <a:avLst/>
                  <a:gdLst/>
                  <a:ahLst/>
                  <a:cxnLst/>
                  <a:rect l="l" t="t" r="r" b="b"/>
                  <a:pathLst>
                    <a:path w="8000" h="8382" extrusionOk="0">
                      <a:moveTo>
                        <a:pt x="4000" y="8382"/>
                      </a:moveTo>
                      <a:cubicBezTo>
                        <a:pt x="9334" y="8382"/>
                        <a:pt x="9334" y="0"/>
                        <a:pt x="4000" y="0"/>
                      </a:cubicBezTo>
                      <a:cubicBezTo>
                        <a:pt x="-1333" y="0"/>
                        <a:pt x="-1333" y="8382"/>
                        <a:pt x="4000" y="8382"/>
                      </a:cubicBezTo>
                      <a:lnTo>
                        <a:pt x="4000" y="8382"/>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1" name="Google Shape;2345;p37">
                  <a:extLst>
                    <a:ext uri="{FF2B5EF4-FFF2-40B4-BE49-F238E27FC236}">
                      <a16:creationId xmlns:a16="http://schemas.microsoft.com/office/drawing/2014/main" id="{432CF89F-53C7-FB0B-9AD1-D8658865F09F}"/>
                    </a:ext>
                  </a:extLst>
                </p:cNvPr>
                <p:cNvSpPr/>
                <p:nvPr/>
              </p:nvSpPr>
              <p:spPr>
                <a:xfrm>
                  <a:off x="4079307" y="3960523"/>
                  <a:ext cx="614176" cy="249267"/>
                </a:xfrm>
                <a:custGeom>
                  <a:avLst/>
                  <a:gdLst/>
                  <a:ahLst/>
                  <a:cxnLst/>
                  <a:rect l="l" t="t" r="r" b="b"/>
                  <a:pathLst>
                    <a:path w="614176" h="249267" extrusionOk="0">
                      <a:moveTo>
                        <a:pt x="613660" y="234762"/>
                      </a:moveTo>
                      <a:cubicBezTo>
                        <a:pt x="604040" y="263052"/>
                        <a:pt x="457069" y="249907"/>
                        <a:pt x="297239" y="195805"/>
                      </a:cubicBezTo>
                      <a:cubicBezTo>
                        <a:pt x="137410" y="141703"/>
                        <a:pt x="-9085" y="36928"/>
                        <a:pt x="440" y="8639"/>
                      </a:cubicBezTo>
                      <a:cubicBezTo>
                        <a:pt x="10060" y="-19651"/>
                        <a:pt x="180272" y="26070"/>
                        <a:pt x="340102" y="80172"/>
                      </a:cubicBezTo>
                      <a:cubicBezTo>
                        <a:pt x="499931" y="134273"/>
                        <a:pt x="623185" y="206473"/>
                        <a:pt x="613660" y="2347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42" name="Google Shape;2346;p37">
                  <a:extLst>
                    <a:ext uri="{FF2B5EF4-FFF2-40B4-BE49-F238E27FC236}">
                      <a16:creationId xmlns:a16="http://schemas.microsoft.com/office/drawing/2014/main" id="{C4CEEBFF-0AD9-7C23-DEF3-BCF468E152B0}"/>
                    </a:ext>
                  </a:extLst>
                </p:cNvPr>
                <p:cNvGrpSpPr/>
                <p:nvPr/>
              </p:nvGrpSpPr>
              <p:grpSpPr>
                <a:xfrm>
                  <a:off x="4160329" y="3478720"/>
                  <a:ext cx="521017" cy="823436"/>
                  <a:chOff x="4160329" y="3478720"/>
                  <a:chExt cx="521017" cy="823436"/>
                </a:xfrm>
              </p:grpSpPr>
              <p:grpSp>
                <p:nvGrpSpPr>
                  <p:cNvPr id="2969" name="Google Shape;2347;p37">
                    <a:extLst>
                      <a:ext uri="{FF2B5EF4-FFF2-40B4-BE49-F238E27FC236}">
                        <a16:creationId xmlns:a16="http://schemas.microsoft.com/office/drawing/2014/main" id="{83E8083A-965A-33E7-DBDA-8667D06A3464}"/>
                      </a:ext>
                    </a:extLst>
                  </p:cNvPr>
                  <p:cNvGrpSpPr/>
                  <p:nvPr/>
                </p:nvGrpSpPr>
                <p:grpSpPr>
                  <a:xfrm>
                    <a:off x="4160329" y="3478720"/>
                    <a:ext cx="521017" cy="823436"/>
                    <a:chOff x="4160329" y="3478720"/>
                    <a:chExt cx="521017" cy="823436"/>
                  </a:xfrm>
                </p:grpSpPr>
                <p:sp>
                  <p:nvSpPr>
                    <p:cNvPr id="2977" name="Google Shape;2348;p37">
                      <a:extLst>
                        <a:ext uri="{FF2B5EF4-FFF2-40B4-BE49-F238E27FC236}">
                          <a16:creationId xmlns:a16="http://schemas.microsoft.com/office/drawing/2014/main" id="{A64494B5-196E-B43B-D4DF-8F7D55923189}"/>
                        </a:ext>
                      </a:extLst>
                    </p:cNvPr>
                    <p:cNvSpPr/>
                    <p:nvPr/>
                  </p:nvSpPr>
                  <p:spPr>
                    <a:xfrm>
                      <a:off x="4160329" y="3501294"/>
                      <a:ext cx="498729" cy="800862"/>
                    </a:xfrm>
                    <a:custGeom>
                      <a:avLst/>
                      <a:gdLst/>
                      <a:ahLst/>
                      <a:cxnLst/>
                      <a:rect l="l" t="t" r="r" b="b"/>
                      <a:pathLst>
                        <a:path w="498729" h="800862" extrusionOk="0">
                          <a:moveTo>
                            <a:pt x="0" y="563309"/>
                          </a:moveTo>
                          <a:lnTo>
                            <a:pt x="69342" y="493490"/>
                          </a:lnTo>
                          <a:cubicBezTo>
                            <a:pt x="108966" y="453580"/>
                            <a:pt x="129635" y="398526"/>
                            <a:pt x="126111" y="342329"/>
                          </a:cubicBezTo>
                          <a:lnTo>
                            <a:pt x="110871" y="103251"/>
                          </a:lnTo>
                          <a:cubicBezTo>
                            <a:pt x="108395" y="64865"/>
                            <a:pt x="122492" y="27242"/>
                            <a:pt x="149638" y="0"/>
                          </a:cubicBezTo>
                          <a:lnTo>
                            <a:pt x="149638" y="0"/>
                          </a:lnTo>
                          <a:lnTo>
                            <a:pt x="498729" y="539496"/>
                          </a:lnTo>
                          <a:lnTo>
                            <a:pt x="239173" y="800862"/>
                          </a:lnTo>
                          <a:lnTo>
                            <a:pt x="95" y="563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8" name="Google Shape;2349;p37">
                      <a:extLst>
                        <a:ext uri="{FF2B5EF4-FFF2-40B4-BE49-F238E27FC236}">
                          <a16:creationId xmlns:a16="http://schemas.microsoft.com/office/drawing/2014/main" id="{DED0A712-CEB2-0CD1-95A9-3845EA9C157B}"/>
                        </a:ext>
                      </a:extLst>
                    </p:cNvPr>
                    <p:cNvSpPr/>
                    <p:nvPr/>
                  </p:nvSpPr>
                  <p:spPr>
                    <a:xfrm>
                      <a:off x="4310062" y="3478720"/>
                      <a:ext cx="371284" cy="561975"/>
                    </a:xfrm>
                    <a:custGeom>
                      <a:avLst/>
                      <a:gdLst/>
                      <a:ahLst/>
                      <a:cxnLst/>
                      <a:rect l="l" t="t" r="r" b="b"/>
                      <a:pathLst>
                        <a:path w="371284" h="561975" extrusionOk="0">
                          <a:moveTo>
                            <a:pt x="22193" y="0"/>
                          </a:moveTo>
                          <a:lnTo>
                            <a:pt x="371284" y="539496"/>
                          </a:lnTo>
                          <a:lnTo>
                            <a:pt x="348901" y="561975"/>
                          </a:lnTo>
                          <a:lnTo>
                            <a:pt x="0" y="22670"/>
                          </a:lnTo>
                          <a:cubicBezTo>
                            <a:pt x="6667" y="15335"/>
                            <a:pt x="14192" y="8001"/>
                            <a:pt x="221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70" name="Google Shape;2350;p37">
                    <a:extLst>
                      <a:ext uri="{FF2B5EF4-FFF2-40B4-BE49-F238E27FC236}">
                        <a16:creationId xmlns:a16="http://schemas.microsoft.com/office/drawing/2014/main" id="{7BFFEB62-AC34-700F-AC2A-184F14358CDD}"/>
                      </a:ext>
                    </a:extLst>
                  </p:cNvPr>
                  <p:cNvSpPr/>
                  <p:nvPr/>
                </p:nvSpPr>
                <p:spPr>
                  <a:xfrm>
                    <a:off x="4407586" y="4058792"/>
                    <a:ext cx="92607" cy="92678"/>
                  </a:xfrm>
                  <a:custGeom>
                    <a:avLst/>
                    <a:gdLst/>
                    <a:ahLst/>
                    <a:cxnLst/>
                    <a:rect l="l" t="t" r="r" b="b"/>
                    <a:pathLst>
                      <a:path w="92607" h="92678" extrusionOk="0">
                        <a:moveTo>
                          <a:pt x="46304" y="92678"/>
                        </a:moveTo>
                        <a:cubicBezTo>
                          <a:pt x="34016" y="92678"/>
                          <a:pt x="22396" y="87916"/>
                          <a:pt x="13633" y="79248"/>
                        </a:cubicBezTo>
                        <a:cubicBezTo>
                          <a:pt x="-4465" y="61246"/>
                          <a:pt x="-4560" y="31813"/>
                          <a:pt x="13442" y="13716"/>
                        </a:cubicBezTo>
                        <a:cubicBezTo>
                          <a:pt x="22205" y="4953"/>
                          <a:pt x="33826" y="95"/>
                          <a:pt x="46113" y="0"/>
                        </a:cubicBezTo>
                        <a:lnTo>
                          <a:pt x="46304" y="0"/>
                        </a:lnTo>
                        <a:cubicBezTo>
                          <a:pt x="58591" y="0"/>
                          <a:pt x="70211" y="4763"/>
                          <a:pt x="78974" y="13430"/>
                        </a:cubicBezTo>
                        <a:cubicBezTo>
                          <a:pt x="97072" y="31433"/>
                          <a:pt x="97167" y="60865"/>
                          <a:pt x="79165" y="78962"/>
                        </a:cubicBezTo>
                        <a:cubicBezTo>
                          <a:pt x="70402" y="87725"/>
                          <a:pt x="58781" y="92583"/>
                          <a:pt x="46494" y="92678"/>
                        </a:cubicBezTo>
                        <a:lnTo>
                          <a:pt x="46304" y="92678"/>
                        </a:lnTo>
                        <a:close/>
                        <a:moveTo>
                          <a:pt x="46304" y="8096"/>
                        </a:moveTo>
                        <a:lnTo>
                          <a:pt x="46208" y="8096"/>
                        </a:lnTo>
                        <a:cubicBezTo>
                          <a:pt x="36017" y="8096"/>
                          <a:pt x="26396" y="12097"/>
                          <a:pt x="19253" y="19336"/>
                        </a:cubicBezTo>
                        <a:cubicBezTo>
                          <a:pt x="4394" y="34290"/>
                          <a:pt x="4489" y="58579"/>
                          <a:pt x="19443" y="73438"/>
                        </a:cubicBezTo>
                        <a:cubicBezTo>
                          <a:pt x="26682" y="80677"/>
                          <a:pt x="36112" y="84582"/>
                          <a:pt x="46494" y="84582"/>
                        </a:cubicBezTo>
                        <a:cubicBezTo>
                          <a:pt x="56686" y="84582"/>
                          <a:pt x="66306" y="80581"/>
                          <a:pt x="73450" y="73247"/>
                        </a:cubicBezTo>
                        <a:cubicBezTo>
                          <a:pt x="88309" y="58293"/>
                          <a:pt x="88214" y="34004"/>
                          <a:pt x="73259" y="19241"/>
                        </a:cubicBezTo>
                        <a:cubicBezTo>
                          <a:pt x="66020" y="12097"/>
                          <a:pt x="56495" y="8096"/>
                          <a:pt x="46304" y="80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1" name="Google Shape;2351;p37">
                    <a:extLst>
                      <a:ext uri="{FF2B5EF4-FFF2-40B4-BE49-F238E27FC236}">
                        <a16:creationId xmlns:a16="http://schemas.microsoft.com/office/drawing/2014/main" id="{0BD861ED-2B83-A36A-44A5-DBDDC5D1F3C2}"/>
                      </a:ext>
                    </a:extLst>
                  </p:cNvPr>
                  <p:cNvSpPr/>
                  <p:nvPr/>
                </p:nvSpPr>
                <p:spPr>
                  <a:xfrm>
                    <a:off x="4265771" y="3762945"/>
                    <a:ext cx="74580" cy="9239"/>
                  </a:xfrm>
                  <a:custGeom>
                    <a:avLst/>
                    <a:gdLst/>
                    <a:ahLst/>
                    <a:cxnLst/>
                    <a:rect l="l" t="t" r="r" b="b"/>
                    <a:pathLst>
                      <a:path w="74580" h="9239" extrusionOk="0">
                        <a:moveTo>
                          <a:pt x="70485" y="9239"/>
                        </a:moveTo>
                        <a:lnTo>
                          <a:pt x="70485" y="9239"/>
                        </a:lnTo>
                        <a:lnTo>
                          <a:pt x="4000" y="8096"/>
                        </a:lnTo>
                        <a:cubicBezTo>
                          <a:pt x="1810" y="8096"/>
                          <a:pt x="0" y="6191"/>
                          <a:pt x="0" y="4001"/>
                        </a:cubicBezTo>
                        <a:cubicBezTo>
                          <a:pt x="0" y="1810"/>
                          <a:pt x="1714" y="0"/>
                          <a:pt x="4096" y="0"/>
                        </a:cubicBezTo>
                        <a:lnTo>
                          <a:pt x="70580" y="1143"/>
                        </a:lnTo>
                        <a:cubicBezTo>
                          <a:pt x="72771"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2" name="Google Shape;2352;p37">
                    <a:extLst>
                      <a:ext uri="{FF2B5EF4-FFF2-40B4-BE49-F238E27FC236}">
                        <a16:creationId xmlns:a16="http://schemas.microsoft.com/office/drawing/2014/main" id="{71196C8C-355A-7B96-0BFF-66342D92976D}"/>
                      </a:ext>
                    </a:extLst>
                  </p:cNvPr>
                  <p:cNvSpPr/>
                  <p:nvPr/>
                </p:nvSpPr>
                <p:spPr>
                  <a:xfrm>
                    <a:off x="4267676" y="3804570"/>
                    <a:ext cx="74580" cy="9239"/>
                  </a:xfrm>
                  <a:custGeom>
                    <a:avLst/>
                    <a:gdLst/>
                    <a:ahLst/>
                    <a:cxnLst/>
                    <a:rect l="l" t="t" r="r" b="b"/>
                    <a:pathLst>
                      <a:path w="74580" h="9239" extrusionOk="0">
                        <a:moveTo>
                          <a:pt x="70485" y="9239"/>
                        </a:moveTo>
                        <a:lnTo>
                          <a:pt x="70485" y="9239"/>
                        </a:lnTo>
                        <a:lnTo>
                          <a:pt x="4000" y="8096"/>
                        </a:lnTo>
                        <a:cubicBezTo>
                          <a:pt x="1714" y="8096"/>
                          <a:pt x="0" y="6191"/>
                          <a:pt x="0" y="4001"/>
                        </a:cubicBezTo>
                        <a:cubicBezTo>
                          <a:pt x="0" y="1810"/>
                          <a:pt x="2096" y="381"/>
                          <a:pt x="4096" y="0"/>
                        </a:cubicBezTo>
                        <a:lnTo>
                          <a:pt x="70580" y="1143"/>
                        </a:lnTo>
                        <a:cubicBezTo>
                          <a:pt x="72866"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3" name="Google Shape;2353;p37">
                    <a:extLst>
                      <a:ext uri="{FF2B5EF4-FFF2-40B4-BE49-F238E27FC236}">
                        <a16:creationId xmlns:a16="http://schemas.microsoft.com/office/drawing/2014/main" id="{AFA50B37-731E-6612-2A66-8EE356D3FBAA}"/>
                      </a:ext>
                    </a:extLst>
                  </p:cNvPr>
                  <p:cNvSpPr/>
                  <p:nvPr/>
                </p:nvSpPr>
                <p:spPr>
                  <a:xfrm>
                    <a:off x="4269471" y="3847498"/>
                    <a:ext cx="74323" cy="12888"/>
                  </a:xfrm>
                  <a:custGeom>
                    <a:avLst/>
                    <a:gdLst/>
                    <a:ahLst/>
                    <a:cxnLst/>
                    <a:rect l="l" t="t" r="r" b="b"/>
                    <a:pathLst>
                      <a:path w="74323" h="12888" extrusionOk="0">
                        <a:moveTo>
                          <a:pt x="70309" y="12793"/>
                        </a:moveTo>
                        <a:cubicBezTo>
                          <a:pt x="70309" y="12793"/>
                          <a:pt x="70118" y="12793"/>
                          <a:pt x="70023" y="12793"/>
                        </a:cubicBezTo>
                        <a:lnTo>
                          <a:pt x="3729" y="8126"/>
                        </a:lnTo>
                        <a:cubicBezTo>
                          <a:pt x="1538" y="7935"/>
                          <a:pt x="-176" y="6031"/>
                          <a:pt x="14" y="3744"/>
                        </a:cubicBezTo>
                        <a:cubicBezTo>
                          <a:pt x="205" y="1554"/>
                          <a:pt x="2205" y="-256"/>
                          <a:pt x="4301" y="30"/>
                        </a:cubicBezTo>
                        <a:lnTo>
                          <a:pt x="70595" y="4697"/>
                        </a:lnTo>
                        <a:cubicBezTo>
                          <a:pt x="72785" y="4888"/>
                          <a:pt x="74500" y="6792"/>
                          <a:pt x="74309" y="9079"/>
                        </a:cubicBezTo>
                        <a:cubicBezTo>
                          <a:pt x="74119" y="11174"/>
                          <a:pt x="72404" y="12889"/>
                          <a:pt x="70309" y="128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4" name="Google Shape;2354;p37">
                    <a:extLst>
                      <a:ext uri="{FF2B5EF4-FFF2-40B4-BE49-F238E27FC236}">
                        <a16:creationId xmlns:a16="http://schemas.microsoft.com/office/drawing/2014/main" id="{5083C27E-E7F5-6166-A7B2-481D9308D1B2}"/>
                      </a:ext>
                    </a:extLst>
                  </p:cNvPr>
                  <p:cNvSpPr/>
                  <p:nvPr/>
                </p:nvSpPr>
                <p:spPr>
                  <a:xfrm>
                    <a:off x="4266436" y="3886263"/>
                    <a:ext cx="72963" cy="22700"/>
                  </a:xfrm>
                  <a:custGeom>
                    <a:avLst/>
                    <a:gdLst/>
                    <a:ahLst/>
                    <a:cxnLst/>
                    <a:rect l="l" t="t" r="r" b="b"/>
                    <a:pathLst>
                      <a:path w="72963" h="22700" extrusionOk="0">
                        <a:moveTo>
                          <a:pt x="68867" y="22701"/>
                        </a:moveTo>
                        <a:cubicBezTo>
                          <a:pt x="68867" y="22701"/>
                          <a:pt x="68295" y="22701"/>
                          <a:pt x="68010" y="22605"/>
                        </a:cubicBezTo>
                        <a:lnTo>
                          <a:pt x="3144" y="8032"/>
                        </a:lnTo>
                        <a:cubicBezTo>
                          <a:pt x="954" y="7556"/>
                          <a:pt x="-380" y="5365"/>
                          <a:pt x="96" y="3174"/>
                        </a:cubicBezTo>
                        <a:cubicBezTo>
                          <a:pt x="573" y="984"/>
                          <a:pt x="2763" y="-445"/>
                          <a:pt x="4954" y="126"/>
                        </a:cubicBezTo>
                        <a:lnTo>
                          <a:pt x="69819" y="14700"/>
                        </a:lnTo>
                        <a:cubicBezTo>
                          <a:pt x="72010" y="15176"/>
                          <a:pt x="73344" y="17367"/>
                          <a:pt x="72867" y="19557"/>
                        </a:cubicBezTo>
                        <a:cubicBezTo>
                          <a:pt x="72486" y="21463"/>
                          <a:pt x="70772" y="22701"/>
                          <a:pt x="68867" y="22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5" name="Google Shape;2355;p37">
                    <a:extLst>
                      <a:ext uri="{FF2B5EF4-FFF2-40B4-BE49-F238E27FC236}">
                        <a16:creationId xmlns:a16="http://schemas.microsoft.com/office/drawing/2014/main" id="{628D2774-A293-F06D-34DC-C4089356AB89}"/>
                      </a:ext>
                    </a:extLst>
                  </p:cNvPr>
                  <p:cNvSpPr/>
                  <p:nvPr/>
                </p:nvSpPr>
                <p:spPr>
                  <a:xfrm>
                    <a:off x="4272428" y="3586342"/>
                    <a:ext cx="119463" cy="104499"/>
                  </a:xfrm>
                  <a:custGeom>
                    <a:avLst/>
                    <a:gdLst/>
                    <a:ahLst/>
                    <a:cxnLst/>
                    <a:rect l="l" t="t" r="r" b="b"/>
                    <a:pathLst>
                      <a:path w="119463" h="104499" extrusionOk="0">
                        <a:moveTo>
                          <a:pt x="4011" y="104499"/>
                        </a:moveTo>
                        <a:cubicBezTo>
                          <a:pt x="2868" y="104499"/>
                          <a:pt x="1724" y="104023"/>
                          <a:pt x="962" y="103070"/>
                        </a:cubicBezTo>
                        <a:cubicBezTo>
                          <a:pt x="-466" y="101356"/>
                          <a:pt x="-276" y="98784"/>
                          <a:pt x="1344" y="97356"/>
                        </a:cubicBezTo>
                        <a:lnTo>
                          <a:pt x="112786" y="962"/>
                        </a:lnTo>
                        <a:cubicBezTo>
                          <a:pt x="114501" y="-466"/>
                          <a:pt x="117072" y="-276"/>
                          <a:pt x="118501" y="1344"/>
                        </a:cubicBezTo>
                        <a:cubicBezTo>
                          <a:pt x="119930" y="3058"/>
                          <a:pt x="119739" y="5630"/>
                          <a:pt x="118120" y="7058"/>
                        </a:cubicBezTo>
                        <a:lnTo>
                          <a:pt x="6678" y="103452"/>
                        </a:lnTo>
                        <a:cubicBezTo>
                          <a:pt x="5916" y="104118"/>
                          <a:pt x="4963" y="104404"/>
                          <a:pt x="4011" y="104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6" name="Google Shape;2356;p37">
                    <a:extLst>
                      <a:ext uri="{FF2B5EF4-FFF2-40B4-BE49-F238E27FC236}">
                        <a16:creationId xmlns:a16="http://schemas.microsoft.com/office/drawing/2014/main" id="{E1C84E6E-5BE5-66FB-23AB-F3E2ABC14838}"/>
                      </a:ext>
                    </a:extLst>
                  </p:cNvPr>
                  <p:cNvSpPr/>
                  <p:nvPr/>
                </p:nvSpPr>
                <p:spPr>
                  <a:xfrm>
                    <a:off x="4358746" y="3607889"/>
                    <a:ext cx="291348" cy="449950"/>
                  </a:xfrm>
                  <a:custGeom>
                    <a:avLst/>
                    <a:gdLst/>
                    <a:ahLst/>
                    <a:cxnLst/>
                    <a:rect l="l" t="t" r="r" b="b"/>
                    <a:pathLst>
                      <a:path w="291348" h="449950" extrusionOk="0">
                        <a:moveTo>
                          <a:pt x="287263" y="449950"/>
                        </a:moveTo>
                        <a:cubicBezTo>
                          <a:pt x="285930" y="449950"/>
                          <a:pt x="284596" y="449284"/>
                          <a:pt x="283834" y="448045"/>
                        </a:cubicBezTo>
                        <a:lnTo>
                          <a:pt x="656" y="6276"/>
                        </a:lnTo>
                        <a:cubicBezTo>
                          <a:pt x="-582" y="4371"/>
                          <a:pt x="-11" y="1894"/>
                          <a:pt x="1894" y="656"/>
                        </a:cubicBezTo>
                        <a:cubicBezTo>
                          <a:pt x="3799" y="-582"/>
                          <a:pt x="6276" y="-11"/>
                          <a:pt x="7514" y="1894"/>
                        </a:cubicBezTo>
                        <a:lnTo>
                          <a:pt x="290692" y="443664"/>
                        </a:lnTo>
                        <a:cubicBezTo>
                          <a:pt x="291930" y="445569"/>
                          <a:pt x="291359" y="448045"/>
                          <a:pt x="289454" y="449284"/>
                        </a:cubicBezTo>
                        <a:cubicBezTo>
                          <a:pt x="288787" y="449760"/>
                          <a:pt x="288025" y="449950"/>
                          <a:pt x="287263" y="4499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43" name="Google Shape;2357;p37">
                  <a:extLst>
                    <a:ext uri="{FF2B5EF4-FFF2-40B4-BE49-F238E27FC236}">
                      <a16:creationId xmlns:a16="http://schemas.microsoft.com/office/drawing/2014/main" id="{222E1F6F-885E-0197-C35A-FAF8F40E7594}"/>
                    </a:ext>
                  </a:extLst>
                </p:cNvPr>
                <p:cNvSpPr/>
                <p:nvPr/>
              </p:nvSpPr>
              <p:spPr>
                <a:xfrm>
                  <a:off x="5173726" y="4599525"/>
                  <a:ext cx="1159159" cy="928498"/>
                </a:xfrm>
                <a:custGeom>
                  <a:avLst/>
                  <a:gdLst/>
                  <a:ahLst/>
                  <a:cxnLst/>
                  <a:rect l="l" t="t" r="r" b="b"/>
                  <a:pathLst>
                    <a:path w="1159159" h="928498" extrusionOk="0">
                      <a:moveTo>
                        <a:pt x="845406" y="928498"/>
                      </a:moveTo>
                      <a:lnTo>
                        <a:pt x="145510" y="928498"/>
                      </a:lnTo>
                      <a:cubicBezTo>
                        <a:pt x="104552" y="928498"/>
                        <a:pt x="64547" y="912401"/>
                        <a:pt x="37020" y="882016"/>
                      </a:cubicBezTo>
                      <a:cubicBezTo>
                        <a:pt x="-3938" y="836772"/>
                        <a:pt x="-11082" y="772003"/>
                        <a:pt x="16446" y="719805"/>
                      </a:cubicBezTo>
                      <a:lnTo>
                        <a:pt x="356298" y="75915"/>
                      </a:lnTo>
                      <a:cubicBezTo>
                        <a:pt x="392969" y="6383"/>
                        <a:pt x="478980" y="-20192"/>
                        <a:pt x="548512" y="16479"/>
                      </a:cubicBezTo>
                      <a:cubicBezTo>
                        <a:pt x="617949" y="53151"/>
                        <a:pt x="644619" y="139162"/>
                        <a:pt x="607948" y="208694"/>
                      </a:cubicBezTo>
                      <a:lnTo>
                        <a:pt x="378205" y="643987"/>
                      </a:lnTo>
                      <a:lnTo>
                        <a:pt x="771397" y="667609"/>
                      </a:lnTo>
                      <a:cubicBezTo>
                        <a:pt x="819975" y="670561"/>
                        <a:pt x="867028" y="685611"/>
                        <a:pt x="908367" y="711423"/>
                      </a:cubicBezTo>
                      <a:lnTo>
                        <a:pt x="1125346" y="847060"/>
                      </a:lnTo>
                      <a:cubicBezTo>
                        <a:pt x="1146396" y="860204"/>
                        <a:pt x="1159160" y="883350"/>
                        <a:pt x="1159160" y="908115"/>
                      </a:cubicBezTo>
                      <a:lnTo>
                        <a:pt x="1159160" y="908115"/>
                      </a:lnTo>
                      <a:cubicBezTo>
                        <a:pt x="1159160" y="919354"/>
                        <a:pt x="1150016" y="928498"/>
                        <a:pt x="1138777" y="928498"/>
                      </a:cubicBezTo>
                      <a:lnTo>
                        <a:pt x="845406" y="92849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4" name="Google Shape;2358;p37">
                  <a:extLst>
                    <a:ext uri="{FF2B5EF4-FFF2-40B4-BE49-F238E27FC236}">
                      <a16:creationId xmlns:a16="http://schemas.microsoft.com/office/drawing/2014/main" id="{38033125-C954-2C83-638C-76E3A6FA91DF}"/>
                    </a:ext>
                  </a:extLst>
                </p:cNvPr>
                <p:cNvSpPr/>
                <p:nvPr/>
              </p:nvSpPr>
              <p:spPr>
                <a:xfrm>
                  <a:off x="6605682" y="5164168"/>
                  <a:ext cx="63626" cy="63626"/>
                </a:xfrm>
                <a:custGeom>
                  <a:avLst/>
                  <a:gdLst/>
                  <a:ahLst/>
                  <a:cxnLst/>
                  <a:rect l="l" t="t" r="r" b="b"/>
                  <a:pathLst>
                    <a:path w="63626" h="63626" extrusionOk="0">
                      <a:moveTo>
                        <a:pt x="63627" y="31813"/>
                      </a:moveTo>
                      <a:cubicBezTo>
                        <a:pt x="63627" y="14288"/>
                        <a:pt x="49435" y="0"/>
                        <a:pt x="31813" y="0"/>
                      </a:cubicBezTo>
                      <a:cubicBezTo>
                        <a:pt x="14192" y="0"/>
                        <a:pt x="0" y="14192"/>
                        <a:pt x="0" y="31813"/>
                      </a:cubicBezTo>
                      <a:cubicBezTo>
                        <a:pt x="0" y="49434"/>
                        <a:pt x="14192" y="63627"/>
                        <a:pt x="31813" y="63627"/>
                      </a:cubicBezTo>
                      <a:cubicBezTo>
                        <a:pt x="49435" y="63627"/>
                        <a:pt x="63627" y="49434"/>
                        <a:pt x="63627" y="3181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45" name="Google Shape;2359;p37">
                  <a:extLst>
                    <a:ext uri="{FF2B5EF4-FFF2-40B4-BE49-F238E27FC236}">
                      <a16:creationId xmlns:a16="http://schemas.microsoft.com/office/drawing/2014/main" id="{13DC4375-7F6F-AB70-040E-F4D5A7E1344A}"/>
                    </a:ext>
                  </a:extLst>
                </p:cNvPr>
                <p:cNvGrpSpPr/>
                <p:nvPr/>
              </p:nvGrpSpPr>
              <p:grpSpPr>
                <a:xfrm>
                  <a:off x="5766766" y="4262214"/>
                  <a:ext cx="303775" cy="400063"/>
                  <a:chOff x="5766766" y="4262214"/>
                  <a:chExt cx="303775" cy="400063"/>
                </a:xfrm>
              </p:grpSpPr>
              <p:sp>
                <p:nvSpPr>
                  <p:cNvPr id="2953" name="Google Shape;2360;p37">
                    <a:extLst>
                      <a:ext uri="{FF2B5EF4-FFF2-40B4-BE49-F238E27FC236}">
                        <a16:creationId xmlns:a16="http://schemas.microsoft.com/office/drawing/2014/main" id="{6B5078C2-8B75-AE2D-B491-B1BBF5302DB9}"/>
                      </a:ext>
                    </a:extLst>
                  </p:cNvPr>
                  <p:cNvSpPr/>
                  <p:nvPr/>
                </p:nvSpPr>
                <p:spPr>
                  <a:xfrm>
                    <a:off x="5766766" y="4405929"/>
                    <a:ext cx="182501" cy="256348"/>
                  </a:xfrm>
                  <a:custGeom>
                    <a:avLst/>
                    <a:gdLst/>
                    <a:ahLst/>
                    <a:cxnLst/>
                    <a:rect l="l" t="t" r="r" b="b"/>
                    <a:pathLst>
                      <a:path w="182501" h="256348" extrusionOk="0">
                        <a:moveTo>
                          <a:pt x="73011" y="255510"/>
                        </a:moveTo>
                        <a:cubicBezTo>
                          <a:pt x="69582" y="254938"/>
                          <a:pt x="41483" y="249795"/>
                          <a:pt x="38054" y="248556"/>
                        </a:cubicBezTo>
                        <a:cubicBezTo>
                          <a:pt x="7955" y="237507"/>
                          <a:pt x="-7476" y="204170"/>
                          <a:pt x="3573" y="174166"/>
                        </a:cubicBezTo>
                        <a:lnTo>
                          <a:pt x="74630" y="26338"/>
                        </a:lnTo>
                        <a:cubicBezTo>
                          <a:pt x="85679" y="-3761"/>
                          <a:pt x="114444" y="-4523"/>
                          <a:pt x="144448" y="6526"/>
                        </a:cubicBezTo>
                        <a:cubicBezTo>
                          <a:pt x="174547" y="17575"/>
                          <a:pt x="189978" y="50913"/>
                          <a:pt x="178929" y="80916"/>
                        </a:cubicBezTo>
                        <a:lnTo>
                          <a:pt x="137209" y="218362"/>
                        </a:lnTo>
                        <a:cubicBezTo>
                          <a:pt x="127398" y="245032"/>
                          <a:pt x="100062" y="260177"/>
                          <a:pt x="73106" y="2555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4" name="Google Shape;2361;p37">
                    <a:extLst>
                      <a:ext uri="{FF2B5EF4-FFF2-40B4-BE49-F238E27FC236}">
                        <a16:creationId xmlns:a16="http://schemas.microsoft.com/office/drawing/2014/main" id="{C67D0D2F-01D6-CB42-9309-2536B13C0373}"/>
                      </a:ext>
                    </a:extLst>
                  </p:cNvPr>
                  <p:cNvSpPr/>
                  <p:nvPr/>
                </p:nvSpPr>
                <p:spPr>
                  <a:xfrm>
                    <a:off x="5841234" y="4405929"/>
                    <a:ext cx="107996" cy="156449"/>
                  </a:xfrm>
                  <a:custGeom>
                    <a:avLst/>
                    <a:gdLst/>
                    <a:ahLst/>
                    <a:cxnLst/>
                    <a:rect l="l" t="t" r="r" b="b"/>
                    <a:pathLst>
                      <a:path w="107996" h="156449" extrusionOk="0">
                        <a:moveTo>
                          <a:pt x="162" y="26338"/>
                        </a:moveTo>
                        <a:cubicBezTo>
                          <a:pt x="11211" y="-3761"/>
                          <a:pt x="39882" y="-4523"/>
                          <a:pt x="69981" y="6526"/>
                        </a:cubicBezTo>
                        <a:cubicBezTo>
                          <a:pt x="100080" y="17575"/>
                          <a:pt x="115415" y="50913"/>
                          <a:pt x="104461" y="80916"/>
                        </a:cubicBezTo>
                        <a:lnTo>
                          <a:pt x="81506" y="156450"/>
                        </a:lnTo>
                        <a:cubicBezTo>
                          <a:pt x="81506" y="156450"/>
                          <a:pt x="-4219" y="112254"/>
                          <a:pt x="162" y="263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5" name="Google Shape;2362;p37">
                    <a:extLst>
                      <a:ext uri="{FF2B5EF4-FFF2-40B4-BE49-F238E27FC236}">
                        <a16:creationId xmlns:a16="http://schemas.microsoft.com/office/drawing/2014/main" id="{3251EC06-41A3-DB06-B2AA-ED5973C302EE}"/>
                      </a:ext>
                    </a:extLst>
                  </p:cNvPr>
                  <p:cNvSpPr/>
                  <p:nvPr/>
                </p:nvSpPr>
                <p:spPr>
                  <a:xfrm>
                    <a:off x="5837837" y="4284119"/>
                    <a:ext cx="213524" cy="258273"/>
                  </a:xfrm>
                  <a:custGeom>
                    <a:avLst/>
                    <a:gdLst/>
                    <a:ahLst/>
                    <a:cxnLst/>
                    <a:rect l="l" t="t" r="r" b="b"/>
                    <a:pathLst>
                      <a:path w="213524" h="258273" extrusionOk="0">
                        <a:moveTo>
                          <a:pt x="78140" y="257019"/>
                        </a:moveTo>
                        <a:cubicBezTo>
                          <a:pt x="72520" y="256067"/>
                          <a:pt x="66996" y="254638"/>
                          <a:pt x="61471" y="252543"/>
                        </a:cubicBezTo>
                        <a:cubicBezTo>
                          <a:pt x="12894" y="234731"/>
                          <a:pt x="-12062" y="180819"/>
                          <a:pt x="5750" y="132242"/>
                        </a:cubicBezTo>
                        <a:lnTo>
                          <a:pt x="31753" y="61471"/>
                        </a:lnTo>
                        <a:cubicBezTo>
                          <a:pt x="49565" y="12894"/>
                          <a:pt x="103477" y="-12062"/>
                          <a:pt x="152054" y="5750"/>
                        </a:cubicBezTo>
                        <a:cubicBezTo>
                          <a:pt x="200631" y="23562"/>
                          <a:pt x="225587" y="77473"/>
                          <a:pt x="207775" y="126051"/>
                        </a:cubicBezTo>
                        <a:lnTo>
                          <a:pt x="181772" y="196821"/>
                        </a:lnTo>
                        <a:cubicBezTo>
                          <a:pt x="165960" y="239970"/>
                          <a:pt x="121764" y="264449"/>
                          <a:pt x="78045" y="2569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56" name="Google Shape;2363;p37">
                    <a:extLst>
                      <a:ext uri="{FF2B5EF4-FFF2-40B4-BE49-F238E27FC236}">
                        <a16:creationId xmlns:a16="http://schemas.microsoft.com/office/drawing/2014/main" id="{29991A6E-76B0-3836-91FE-463083C6DA90}"/>
                      </a:ext>
                    </a:extLst>
                  </p:cNvPr>
                  <p:cNvGrpSpPr/>
                  <p:nvPr/>
                </p:nvGrpSpPr>
                <p:grpSpPr>
                  <a:xfrm>
                    <a:off x="5896707" y="4381873"/>
                    <a:ext cx="132366" cy="100450"/>
                    <a:chOff x="5896707" y="4381873"/>
                    <a:chExt cx="132366" cy="100450"/>
                  </a:xfrm>
                </p:grpSpPr>
                <p:sp>
                  <p:nvSpPr>
                    <p:cNvPr id="2959" name="Google Shape;2364;p37">
                      <a:extLst>
                        <a:ext uri="{FF2B5EF4-FFF2-40B4-BE49-F238E27FC236}">
                          <a16:creationId xmlns:a16="http://schemas.microsoft.com/office/drawing/2014/main" id="{8BE17F80-9BF9-181C-E1AD-0E31259BA1F3}"/>
                        </a:ext>
                      </a:extLst>
                    </p:cNvPr>
                    <p:cNvSpPr/>
                    <p:nvPr/>
                  </p:nvSpPr>
                  <p:spPr>
                    <a:xfrm>
                      <a:off x="5935469" y="4424354"/>
                      <a:ext cx="31283" cy="39951"/>
                    </a:xfrm>
                    <a:custGeom>
                      <a:avLst/>
                      <a:gdLst/>
                      <a:ahLst/>
                      <a:cxnLst/>
                      <a:rect l="l" t="t" r="r" b="b"/>
                      <a:pathLst>
                        <a:path w="31283" h="39951" extrusionOk="0">
                          <a:moveTo>
                            <a:pt x="20227" y="39917"/>
                          </a:moveTo>
                          <a:cubicBezTo>
                            <a:pt x="20227" y="39917"/>
                            <a:pt x="19847" y="39917"/>
                            <a:pt x="19656" y="39727"/>
                          </a:cubicBezTo>
                          <a:lnTo>
                            <a:pt x="2225" y="33345"/>
                          </a:lnTo>
                          <a:cubicBezTo>
                            <a:pt x="416" y="32678"/>
                            <a:pt x="-442" y="30773"/>
                            <a:pt x="225" y="28963"/>
                          </a:cubicBezTo>
                          <a:cubicBezTo>
                            <a:pt x="892" y="27154"/>
                            <a:pt x="2797" y="26296"/>
                            <a:pt x="4607" y="26963"/>
                          </a:cubicBezTo>
                          <a:lnTo>
                            <a:pt x="18323" y="32011"/>
                          </a:lnTo>
                          <a:lnTo>
                            <a:pt x="24609" y="2674"/>
                          </a:lnTo>
                          <a:cubicBezTo>
                            <a:pt x="24990" y="864"/>
                            <a:pt x="26800" y="-374"/>
                            <a:pt x="28610" y="103"/>
                          </a:cubicBezTo>
                          <a:cubicBezTo>
                            <a:pt x="30419" y="483"/>
                            <a:pt x="31658" y="2293"/>
                            <a:pt x="31181" y="4103"/>
                          </a:cubicBezTo>
                          <a:lnTo>
                            <a:pt x="24038" y="37250"/>
                          </a:lnTo>
                          <a:cubicBezTo>
                            <a:pt x="23847" y="38203"/>
                            <a:pt x="23180" y="39060"/>
                            <a:pt x="22323" y="39536"/>
                          </a:cubicBezTo>
                          <a:cubicBezTo>
                            <a:pt x="21656" y="39917"/>
                            <a:pt x="20894" y="40012"/>
                            <a:pt x="20132" y="399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0" name="Google Shape;2365;p37">
                      <a:extLst>
                        <a:ext uri="{FF2B5EF4-FFF2-40B4-BE49-F238E27FC236}">
                          <a16:creationId xmlns:a16="http://schemas.microsoft.com/office/drawing/2014/main" id="{E5DC399C-D074-E5FA-2522-3C1FDA901D10}"/>
                        </a:ext>
                      </a:extLst>
                    </p:cNvPr>
                    <p:cNvSpPr/>
                    <p:nvPr/>
                  </p:nvSpPr>
                  <p:spPr>
                    <a:xfrm>
                      <a:off x="5922675" y="4458712"/>
                      <a:ext cx="15339" cy="23611"/>
                    </a:xfrm>
                    <a:custGeom>
                      <a:avLst/>
                      <a:gdLst/>
                      <a:ahLst/>
                      <a:cxnLst/>
                      <a:rect l="l" t="t" r="r" b="b"/>
                      <a:pathLst>
                        <a:path w="15339" h="23611" extrusionOk="0">
                          <a:moveTo>
                            <a:pt x="11400" y="23561"/>
                          </a:moveTo>
                          <a:cubicBezTo>
                            <a:pt x="11400" y="23561"/>
                            <a:pt x="11019" y="23561"/>
                            <a:pt x="10828" y="23371"/>
                          </a:cubicBezTo>
                          <a:cubicBezTo>
                            <a:pt x="2256" y="20228"/>
                            <a:pt x="-2126" y="10798"/>
                            <a:pt x="1018" y="2225"/>
                          </a:cubicBezTo>
                          <a:cubicBezTo>
                            <a:pt x="1684" y="416"/>
                            <a:pt x="3685" y="-442"/>
                            <a:pt x="5399" y="225"/>
                          </a:cubicBezTo>
                          <a:cubicBezTo>
                            <a:pt x="7209" y="892"/>
                            <a:pt x="8066" y="2797"/>
                            <a:pt x="7399" y="4607"/>
                          </a:cubicBezTo>
                          <a:cubicBezTo>
                            <a:pt x="5590" y="9655"/>
                            <a:pt x="8161" y="15180"/>
                            <a:pt x="13114" y="16989"/>
                          </a:cubicBezTo>
                          <a:cubicBezTo>
                            <a:pt x="14924" y="17656"/>
                            <a:pt x="15781" y="19561"/>
                            <a:pt x="15115" y="21371"/>
                          </a:cubicBezTo>
                          <a:cubicBezTo>
                            <a:pt x="14543" y="22895"/>
                            <a:pt x="12924" y="23847"/>
                            <a:pt x="11304" y="235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1" name="Google Shape;2366;p37">
                      <a:extLst>
                        <a:ext uri="{FF2B5EF4-FFF2-40B4-BE49-F238E27FC236}">
                          <a16:creationId xmlns:a16="http://schemas.microsoft.com/office/drawing/2014/main" id="{14D302AE-52C8-446F-3446-9ED8EB747E4E}"/>
                        </a:ext>
                      </a:extLst>
                    </p:cNvPr>
                    <p:cNvSpPr/>
                    <p:nvPr/>
                  </p:nvSpPr>
                  <p:spPr>
                    <a:xfrm>
                      <a:off x="5916856" y="4381873"/>
                      <a:ext cx="41294" cy="14722"/>
                    </a:xfrm>
                    <a:custGeom>
                      <a:avLst/>
                      <a:gdLst/>
                      <a:ahLst/>
                      <a:cxnLst/>
                      <a:rect l="l" t="t" r="r" b="b"/>
                      <a:pathLst>
                        <a:path w="41294" h="14722" extrusionOk="0">
                          <a:moveTo>
                            <a:pt x="37316" y="14676"/>
                          </a:moveTo>
                          <a:cubicBezTo>
                            <a:pt x="37316" y="14676"/>
                            <a:pt x="37221" y="14676"/>
                            <a:pt x="37125" y="14676"/>
                          </a:cubicBezTo>
                          <a:lnTo>
                            <a:pt x="2645" y="6770"/>
                          </a:lnTo>
                          <a:cubicBezTo>
                            <a:pt x="835" y="6389"/>
                            <a:pt x="-308" y="4484"/>
                            <a:pt x="73" y="2674"/>
                          </a:cubicBezTo>
                          <a:cubicBezTo>
                            <a:pt x="454" y="865"/>
                            <a:pt x="2359" y="-374"/>
                            <a:pt x="4169" y="102"/>
                          </a:cubicBezTo>
                          <a:lnTo>
                            <a:pt x="38649" y="8008"/>
                          </a:lnTo>
                          <a:cubicBezTo>
                            <a:pt x="40459" y="8389"/>
                            <a:pt x="41602" y="10294"/>
                            <a:pt x="41221" y="12104"/>
                          </a:cubicBezTo>
                          <a:cubicBezTo>
                            <a:pt x="40840" y="13914"/>
                            <a:pt x="39126" y="14961"/>
                            <a:pt x="37316" y="146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2" name="Google Shape;2367;p37">
                      <a:extLst>
                        <a:ext uri="{FF2B5EF4-FFF2-40B4-BE49-F238E27FC236}">
                          <a16:creationId xmlns:a16="http://schemas.microsoft.com/office/drawing/2014/main" id="{2F10F238-A391-73A1-732E-AE94F0215969}"/>
                        </a:ext>
                      </a:extLst>
                    </p:cNvPr>
                    <p:cNvSpPr/>
                    <p:nvPr/>
                  </p:nvSpPr>
                  <p:spPr>
                    <a:xfrm>
                      <a:off x="5989285" y="4408325"/>
                      <a:ext cx="39788" cy="18944"/>
                    </a:xfrm>
                    <a:custGeom>
                      <a:avLst/>
                      <a:gdLst/>
                      <a:ahLst/>
                      <a:cxnLst/>
                      <a:rect l="l" t="t" r="r" b="b"/>
                      <a:pathLst>
                        <a:path w="39788" h="18944" extrusionOk="0">
                          <a:moveTo>
                            <a:pt x="35753" y="18894"/>
                          </a:moveTo>
                          <a:cubicBezTo>
                            <a:pt x="35753" y="18894"/>
                            <a:pt x="35372" y="18894"/>
                            <a:pt x="35182" y="18704"/>
                          </a:cubicBezTo>
                          <a:lnTo>
                            <a:pt x="2225" y="6607"/>
                          </a:lnTo>
                          <a:cubicBezTo>
                            <a:pt x="416" y="5940"/>
                            <a:pt x="-442" y="4035"/>
                            <a:pt x="225" y="2225"/>
                          </a:cubicBezTo>
                          <a:cubicBezTo>
                            <a:pt x="892" y="416"/>
                            <a:pt x="2892" y="-442"/>
                            <a:pt x="4607" y="225"/>
                          </a:cubicBezTo>
                          <a:lnTo>
                            <a:pt x="37563" y="12322"/>
                          </a:lnTo>
                          <a:cubicBezTo>
                            <a:pt x="39373" y="12989"/>
                            <a:pt x="40230" y="14894"/>
                            <a:pt x="39564" y="16704"/>
                          </a:cubicBezTo>
                          <a:cubicBezTo>
                            <a:pt x="38992" y="18228"/>
                            <a:pt x="37373" y="19180"/>
                            <a:pt x="35753" y="188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63" name="Google Shape;2368;p37">
                      <a:extLst>
                        <a:ext uri="{FF2B5EF4-FFF2-40B4-BE49-F238E27FC236}">
                          <a16:creationId xmlns:a16="http://schemas.microsoft.com/office/drawing/2014/main" id="{E6229746-BF04-EB01-6A5A-CF0AF4410580}"/>
                        </a:ext>
                      </a:extLst>
                    </p:cNvPr>
                    <p:cNvGrpSpPr/>
                    <p:nvPr/>
                  </p:nvGrpSpPr>
                  <p:grpSpPr>
                    <a:xfrm>
                      <a:off x="5971619" y="4428514"/>
                      <a:ext cx="50376" cy="39287"/>
                      <a:chOff x="5971619" y="4428514"/>
                      <a:chExt cx="50376" cy="39287"/>
                    </a:xfrm>
                  </p:grpSpPr>
                  <p:sp>
                    <p:nvSpPr>
                      <p:cNvPr id="2967" name="Google Shape;2369;p37">
                        <a:extLst>
                          <a:ext uri="{FF2B5EF4-FFF2-40B4-BE49-F238E27FC236}">
                            <a16:creationId xmlns:a16="http://schemas.microsoft.com/office/drawing/2014/main" id="{2503A5CD-39D8-F468-1CD3-E24925CB1999}"/>
                          </a:ext>
                        </a:extLst>
                      </p:cNvPr>
                      <p:cNvSpPr/>
                      <p:nvPr/>
                    </p:nvSpPr>
                    <p:spPr>
                      <a:xfrm>
                        <a:off x="5971619" y="4428514"/>
                        <a:ext cx="49110" cy="32453"/>
                      </a:xfrm>
                      <a:custGeom>
                        <a:avLst/>
                        <a:gdLst/>
                        <a:ahLst/>
                        <a:cxnLst/>
                        <a:rect l="l" t="t" r="r" b="b"/>
                        <a:pathLst>
                          <a:path w="49110" h="32453" extrusionOk="0">
                            <a:moveTo>
                              <a:pt x="746" y="7754"/>
                            </a:moveTo>
                            <a:lnTo>
                              <a:pt x="746" y="7754"/>
                            </a:lnTo>
                            <a:cubicBezTo>
                              <a:pt x="-1540" y="13945"/>
                              <a:pt x="1603" y="20707"/>
                              <a:pt x="7794" y="22994"/>
                            </a:cubicBezTo>
                            <a:lnTo>
                              <a:pt x="31321" y="31661"/>
                            </a:lnTo>
                            <a:cubicBezTo>
                              <a:pt x="38179" y="34138"/>
                              <a:pt x="45799" y="30614"/>
                              <a:pt x="48276" y="23755"/>
                            </a:cubicBezTo>
                            <a:lnTo>
                              <a:pt x="48276" y="23755"/>
                            </a:lnTo>
                            <a:cubicBezTo>
                              <a:pt x="51133" y="16136"/>
                              <a:pt x="46371" y="7754"/>
                              <a:pt x="38370" y="6230"/>
                            </a:cubicBezTo>
                            <a:lnTo>
                              <a:pt x="14081" y="229"/>
                            </a:lnTo>
                            <a:cubicBezTo>
                              <a:pt x="8366" y="-914"/>
                              <a:pt x="2651" y="2324"/>
                              <a:pt x="651" y="775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8" name="Google Shape;2370;p37">
                        <a:extLst>
                          <a:ext uri="{FF2B5EF4-FFF2-40B4-BE49-F238E27FC236}">
                            <a16:creationId xmlns:a16="http://schemas.microsoft.com/office/drawing/2014/main" id="{34115344-0CD9-3D51-ABD8-CB935B97386F}"/>
                          </a:ext>
                        </a:extLst>
                      </p:cNvPr>
                      <p:cNvSpPr/>
                      <p:nvPr/>
                    </p:nvSpPr>
                    <p:spPr>
                      <a:xfrm>
                        <a:off x="5990933" y="4436739"/>
                        <a:ext cx="31062" cy="31062"/>
                      </a:xfrm>
                      <a:custGeom>
                        <a:avLst/>
                        <a:gdLst/>
                        <a:ahLst/>
                        <a:cxnLst/>
                        <a:rect l="l" t="t" r="r" b="b"/>
                        <a:pathLst>
                          <a:path w="31062" h="31062" extrusionOk="0">
                            <a:moveTo>
                              <a:pt x="30104" y="20865"/>
                            </a:moveTo>
                            <a:cubicBezTo>
                              <a:pt x="27152" y="28961"/>
                              <a:pt x="18198" y="33057"/>
                              <a:pt x="10197" y="30104"/>
                            </a:cubicBezTo>
                            <a:cubicBezTo>
                              <a:pt x="2101" y="27152"/>
                              <a:pt x="-1995" y="18198"/>
                              <a:pt x="958" y="10197"/>
                            </a:cubicBezTo>
                            <a:cubicBezTo>
                              <a:pt x="3911" y="2101"/>
                              <a:pt x="12864" y="-1995"/>
                              <a:pt x="20865" y="958"/>
                            </a:cubicBezTo>
                            <a:cubicBezTo>
                              <a:pt x="28961" y="3911"/>
                              <a:pt x="33057" y="12864"/>
                              <a:pt x="30104" y="208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64" name="Google Shape;2371;p37">
                      <a:extLst>
                        <a:ext uri="{FF2B5EF4-FFF2-40B4-BE49-F238E27FC236}">
                          <a16:creationId xmlns:a16="http://schemas.microsoft.com/office/drawing/2014/main" id="{080470D9-3511-F20D-F4E9-260D06BBEC47}"/>
                        </a:ext>
                      </a:extLst>
                    </p:cNvPr>
                    <p:cNvGrpSpPr/>
                    <p:nvPr/>
                  </p:nvGrpSpPr>
                  <p:grpSpPr>
                    <a:xfrm>
                      <a:off x="5896707" y="4398654"/>
                      <a:ext cx="49755" cy="44477"/>
                      <a:chOff x="5896707" y="4398654"/>
                      <a:chExt cx="49755" cy="44477"/>
                    </a:xfrm>
                  </p:grpSpPr>
                  <p:sp>
                    <p:nvSpPr>
                      <p:cNvPr id="2965" name="Google Shape;2372;p37">
                        <a:extLst>
                          <a:ext uri="{FF2B5EF4-FFF2-40B4-BE49-F238E27FC236}">
                            <a16:creationId xmlns:a16="http://schemas.microsoft.com/office/drawing/2014/main" id="{E498BEA7-253D-7D0C-38F7-22BD44C6249A}"/>
                          </a:ext>
                        </a:extLst>
                      </p:cNvPr>
                      <p:cNvSpPr/>
                      <p:nvPr/>
                    </p:nvSpPr>
                    <p:spPr>
                      <a:xfrm>
                        <a:off x="5896707" y="4398654"/>
                        <a:ext cx="48184" cy="35025"/>
                      </a:xfrm>
                      <a:custGeom>
                        <a:avLst/>
                        <a:gdLst/>
                        <a:ahLst/>
                        <a:cxnLst/>
                        <a:rect l="l" t="t" r="r" b="b"/>
                        <a:pathLst>
                          <a:path w="48184" h="35025" extrusionOk="0">
                            <a:moveTo>
                              <a:pt x="47464" y="27231"/>
                            </a:moveTo>
                            <a:lnTo>
                              <a:pt x="47464" y="27231"/>
                            </a:lnTo>
                            <a:cubicBezTo>
                              <a:pt x="45178" y="33423"/>
                              <a:pt x="38415" y="36566"/>
                              <a:pt x="32224" y="34280"/>
                            </a:cubicBezTo>
                            <a:lnTo>
                              <a:pt x="8697" y="25612"/>
                            </a:lnTo>
                            <a:cubicBezTo>
                              <a:pt x="1839" y="23136"/>
                              <a:pt x="-1685" y="15515"/>
                              <a:pt x="792" y="8657"/>
                            </a:cubicBezTo>
                            <a:lnTo>
                              <a:pt x="792" y="8657"/>
                            </a:lnTo>
                            <a:cubicBezTo>
                              <a:pt x="3649" y="1038"/>
                              <a:pt x="12603" y="-2296"/>
                              <a:pt x="19746" y="1704"/>
                            </a:cubicBezTo>
                            <a:lnTo>
                              <a:pt x="42130" y="12849"/>
                            </a:lnTo>
                            <a:cubicBezTo>
                              <a:pt x="47179" y="15706"/>
                              <a:pt x="49464" y="21802"/>
                              <a:pt x="47464" y="273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6" name="Google Shape;2373;p37">
                        <a:extLst>
                          <a:ext uri="{FF2B5EF4-FFF2-40B4-BE49-F238E27FC236}">
                            <a16:creationId xmlns:a16="http://schemas.microsoft.com/office/drawing/2014/main" id="{68E8E2CE-C760-C321-33D4-E625BCA0182E}"/>
                          </a:ext>
                        </a:extLst>
                      </p:cNvPr>
                      <p:cNvSpPr/>
                      <p:nvPr/>
                    </p:nvSpPr>
                    <p:spPr>
                      <a:xfrm>
                        <a:off x="5915400" y="4412069"/>
                        <a:ext cx="31062" cy="31062"/>
                      </a:xfrm>
                      <a:custGeom>
                        <a:avLst/>
                        <a:gdLst/>
                        <a:ahLst/>
                        <a:cxnLst/>
                        <a:rect l="l" t="t" r="r" b="b"/>
                        <a:pathLst>
                          <a:path w="31062" h="31062" extrusionOk="0">
                            <a:moveTo>
                              <a:pt x="958" y="10197"/>
                            </a:moveTo>
                            <a:cubicBezTo>
                              <a:pt x="-1995" y="18293"/>
                              <a:pt x="2101" y="27152"/>
                              <a:pt x="10197" y="30104"/>
                            </a:cubicBezTo>
                            <a:cubicBezTo>
                              <a:pt x="18293" y="33057"/>
                              <a:pt x="27152" y="28961"/>
                              <a:pt x="30104" y="20865"/>
                            </a:cubicBezTo>
                            <a:cubicBezTo>
                              <a:pt x="33057" y="12769"/>
                              <a:pt x="28961" y="3911"/>
                              <a:pt x="20865" y="958"/>
                            </a:cubicBezTo>
                            <a:cubicBezTo>
                              <a:pt x="12769" y="-1995"/>
                              <a:pt x="3911" y="2101"/>
                              <a:pt x="958" y="101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957" name="Google Shape;2374;p37">
                    <a:extLst>
                      <a:ext uri="{FF2B5EF4-FFF2-40B4-BE49-F238E27FC236}">
                        <a16:creationId xmlns:a16="http://schemas.microsoft.com/office/drawing/2014/main" id="{2C8D03AA-D7EA-CF23-BBCF-D7DF720DA3E9}"/>
                      </a:ext>
                    </a:extLst>
                  </p:cNvPr>
                  <p:cNvSpPr/>
                  <p:nvPr/>
                </p:nvSpPr>
                <p:spPr>
                  <a:xfrm>
                    <a:off x="5855969" y="4335970"/>
                    <a:ext cx="61531" cy="52851"/>
                  </a:xfrm>
                  <a:custGeom>
                    <a:avLst/>
                    <a:gdLst/>
                    <a:ahLst/>
                    <a:cxnLst/>
                    <a:rect l="l" t="t" r="r" b="b"/>
                    <a:pathLst>
                      <a:path w="61531" h="52851" extrusionOk="0">
                        <a:moveTo>
                          <a:pt x="0" y="46006"/>
                        </a:moveTo>
                        <a:cubicBezTo>
                          <a:pt x="0" y="46006"/>
                          <a:pt x="38291" y="73343"/>
                          <a:pt x="61532" y="18764"/>
                        </a:cubicBezTo>
                        <a:lnTo>
                          <a:pt x="9620" y="0"/>
                        </a:lnTo>
                        <a:lnTo>
                          <a:pt x="0" y="46006"/>
                        </a:lnTo>
                        <a:close/>
                      </a:path>
                    </a:pathLst>
                  </a:custGeom>
                  <a:solidFill>
                    <a:srgbClr val="EF46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8" name="Google Shape;2375;p37">
                    <a:extLst>
                      <a:ext uri="{FF2B5EF4-FFF2-40B4-BE49-F238E27FC236}">
                        <a16:creationId xmlns:a16="http://schemas.microsoft.com/office/drawing/2014/main" id="{4F818297-2CC7-A8D2-1CA4-41C43F1373D6}"/>
                      </a:ext>
                    </a:extLst>
                  </p:cNvPr>
                  <p:cNvSpPr/>
                  <p:nvPr/>
                </p:nvSpPr>
                <p:spPr>
                  <a:xfrm>
                    <a:off x="5870257" y="4262214"/>
                    <a:ext cx="200284" cy="151194"/>
                  </a:xfrm>
                  <a:custGeom>
                    <a:avLst/>
                    <a:gdLst/>
                    <a:ahLst/>
                    <a:cxnLst/>
                    <a:rect l="l" t="t" r="r" b="b"/>
                    <a:pathLst>
                      <a:path w="200284" h="151194" extrusionOk="0">
                        <a:moveTo>
                          <a:pt x="125349" y="10129"/>
                        </a:moveTo>
                        <a:cubicBezTo>
                          <a:pt x="54007" y="-21399"/>
                          <a:pt x="19717" y="25940"/>
                          <a:pt x="0" y="79757"/>
                        </a:cubicBezTo>
                        <a:lnTo>
                          <a:pt x="124492" y="125477"/>
                        </a:lnTo>
                        <a:lnTo>
                          <a:pt x="139827" y="101569"/>
                        </a:lnTo>
                        <a:lnTo>
                          <a:pt x="137065" y="130049"/>
                        </a:lnTo>
                        <a:lnTo>
                          <a:pt x="149733" y="134716"/>
                        </a:lnTo>
                        <a:lnTo>
                          <a:pt x="156686" y="122810"/>
                        </a:lnTo>
                        <a:lnTo>
                          <a:pt x="155829" y="136907"/>
                        </a:lnTo>
                        <a:lnTo>
                          <a:pt x="194882" y="151194"/>
                        </a:lnTo>
                        <a:cubicBezTo>
                          <a:pt x="214598" y="97378"/>
                          <a:pt x="177832" y="33179"/>
                          <a:pt x="125444" y="100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46" name="Google Shape;2376;p37">
                  <a:extLst>
                    <a:ext uri="{FF2B5EF4-FFF2-40B4-BE49-F238E27FC236}">
                      <a16:creationId xmlns:a16="http://schemas.microsoft.com/office/drawing/2014/main" id="{158941F0-B4DA-A774-A753-AA1826DE9CFD}"/>
                    </a:ext>
                  </a:extLst>
                </p:cNvPr>
                <p:cNvGrpSpPr/>
                <p:nvPr/>
              </p:nvGrpSpPr>
              <p:grpSpPr>
                <a:xfrm>
                  <a:off x="5810881" y="4378511"/>
                  <a:ext cx="68996" cy="68901"/>
                  <a:chOff x="5810881" y="4378511"/>
                  <a:chExt cx="68996" cy="68901"/>
                </a:xfrm>
              </p:grpSpPr>
              <p:sp>
                <p:nvSpPr>
                  <p:cNvPr id="2951" name="Google Shape;2377;p37">
                    <a:extLst>
                      <a:ext uri="{FF2B5EF4-FFF2-40B4-BE49-F238E27FC236}">
                        <a16:creationId xmlns:a16="http://schemas.microsoft.com/office/drawing/2014/main" id="{692559EC-CB25-2E07-8A0E-1788337E8744}"/>
                      </a:ext>
                    </a:extLst>
                  </p:cNvPr>
                  <p:cNvSpPr/>
                  <p:nvPr/>
                </p:nvSpPr>
                <p:spPr>
                  <a:xfrm>
                    <a:off x="5810881" y="4378511"/>
                    <a:ext cx="68996" cy="68901"/>
                  </a:xfrm>
                  <a:custGeom>
                    <a:avLst/>
                    <a:gdLst/>
                    <a:ahLst/>
                    <a:cxnLst/>
                    <a:rect l="l" t="t" r="r" b="b"/>
                    <a:pathLst>
                      <a:path w="68996" h="68901" extrusionOk="0">
                        <a:moveTo>
                          <a:pt x="19752" y="58519"/>
                        </a:moveTo>
                        <a:lnTo>
                          <a:pt x="48137" y="68901"/>
                        </a:lnTo>
                        <a:lnTo>
                          <a:pt x="68996" y="12228"/>
                        </a:lnTo>
                        <a:lnTo>
                          <a:pt x="40612" y="1845"/>
                        </a:lnTo>
                        <a:cubicBezTo>
                          <a:pt x="24991" y="-3870"/>
                          <a:pt x="7560" y="4131"/>
                          <a:pt x="1845" y="19752"/>
                        </a:cubicBezTo>
                        <a:lnTo>
                          <a:pt x="1845" y="19752"/>
                        </a:lnTo>
                        <a:cubicBezTo>
                          <a:pt x="-3870" y="35373"/>
                          <a:pt x="4131" y="52804"/>
                          <a:pt x="19752" y="5851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2" name="Google Shape;2378;p37">
                    <a:extLst>
                      <a:ext uri="{FF2B5EF4-FFF2-40B4-BE49-F238E27FC236}">
                        <a16:creationId xmlns:a16="http://schemas.microsoft.com/office/drawing/2014/main" id="{B9A5F43C-4430-12D4-7C57-444EC7F02E4C}"/>
                      </a:ext>
                    </a:extLst>
                  </p:cNvPr>
                  <p:cNvSpPr/>
                  <p:nvPr/>
                </p:nvSpPr>
                <p:spPr>
                  <a:xfrm>
                    <a:off x="5826852" y="4393384"/>
                    <a:ext cx="19038" cy="22592"/>
                  </a:xfrm>
                  <a:custGeom>
                    <a:avLst/>
                    <a:gdLst/>
                    <a:ahLst/>
                    <a:cxnLst/>
                    <a:rect l="l" t="t" r="r" b="b"/>
                    <a:pathLst>
                      <a:path w="19038" h="22592" extrusionOk="0">
                        <a:moveTo>
                          <a:pt x="3115" y="7641"/>
                        </a:moveTo>
                        <a:cubicBezTo>
                          <a:pt x="8925" y="8213"/>
                          <a:pt x="12163" y="12499"/>
                          <a:pt x="11020" y="18214"/>
                        </a:cubicBezTo>
                        <a:cubicBezTo>
                          <a:pt x="9973" y="23072"/>
                          <a:pt x="17593" y="24405"/>
                          <a:pt x="18640" y="19548"/>
                        </a:cubicBezTo>
                        <a:cubicBezTo>
                          <a:pt x="20736" y="9927"/>
                          <a:pt x="14354" y="974"/>
                          <a:pt x="4448" y="21"/>
                        </a:cubicBezTo>
                        <a:cubicBezTo>
                          <a:pt x="-505" y="-455"/>
                          <a:pt x="-1839" y="7165"/>
                          <a:pt x="3115" y="7641"/>
                        </a:cubicBezTo>
                        <a:lnTo>
                          <a:pt x="3115" y="764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47" name="Google Shape;2379;p37">
                  <a:extLst>
                    <a:ext uri="{FF2B5EF4-FFF2-40B4-BE49-F238E27FC236}">
                      <a16:creationId xmlns:a16="http://schemas.microsoft.com/office/drawing/2014/main" id="{1FDC4324-28F0-A3DC-1EA0-5DD0638A5224}"/>
                    </a:ext>
                  </a:extLst>
                </p:cNvPr>
                <p:cNvSpPr/>
                <p:nvPr/>
              </p:nvSpPr>
              <p:spPr>
                <a:xfrm>
                  <a:off x="5475541" y="4493541"/>
                  <a:ext cx="404980" cy="397069"/>
                </a:xfrm>
                <a:custGeom>
                  <a:avLst/>
                  <a:gdLst/>
                  <a:ahLst/>
                  <a:cxnLst/>
                  <a:rect l="l" t="t" r="r" b="b"/>
                  <a:pathLst>
                    <a:path w="404980" h="397069" extrusionOk="0">
                      <a:moveTo>
                        <a:pt x="95" y="243717"/>
                      </a:moveTo>
                      <a:lnTo>
                        <a:pt x="294132" y="397069"/>
                      </a:lnTo>
                      <a:lnTo>
                        <a:pt x="371761" y="248193"/>
                      </a:lnTo>
                      <a:cubicBezTo>
                        <a:pt x="414147" y="166945"/>
                        <a:pt x="426625" y="68742"/>
                        <a:pt x="344424" y="17403"/>
                      </a:cubicBezTo>
                      <a:lnTo>
                        <a:pt x="344424" y="17403"/>
                      </a:lnTo>
                      <a:cubicBezTo>
                        <a:pt x="263176" y="-24984"/>
                        <a:pt x="120015" y="13593"/>
                        <a:pt x="77629" y="94841"/>
                      </a:cubicBezTo>
                      <a:lnTo>
                        <a:pt x="0" y="24371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8" name="Google Shape;2380;p37">
                  <a:extLst>
                    <a:ext uri="{FF2B5EF4-FFF2-40B4-BE49-F238E27FC236}">
                      <a16:creationId xmlns:a16="http://schemas.microsoft.com/office/drawing/2014/main" id="{7C00C20B-B9C9-C2DC-AC16-4226DDE2E3D1}"/>
                    </a:ext>
                  </a:extLst>
                </p:cNvPr>
                <p:cNvSpPr/>
                <p:nvPr/>
              </p:nvSpPr>
              <p:spPr>
                <a:xfrm>
                  <a:off x="5789144" y="4503228"/>
                  <a:ext cx="130738" cy="157126"/>
                </a:xfrm>
                <a:custGeom>
                  <a:avLst/>
                  <a:gdLst/>
                  <a:ahLst/>
                  <a:cxnLst/>
                  <a:rect l="l" t="t" r="r" b="b"/>
                  <a:pathLst>
                    <a:path w="130738" h="157126" extrusionOk="0">
                      <a:moveTo>
                        <a:pt x="18153" y="0"/>
                      </a:moveTo>
                      <a:lnTo>
                        <a:pt x="10533" y="15907"/>
                      </a:lnTo>
                      <a:cubicBezTo>
                        <a:pt x="-7374" y="53149"/>
                        <a:pt x="-2136" y="97441"/>
                        <a:pt x="23868" y="129540"/>
                      </a:cubicBezTo>
                      <a:lnTo>
                        <a:pt x="31297" y="138779"/>
                      </a:lnTo>
                      <a:cubicBezTo>
                        <a:pt x="56919" y="170402"/>
                        <a:pt x="107688" y="159258"/>
                        <a:pt x="117689" y="119824"/>
                      </a:cubicBezTo>
                      <a:lnTo>
                        <a:pt x="130738" y="68485"/>
                      </a:lnTo>
                      <a:lnTo>
                        <a:pt x="18153" y="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9" name="Google Shape;2381;p37">
                  <a:extLst>
                    <a:ext uri="{FF2B5EF4-FFF2-40B4-BE49-F238E27FC236}">
                      <a16:creationId xmlns:a16="http://schemas.microsoft.com/office/drawing/2014/main" id="{74114152-CFA5-299A-8622-3C4B973A5363}"/>
                    </a:ext>
                  </a:extLst>
                </p:cNvPr>
                <p:cNvSpPr/>
                <p:nvPr/>
              </p:nvSpPr>
              <p:spPr>
                <a:xfrm>
                  <a:off x="4123086" y="4023169"/>
                  <a:ext cx="429101" cy="345852"/>
                </a:xfrm>
                <a:custGeom>
                  <a:avLst/>
                  <a:gdLst/>
                  <a:ahLst/>
                  <a:cxnLst/>
                  <a:rect l="l" t="t" r="r" b="b"/>
                  <a:pathLst>
                    <a:path w="429101" h="345852" extrusionOk="0">
                      <a:moveTo>
                        <a:pt x="0" y="0"/>
                      </a:moveTo>
                      <a:cubicBezTo>
                        <a:pt x="0" y="0"/>
                        <a:pt x="169736" y="138208"/>
                        <a:pt x="429101" y="178022"/>
                      </a:cubicBezTo>
                      <a:lnTo>
                        <a:pt x="390716" y="303943"/>
                      </a:lnTo>
                      <a:lnTo>
                        <a:pt x="166211" y="345853"/>
                      </a:lnTo>
                      <a:lnTo>
                        <a:pt x="55721" y="212027"/>
                      </a:lnTo>
                      <a:lnTo>
                        <a:pt x="95" y="81915"/>
                      </a:lnTo>
                      <a:lnTo>
                        <a:pt x="9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0" name="Google Shape;2382;p37">
                  <a:extLst>
                    <a:ext uri="{FF2B5EF4-FFF2-40B4-BE49-F238E27FC236}">
                      <a16:creationId xmlns:a16="http://schemas.microsoft.com/office/drawing/2014/main" id="{B805BE51-11D5-CFC1-A2F8-87B41BF07380}"/>
                    </a:ext>
                  </a:extLst>
                </p:cNvPr>
                <p:cNvSpPr/>
                <p:nvPr/>
              </p:nvSpPr>
              <p:spPr>
                <a:xfrm>
                  <a:off x="3946269" y="4163903"/>
                  <a:ext cx="1039591" cy="1033888"/>
                </a:xfrm>
                <a:custGeom>
                  <a:avLst/>
                  <a:gdLst/>
                  <a:ahLst/>
                  <a:cxnLst/>
                  <a:rect l="l" t="t" r="r" b="b"/>
                  <a:pathLst>
                    <a:path w="1039591" h="1033888" extrusionOk="0">
                      <a:moveTo>
                        <a:pt x="1035401" y="1033794"/>
                      </a:moveTo>
                      <a:lnTo>
                        <a:pt x="97665" y="1033794"/>
                      </a:lnTo>
                      <a:cubicBezTo>
                        <a:pt x="64232" y="1033794"/>
                        <a:pt x="33371" y="1016934"/>
                        <a:pt x="15273" y="988550"/>
                      </a:cubicBezTo>
                      <a:cubicBezTo>
                        <a:pt x="-2253" y="961213"/>
                        <a:pt x="-4824" y="928066"/>
                        <a:pt x="8225" y="899681"/>
                      </a:cubicBezTo>
                      <a:lnTo>
                        <a:pt x="425134" y="2331"/>
                      </a:lnTo>
                      <a:cubicBezTo>
                        <a:pt x="426087" y="331"/>
                        <a:pt x="428468" y="-526"/>
                        <a:pt x="430563" y="331"/>
                      </a:cubicBezTo>
                      <a:cubicBezTo>
                        <a:pt x="432564" y="1284"/>
                        <a:pt x="433516" y="3665"/>
                        <a:pt x="432564" y="5760"/>
                      </a:cubicBezTo>
                      <a:lnTo>
                        <a:pt x="15654" y="903111"/>
                      </a:lnTo>
                      <a:cubicBezTo>
                        <a:pt x="3748" y="928923"/>
                        <a:pt x="6225" y="959213"/>
                        <a:pt x="22227" y="984168"/>
                      </a:cubicBezTo>
                      <a:cubicBezTo>
                        <a:pt x="38895" y="1010171"/>
                        <a:pt x="67089" y="1025697"/>
                        <a:pt x="97760" y="1025697"/>
                      </a:cubicBezTo>
                      <a:lnTo>
                        <a:pt x="1035496" y="1025697"/>
                      </a:lnTo>
                      <a:cubicBezTo>
                        <a:pt x="1037782" y="1025697"/>
                        <a:pt x="1039592" y="1027507"/>
                        <a:pt x="1039592" y="1029793"/>
                      </a:cubicBezTo>
                      <a:cubicBezTo>
                        <a:pt x="1039592" y="1032079"/>
                        <a:pt x="1037782" y="1033889"/>
                        <a:pt x="1035496" y="10338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13" name="Google Shape;2383;p37">
                <a:extLst>
                  <a:ext uri="{FF2B5EF4-FFF2-40B4-BE49-F238E27FC236}">
                    <a16:creationId xmlns:a16="http://schemas.microsoft.com/office/drawing/2014/main" id="{6967090B-D886-3977-9731-020A25D416EE}"/>
                  </a:ext>
                </a:extLst>
              </p:cNvPr>
              <p:cNvGrpSpPr/>
              <p:nvPr/>
            </p:nvGrpSpPr>
            <p:grpSpPr>
              <a:xfrm>
                <a:off x="6264116" y="4227099"/>
                <a:ext cx="540067" cy="523017"/>
                <a:chOff x="6264116" y="4227099"/>
                <a:chExt cx="540067" cy="523017"/>
              </a:xfrm>
            </p:grpSpPr>
            <p:sp>
              <p:nvSpPr>
                <p:cNvPr id="2923" name="Google Shape;2384;p37">
                  <a:extLst>
                    <a:ext uri="{FF2B5EF4-FFF2-40B4-BE49-F238E27FC236}">
                      <a16:creationId xmlns:a16="http://schemas.microsoft.com/office/drawing/2014/main" id="{5CB8B96E-E0DC-BBD7-5D91-806B35990B1A}"/>
                    </a:ext>
                  </a:extLst>
                </p:cNvPr>
                <p:cNvSpPr/>
                <p:nvPr/>
              </p:nvSpPr>
              <p:spPr>
                <a:xfrm rot="10800000">
                  <a:off x="6264116" y="4227099"/>
                  <a:ext cx="540067" cy="378713"/>
                </a:xfrm>
                <a:custGeom>
                  <a:avLst/>
                  <a:gdLst/>
                  <a:ahLst/>
                  <a:cxnLst/>
                  <a:rect l="l" t="t" r="r" b="b"/>
                  <a:pathLst>
                    <a:path w="540067" h="378713" extrusionOk="0">
                      <a:moveTo>
                        <a:pt x="0" y="0"/>
                      </a:moveTo>
                      <a:lnTo>
                        <a:pt x="540068" y="0"/>
                      </a:lnTo>
                      <a:lnTo>
                        <a:pt x="540068" y="378714"/>
                      </a:lnTo>
                      <a:lnTo>
                        <a:pt x="0" y="37871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4" name="Google Shape;2385;p37">
                  <a:extLst>
                    <a:ext uri="{FF2B5EF4-FFF2-40B4-BE49-F238E27FC236}">
                      <a16:creationId xmlns:a16="http://schemas.microsoft.com/office/drawing/2014/main" id="{262F29AD-FCC0-7B55-1828-09B036034B9F}"/>
                    </a:ext>
                  </a:extLst>
                </p:cNvPr>
                <p:cNvSpPr/>
                <p:nvPr/>
              </p:nvSpPr>
              <p:spPr>
                <a:xfrm>
                  <a:off x="6264116" y="4519421"/>
                  <a:ext cx="193738" cy="230695"/>
                </a:xfrm>
                <a:custGeom>
                  <a:avLst/>
                  <a:gdLst/>
                  <a:ahLst/>
                  <a:cxnLst/>
                  <a:rect l="l" t="t" r="r" b="b"/>
                  <a:pathLst>
                    <a:path w="193738" h="230695" extrusionOk="0">
                      <a:moveTo>
                        <a:pt x="0" y="0"/>
                      </a:moveTo>
                      <a:lnTo>
                        <a:pt x="0" y="230696"/>
                      </a:lnTo>
                      <a:lnTo>
                        <a:pt x="193738" y="0"/>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5" name="Google Shape;2386;p37">
                  <a:extLst>
                    <a:ext uri="{FF2B5EF4-FFF2-40B4-BE49-F238E27FC236}">
                      <a16:creationId xmlns:a16="http://schemas.microsoft.com/office/drawing/2014/main" id="{D2ABC427-C0DE-6D41-B4AA-372B54DF6D86}"/>
                    </a:ext>
                  </a:extLst>
                </p:cNvPr>
                <p:cNvSpPr/>
                <p:nvPr/>
              </p:nvSpPr>
              <p:spPr>
                <a:xfrm>
                  <a:off x="6361652" y="4317301"/>
                  <a:ext cx="332708" cy="28003"/>
                </a:xfrm>
                <a:custGeom>
                  <a:avLst/>
                  <a:gdLst/>
                  <a:ahLst/>
                  <a:cxnLst/>
                  <a:rect l="l" t="t" r="r" b="b"/>
                  <a:pathLst>
                    <a:path w="332708" h="28003" extrusionOk="0">
                      <a:moveTo>
                        <a:pt x="318706" y="28004"/>
                      </a:moveTo>
                      <a:lnTo>
                        <a:pt x="14001" y="28004"/>
                      </a:lnTo>
                      <a:cubicBezTo>
                        <a:pt x="6286" y="28004"/>
                        <a:pt x="0" y="21717"/>
                        <a:pt x="0" y="14002"/>
                      </a:cubicBezTo>
                      <a:cubicBezTo>
                        <a:pt x="0" y="6287"/>
                        <a:pt x="6286" y="0"/>
                        <a:pt x="14001" y="0"/>
                      </a:cubicBezTo>
                      <a:lnTo>
                        <a:pt x="318706" y="0"/>
                      </a:lnTo>
                      <a:cubicBezTo>
                        <a:pt x="326422" y="0"/>
                        <a:pt x="332708" y="6287"/>
                        <a:pt x="332708" y="14002"/>
                      </a:cubicBezTo>
                      <a:cubicBezTo>
                        <a:pt x="332708" y="21717"/>
                        <a:pt x="326422" y="28004"/>
                        <a:pt x="318706" y="280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6" name="Google Shape;2387;p37">
                  <a:extLst>
                    <a:ext uri="{FF2B5EF4-FFF2-40B4-BE49-F238E27FC236}">
                      <a16:creationId xmlns:a16="http://schemas.microsoft.com/office/drawing/2014/main" id="{7CC12378-B9B1-7B45-4DAF-34F0D65ACB07}"/>
                    </a:ext>
                  </a:extLst>
                </p:cNvPr>
                <p:cNvSpPr/>
                <p:nvPr/>
              </p:nvSpPr>
              <p:spPr>
                <a:xfrm>
                  <a:off x="6361652" y="4392738"/>
                  <a:ext cx="332708" cy="28003"/>
                </a:xfrm>
                <a:custGeom>
                  <a:avLst/>
                  <a:gdLst/>
                  <a:ahLst/>
                  <a:cxnLst/>
                  <a:rect l="l" t="t" r="r" b="b"/>
                  <a:pathLst>
                    <a:path w="332708" h="28003" extrusionOk="0">
                      <a:moveTo>
                        <a:pt x="318706" y="28004"/>
                      </a:moveTo>
                      <a:lnTo>
                        <a:pt x="14001" y="28004"/>
                      </a:lnTo>
                      <a:cubicBezTo>
                        <a:pt x="6286" y="28004"/>
                        <a:pt x="0" y="21717"/>
                        <a:pt x="0" y="14002"/>
                      </a:cubicBezTo>
                      <a:cubicBezTo>
                        <a:pt x="0" y="6287"/>
                        <a:pt x="6286" y="0"/>
                        <a:pt x="14001" y="0"/>
                      </a:cubicBezTo>
                      <a:lnTo>
                        <a:pt x="318706" y="0"/>
                      </a:lnTo>
                      <a:cubicBezTo>
                        <a:pt x="326422" y="0"/>
                        <a:pt x="332708" y="6287"/>
                        <a:pt x="332708" y="14002"/>
                      </a:cubicBezTo>
                      <a:cubicBezTo>
                        <a:pt x="332708" y="21717"/>
                        <a:pt x="326422" y="28004"/>
                        <a:pt x="318706" y="280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7" name="Google Shape;2388;p37">
                  <a:extLst>
                    <a:ext uri="{FF2B5EF4-FFF2-40B4-BE49-F238E27FC236}">
                      <a16:creationId xmlns:a16="http://schemas.microsoft.com/office/drawing/2014/main" id="{F2137D22-FC26-1A2B-E0C1-A7816FC42F1A}"/>
                    </a:ext>
                  </a:extLst>
                </p:cNvPr>
                <p:cNvSpPr/>
                <p:nvPr/>
              </p:nvSpPr>
              <p:spPr>
                <a:xfrm>
                  <a:off x="6361652" y="4468177"/>
                  <a:ext cx="332708" cy="28003"/>
                </a:xfrm>
                <a:custGeom>
                  <a:avLst/>
                  <a:gdLst/>
                  <a:ahLst/>
                  <a:cxnLst/>
                  <a:rect l="l" t="t" r="r" b="b"/>
                  <a:pathLst>
                    <a:path w="332708" h="28003" extrusionOk="0">
                      <a:moveTo>
                        <a:pt x="318706" y="28004"/>
                      </a:moveTo>
                      <a:lnTo>
                        <a:pt x="14001" y="28004"/>
                      </a:lnTo>
                      <a:cubicBezTo>
                        <a:pt x="6286" y="28004"/>
                        <a:pt x="0" y="21717"/>
                        <a:pt x="0" y="14002"/>
                      </a:cubicBezTo>
                      <a:cubicBezTo>
                        <a:pt x="0" y="6287"/>
                        <a:pt x="6286" y="0"/>
                        <a:pt x="14001" y="0"/>
                      </a:cubicBezTo>
                      <a:lnTo>
                        <a:pt x="318706" y="0"/>
                      </a:lnTo>
                      <a:cubicBezTo>
                        <a:pt x="326422" y="0"/>
                        <a:pt x="332708" y="6287"/>
                        <a:pt x="332708" y="14002"/>
                      </a:cubicBezTo>
                      <a:cubicBezTo>
                        <a:pt x="332708" y="21717"/>
                        <a:pt x="326422" y="28004"/>
                        <a:pt x="318706" y="280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14" name="Google Shape;2389;p37">
                <a:extLst>
                  <a:ext uri="{FF2B5EF4-FFF2-40B4-BE49-F238E27FC236}">
                    <a16:creationId xmlns:a16="http://schemas.microsoft.com/office/drawing/2014/main" id="{B8858E5B-5374-09D8-FF6C-466F9E382E90}"/>
                  </a:ext>
                </a:extLst>
              </p:cNvPr>
              <p:cNvSpPr/>
              <p:nvPr/>
            </p:nvSpPr>
            <p:spPr>
              <a:xfrm>
                <a:off x="5742308" y="4771486"/>
                <a:ext cx="48545" cy="109013"/>
              </a:xfrm>
              <a:custGeom>
                <a:avLst/>
                <a:gdLst/>
                <a:ahLst/>
                <a:cxnLst/>
                <a:rect l="l" t="t" r="r" b="b"/>
                <a:pathLst>
                  <a:path w="48545" h="109013" extrusionOk="0">
                    <a:moveTo>
                      <a:pt x="6601" y="107409"/>
                    </a:moveTo>
                    <a:cubicBezTo>
                      <a:pt x="25365" y="74928"/>
                      <a:pt x="39271" y="40734"/>
                      <a:pt x="48415" y="4348"/>
                    </a:cubicBezTo>
                    <a:cubicBezTo>
                      <a:pt x="49558" y="-33"/>
                      <a:pt x="42795" y="-1843"/>
                      <a:pt x="41652" y="2443"/>
                    </a:cubicBezTo>
                    <a:cubicBezTo>
                      <a:pt x="32604" y="38162"/>
                      <a:pt x="18983" y="71880"/>
                      <a:pt x="505" y="103789"/>
                    </a:cubicBezTo>
                    <a:cubicBezTo>
                      <a:pt x="-1781" y="107694"/>
                      <a:pt x="4315" y="111219"/>
                      <a:pt x="6505" y="107313"/>
                    </a:cubicBezTo>
                    <a:lnTo>
                      <a:pt x="6505" y="10731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5" name="Google Shape;2390;p37">
                <a:extLst>
                  <a:ext uri="{FF2B5EF4-FFF2-40B4-BE49-F238E27FC236}">
                    <a16:creationId xmlns:a16="http://schemas.microsoft.com/office/drawing/2014/main" id="{87D3672F-BA07-2008-2FA9-86CBCA564F7F}"/>
                  </a:ext>
                </a:extLst>
              </p:cNvPr>
              <p:cNvSpPr/>
              <p:nvPr/>
            </p:nvSpPr>
            <p:spPr>
              <a:xfrm>
                <a:off x="5957196" y="5135780"/>
                <a:ext cx="47101" cy="8484"/>
              </a:xfrm>
              <a:custGeom>
                <a:avLst/>
                <a:gdLst/>
                <a:ahLst/>
                <a:cxnLst/>
                <a:rect l="l" t="t" r="r" b="b"/>
                <a:pathLst>
                  <a:path w="47101" h="8484" extrusionOk="0">
                    <a:moveTo>
                      <a:pt x="43743" y="1528"/>
                    </a:moveTo>
                    <a:cubicBezTo>
                      <a:pt x="30313" y="1051"/>
                      <a:pt x="16883" y="575"/>
                      <a:pt x="3358" y="4"/>
                    </a:cubicBezTo>
                    <a:cubicBezTo>
                      <a:pt x="-1119" y="-187"/>
                      <a:pt x="-1119" y="6862"/>
                      <a:pt x="3358" y="6957"/>
                    </a:cubicBezTo>
                    <a:cubicBezTo>
                      <a:pt x="16788" y="7433"/>
                      <a:pt x="30218" y="7909"/>
                      <a:pt x="43743" y="8481"/>
                    </a:cubicBezTo>
                    <a:cubicBezTo>
                      <a:pt x="48220" y="8672"/>
                      <a:pt x="48220" y="1623"/>
                      <a:pt x="43743" y="1528"/>
                    </a:cubicBezTo>
                    <a:lnTo>
                      <a:pt x="43743" y="15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6" name="Google Shape;2391;p37">
                <a:extLst>
                  <a:ext uri="{FF2B5EF4-FFF2-40B4-BE49-F238E27FC236}">
                    <a16:creationId xmlns:a16="http://schemas.microsoft.com/office/drawing/2014/main" id="{729795A3-1620-A977-0906-C1927AA7B7DA}"/>
                  </a:ext>
                </a:extLst>
              </p:cNvPr>
              <p:cNvSpPr/>
              <p:nvPr/>
            </p:nvSpPr>
            <p:spPr>
              <a:xfrm>
                <a:off x="5838705" y="5260611"/>
                <a:ext cx="370029" cy="134077"/>
              </a:xfrm>
              <a:custGeom>
                <a:avLst/>
                <a:gdLst/>
                <a:ahLst/>
                <a:cxnLst/>
                <a:rect l="l" t="t" r="r" b="b"/>
                <a:pathLst>
                  <a:path w="370029" h="134077" extrusionOk="0">
                    <a:moveTo>
                      <a:pt x="3358" y="7475"/>
                    </a:moveTo>
                    <a:cubicBezTo>
                      <a:pt x="64127" y="5665"/>
                      <a:pt x="124420" y="7475"/>
                      <a:pt x="181951" y="29192"/>
                    </a:cubicBezTo>
                    <a:cubicBezTo>
                      <a:pt x="247864" y="53957"/>
                      <a:pt x="306824" y="94438"/>
                      <a:pt x="364927" y="133490"/>
                    </a:cubicBezTo>
                    <a:cubicBezTo>
                      <a:pt x="368641" y="135967"/>
                      <a:pt x="372166" y="129966"/>
                      <a:pt x="368451" y="127490"/>
                    </a:cubicBezTo>
                    <a:cubicBezTo>
                      <a:pt x="309872" y="88056"/>
                      <a:pt x="250341" y="47480"/>
                      <a:pt x="183856" y="22524"/>
                    </a:cubicBezTo>
                    <a:cubicBezTo>
                      <a:pt x="125659" y="617"/>
                      <a:pt x="64889" y="-1288"/>
                      <a:pt x="3358" y="522"/>
                    </a:cubicBezTo>
                    <a:cubicBezTo>
                      <a:pt x="-1119" y="617"/>
                      <a:pt x="-1119" y="7665"/>
                      <a:pt x="3358" y="7475"/>
                    </a:cubicBezTo>
                    <a:lnTo>
                      <a:pt x="3358" y="74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7" name="Google Shape;2392;p37">
                <a:extLst>
                  <a:ext uri="{FF2B5EF4-FFF2-40B4-BE49-F238E27FC236}">
                    <a16:creationId xmlns:a16="http://schemas.microsoft.com/office/drawing/2014/main" id="{C82A54F4-6296-9E98-4CA8-60E5BA180DBF}"/>
                  </a:ext>
                </a:extLst>
              </p:cNvPr>
              <p:cNvSpPr/>
              <p:nvPr/>
            </p:nvSpPr>
            <p:spPr>
              <a:xfrm>
                <a:off x="6088809" y="5398622"/>
                <a:ext cx="188414" cy="129980"/>
              </a:xfrm>
              <a:custGeom>
                <a:avLst/>
                <a:gdLst/>
                <a:ahLst/>
                <a:cxnLst/>
                <a:rect l="l" t="t" r="r" b="b"/>
                <a:pathLst>
                  <a:path w="188414" h="129980" extrusionOk="0">
                    <a:moveTo>
                      <a:pt x="1761" y="6433"/>
                    </a:moveTo>
                    <a:cubicBezTo>
                      <a:pt x="32717" y="22340"/>
                      <a:pt x="63673" y="38247"/>
                      <a:pt x="94725" y="54154"/>
                    </a:cubicBezTo>
                    <a:cubicBezTo>
                      <a:pt x="119871" y="67107"/>
                      <a:pt x="187975" y="88729"/>
                      <a:pt x="180831" y="125591"/>
                    </a:cubicBezTo>
                    <a:cubicBezTo>
                      <a:pt x="179974" y="129972"/>
                      <a:pt x="186737" y="131878"/>
                      <a:pt x="187594" y="127496"/>
                    </a:cubicBezTo>
                    <a:cubicBezTo>
                      <a:pt x="193880" y="95206"/>
                      <a:pt x="162733" y="81300"/>
                      <a:pt x="138635" y="68917"/>
                    </a:cubicBezTo>
                    <a:cubicBezTo>
                      <a:pt x="94154" y="46057"/>
                      <a:pt x="49767" y="23293"/>
                      <a:pt x="5285" y="432"/>
                    </a:cubicBezTo>
                    <a:cubicBezTo>
                      <a:pt x="1285" y="-1663"/>
                      <a:pt x="-2239" y="4433"/>
                      <a:pt x="1761" y="6433"/>
                    </a:cubicBezTo>
                    <a:lnTo>
                      <a:pt x="1761" y="64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8" name="Google Shape;2393;p37">
                <a:extLst>
                  <a:ext uri="{FF2B5EF4-FFF2-40B4-BE49-F238E27FC236}">
                    <a16:creationId xmlns:a16="http://schemas.microsoft.com/office/drawing/2014/main" id="{445567C9-FD0A-B006-EF28-C32C69B5B9F1}"/>
                  </a:ext>
                </a:extLst>
              </p:cNvPr>
              <p:cNvSpPr/>
              <p:nvPr/>
            </p:nvSpPr>
            <p:spPr>
              <a:xfrm>
                <a:off x="5956983" y="5398622"/>
                <a:ext cx="188414" cy="129980"/>
              </a:xfrm>
              <a:custGeom>
                <a:avLst/>
                <a:gdLst/>
                <a:ahLst/>
                <a:cxnLst/>
                <a:rect l="l" t="t" r="r" b="b"/>
                <a:pathLst>
                  <a:path w="188414" h="129980" extrusionOk="0">
                    <a:moveTo>
                      <a:pt x="1761" y="6433"/>
                    </a:moveTo>
                    <a:cubicBezTo>
                      <a:pt x="32717" y="22340"/>
                      <a:pt x="63673" y="38247"/>
                      <a:pt x="94725" y="54154"/>
                    </a:cubicBezTo>
                    <a:cubicBezTo>
                      <a:pt x="119871" y="67107"/>
                      <a:pt x="187975" y="88729"/>
                      <a:pt x="180831" y="125591"/>
                    </a:cubicBezTo>
                    <a:cubicBezTo>
                      <a:pt x="179974" y="129972"/>
                      <a:pt x="186737" y="131878"/>
                      <a:pt x="187594" y="127496"/>
                    </a:cubicBezTo>
                    <a:cubicBezTo>
                      <a:pt x="193880" y="95206"/>
                      <a:pt x="162733" y="81300"/>
                      <a:pt x="138635" y="68917"/>
                    </a:cubicBezTo>
                    <a:cubicBezTo>
                      <a:pt x="94154" y="46057"/>
                      <a:pt x="49767" y="23293"/>
                      <a:pt x="5285" y="432"/>
                    </a:cubicBezTo>
                    <a:cubicBezTo>
                      <a:pt x="1285" y="-1663"/>
                      <a:pt x="-2239" y="4433"/>
                      <a:pt x="1761" y="6433"/>
                    </a:cubicBezTo>
                    <a:lnTo>
                      <a:pt x="1761" y="64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9" name="Google Shape;2394;p37">
                <a:extLst>
                  <a:ext uri="{FF2B5EF4-FFF2-40B4-BE49-F238E27FC236}">
                    <a16:creationId xmlns:a16="http://schemas.microsoft.com/office/drawing/2014/main" id="{9A3E7E23-C909-E23F-B9E2-7809FC072342}"/>
                  </a:ext>
                </a:extLst>
              </p:cNvPr>
              <p:cNvSpPr/>
              <p:nvPr/>
            </p:nvSpPr>
            <p:spPr>
              <a:xfrm>
                <a:off x="5770254" y="4494758"/>
                <a:ext cx="168678" cy="190156"/>
              </a:xfrm>
              <a:custGeom>
                <a:avLst/>
                <a:gdLst/>
                <a:ahLst/>
                <a:cxnLst/>
                <a:rect l="l" t="t" r="r" b="b"/>
                <a:pathLst>
                  <a:path w="168678" h="190156" extrusionOk="0">
                    <a:moveTo>
                      <a:pt x="14944" y="2470"/>
                    </a:moveTo>
                    <a:cubicBezTo>
                      <a:pt x="-5820" y="63811"/>
                      <a:pt x="-16107" y="158585"/>
                      <a:pt x="61331" y="185636"/>
                    </a:cubicBezTo>
                    <a:cubicBezTo>
                      <a:pt x="88858" y="195256"/>
                      <a:pt x="118957" y="189541"/>
                      <a:pt x="139246" y="168300"/>
                    </a:cubicBezTo>
                    <a:cubicBezTo>
                      <a:pt x="165440" y="140963"/>
                      <a:pt x="167630" y="101625"/>
                      <a:pt x="168678" y="65811"/>
                    </a:cubicBezTo>
                    <a:cubicBezTo>
                      <a:pt x="168773" y="61334"/>
                      <a:pt x="161820" y="61334"/>
                      <a:pt x="161725" y="65811"/>
                    </a:cubicBezTo>
                    <a:cubicBezTo>
                      <a:pt x="160867" y="95720"/>
                      <a:pt x="159724" y="127914"/>
                      <a:pt x="142199" y="153536"/>
                    </a:cubicBezTo>
                    <a:cubicBezTo>
                      <a:pt x="121624" y="183540"/>
                      <a:pt x="83143" y="191351"/>
                      <a:pt x="51616" y="173634"/>
                    </a:cubicBezTo>
                    <a:cubicBezTo>
                      <a:pt x="-9916" y="139058"/>
                      <a:pt x="3038" y="59620"/>
                      <a:pt x="21707" y="4280"/>
                    </a:cubicBezTo>
                    <a:cubicBezTo>
                      <a:pt x="23136" y="-6"/>
                      <a:pt x="16373" y="-1816"/>
                      <a:pt x="14944" y="2375"/>
                    </a:cubicBezTo>
                    <a:lnTo>
                      <a:pt x="14944" y="2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0" name="Google Shape;2395;p37">
                <a:extLst>
                  <a:ext uri="{FF2B5EF4-FFF2-40B4-BE49-F238E27FC236}">
                    <a16:creationId xmlns:a16="http://schemas.microsoft.com/office/drawing/2014/main" id="{1A07CD4A-D33B-5107-B2DE-C1D524EDA837}"/>
                  </a:ext>
                </a:extLst>
              </p:cNvPr>
              <p:cNvSpPr/>
              <p:nvPr/>
            </p:nvSpPr>
            <p:spPr>
              <a:xfrm>
                <a:off x="5932169" y="4765737"/>
                <a:ext cx="44672" cy="97916"/>
              </a:xfrm>
              <a:custGeom>
                <a:avLst/>
                <a:gdLst/>
                <a:ahLst/>
                <a:cxnLst/>
                <a:rect l="l" t="t" r="r" b="b"/>
                <a:pathLst>
                  <a:path w="44672" h="97916" extrusionOk="0">
                    <a:moveTo>
                      <a:pt x="0" y="97917"/>
                    </a:moveTo>
                    <a:cubicBezTo>
                      <a:pt x="0" y="97917"/>
                      <a:pt x="3239" y="48959"/>
                      <a:pt x="0" y="0"/>
                    </a:cubicBezTo>
                    <a:lnTo>
                      <a:pt x="44672" y="96679"/>
                    </a:lnTo>
                    <a:lnTo>
                      <a:pt x="0" y="9782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1" name="Google Shape;2396;p37">
                <a:extLst>
                  <a:ext uri="{FF2B5EF4-FFF2-40B4-BE49-F238E27FC236}">
                    <a16:creationId xmlns:a16="http://schemas.microsoft.com/office/drawing/2014/main" id="{36F4A123-ADD4-B4BE-6081-EBBDA411054C}"/>
                  </a:ext>
                </a:extLst>
              </p:cNvPr>
              <p:cNvSpPr/>
              <p:nvPr/>
            </p:nvSpPr>
            <p:spPr>
              <a:xfrm>
                <a:off x="5488387" y="4702441"/>
                <a:ext cx="268889" cy="148764"/>
              </a:xfrm>
              <a:custGeom>
                <a:avLst/>
                <a:gdLst/>
                <a:ahLst/>
                <a:cxnLst/>
                <a:rect l="l" t="t" r="r" b="b"/>
                <a:pathLst>
                  <a:path w="268889" h="148764" extrusionOk="0">
                    <a:moveTo>
                      <a:pt x="1822" y="6337"/>
                    </a:moveTo>
                    <a:cubicBezTo>
                      <a:pt x="92596" y="47009"/>
                      <a:pt x="177464" y="98920"/>
                      <a:pt x="263665" y="148259"/>
                    </a:cubicBezTo>
                    <a:cubicBezTo>
                      <a:pt x="267570" y="150545"/>
                      <a:pt x="271094" y="144449"/>
                      <a:pt x="267189" y="142259"/>
                    </a:cubicBezTo>
                    <a:cubicBezTo>
                      <a:pt x="180988" y="92919"/>
                      <a:pt x="96120" y="41008"/>
                      <a:pt x="5347" y="336"/>
                    </a:cubicBezTo>
                    <a:cubicBezTo>
                      <a:pt x="1251" y="-1474"/>
                      <a:pt x="-2273" y="4527"/>
                      <a:pt x="1822" y="6337"/>
                    </a:cubicBezTo>
                    <a:lnTo>
                      <a:pt x="1822" y="63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2" name="Google Shape;2397;p37">
                <a:extLst>
                  <a:ext uri="{FF2B5EF4-FFF2-40B4-BE49-F238E27FC236}">
                    <a16:creationId xmlns:a16="http://schemas.microsoft.com/office/drawing/2014/main" id="{4445CB06-7557-43EF-E783-99D95BF15980}"/>
                  </a:ext>
                </a:extLst>
              </p:cNvPr>
              <p:cNvSpPr/>
              <p:nvPr/>
            </p:nvSpPr>
            <p:spPr>
              <a:xfrm>
                <a:off x="6336101" y="5452395"/>
                <a:ext cx="535733" cy="6953"/>
              </a:xfrm>
              <a:custGeom>
                <a:avLst/>
                <a:gdLst/>
                <a:ahLst/>
                <a:cxnLst/>
                <a:rect l="l" t="t" r="r" b="b"/>
                <a:pathLst>
                  <a:path w="535733" h="6953" extrusionOk="0">
                    <a:moveTo>
                      <a:pt x="532376" y="0"/>
                    </a:moveTo>
                    <a:lnTo>
                      <a:pt x="3358" y="0"/>
                    </a:lnTo>
                    <a:lnTo>
                      <a:pt x="3358" y="6953"/>
                    </a:lnTo>
                    <a:lnTo>
                      <a:pt x="28885" y="6953"/>
                    </a:lnTo>
                    <a:cubicBezTo>
                      <a:pt x="33361" y="6953"/>
                      <a:pt x="33361" y="0"/>
                      <a:pt x="28885" y="0"/>
                    </a:cubicBezTo>
                    <a:lnTo>
                      <a:pt x="3358" y="0"/>
                    </a:lnTo>
                    <a:cubicBezTo>
                      <a:pt x="-1119" y="0"/>
                      <a:pt x="-1119" y="6953"/>
                      <a:pt x="3358" y="6953"/>
                    </a:cubicBezTo>
                    <a:lnTo>
                      <a:pt x="532376" y="6953"/>
                    </a:lnTo>
                    <a:cubicBezTo>
                      <a:pt x="536853" y="6953"/>
                      <a:pt x="536853" y="0"/>
                      <a:pt x="532376" y="0"/>
                    </a:cubicBezTo>
                    <a:lnTo>
                      <a:pt x="532376"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 name="Google Shape;2398;p37">
              <a:extLst>
                <a:ext uri="{FF2B5EF4-FFF2-40B4-BE49-F238E27FC236}">
                  <a16:creationId xmlns:a16="http://schemas.microsoft.com/office/drawing/2014/main" id="{1A598D18-0BF6-1061-F758-388F7B09E373}"/>
                </a:ext>
              </a:extLst>
            </p:cNvPr>
            <p:cNvGrpSpPr/>
            <p:nvPr/>
          </p:nvGrpSpPr>
          <p:grpSpPr>
            <a:xfrm>
              <a:off x="6206426" y="1690630"/>
              <a:ext cx="2715579" cy="2913081"/>
              <a:chOff x="7676546" y="430886"/>
              <a:chExt cx="2942441" cy="3156443"/>
            </a:xfrm>
          </p:grpSpPr>
          <p:grpSp>
            <p:nvGrpSpPr>
              <p:cNvPr id="2829" name="Google Shape;2399;p37">
                <a:extLst>
                  <a:ext uri="{FF2B5EF4-FFF2-40B4-BE49-F238E27FC236}">
                    <a16:creationId xmlns:a16="http://schemas.microsoft.com/office/drawing/2014/main" id="{4426209E-4179-8C66-C946-9077DD2440D5}"/>
                  </a:ext>
                </a:extLst>
              </p:cNvPr>
              <p:cNvGrpSpPr/>
              <p:nvPr/>
            </p:nvGrpSpPr>
            <p:grpSpPr>
              <a:xfrm>
                <a:off x="8914806" y="3343163"/>
                <a:ext cx="573016" cy="244166"/>
                <a:chOff x="8914806" y="3343163"/>
                <a:chExt cx="573016" cy="244166"/>
              </a:xfrm>
            </p:grpSpPr>
            <p:sp>
              <p:nvSpPr>
                <p:cNvPr id="2903" name="Google Shape;2400;p37">
                  <a:extLst>
                    <a:ext uri="{FF2B5EF4-FFF2-40B4-BE49-F238E27FC236}">
                      <a16:creationId xmlns:a16="http://schemas.microsoft.com/office/drawing/2014/main" id="{1AAD9FA0-A75C-A8AA-7E06-06078B3B49B0}"/>
                    </a:ext>
                  </a:extLst>
                </p:cNvPr>
                <p:cNvSpPr/>
                <p:nvPr/>
              </p:nvSpPr>
              <p:spPr>
                <a:xfrm>
                  <a:off x="8914895" y="3343163"/>
                  <a:ext cx="569898" cy="215791"/>
                </a:xfrm>
                <a:custGeom>
                  <a:avLst/>
                  <a:gdLst/>
                  <a:ahLst/>
                  <a:cxnLst/>
                  <a:rect l="l" t="t" r="r" b="b"/>
                  <a:pathLst>
                    <a:path w="569898" h="215791" extrusionOk="0">
                      <a:moveTo>
                        <a:pt x="275921" y="0"/>
                      </a:moveTo>
                      <a:cubicBezTo>
                        <a:pt x="256441" y="41895"/>
                        <a:pt x="209743" y="63510"/>
                        <a:pt x="169271" y="82545"/>
                      </a:cubicBezTo>
                      <a:cubicBezTo>
                        <a:pt x="99534" y="115278"/>
                        <a:pt x="25974" y="137783"/>
                        <a:pt x="0" y="215791"/>
                      </a:cubicBezTo>
                      <a:lnTo>
                        <a:pt x="569899" y="215791"/>
                      </a:lnTo>
                      <a:cubicBezTo>
                        <a:pt x="569899" y="215791"/>
                        <a:pt x="568654" y="0"/>
                        <a:pt x="568654" y="0"/>
                      </a:cubicBezTo>
                      <a:lnTo>
                        <a:pt x="27601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4" name="Google Shape;2401;p37">
                  <a:extLst>
                    <a:ext uri="{FF2B5EF4-FFF2-40B4-BE49-F238E27FC236}">
                      <a16:creationId xmlns:a16="http://schemas.microsoft.com/office/drawing/2014/main" id="{1842BD3D-95E9-E79F-1154-11AE516A8604}"/>
                    </a:ext>
                  </a:extLst>
                </p:cNvPr>
                <p:cNvSpPr/>
                <p:nvPr/>
              </p:nvSpPr>
              <p:spPr>
                <a:xfrm>
                  <a:off x="8914806" y="3558955"/>
                  <a:ext cx="569898" cy="28374"/>
                </a:xfrm>
                <a:custGeom>
                  <a:avLst/>
                  <a:gdLst/>
                  <a:ahLst/>
                  <a:cxnLst/>
                  <a:rect l="l" t="t" r="r" b="b"/>
                  <a:pathLst>
                    <a:path w="569898" h="28374" extrusionOk="0">
                      <a:moveTo>
                        <a:pt x="0" y="0"/>
                      </a:moveTo>
                      <a:lnTo>
                        <a:pt x="569899" y="0"/>
                      </a:lnTo>
                      <a:lnTo>
                        <a:pt x="569899" y="28375"/>
                      </a:lnTo>
                      <a:lnTo>
                        <a:pt x="0" y="28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5" name="Google Shape;2402;p37">
                  <a:extLst>
                    <a:ext uri="{FF2B5EF4-FFF2-40B4-BE49-F238E27FC236}">
                      <a16:creationId xmlns:a16="http://schemas.microsoft.com/office/drawing/2014/main" id="{44A6E948-9F85-AD9B-68F9-777DA8C4EDDE}"/>
                    </a:ext>
                  </a:extLst>
                </p:cNvPr>
                <p:cNvSpPr/>
                <p:nvPr/>
              </p:nvSpPr>
              <p:spPr>
                <a:xfrm>
                  <a:off x="9048058" y="3432830"/>
                  <a:ext cx="21070" cy="35307"/>
                </a:xfrm>
                <a:custGeom>
                  <a:avLst/>
                  <a:gdLst/>
                  <a:ahLst/>
                  <a:cxnLst/>
                  <a:rect l="l" t="t" r="r" b="b"/>
                  <a:pathLst>
                    <a:path w="21070" h="35307" extrusionOk="0">
                      <a:moveTo>
                        <a:pt x="17963" y="35308"/>
                      </a:moveTo>
                      <a:cubicBezTo>
                        <a:pt x="16806" y="35308"/>
                        <a:pt x="15739" y="34685"/>
                        <a:pt x="15205" y="33618"/>
                      </a:cubicBezTo>
                      <a:lnTo>
                        <a:pt x="350" y="4531"/>
                      </a:lnTo>
                      <a:cubicBezTo>
                        <a:pt x="-450" y="3019"/>
                        <a:pt x="173" y="1151"/>
                        <a:pt x="1685" y="351"/>
                      </a:cubicBezTo>
                      <a:cubicBezTo>
                        <a:pt x="3197" y="-450"/>
                        <a:pt x="5065" y="173"/>
                        <a:pt x="5865" y="1685"/>
                      </a:cubicBezTo>
                      <a:lnTo>
                        <a:pt x="20720" y="30771"/>
                      </a:lnTo>
                      <a:cubicBezTo>
                        <a:pt x="21520" y="32283"/>
                        <a:pt x="20898" y="34151"/>
                        <a:pt x="19386" y="34952"/>
                      </a:cubicBezTo>
                      <a:cubicBezTo>
                        <a:pt x="18941" y="35219"/>
                        <a:pt x="18407" y="35308"/>
                        <a:pt x="17963" y="35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6" name="Google Shape;2403;p37">
                  <a:extLst>
                    <a:ext uri="{FF2B5EF4-FFF2-40B4-BE49-F238E27FC236}">
                      <a16:creationId xmlns:a16="http://schemas.microsoft.com/office/drawing/2014/main" id="{73EFB6CB-F8F9-F7F6-6E03-0956F1458CBA}"/>
                    </a:ext>
                  </a:extLst>
                </p:cNvPr>
                <p:cNvSpPr/>
                <p:nvPr/>
              </p:nvSpPr>
              <p:spPr>
                <a:xfrm>
                  <a:off x="9076417" y="3420450"/>
                  <a:ext cx="25282" cy="37635"/>
                </a:xfrm>
                <a:custGeom>
                  <a:avLst/>
                  <a:gdLst/>
                  <a:ahLst/>
                  <a:cxnLst/>
                  <a:rect l="l" t="t" r="r" b="b"/>
                  <a:pathLst>
                    <a:path w="25282" h="37635" extrusionOk="0">
                      <a:moveTo>
                        <a:pt x="22159" y="37636"/>
                      </a:moveTo>
                      <a:cubicBezTo>
                        <a:pt x="21091" y="37636"/>
                        <a:pt x="20113" y="37102"/>
                        <a:pt x="19490" y="36124"/>
                      </a:cubicBezTo>
                      <a:lnTo>
                        <a:pt x="455" y="4725"/>
                      </a:lnTo>
                      <a:cubicBezTo>
                        <a:pt x="-434" y="3302"/>
                        <a:pt x="10" y="1345"/>
                        <a:pt x="1522" y="455"/>
                      </a:cubicBezTo>
                      <a:cubicBezTo>
                        <a:pt x="2946" y="-434"/>
                        <a:pt x="4903" y="11"/>
                        <a:pt x="5792" y="1523"/>
                      </a:cubicBezTo>
                      <a:lnTo>
                        <a:pt x="24827" y="32922"/>
                      </a:lnTo>
                      <a:cubicBezTo>
                        <a:pt x="25717" y="34345"/>
                        <a:pt x="25272" y="36302"/>
                        <a:pt x="23760" y="37191"/>
                      </a:cubicBezTo>
                      <a:cubicBezTo>
                        <a:pt x="23226" y="37458"/>
                        <a:pt x="22692" y="37636"/>
                        <a:pt x="22159" y="376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7" name="Google Shape;2404;p37">
                  <a:extLst>
                    <a:ext uri="{FF2B5EF4-FFF2-40B4-BE49-F238E27FC236}">
                      <a16:creationId xmlns:a16="http://schemas.microsoft.com/office/drawing/2014/main" id="{55BED3E5-AB06-506E-1C69-A3F113CBDAE3}"/>
                    </a:ext>
                  </a:extLst>
                </p:cNvPr>
                <p:cNvSpPr/>
                <p:nvPr/>
              </p:nvSpPr>
              <p:spPr>
                <a:xfrm>
                  <a:off x="9105584" y="3407189"/>
                  <a:ext cx="25921" cy="35242"/>
                </a:xfrm>
                <a:custGeom>
                  <a:avLst/>
                  <a:gdLst/>
                  <a:ahLst/>
                  <a:cxnLst/>
                  <a:rect l="l" t="t" r="r" b="b"/>
                  <a:pathLst>
                    <a:path w="25921" h="35242" extrusionOk="0">
                      <a:moveTo>
                        <a:pt x="22878" y="35242"/>
                      </a:moveTo>
                      <a:cubicBezTo>
                        <a:pt x="21900" y="35242"/>
                        <a:pt x="20922" y="34798"/>
                        <a:pt x="20299" y="33908"/>
                      </a:cubicBezTo>
                      <a:lnTo>
                        <a:pt x="552" y="4822"/>
                      </a:lnTo>
                      <a:cubicBezTo>
                        <a:pt x="-426" y="3398"/>
                        <a:pt x="-70" y="1531"/>
                        <a:pt x="1353" y="552"/>
                      </a:cubicBezTo>
                      <a:cubicBezTo>
                        <a:pt x="2776" y="-426"/>
                        <a:pt x="4644" y="-70"/>
                        <a:pt x="5622" y="1353"/>
                      </a:cubicBezTo>
                      <a:lnTo>
                        <a:pt x="25369" y="30439"/>
                      </a:lnTo>
                      <a:cubicBezTo>
                        <a:pt x="26347" y="31862"/>
                        <a:pt x="25992" y="33730"/>
                        <a:pt x="24568" y="34709"/>
                      </a:cubicBezTo>
                      <a:cubicBezTo>
                        <a:pt x="24035" y="35064"/>
                        <a:pt x="23412" y="35242"/>
                        <a:pt x="22789" y="35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8" name="Google Shape;2405;p37">
                  <a:extLst>
                    <a:ext uri="{FF2B5EF4-FFF2-40B4-BE49-F238E27FC236}">
                      <a16:creationId xmlns:a16="http://schemas.microsoft.com/office/drawing/2014/main" id="{AECB3EB7-BD69-87E5-CE84-97F3D40BF1A5}"/>
                    </a:ext>
                  </a:extLst>
                </p:cNvPr>
                <p:cNvSpPr/>
                <p:nvPr/>
              </p:nvSpPr>
              <p:spPr>
                <a:xfrm>
                  <a:off x="9136978" y="3390906"/>
                  <a:ext cx="25931" cy="34268"/>
                </a:xfrm>
                <a:custGeom>
                  <a:avLst/>
                  <a:gdLst/>
                  <a:ahLst/>
                  <a:cxnLst/>
                  <a:rect l="l" t="t" r="r" b="b"/>
                  <a:pathLst>
                    <a:path w="25931" h="34268" extrusionOk="0">
                      <a:moveTo>
                        <a:pt x="22883" y="34269"/>
                      </a:moveTo>
                      <a:cubicBezTo>
                        <a:pt x="21905" y="34269"/>
                        <a:pt x="20926" y="33824"/>
                        <a:pt x="20393" y="32935"/>
                      </a:cubicBezTo>
                      <a:lnTo>
                        <a:pt x="557" y="4827"/>
                      </a:lnTo>
                      <a:cubicBezTo>
                        <a:pt x="-421" y="3404"/>
                        <a:pt x="-66" y="1536"/>
                        <a:pt x="1269" y="557"/>
                      </a:cubicBezTo>
                      <a:cubicBezTo>
                        <a:pt x="2692" y="-421"/>
                        <a:pt x="4560" y="-66"/>
                        <a:pt x="5538" y="1269"/>
                      </a:cubicBezTo>
                      <a:lnTo>
                        <a:pt x="25374" y="29377"/>
                      </a:lnTo>
                      <a:cubicBezTo>
                        <a:pt x="26353" y="30800"/>
                        <a:pt x="25996" y="32668"/>
                        <a:pt x="24663" y="33646"/>
                      </a:cubicBezTo>
                      <a:cubicBezTo>
                        <a:pt x="24129" y="34002"/>
                        <a:pt x="23506" y="34180"/>
                        <a:pt x="22883" y="341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9" name="Google Shape;2406;p37">
                  <a:extLst>
                    <a:ext uri="{FF2B5EF4-FFF2-40B4-BE49-F238E27FC236}">
                      <a16:creationId xmlns:a16="http://schemas.microsoft.com/office/drawing/2014/main" id="{5A5B0596-3D1A-378A-6634-D4A0B8C2148E}"/>
                    </a:ext>
                  </a:extLst>
                </p:cNvPr>
                <p:cNvSpPr/>
                <p:nvPr/>
              </p:nvSpPr>
              <p:spPr>
                <a:xfrm>
                  <a:off x="9345163" y="3444491"/>
                  <a:ext cx="142659" cy="120779"/>
                </a:xfrm>
                <a:custGeom>
                  <a:avLst/>
                  <a:gdLst/>
                  <a:ahLst/>
                  <a:cxnLst/>
                  <a:rect l="l" t="t" r="r" b="b"/>
                  <a:pathLst>
                    <a:path w="142659" h="120779" extrusionOk="0">
                      <a:moveTo>
                        <a:pt x="3717" y="120690"/>
                      </a:moveTo>
                      <a:cubicBezTo>
                        <a:pt x="2116" y="120690"/>
                        <a:pt x="781" y="119534"/>
                        <a:pt x="692" y="117933"/>
                      </a:cubicBezTo>
                      <a:cubicBezTo>
                        <a:pt x="-2510" y="85200"/>
                        <a:pt x="5407" y="58515"/>
                        <a:pt x="24264" y="38679"/>
                      </a:cubicBezTo>
                      <a:cubicBezTo>
                        <a:pt x="63758" y="-2949"/>
                        <a:pt x="136607" y="-14"/>
                        <a:pt x="139720" y="75"/>
                      </a:cubicBezTo>
                      <a:cubicBezTo>
                        <a:pt x="141410" y="75"/>
                        <a:pt x="142745" y="1587"/>
                        <a:pt x="142656" y="3277"/>
                      </a:cubicBezTo>
                      <a:cubicBezTo>
                        <a:pt x="142656" y="4967"/>
                        <a:pt x="141321" y="6302"/>
                        <a:pt x="139454" y="6213"/>
                      </a:cubicBezTo>
                      <a:cubicBezTo>
                        <a:pt x="138742" y="6213"/>
                        <a:pt x="66337" y="3366"/>
                        <a:pt x="28800" y="42949"/>
                      </a:cubicBezTo>
                      <a:cubicBezTo>
                        <a:pt x="11277" y="61450"/>
                        <a:pt x="3894" y="86445"/>
                        <a:pt x="6919" y="117399"/>
                      </a:cubicBezTo>
                      <a:cubicBezTo>
                        <a:pt x="7097" y="119089"/>
                        <a:pt x="5851" y="120601"/>
                        <a:pt x="4161" y="120779"/>
                      </a:cubicBezTo>
                      <a:cubicBezTo>
                        <a:pt x="4072" y="120779"/>
                        <a:pt x="3983" y="120779"/>
                        <a:pt x="3894" y="12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0" name="Google Shape;2407;p37">
                  <a:extLst>
                    <a:ext uri="{FF2B5EF4-FFF2-40B4-BE49-F238E27FC236}">
                      <a16:creationId xmlns:a16="http://schemas.microsoft.com/office/drawing/2014/main" id="{F18E83E6-2438-9114-D4F3-E95220725B87}"/>
                    </a:ext>
                  </a:extLst>
                </p:cNvPr>
                <p:cNvSpPr/>
                <p:nvPr/>
              </p:nvSpPr>
              <p:spPr>
                <a:xfrm>
                  <a:off x="9346745" y="3367980"/>
                  <a:ext cx="72938" cy="72938"/>
                </a:xfrm>
                <a:custGeom>
                  <a:avLst/>
                  <a:gdLst/>
                  <a:ahLst/>
                  <a:cxnLst/>
                  <a:rect l="l" t="t" r="r" b="b"/>
                  <a:pathLst>
                    <a:path w="72938" h="72938" extrusionOk="0">
                      <a:moveTo>
                        <a:pt x="36469" y="72938"/>
                      </a:moveTo>
                      <a:cubicBezTo>
                        <a:pt x="16366" y="72938"/>
                        <a:pt x="0" y="56572"/>
                        <a:pt x="0" y="36469"/>
                      </a:cubicBezTo>
                      <a:cubicBezTo>
                        <a:pt x="0" y="16367"/>
                        <a:pt x="16366" y="0"/>
                        <a:pt x="36469" y="0"/>
                      </a:cubicBezTo>
                      <a:cubicBezTo>
                        <a:pt x="56572" y="0"/>
                        <a:pt x="72938" y="16367"/>
                        <a:pt x="72938" y="36469"/>
                      </a:cubicBezTo>
                      <a:cubicBezTo>
                        <a:pt x="72938" y="56572"/>
                        <a:pt x="56572" y="72938"/>
                        <a:pt x="36469" y="72938"/>
                      </a:cubicBezTo>
                      <a:close/>
                      <a:moveTo>
                        <a:pt x="36469" y="6493"/>
                      </a:moveTo>
                      <a:cubicBezTo>
                        <a:pt x="19925" y="6493"/>
                        <a:pt x="6493" y="19925"/>
                        <a:pt x="6493" y="36469"/>
                      </a:cubicBezTo>
                      <a:cubicBezTo>
                        <a:pt x="6493" y="53014"/>
                        <a:pt x="19925" y="66445"/>
                        <a:pt x="36469" y="66445"/>
                      </a:cubicBezTo>
                      <a:cubicBezTo>
                        <a:pt x="53014" y="66445"/>
                        <a:pt x="66445" y="53014"/>
                        <a:pt x="66445" y="36469"/>
                      </a:cubicBezTo>
                      <a:cubicBezTo>
                        <a:pt x="66445" y="19925"/>
                        <a:pt x="53014" y="6493"/>
                        <a:pt x="36469" y="6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1" name="Google Shape;2408;p37">
                  <a:extLst>
                    <a:ext uri="{FF2B5EF4-FFF2-40B4-BE49-F238E27FC236}">
                      <a16:creationId xmlns:a16="http://schemas.microsoft.com/office/drawing/2014/main" id="{41A74021-1DE2-F0D5-7635-4787BEF06EA2}"/>
                    </a:ext>
                  </a:extLst>
                </p:cNvPr>
                <p:cNvSpPr/>
                <p:nvPr/>
              </p:nvSpPr>
              <p:spPr>
                <a:xfrm>
                  <a:off x="9007491" y="3456307"/>
                  <a:ext cx="6582" cy="106027"/>
                </a:xfrm>
                <a:custGeom>
                  <a:avLst/>
                  <a:gdLst/>
                  <a:ahLst/>
                  <a:cxnLst/>
                  <a:rect l="l" t="t" r="r" b="b"/>
                  <a:pathLst>
                    <a:path w="6582" h="106027" extrusionOk="0">
                      <a:moveTo>
                        <a:pt x="3291" y="106028"/>
                      </a:moveTo>
                      <a:cubicBezTo>
                        <a:pt x="1512" y="106028"/>
                        <a:pt x="0" y="104604"/>
                        <a:pt x="0" y="102736"/>
                      </a:cubicBezTo>
                      <a:lnTo>
                        <a:pt x="0" y="3291"/>
                      </a:lnTo>
                      <a:cubicBezTo>
                        <a:pt x="0" y="1512"/>
                        <a:pt x="1423" y="0"/>
                        <a:pt x="3291" y="0"/>
                      </a:cubicBezTo>
                      <a:cubicBezTo>
                        <a:pt x="5159" y="0"/>
                        <a:pt x="6582" y="1423"/>
                        <a:pt x="6582" y="3291"/>
                      </a:cubicBezTo>
                      <a:lnTo>
                        <a:pt x="6582" y="102736"/>
                      </a:lnTo>
                      <a:cubicBezTo>
                        <a:pt x="6582" y="104516"/>
                        <a:pt x="5159" y="106028"/>
                        <a:pt x="3291" y="106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30" name="Google Shape;2409;p37">
                <a:extLst>
                  <a:ext uri="{FF2B5EF4-FFF2-40B4-BE49-F238E27FC236}">
                    <a16:creationId xmlns:a16="http://schemas.microsoft.com/office/drawing/2014/main" id="{93B15874-2AD0-1B34-DD2E-5F59D9FB1D44}"/>
                  </a:ext>
                </a:extLst>
              </p:cNvPr>
              <p:cNvGrpSpPr/>
              <p:nvPr/>
            </p:nvGrpSpPr>
            <p:grpSpPr>
              <a:xfrm>
                <a:off x="10045883" y="3343163"/>
                <a:ext cx="573104" cy="244166"/>
                <a:chOff x="10045883" y="3343163"/>
                <a:chExt cx="573104" cy="244166"/>
              </a:xfrm>
            </p:grpSpPr>
            <p:sp>
              <p:nvSpPr>
                <p:cNvPr id="2894" name="Google Shape;2410;p37">
                  <a:extLst>
                    <a:ext uri="{FF2B5EF4-FFF2-40B4-BE49-F238E27FC236}">
                      <a16:creationId xmlns:a16="http://schemas.microsoft.com/office/drawing/2014/main" id="{956DA72E-F4DC-CEB1-C8C5-3A3E4F53FE69}"/>
                    </a:ext>
                  </a:extLst>
                </p:cNvPr>
                <p:cNvSpPr/>
                <p:nvPr/>
              </p:nvSpPr>
              <p:spPr>
                <a:xfrm>
                  <a:off x="10049000" y="3343163"/>
                  <a:ext cx="569898" cy="215791"/>
                </a:xfrm>
                <a:custGeom>
                  <a:avLst/>
                  <a:gdLst/>
                  <a:ahLst/>
                  <a:cxnLst/>
                  <a:rect l="l" t="t" r="r" b="b"/>
                  <a:pathLst>
                    <a:path w="569898" h="215791" extrusionOk="0">
                      <a:moveTo>
                        <a:pt x="293978" y="0"/>
                      </a:moveTo>
                      <a:cubicBezTo>
                        <a:pt x="313458" y="41895"/>
                        <a:pt x="360157" y="63510"/>
                        <a:pt x="400629" y="82545"/>
                      </a:cubicBezTo>
                      <a:cubicBezTo>
                        <a:pt x="470365" y="115278"/>
                        <a:pt x="543926" y="137783"/>
                        <a:pt x="569899" y="215791"/>
                      </a:cubicBezTo>
                      <a:lnTo>
                        <a:pt x="0" y="215791"/>
                      </a:lnTo>
                      <a:cubicBezTo>
                        <a:pt x="0" y="215791"/>
                        <a:pt x="1245" y="0"/>
                        <a:pt x="1245" y="0"/>
                      </a:cubicBezTo>
                      <a:lnTo>
                        <a:pt x="293889"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5" name="Google Shape;2411;p37">
                  <a:extLst>
                    <a:ext uri="{FF2B5EF4-FFF2-40B4-BE49-F238E27FC236}">
                      <a16:creationId xmlns:a16="http://schemas.microsoft.com/office/drawing/2014/main" id="{A9952392-45D6-6427-9A9A-7ED19F96BE62}"/>
                    </a:ext>
                  </a:extLst>
                </p:cNvPr>
                <p:cNvSpPr/>
                <p:nvPr/>
              </p:nvSpPr>
              <p:spPr>
                <a:xfrm rot="10800000">
                  <a:off x="10049089" y="3558955"/>
                  <a:ext cx="569898" cy="28374"/>
                </a:xfrm>
                <a:custGeom>
                  <a:avLst/>
                  <a:gdLst/>
                  <a:ahLst/>
                  <a:cxnLst/>
                  <a:rect l="l" t="t" r="r" b="b"/>
                  <a:pathLst>
                    <a:path w="569898" h="28374" extrusionOk="0">
                      <a:moveTo>
                        <a:pt x="0" y="0"/>
                      </a:moveTo>
                      <a:lnTo>
                        <a:pt x="569899" y="0"/>
                      </a:lnTo>
                      <a:lnTo>
                        <a:pt x="569899" y="28375"/>
                      </a:lnTo>
                      <a:lnTo>
                        <a:pt x="0" y="28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6" name="Google Shape;2412;p37">
                  <a:extLst>
                    <a:ext uri="{FF2B5EF4-FFF2-40B4-BE49-F238E27FC236}">
                      <a16:creationId xmlns:a16="http://schemas.microsoft.com/office/drawing/2014/main" id="{6740418B-3402-3719-4464-3D7771F20EF7}"/>
                    </a:ext>
                  </a:extLst>
                </p:cNvPr>
                <p:cNvSpPr/>
                <p:nvPr/>
              </p:nvSpPr>
              <p:spPr>
                <a:xfrm>
                  <a:off x="10464577" y="3432830"/>
                  <a:ext cx="21070" cy="35307"/>
                </a:xfrm>
                <a:custGeom>
                  <a:avLst/>
                  <a:gdLst/>
                  <a:ahLst/>
                  <a:cxnLst/>
                  <a:rect l="l" t="t" r="r" b="b"/>
                  <a:pathLst>
                    <a:path w="21070" h="35307" extrusionOk="0">
                      <a:moveTo>
                        <a:pt x="3108" y="35308"/>
                      </a:moveTo>
                      <a:cubicBezTo>
                        <a:pt x="4264" y="35308"/>
                        <a:pt x="5332" y="34685"/>
                        <a:pt x="5865" y="33618"/>
                      </a:cubicBezTo>
                      <a:lnTo>
                        <a:pt x="20720" y="4531"/>
                      </a:lnTo>
                      <a:cubicBezTo>
                        <a:pt x="21520" y="3019"/>
                        <a:pt x="20898" y="1151"/>
                        <a:pt x="19386" y="351"/>
                      </a:cubicBezTo>
                      <a:cubicBezTo>
                        <a:pt x="17874" y="-450"/>
                        <a:pt x="16006" y="173"/>
                        <a:pt x="15205" y="1685"/>
                      </a:cubicBezTo>
                      <a:lnTo>
                        <a:pt x="350" y="30771"/>
                      </a:lnTo>
                      <a:cubicBezTo>
                        <a:pt x="-450" y="32283"/>
                        <a:pt x="173" y="34151"/>
                        <a:pt x="1685" y="34952"/>
                      </a:cubicBezTo>
                      <a:cubicBezTo>
                        <a:pt x="2130" y="35219"/>
                        <a:pt x="2663" y="35308"/>
                        <a:pt x="3108" y="35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7" name="Google Shape;2413;p37">
                  <a:extLst>
                    <a:ext uri="{FF2B5EF4-FFF2-40B4-BE49-F238E27FC236}">
                      <a16:creationId xmlns:a16="http://schemas.microsoft.com/office/drawing/2014/main" id="{7DE901E1-6696-5EC4-1D15-4C7A1285421C}"/>
                    </a:ext>
                  </a:extLst>
                </p:cNvPr>
                <p:cNvSpPr/>
                <p:nvPr/>
              </p:nvSpPr>
              <p:spPr>
                <a:xfrm>
                  <a:off x="10432006" y="3420450"/>
                  <a:ext cx="25282" cy="37635"/>
                </a:xfrm>
                <a:custGeom>
                  <a:avLst/>
                  <a:gdLst/>
                  <a:ahLst/>
                  <a:cxnLst/>
                  <a:rect l="l" t="t" r="r" b="b"/>
                  <a:pathLst>
                    <a:path w="25282" h="37635" extrusionOk="0">
                      <a:moveTo>
                        <a:pt x="3124" y="37636"/>
                      </a:moveTo>
                      <a:cubicBezTo>
                        <a:pt x="4191" y="37636"/>
                        <a:pt x="5169" y="37102"/>
                        <a:pt x="5792" y="36124"/>
                      </a:cubicBezTo>
                      <a:lnTo>
                        <a:pt x="24827" y="4725"/>
                      </a:lnTo>
                      <a:cubicBezTo>
                        <a:pt x="25717" y="3302"/>
                        <a:pt x="25272" y="1345"/>
                        <a:pt x="23760" y="455"/>
                      </a:cubicBezTo>
                      <a:cubicBezTo>
                        <a:pt x="22337" y="-434"/>
                        <a:pt x="20380" y="11"/>
                        <a:pt x="19490" y="1523"/>
                      </a:cubicBezTo>
                      <a:lnTo>
                        <a:pt x="455" y="32922"/>
                      </a:lnTo>
                      <a:cubicBezTo>
                        <a:pt x="-434" y="34345"/>
                        <a:pt x="10" y="36302"/>
                        <a:pt x="1523" y="37191"/>
                      </a:cubicBezTo>
                      <a:cubicBezTo>
                        <a:pt x="2056" y="37458"/>
                        <a:pt x="2590" y="37636"/>
                        <a:pt x="3124" y="376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8" name="Google Shape;2414;p37">
                  <a:extLst>
                    <a:ext uri="{FF2B5EF4-FFF2-40B4-BE49-F238E27FC236}">
                      <a16:creationId xmlns:a16="http://schemas.microsoft.com/office/drawing/2014/main" id="{FDC1EA4D-505D-5A79-5A1E-DC461834E1EB}"/>
                    </a:ext>
                  </a:extLst>
                </p:cNvPr>
                <p:cNvSpPr/>
                <p:nvPr/>
              </p:nvSpPr>
              <p:spPr>
                <a:xfrm>
                  <a:off x="10402200" y="3407189"/>
                  <a:ext cx="25921" cy="35242"/>
                </a:xfrm>
                <a:custGeom>
                  <a:avLst/>
                  <a:gdLst/>
                  <a:ahLst/>
                  <a:cxnLst/>
                  <a:rect l="l" t="t" r="r" b="b"/>
                  <a:pathLst>
                    <a:path w="25921" h="35242" extrusionOk="0">
                      <a:moveTo>
                        <a:pt x="3043" y="35242"/>
                      </a:moveTo>
                      <a:cubicBezTo>
                        <a:pt x="4021" y="35242"/>
                        <a:pt x="4999" y="34798"/>
                        <a:pt x="5622" y="33908"/>
                      </a:cubicBezTo>
                      <a:lnTo>
                        <a:pt x="25369" y="4822"/>
                      </a:lnTo>
                      <a:cubicBezTo>
                        <a:pt x="26348" y="3398"/>
                        <a:pt x="25991" y="1531"/>
                        <a:pt x="24568" y="552"/>
                      </a:cubicBezTo>
                      <a:cubicBezTo>
                        <a:pt x="23145" y="-426"/>
                        <a:pt x="21277" y="-70"/>
                        <a:pt x="20299" y="1353"/>
                      </a:cubicBezTo>
                      <a:lnTo>
                        <a:pt x="552" y="30439"/>
                      </a:lnTo>
                      <a:cubicBezTo>
                        <a:pt x="-426" y="31862"/>
                        <a:pt x="-71" y="33730"/>
                        <a:pt x="1353" y="34709"/>
                      </a:cubicBezTo>
                      <a:cubicBezTo>
                        <a:pt x="1886" y="35064"/>
                        <a:pt x="2509" y="35242"/>
                        <a:pt x="3131" y="35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9" name="Google Shape;2415;p37">
                  <a:extLst>
                    <a:ext uri="{FF2B5EF4-FFF2-40B4-BE49-F238E27FC236}">
                      <a16:creationId xmlns:a16="http://schemas.microsoft.com/office/drawing/2014/main" id="{546939CE-5063-4304-F930-D1176FA55996}"/>
                    </a:ext>
                  </a:extLst>
                </p:cNvPr>
                <p:cNvSpPr/>
                <p:nvPr/>
              </p:nvSpPr>
              <p:spPr>
                <a:xfrm>
                  <a:off x="10370796" y="3390906"/>
                  <a:ext cx="25931" cy="34268"/>
                </a:xfrm>
                <a:custGeom>
                  <a:avLst/>
                  <a:gdLst/>
                  <a:ahLst/>
                  <a:cxnLst/>
                  <a:rect l="l" t="t" r="r" b="b"/>
                  <a:pathLst>
                    <a:path w="25931" h="34268" extrusionOk="0">
                      <a:moveTo>
                        <a:pt x="3048" y="34269"/>
                      </a:moveTo>
                      <a:cubicBezTo>
                        <a:pt x="4026" y="34269"/>
                        <a:pt x="5005" y="33824"/>
                        <a:pt x="5538" y="32935"/>
                      </a:cubicBezTo>
                      <a:lnTo>
                        <a:pt x="25374" y="4827"/>
                      </a:lnTo>
                      <a:cubicBezTo>
                        <a:pt x="26352" y="3404"/>
                        <a:pt x="25997" y="1536"/>
                        <a:pt x="24662" y="557"/>
                      </a:cubicBezTo>
                      <a:cubicBezTo>
                        <a:pt x="23239" y="-421"/>
                        <a:pt x="21371" y="-66"/>
                        <a:pt x="20393" y="1269"/>
                      </a:cubicBezTo>
                      <a:lnTo>
                        <a:pt x="557" y="29377"/>
                      </a:lnTo>
                      <a:cubicBezTo>
                        <a:pt x="-422" y="30800"/>
                        <a:pt x="-65" y="32668"/>
                        <a:pt x="1269" y="33646"/>
                      </a:cubicBezTo>
                      <a:cubicBezTo>
                        <a:pt x="1802" y="34002"/>
                        <a:pt x="2425" y="34180"/>
                        <a:pt x="3048" y="341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0" name="Google Shape;2416;p37">
                  <a:extLst>
                    <a:ext uri="{FF2B5EF4-FFF2-40B4-BE49-F238E27FC236}">
                      <a16:creationId xmlns:a16="http://schemas.microsoft.com/office/drawing/2014/main" id="{81FD7B4B-DBBE-F3A6-0796-BE61B1F40F28}"/>
                    </a:ext>
                  </a:extLst>
                </p:cNvPr>
                <p:cNvSpPr/>
                <p:nvPr/>
              </p:nvSpPr>
              <p:spPr>
                <a:xfrm>
                  <a:off x="10045883" y="3444491"/>
                  <a:ext cx="142659" cy="120779"/>
                </a:xfrm>
                <a:custGeom>
                  <a:avLst/>
                  <a:gdLst/>
                  <a:ahLst/>
                  <a:cxnLst/>
                  <a:rect l="l" t="t" r="r" b="b"/>
                  <a:pathLst>
                    <a:path w="142659" h="120779" extrusionOk="0">
                      <a:moveTo>
                        <a:pt x="138943" y="120690"/>
                      </a:moveTo>
                      <a:cubicBezTo>
                        <a:pt x="140544" y="120690"/>
                        <a:pt x="141879" y="119534"/>
                        <a:pt x="141968" y="117933"/>
                      </a:cubicBezTo>
                      <a:cubicBezTo>
                        <a:pt x="145170" y="85200"/>
                        <a:pt x="137253" y="58515"/>
                        <a:pt x="118396" y="38679"/>
                      </a:cubicBezTo>
                      <a:cubicBezTo>
                        <a:pt x="78902" y="-2949"/>
                        <a:pt x="6053" y="-14"/>
                        <a:pt x="2940" y="75"/>
                      </a:cubicBezTo>
                      <a:cubicBezTo>
                        <a:pt x="1250" y="75"/>
                        <a:pt x="-85" y="1587"/>
                        <a:pt x="4" y="3277"/>
                      </a:cubicBezTo>
                      <a:cubicBezTo>
                        <a:pt x="4" y="4967"/>
                        <a:pt x="1250" y="6302"/>
                        <a:pt x="3206" y="6213"/>
                      </a:cubicBezTo>
                      <a:cubicBezTo>
                        <a:pt x="3918" y="6213"/>
                        <a:pt x="76323" y="3366"/>
                        <a:pt x="113859" y="42949"/>
                      </a:cubicBezTo>
                      <a:cubicBezTo>
                        <a:pt x="131383" y="61450"/>
                        <a:pt x="138765" y="86445"/>
                        <a:pt x="135741" y="117399"/>
                      </a:cubicBezTo>
                      <a:cubicBezTo>
                        <a:pt x="135563" y="119089"/>
                        <a:pt x="136808" y="120601"/>
                        <a:pt x="138499" y="120779"/>
                      </a:cubicBezTo>
                      <a:cubicBezTo>
                        <a:pt x="138588" y="120779"/>
                        <a:pt x="138677" y="120779"/>
                        <a:pt x="138765" y="12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1" name="Google Shape;2417;p37">
                  <a:extLst>
                    <a:ext uri="{FF2B5EF4-FFF2-40B4-BE49-F238E27FC236}">
                      <a16:creationId xmlns:a16="http://schemas.microsoft.com/office/drawing/2014/main" id="{BC8ABAAC-5ADF-2EA5-D551-FEF7FB6FAB3E}"/>
                    </a:ext>
                  </a:extLst>
                </p:cNvPr>
                <p:cNvSpPr/>
                <p:nvPr/>
              </p:nvSpPr>
              <p:spPr>
                <a:xfrm>
                  <a:off x="10114022" y="3367891"/>
                  <a:ext cx="72938" cy="72938"/>
                </a:xfrm>
                <a:custGeom>
                  <a:avLst/>
                  <a:gdLst/>
                  <a:ahLst/>
                  <a:cxnLst/>
                  <a:rect l="l" t="t" r="r" b="b"/>
                  <a:pathLst>
                    <a:path w="72938" h="72938" extrusionOk="0">
                      <a:moveTo>
                        <a:pt x="0" y="36469"/>
                      </a:moveTo>
                      <a:cubicBezTo>
                        <a:pt x="0" y="16367"/>
                        <a:pt x="16367" y="0"/>
                        <a:pt x="36470" y="0"/>
                      </a:cubicBezTo>
                      <a:cubicBezTo>
                        <a:pt x="56572" y="0"/>
                        <a:pt x="72939" y="16367"/>
                        <a:pt x="72939" y="36469"/>
                      </a:cubicBezTo>
                      <a:cubicBezTo>
                        <a:pt x="72939" y="56572"/>
                        <a:pt x="56572" y="72938"/>
                        <a:pt x="36470" y="72938"/>
                      </a:cubicBezTo>
                      <a:cubicBezTo>
                        <a:pt x="16367" y="72938"/>
                        <a:pt x="0" y="56572"/>
                        <a:pt x="0" y="36469"/>
                      </a:cubicBezTo>
                      <a:close/>
                      <a:moveTo>
                        <a:pt x="6494" y="36469"/>
                      </a:moveTo>
                      <a:cubicBezTo>
                        <a:pt x="6494" y="53014"/>
                        <a:pt x="19925" y="66445"/>
                        <a:pt x="36470" y="66445"/>
                      </a:cubicBezTo>
                      <a:cubicBezTo>
                        <a:pt x="53014" y="66445"/>
                        <a:pt x="66446" y="53014"/>
                        <a:pt x="66446" y="36469"/>
                      </a:cubicBezTo>
                      <a:cubicBezTo>
                        <a:pt x="66446" y="19925"/>
                        <a:pt x="53014" y="6493"/>
                        <a:pt x="36470" y="6493"/>
                      </a:cubicBezTo>
                      <a:cubicBezTo>
                        <a:pt x="19925" y="6493"/>
                        <a:pt x="6494" y="19925"/>
                        <a:pt x="6494" y="364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2" name="Google Shape;2418;p37">
                  <a:extLst>
                    <a:ext uri="{FF2B5EF4-FFF2-40B4-BE49-F238E27FC236}">
                      <a16:creationId xmlns:a16="http://schemas.microsoft.com/office/drawing/2014/main" id="{225CE873-BBD8-3B9F-37FF-7DACB533B966}"/>
                    </a:ext>
                  </a:extLst>
                </p:cNvPr>
                <p:cNvSpPr/>
                <p:nvPr/>
              </p:nvSpPr>
              <p:spPr>
                <a:xfrm>
                  <a:off x="10519721" y="3456307"/>
                  <a:ext cx="6582" cy="106027"/>
                </a:xfrm>
                <a:custGeom>
                  <a:avLst/>
                  <a:gdLst/>
                  <a:ahLst/>
                  <a:cxnLst/>
                  <a:rect l="l" t="t" r="r" b="b"/>
                  <a:pathLst>
                    <a:path w="6582" h="106027" extrusionOk="0">
                      <a:moveTo>
                        <a:pt x="3291" y="106028"/>
                      </a:moveTo>
                      <a:cubicBezTo>
                        <a:pt x="5070" y="106028"/>
                        <a:pt x="6582" y="104604"/>
                        <a:pt x="6582" y="102736"/>
                      </a:cubicBezTo>
                      <a:lnTo>
                        <a:pt x="6582" y="3291"/>
                      </a:lnTo>
                      <a:cubicBezTo>
                        <a:pt x="6582" y="1512"/>
                        <a:pt x="5159" y="0"/>
                        <a:pt x="3291" y="0"/>
                      </a:cubicBezTo>
                      <a:cubicBezTo>
                        <a:pt x="1423" y="0"/>
                        <a:pt x="0" y="1423"/>
                        <a:pt x="0" y="3291"/>
                      </a:cubicBezTo>
                      <a:lnTo>
                        <a:pt x="0" y="102736"/>
                      </a:lnTo>
                      <a:cubicBezTo>
                        <a:pt x="0" y="104516"/>
                        <a:pt x="1423" y="106028"/>
                        <a:pt x="3291" y="106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31" name="Google Shape;2419;p37">
                <a:extLst>
                  <a:ext uri="{FF2B5EF4-FFF2-40B4-BE49-F238E27FC236}">
                    <a16:creationId xmlns:a16="http://schemas.microsoft.com/office/drawing/2014/main" id="{C1B60348-06E3-33C8-77B3-2FE462DDB50D}"/>
                  </a:ext>
                </a:extLst>
              </p:cNvPr>
              <p:cNvSpPr/>
              <p:nvPr/>
            </p:nvSpPr>
            <p:spPr>
              <a:xfrm>
                <a:off x="9528024" y="1458948"/>
                <a:ext cx="981556" cy="1901738"/>
              </a:xfrm>
              <a:custGeom>
                <a:avLst/>
                <a:gdLst/>
                <a:ahLst/>
                <a:cxnLst/>
                <a:rect l="l" t="t" r="r" b="b"/>
                <a:pathLst>
                  <a:path w="981556" h="1901738" extrusionOk="0">
                    <a:moveTo>
                      <a:pt x="273252" y="9695"/>
                    </a:moveTo>
                    <a:cubicBezTo>
                      <a:pt x="207875" y="-4625"/>
                      <a:pt x="139384" y="11030"/>
                      <a:pt x="86814" y="52391"/>
                    </a:cubicBezTo>
                    <a:cubicBezTo>
                      <a:pt x="34156" y="93842"/>
                      <a:pt x="1423" y="156640"/>
                      <a:pt x="0" y="223530"/>
                    </a:cubicBezTo>
                    <a:lnTo>
                      <a:pt x="419485" y="1894712"/>
                    </a:lnTo>
                    <a:lnTo>
                      <a:pt x="981557" y="1901739"/>
                    </a:lnTo>
                    <a:lnTo>
                      <a:pt x="417706" y="262757"/>
                    </a:lnTo>
                    <a:cubicBezTo>
                      <a:pt x="376523" y="130845"/>
                      <a:pt x="322086" y="34334"/>
                      <a:pt x="210454" y="0"/>
                    </a:cubicBezTo>
                    <a:lnTo>
                      <a:pt x="273430" y="96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32" name="Google Shape;2420;p37">
                <a:extLst>
                  <a:ext uri="{FF2B5EF4-FFF2-40B4-BE49-F238E27FC236}">
                    <a16:creationId xmlns:a16="http://schemas.microsoft.com/office/drawing/2014/main" id="{7579A997-98B8-2B23-1777-1932E96F0B3E}"/>
                  </a:ext>
                </a:extLst>
              </p:cNvPr>
              <p:cNvGrpSpPr/>
              <p:nvPr/>
            </p:nvGrpSpPr>
            <p:grpSpPr>
              <a:xfrm>
                <a:off x="8460971" y="985189"/>
                <a:ext cx="1045917" cy="677007"/>
                <a:chOff x="8460971" y="985189"/>
                <a:chExt cx="1045917" cy="677007"/>
              </a:xfrm>
            </p:grpSpPr>
            <p:sp>
              <p:nvSpPr>
                <p:cNvPr id="2892" name="Google Shape;2421;p37">
                  <a:extLst>
                    <a:ext uri="{FF2B5EF4-FFF2-40B4-BE49-F238E27FC236}">
                      <a16:creationId xmlns:a16="http://schemas.microsoft.com/office/drawing/2014/main" id="{57F5214E-4FF3-0F45-51C5-818847087683}"/>
                    </a:ext>
                  </a:extLst>
                </p:cNvPr>
                <p:cNvSpPr/>
                <p:nvPr/>
              </p:nvSpPr>
              <p:spPr>
                <a:xfrm>
                  <a:off x="8460971" y="985189"/>
                  <a:ext cx="484433" cy="479452"/>
                </a:xfrm>
                <a:custGeom>
                  <a:avLst/>
                  <a:gdLst/>
                  <a:ahLst/>
                  <a:cxnLst/>
                  <a:rect l="l" t="t" r="r" b="b"/>
                  <a:pathLst>
                    <a:path w="484433" h="479452" extrusionOk="0">
                      <a:moveTo>
                        <a:pt x="226925" y="32037"/>
                      </a:moveTo>
                      <a:cubicBezTo>
                        <a:pt x="168218" y="-16886"/>
                        <a:pt x="80959" y="-8880"/>
                        <a:pt x="32036" y="49915"/>
                      </a:cubicBezTo>
                      <a:cubicBezTo>
                        <a:pt x="-16886" y="108622"/>
                        <a:pt x="-8880" y="195881"/>
                        <a:pt x="49915" y="244804"/>
                      </a:cubicBezTo>
                      <a:lnTo>
                        <a:pt x="331974" y="479452"/>
                      </a:lnTo>
                      <a:lnTo>
                        <a:pt x="484434" y="246227"/>
                      </a:lnTo>
                      <a:lnTo>
                        <a:pt x="227014" y="3203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3" name="Google Shape;2422;p37">
                  <a:extLst>
                    <a:ext uri="{FF2B5EF4-FFF2-40B4-BE49-F238E27FC236}">
                      <a16:creationId xmlns:a16="http://schemas.microsoft.com/office/drawing/2014/main" id="{D70518D0-EFA6-8E1C-5F39-D52239880FB6}"/>
                    </a:ext>
                  </a:extLst>
                </p:cNvPr>
                <p:cNvSpPr/>
                <p:nvPr/>
              </p:nvSpPr>
              <p:spPr>
                <a:xfrm>
                  <a:off x="8792767" y="990067"/>
                  <a:ext cx="714121" cy="672129"/>
                </a:xfrm>
                <a:custGeom>
                  <a:avLst/>
                  <a:gdLst/>
                  <a:ahLst/>
                  <a:cxnLst/>
                  <a:rect l="l" t="t" r="r" b="b"/>
                  <a:pathLst>
                    <a:path w="714121" h="672129" extrusionOk="0">
                      <a:moveTo>
                        <a:pt x="287574" y="672130"/>
                      </a:moveTo>
                      <a:cubicBezTo>
                        <a:pt x="293355" y="672130"/>
                        <a:pt x="299226" y="671774"/>
                        <a:pt x="305007" y="671063"/>
                      </a:cubicBezTo>
                      <a:cubicBezTo>
                        <a:pt x="343078" y="666259"/>
                        <a:pt x="377412" y="645801"/>
                        <a:pt x="399828" y="614669"/>
                      </a:cubicBezTo>
                      <a:lnTo>
                        <a:pt x="688024" y="214396"/>
                      </a:lnTo>
                      <a:cubicBezTo>
                        <a:pt x="732676" y="152399"/>
                        <a:pt x="718622" y="65851"/>
                        <a:pt x="656625" y="21198"/>
                      </a:cubicBezTo>
                      <a:cubicBezTo>
                        <a:pt x="594538" y="-23455"/>
                        <a:pt x="504165" y="7144"/>
                        <a:pt x="459513" y="69142"/>
                      </a:cubicBezTo>
                      <a:lnTo>
                        <a:pt x="261956" y="332432"/>
                      </a:lnTo>
                      <a:lnTo>
                        <a:pt x="152459" y="241348"/>
                      </a:lnTo>
                      <a:lnTo>
                        <a:pt x="0" y="474573"/>
                      </a:lnTo>
                      <a:lnTo>
                        <a:pt x="198980" y="640108"/>
                      </a:lnTo>
                      <a:cubicBezTo>
                        <a:pt x="223975" y="660922"/>
                        <a:pt x="255374" y="672130"/>
                        <a:pt x="287485" y="6721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33" name="Google Shape;2423;p37">
                <a:extLst>
                  <a:ext uri="{FF2B5EF4-FFF2-40B4-BE49-F238E27FC236}">
                    <a16:creationId xmlns:a16="http://schemas.microsoft.com/office/drawing/2014/main" id="{C8FD20BD-EE8E-EEA3-9A8C-DC5164F1F8E2}"/>
                  </a:ext>
                </a:extLst>
              </p:cNvPr>
              <p:cNvSpPr/>
              <p:nvPr/>
            </p:nvSpPr>
            <p:spPr>
              <a:xfrm>
                <a:off x="9098754" y="1458974"/>
                <a:ext cx="543302" cy="1901712"/>
              </a:xfrm>
              <a:custGeom>
                <a:avLst/>
                <a:gdLst/>
                <a:ahLst/>
                <a:cxnLst/>
                <a:rect l="l" t="t" r="r" b="b"/>
                <a:pathLst>
                  <a:path w="543302" h="1901712" extrusionOk="0">
                    <a:moveTo>
                      <a:pt x="316838" y="4510"/>
                    </a:moveTo>
                    <a:cubicBezTo>
                      <a:pt x="382215" y="-9811"/>
                      <a:pt x="403830" y="11003"/>
                      <a:pt x="456489" y="52365"/>
                    </a:cubicBezTo>
                    <a:cubicBezTo>
                      <a:pt x="509146" y="93815"/>
                      <a:pt x="541880" y="156613"/>
                      <a:pt x="543303" y="223503"/>
                    </a:cubicBezTo>
                    <a:lnTo>
                      <a:pt x="531295" y="1894685"/>
                    </a:lnTo>
                    <a:lnTo>
                      <a:pt x="0" y="1901712"/>
                    </a:lnTo>
                    <a:lnTo>
                      <a:pt x="125686" y="262730"/>
                    </a:lnTo>
                    <a:cubicBezTo>
                      <a:pt x="161443" y="151454"/>
                      <a:pt x="205206" y="38844"/>
                      <a:pt x="316838" y="4510"/>
                    </a:cubicBezTo>
                    <a:lnTo>
                      <a:pt x="316838" y="45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4" name="Google Shape;2424;p37">
                <a:extLst>
                  <a:ext uri="{FF2B5EF4-FFF2-40B4-BE49-F238E27FC236}">
                    <a16:creationId xmlns:a16="http://schemas.microsoft.com/office/drawing/2014/main" id="{D530E9F8-3606-AE06-4731-45676AFB1644}"/>
                  </a:ext>
                </a:extLst>
              </p:cNvPr>
              <p:cNvSpPr/>
              <p:nvPr/>
            </p:nvSpPr>
            <p:spPr>
              <a:xfrm>
                <a:off x="9224350" y="987427"/>
                <a:ext cx="721290" cy="734277"/>
              </a:xfrm>
              <a:custGeom>
                <a:avLst/>
                <a:gdLst/>
                <a:ahLst/>
                <a:cxnLst/>
                <a:rect l="l" t="t" r="r" b="b"/>
                <a:pathLst>
                  <a:path w="721290" h="734277" extrusionOk="0">
                    <a:moveTo>
                      <a:pt x="721291" y="734277"/>
                    </a:moveTo>
                    <a:lnTo>
                      <a:pt x="532807" y="106383"/>
                    </a:lnTo>
                    <a:cubicBezTo>
                      <a:pt x="521421" y="44742"/>
                      <a:pt x="467696" y="0"/>
                      <a:pt x="404986" y="0"/>
                    </a:cubicBezTo>
                    <a:lnTo>
                      <a:pt x="141074" y="0"/>
                    </a:lnTo>
                    <a:cubicBezTo>
                      <a:pt x="76319" y="0"/>
                      <a:pt x="21437" y="47677"/>
                      <a:pt x="12364" y="111720"/>
                    </a:cubicBezTo>
                    <a:lnTo>
                      <a:pt x="0" y="734277"/>
                    </a:lnTo>
                    <a:lnTo>
                      <a:pt x="721202" y="73427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35" name="Google Shape;2425;p37">
                <a:extLst>
                  <a:ext uri="{FF2B5EF4-FFF2-40B4-BE49-F238E27FC236}">
                    <a16:creationId xmlns:a16="http://schemas.microsoft.com/office/drawing/2014/main" id="{9AE0D9AF-FFC9-8C79-220D-C519BB2D0B42}"/>
                  </a:ext>
                </a:extLst>
              </p:cNvPr>
              <p:cNvGrpSpPr/>
              <p:nvPr/>
            </p:nvGrpSpPr>
            <p:grpSpPr>
              <a:xfrm>
                <a:off x="8742014" y="1797961"/>
                <a:ext cx="197698" cy="152165"/>
                <a:chOff x="8742014" y="1797961"/>
                <a:chExt cx="197698" cy="152165"/>
              </a:xfrm>
            </p:grpSpPr>
            <p:sp>
              <p:nvSpPr>
                <p:cNvPr id="2890" name="Google Shape;2426;p37">
                  <a:extLst>
                    <a:ext uri="{FF2B5EF4-FFF2-40B4-BE49-F238E27FC236}">
                      <a16:creationId xmlns:a16="http://schemas.microsoft.com/office/drawing/2014/main" id="{B65BC0F1-4352-7F53-9D4B-BAF8A79AF105}"/>
                    </a:ext>
                  </a:extLst>
                </p:cNvPr>
                <p:cNvSpPr/>
                <p:nvPr/>
              </p:nvSpPr>
              <p:spPr>
                <a:xfrm>
                  <a:off x="8742014" y="1797961"/>
                  <a:ext cx="197698" cy="152165"/>
                </a:xfrm>
                <a:custGeom>
                  <a:avLst/>
                  <a:gdLst/>
                  <a:ahLst/>
                  <a:cxnLst/>
                  <a:rect l="l" t="t" r="r" b="b"/>
                  <a:pathLst>
                    <a:path w="197698" h="152165" extrusionOk="0">
                      <a:moveTo>
                        <a:pt x="132409" y="152166"/>
                      </a:moveTo>
                      <a:cubicBezTo>
                        <a:pt x="131786" y="150031"/>
                        <a:pt x="115865" y="99063"/>
                        <a:pt x="22201" y="65262"/>
                      </a:cubicBezTo>
                      <a:cubicBezTo>
                        <a:pt x="4767" y="59036"/>
                        <a:pt x="-4306" y="39645"/>
                        <a:pt x="2009" y="22211"/>
                      </a:cubicBezTo>
                      <a:cubicBezTo>
                        <a:pt x="8324" y="4688"/>
                        <a:pt x="27627" y="-4296"/>
                        <a:pt x="45061" y="2019"/>
                      </a:cubicBezTo>
                      <a:cubicBezTo>
                        <a:pt x="173059" y="48184"/>
                        <a:pt x="195563" y="126815"/>
                        <a:pt x="197698" y="135621"/>
                      </a:cubicBezTo>
                      <a:lnTo>
                        <a:pt x="132232" y="151454"/>
                      </a:lnTo>
                      <a:lnTo>
                        <a:pt x="132409" y="15216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1" name="Google Shape;2427;p37">
                  <a:extLst>
                    <a:ext uri="{FF2B5EF4-FFF2-40B4-BE49-F238E27FC236}">
                      <a16:creationId xmlns:a16="http://schemas.microsoft.com/office/drawing/2014/main" id="{95525E1D-8A08-A71E-FB93-50B319B7EB9F}"/>
                    </a:ext>
                  </a:extLst>
                </p:cNvPr>
                <p:cNvSpPr/>
                <p:nvPr/>
              </p:nvSpPr>
              <p:spPr>
                <a:xfrm>
                  <a:off x="8782151" y="1798721"/>
                  <a:ext cx="38675" cy="33920"/>
                </a:xfrm>
                <a:custGeom>
                  <a:avLst/>
                  <a:gdLst/>
                  <a:ahLst/>
                  <a:cxnLst/>
                  <a:rect l="l" t="t" r="r" b="b"/>
                  <a:pathLst>
                    <a:path w="38675" h="33920" extrusionOk="0">
                      <a:moveTo>
                        <a:pt x="16398" y="32658"/>
                      </a:moveTo>
                      <a:cubicBezTo>
                        <a:pt x="16398" y="32658"/>
                        <a:pt x="16131" y="32480"/>
                        <a:pt x="15954" y="32392"/>
                      </a:cubicBezTo>
                      <a:lnTo>
                        <a:pt x="9104" y="28211"/>
                      </a:lnTo>
                      <a:cubicBezTo>
                        <a:pt x="120" y="22696"/>
                        <a:pt x="-2726" y="10777"/>
                        <a:pt x="2878" y="1793"/>
                      </a:cubicBezTo>
                      <a:cubicBezTo>
                        <a:pt x="3945" y="14"/>
                        <a:pt x="5991" y="-520"/>
                        <a:pt x="8037" y="548"/>
                      </a:cubicBezTo>
                      <a:cubicBezTo>
                        <a:pt x="9816" y="1615"/>
                        <a:pt x="10350" y="3928"/>
                        <a:pt x="9282" y="5707"/>
                      </a:cubicBezTo>
                      <a:cubicBezTo>
                        <a:pt x="7681" y="8375"/>
                        <a:pt x="7147" y="11488"/>
                        <a:pt x="7859" y="14513"/>
                      </a:cubicBezTo>
                      <a:cubicBezTo>
                        <a:pt x="8571" y="17537"/>
                        <a:pt x="10438" y="20116"/>
                        <a:pt x="13107" y="21807"/>
                      </a:cubicBezTo>
                      <a:lnTo>
                        <a:pt x="19956" y="25987"/>
                      </a:lnTo>
                      <a:cubicBezTo>
                        <a:pt x="21557" y="26966"/>
                        <a:pt x="23959" y="26521"/>
                        <a:pt x="25026" y="24742"/>
                      </a:cubicBezTo>
                      <a:lnTo>
                        <a:pt x="31786" y="13979"/>
                      </a:lnTo>
                      <a:cubicBezTo>
                        <a:pt x="32854" y="12200"/>
                        <a:pt x="35077" y="11666"/>
                        <a:pt x="36946" y="12823"/>
                      </a:cubicBezTo>
                      <a:cubicBezTo>
                        <a:pt x="38725" y="13890"/>
                        <a:pt x="39169" y="16203"/>
                        <a:pt x="38102" y="17982"/>
                      </a:cubicBezTo>
                      <a:lnTo>
                        <a:pt x="31342" y="28656"/>
                      </a:lnTo>
                      <a:cubicBezTo>
                        <a:pt x="28228" y="33726"/>
                        <a:pt x="21646" y="35416"/>
                        <a:pt x="16398" y="32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36" name="Google Shape;2428;p37">
                <a:extLst>
                  <a:ext uri="{FF2B5EF4-FFF2-40B4-BE49-F238E27FC236}">
                    <a16:creationId xmlns:a16="http://schemas.microsoft.com/office/drawing/2014/main" id="{6E217118-898D-958E-8C85-839FEF148EDA}"/>
                  </a:ext>
                </a:extLst>
              </p:cNvPr>
              <p:cNvGrpSpPr/>
              <p:nvPr/>
            </p:nvGrpSpPr>
            <p:grpSpPr>
              <a:xfrm>
                <a:off x="9246216" y="735190"/>
                <a:ext cx="228271" cy="356087"/>
                <a:chOff x="9246216" y="735190"/>
                <a:chExt cx="228271" cy="356087"/>
              </a:xfrm>
            </p:grpSpPr>
            <p:sp>
              <p:nvSpPr>
                <p:cNvPr id="2870" name="Google Shape;2429;p37">
                  <a:extLst>
                    <a:ext uri="{FF2B5EF4-FFF2-40B4-BE49-F238E27FC236}">
                      <a16:creationId xmlns:a16="http://schemas.microsoft.com/office/drawing/2014/main" id="{9034A677-A6B8-275D-01CB-4F5E64271BE3}"/>
                    </a:ext>
                  </a:extLst>
                </p:cNvPr>
                <p:cNvSpPr/>
                <p:nvPr/>
              </p:nvSpPr>
              <p:spPr>
                <a:xfrm>
                  <a:off x="9331596" y="840954"/>
                  <a:ext cx="142891" cy="250323"/>
                </a:xfrm>
                <a:custGeom>
                  <a:avLst/>
                  <a:gdLst/>
                  <a:ahLst/>
                  <a:cxnLst/>
                  <a:rect l="l" t="t" r="r" b="b"/>
                  <a:pathLst>
                    <a:path w="142891" h="250323" extrusionOk="0">
                      <a:moveTo>
                        <a:pt x="84618" y="249477"/>
                      </a:moveTo>
                      <a:cubicBezTo>
                        <a:pt x="119575" y="243606"/>
                        <a:pt x="150796" y="215943"/>
                        <a:pt x="141101" y="171735"/>
                      </a:cubicBezTo>
                      <a:lnTo>
                        <a:pt x="102585" y="20877"/>
                      </a:lnTo>
                      <a:cubicBezTo>
                        <a:pt x="97782" y="-7498"/>
                        <a:pt x="71809" y="-293"/>
                        <a:pt x="43434" y="4510"/>
                      </a:cubicBezTo>
                      <a:cubicBezTo>
                        <a:pt x="15060" y="9313"/>
                        <a:pt x="-4065" y="36087"/>
                        <a:pt x="739" y="64462"/>
                      </a:cubicBezTo>
                      <a:lnTo>
                        <a:pt x="14348" y="194684"/>
                      </a:lnTo>
                      <a:cubicBezTo>
                        <a:pt x="17105" y="229997"/>
                        <a:pt x="49572" y="255347"/>
                        <a:pt x="84529" y="249477"/>
                      </a:cubicBezTo>
                      <a:lnTo>
                        <a:pt x="84529" y="24947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1" name="Google Shape;2430;p37">
                  <a:extLst>
                    <a:ext uri="{FF2B5EF4-FFF2-40B4-BE49-F238E27FC236}">
                      <a16:creationId xmlns:a16="http://schemas.microsoft.com/office/drawing/2014/main" id="{D3A23DEF-5F0E-5229-A541-20CA56CA3876}"/>
                    </a:ext>
                  </a:extLst>
                </p:cNvPr>
                <p:cNvSpPr/>
                <p:nvPr/>
              </p:nvSpPr>
              <p:spPr>
                <a:xfrm>
                  <a:off x="9331596" y="844725"/>
                  <a:ext cx="103386" cy="150974"/>
                </a:xfrm>
                <a:custGeom>
                  <a:avLst/>
                  <a:gdLst/>
                  <a:ahLst/>
                  <a:cxnLst/>
                  <a:rect l="l" t="t" r="r" b="b"/>
                  <a:pathLst>
                    <a:path w="103386" h="150974" extrusionOk="0">
                      <a:moveTo>
                        <a:pt x="99383" y="72966"/>
                      </a:moveTo>
                      <a:lnTo>
                        <a:pt x="103386" y="43434"/>
                      </a:lnTo>
                      <a:cubicBezTo>
                        <a:pt x="98583" y="15060"/>
                        <a:pt x="71809" y="-4065"/>
                        <a:pt x="43434" y="739"/>
                      </a:cubicBezTo>
                      <a:cubicBezTo>
                        <a:pt x="15060" y="5542"/>
                        <a:pt x="-4065" y="32316"/>
                        <a:pt x="739" y="60691"/>
                      </a:cubicBezTo>
                      <a:lnTo>
                        <a:pt x="10167" y="150974"/>
                      </a:lnTo>
                      <a:lnTo>
                        <a:pt x="99383" y="7296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2" name="Google Shape;2431;p37">
                  <a:extLst>
                    <a:ext uri="{FF2B5EF4-FFF2-40B4-BE49-F238E27FC236}">
                      <a16:creationId xmlns:a16="http://schemas.microsoft.com/office/drawing/2014/main" id="{7EC7DEFD-0E1E-82B8-1991-8F8C6383EBA0}"/>
                    </a:ext>
                  </a:extLst>
                </p:cNvPr>
                <p:cNvSpPr/>
                <p:nvPr/>
              </p:nvSpPr>
              <p:spPr>
                <a:xfrm>
                  <a:off x="9405540" y="827976"/>
                  <a:ext cx="60627" cy="60538"/>
                </a:xfrm>
                <a:custGeom>
                  <a:avLst/>
                  <a:gdLst/>
                  <a:ahLst/>
                  <a:cxnLst/>
                  <a:rect l="l" t="t" r="r" b="b"/>
                  <a:pathLst>
                    <a:path w="60627" h="60538" extrusionOk="0">
                      <a:moveTo>
                        <a:pt x="40827" y="53245"/>
                      </a:moveTo>
                      <a:lnTo>
                        <a:pt x="14676" y="60539"/>
                      </a:lnTo>
                      <a:lnTo>
                        <a:pt x="0" y="8326"/>
                      </a:lnTo>
                      <a:lnTo>
                        <a:pt x="26151" y="1032"/>
                      </a:lnTo>
                      <a:cubicBezTo>
                        <a:pt x="40561" y="-3060"/>
                        <a:pt x="55504" y="5390"/>
                        <a:pt x="59596" y="19800"/>
                      </a:cubicBezTo>
                      <a:lnTo>
                        <a:pt x="59596" y="19800"/>
                      </a:lnTo>
                      <a:cubicBezTo>
                        <a:pt x="63688" y="34210"/>
                        <a:pt x="55238" y="49153"/>
                        <a:pt x="40827" y="5324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3" name="Google Shape;2432;p37">
                  <a:extLst>
                    <a:ext uri="{FF2B5EF4-FFF2-40B4-BE49-F238E27FC236}">
                      <a16:creationId xmlns:a16="http://schemas.microsoft.com/office/drawing/2014/main" id="{3AF15351-3F9A-2A4B-750B-97984FF58CAC}"/>
                    </a:ext>
                  </a:extLst>
                </p:cNvPr>
                <p:cNvSpPr/>
                <p:nvPr/>
              </p:nvSpPr>
              <p:spPr>
                <a:xfrm>
                  <a:off x="9252571" y="735279"/>
                  <a:ext cx="186746" cy="233533"/>
                </a:xfrm>
                <a:custGeom>
                  <a:avLst/>
                  <a:gdLst/>
                  <a:ahLst/>
                  <a:cxnLst/>
                  <a:rect l="l" t="t" r="r" b="b"/>
                  <a:pathLst>
                    <a:path w="186746" h="233533" extrusionOk="0">
                      <a:moveTo>
                        <a:pt x="125306" y="230355"/>
                      </a:moveTo>
                      <a:cubicBezTo>
                        <a:pt x="170048" y="217814"/>
                        <a:pt x="196199" y="171293"/>
                        <a:pt x="183568" y="126551"/>
                      </a:cubicBezTo>
                      <a:lnTo>
                        <a:pt x="165245" y="61440"/>
                      </a:lnTo>
                      <a:cubicBezTo>
                        <a:pt x="152702" y="16699"/>
                        <a:pt x="106182" y="-9452"/>
                        <a:pt x="61441" y="3179"/>
                      </a:cubicBezTo>
                      <a:cubicBezTo>
                        <a:pt x="16699" y="15720"/>
                        <a:pt x="-9452" y="62241"/>
                        <a:pt x="3178" y="106983"/>
                      </a:cubicBezTo>
                      <a:lnTo>
                        <a:pt x="21502" y="172094"/>
                      </a:lnTo>
                      <a:cubicBezTo>
                        <a:pt x="34044" y="216835"/>
                        <a:pt x="80565" y="242986"/>
                        <a:pt x="125306" y="23035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4" name="Google Shape;2433;p37">
                  <a:extLst>
                    <a:ext uri="{FF2B5EF4-FFF2-40B4-BE49-F238E27FC236}">
                      <a16:creationId xmlns:a16="http://schemas.microsoft.com/office/drawing/2014/main" id="{8C504226-57EA-32A5-FFC9-7AA5D36F77FC}"/>
                    </a:ext>
                  </a:extLst>
                </p:cNvPr>
                <p:cNvSpPr/>
                <p:nvPr/>
              </p:nvSpPr>
              <p:spPr>
                <a:xfrm>
                  <a:off x="9434709" y="842084"/>
                  <a:ext cx="17784" cy="19597"/>
                </a:xfrm>
                <a:custGeom>
                  <a:avLst/>
                  <a:gdLst/>
                  <a:ahLst/>
                  <a:cxnLst/>
                  <a:rect l="l" t="t" r="r" b="b"/>
                  <a:pathLst>
                    <a:path w="17784" h="19597" extrusionOk="0">
                      <a:moveTo>
                        <a:pt x="14416" y="6938"/>
                      </a:moveTo>
                      <a:cubicBezTo>
                        <a:pt x="9880" y="6938"/>
                        <a:pt x="6143" y="10496"/>
                        <a:pt x="6855" y="15210"/>
                      </a:cubicBezTo>
                      <a:cubicBezTo>
                        <a:pt x="7478" y="19569"/>
                        <a:pt x="807" y="21526"/>
                        <a:pt x="184" y="17078"/>
                      </a:cubicBezTo>
                      <a:cubicBezTo>
                        <a:pt x="-1151" y="7916"/>
                        <a:pt x="4898" y="89"/>
                        <a:pt x="14416" y="0"/>
                      </a:cubicBezTo>
                      <a:cubicBezTo>
                        <a:pt x="18863" y="0"/>
                        <a:pt x="18952" y="6938"/>
                        <a:pt x="14416" y="6938"/>
                      </a:cubicBezTo>
                      <a:lnTo>
                        <a:pt x="14416" y="69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5" name="Google Shape;2434;p37">
                  <a:extLst>
                    <a:ext uri="{FF2B5EF4-FFF2-40B4-BE49-F238E27FC236}">
                      <a16:creationId xmlns:a16="http://schemas.microsoft.com/office/drawing/2014/main" id="{94ED1D74-9C2F-4DF5-8217-10AAF307A9CF}"/>
                    </a:ext>
                  </a:extLst>
                </p:cNvPr>
                <p:cNvSpPr/>
                <p:nvPr/>
              </p:nvSpPr>
              <p:spPr>
                <a:xfrm>
                  <a:off x="9252992" y="735190"/>
                  <a:ext cx="174252" cy="96394"/>
                </a:xfrm>
                <a:custGeom>
                  <a:avLst/>
                  <a:gdLst/>
                  <a:ahLst/>
                  <a:cxnLst/>
                  <a:rect l="l" t="t" r="r" b="b"/>
                  <a:pathLst>
                    <a:path w="174252" h="96394" extrusionOk="0">
                      <a:moveTo>
                        <a:pt x="41006" y="82166"/>
                      </a:moveTo>
                      <a:cubicBezTo>
                        <a:pt x="53192" y="75761"/>
                        <a:pt x="62798" y="65443"/>
                        <a:pt x="74540" y="58327"/>
                      </a:cubicBezTo>
                      <a:cubicBezTo>
                        <a:pt x="86281" y="51211"/>
                        <a:pt x="102114" y="47653"/>
                        <a:pt x="113321" y="55659"/>
                      </a:cubicBezTo>
                      <a:cubicBezTo>
                        <a:pt x="121861" y="61707"/>
                        <a:pt x="125241" y="72648"/>
                        <a:pt x="131734" y="80831"/>
                      </a:cubicBezTo>
                      <a:cubicBezTo>
                        <a:pt x="141252" y="92662"/>
                        <a:pt x="159664" y="99422"/>
                        <a:pt x="174252" y="95063"/>
                      </a:cubicBezTo>
                      <a:lnTo>
                        <a:pt x="172473" y="88659"/>
                      </a:lnTo>
                      <a:lnTo>
                        <a:pt x="164824" y="61440"/>
                      </a:lnTo>
                      <a:cubicBezTo>
                        <a:pt x="152281" y="16699"/>
                        <a:pt x="105761" y="-9452"/>
                        <a:pt x="61020" y="3179"/>
                      </a:cubicBezTo>
                      <a:cubicBezTo>
                        <a:pt x="26240" y="12963"/>
                        <a:pt x="2846" y="43117"/>
                        <a:pt x="0" y="77096"/>
                      </a:cubicBezTo>
                      <a:lnTo>
                        <a:pt x="2668" y="79853"/>
                      </a:lnTo>
                      <a:cubicBezTo>
                        <a:pt x="12098" y="89904"/>
                        <a:pt x="28731" y="88570"/>
                        <a:pt x="40917" y="821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76" name="Google Shape;2435;p37">
                  <a:extLst>
                    <a:ext uri="{FF2B5EF4-FFF2-40B4-BE49-F238E27FC236}">
                      <a16:creationId xmlns:a16="http://schemas.microsoft.com/office/drawing/2014/main" id="{6893CBAD-4D14-8546-6884-5B729AF25788}"/>
                    </a:ext>
                  </a:extLst>
                </p:cNvPr>
                <p:cNvGrpSpPr/>
                <p:nvPr/>
              </p:nvGrpSpPr>
              <p:grpSpPr>
                <a:xfrm>
                  <a:off x="9267821" y="833417"/>
                  <a:ext cx="130705" cy="89099"/>
                  <a:chOff x="9267821" y="833417"/>
                  <a:chExt cx="130705" cy="89099"/>
                </a:xfrm>
              </p:grpSpPr>
              <p:sp>
                <p:nvSpPr>
                  <p:cNvPr id="2880" name="Google Shape;2436;p37">
                    <a:extLst>
                      <a:ext uri="{FF2B5EF4-FFF2-40B4-BE49-F238E27FC236}">
                        <a16:creationId xmlns:a16="http://schemas.microsoft.com/office/drawing/2014/main" id="{F5EEE932-5A9D-F003-255D-E0DA84A019E3}"/>
                      </a:ext>
                    </a:extLst>
                  </p:cNvPr>
                  <p:cNvSpPr/>
                  <p:nvPr/>
                </p:nvSpPr>
                <p:spPr>
                  <a:xfrm>
                    <a:off x="9332296" y="868463"/>
                    <a:ext cx="25236" cy="35084"/>
                  </a:xfrm>
                  <a:custGeom>
                    <a:avLst/>
                    <a:gdLst/>
                    <a:ahLst/>
                    <a:cxnLst/>
                    <a:rect l="l" t="t" r="r" b="b"/>
                    <a:pathLst>
                      <a:path w="25236" h="35084" extrusionOk="0">
                        <a:moveTo>
                          <a:pt x="7065" y="35084"/>
                        </a:moveTo>
                        <a:cubicBezTo>
                          <a:pt x="7065" y="35084"/>
                          <a:pt x="7421" y="35084"/>
                          <a:pt x="7599" y="34995"/>
                        </a:cubicBezTo>
                        <a:lnTo>
                          <a:pt x="23076" y="30637"/>
                        </a:lnTo>
                        <a:cubicBezTo>
                          <a:pt x="24677" y="30192"/>
                          <a:pt x="25567" y="28591"/>
                          <a:pt x="25122" y="26990"/>
                        </a:cubicBezTo>
                        <a:cubicBezTo>
                          <a:pt x="24677" y="25389"/>
                          <a:pt x="23076" y="24499"/>
                          <a:pt x="21475" y="24944"/>
                        </a:cubicBezTo>
                        <a:lnTo>
                          <a:pt x="9289" y="28324"/>
                        </a:lnTo>
                        <a:lnTo>
                          <a:pt x="5820" y="2529"/>
                        </a:lnTo>
                        <a:cubicBezTo>
                          <a:pt x="5642" y="928"/>
                          <a:pt x="4130" y="-228"/>
                          <a:pt x="2529" y="38"/>
                        </a:cubicBezTo>
                        <a:cubicBezTo>
                          <a:pt x="928" y="216"/>
                          <a:pt x="-229" y="1728"/>
                          <a:pt x="38" y="3330"/>
                        </a:cubicBezTo>
                        <a:lnTo>
                          <a:pt x="3952" y="32505"/>
                        </a:lnTo>
                        <a:cubicBezTo>
                          <a:pt x="4041" y="33305"/>
                          <a:pt x="4574" y="34106"/>
                          <a:pt x="5286" y="34551"/>
                        </a:cubicBezTo>
                        <a:cubicBezTo>
                          <a:pt x="5820" y="34907"/>
                          <a:pt x="6532" y="35084"/>
                          <a:pt x="7154" y="34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1" name="Google Shape;2437;p37">
                    <a:extLst>
                      <a:ext uri="{FF2B5EF4-FFF2-40B4-BE49-F238E27FC236}">
                        <a16:creationId xmlns:a16="http://schemas.microsoft.com/office/drawing/2014/main" id="{767101D7-38C7-A95C-0337-4819FAF2ABAF}"/>
                      </a:ext>
                    </a:extLst>
                  </p:cNvPr>
                  <p:cNvSpPr/>
                  <p:nvPr/>
                </p:nvSpPr>
                <p:spPr>
                  <a:xfrm>
                    <a:off x="9346363" y="902633"/>
                    <a:ext cx="14169" cy="19883"/>
                  </a:xfrm>
                  <a:custGeom>
                    <a:avLst/>
                    <a:gdLst/>
                    <a:ahLst/>
                    <a:cxnLst/>
                    <a:rect l="l" t="t" r="r" b="b"/>
                    <a:pathLst>
                      <a:path w="14169" h="19883" extrusionOk="0">
                        <a:moveTo>
                          <a:pt x="3228" y="19861"/>
                        </a:moveTo>
                        <a:cubicBezTo>
                          <a:pt x="3228" y="19861"/>
                          <a:pt x="3583" y="19861"/>
                          <a:pt x="3761" y="19772"/>
                        </a:cubicBezTo>
                        <a:cubicBezTo>
                          <a:pt x="11322" y="17637"/>
                          <a:pt x="15769" y="9721"/>
                          <a:pt x="13635" y="2160"/>
                        </a:cubicBezTo>
                        <a:cubicBezTo>
                          <a:pt x="13190" y="559"/>
                          <a:pt x="11500" y="-330"/>
                          <a:pt x="9987" y="114"/>
                        </a:cubicBezTo>
                        <a:cubicBezTo>
                          <a:pt x="8386" y="559"/>
                          <a:pt x="7497" y="2160"/>
                          <a:pt x="7942" y="3761"/>
                        </a:cubicBezTo>
                        <a:cubicBezTo>
                          <a:pt x="9187" y="8209"/>
                          <a:pt x="6607" y="12834"/>
                          <a:pt x="2160" y="14079"/>
                        </a:cubicBezTo>
                        <a:cubicBezTo>
                          <a:pt x="559" y="14524"/>
                          <a:pt x="-330" y="16125"/>
                          <a:pt x="114" y="17726"/>
                        </a:cubicBezTo>
                        <a:cubicBezTo>
                          <a:pt x="470" y="19149"/>
                          <a:pt x="1804" y="20039"/>
                          <a:pt x="3228" y="19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2" name="Google Shape;2438;p37">
                    <a:extLst>
                      <a:ext uri="{FF2B5EF4-FFF2-40B4-BE49-F238E27FC236}">
                        <a16:creationId xmlns:a16="http://schemas.microsoft.com/office/drawing/2014/main" id="{08EDC966-E676-9260-D15E-2652A506126A}"/>
                      </a:ext>
                    </a:extLst>
                  </p:cNvPr>
                  <p:cNvSpPr/>
                  <p:nvPr/>
                </p:nvSpPr>
                <p:spPr>
                  <a:xfrm>
                    <a:off x="9346617" y="833417"/>
                    <a:ext cx="36279" cy="10463"/>
                  </a:xfrm>
                  <a:custGeom>
                    <a:avLst/>
                    <a:gdLst/>
                    <a:ahLst/>
                    <a:cxnLst/>
                    <a:rect l="l" t="t" r="r" b="b"/>
                    <a:pathLst>
                      <a:path w="36279" h="10463" extrusionOk="0">
                        <a:moveTo>
                          <a:pt x="3240" y="10446"/>
                        </a:moveTo>
                        <a:cubicBezTo>
                          <a:pt x="3240" y="10446"/>
                          <a:pt x="3330" y="10446"/>
                          <a:pt x="3419" y="10446"/>
                        </a:cubicBezTo>
                        <a:lnTo>
                          <a:pt x="33750" y="5909"/>
                        </a:lnTo>
                        <a:cubicBezTo>
                          <a:pt x="35351" y="5642"/>
                          <a:pt x="36507" y="4130"/>
                          <a:pt x="36241" y="2529"/>
                        </a:cubicBezTo>
                        <a:cubicBezTo>
                          <a:pt x="35974" y="928"/>
                          <a:pt x="34551" y="-228"/>
                          <a:pt x="32861" y="38"/>
                        </a:cubicBezTo>
                        <a:lnTo>
                          <a:pt x="2529" y="4575"/>
                        </a:lnTo>
                        <a:cubicBezTo>
                          <a:pt x="928" y="4842"/>
                          <a:pt x="-229" y="6354"/>
                          <a:pt x="38" y="7955"/>
                        </a:cubicBezTo>
                        <a:cubicBezTo>
                          <a:pt x="305" y="9467"/>
                          <a:pt x="1639" y="10623"/>
                          <a:pt x="3240" y="104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3" name="Google Shape;2439;p37">
                    <a:extLst>
                      <a:ext uri="{FF2B5EF4-FFF2-40B4-BE49-F238E27FC236}">
                        <a16:creationId xmlns:a16="http://schemas.microsoft.com/office/drawing/2014/main" id="{3A222AAF-646C-4ED8-EB8C-D82C8ECDF45A}"/>
                      </a:ext>
                    </a:extLst>
                  </p:cNvPr>
                  <p:cNvSpPr/>
                  <p:nvPr/>
                </p:nvSpPr>
                <p:spPr>
                  <a:xfrm>
                    <a:off x="9267821" y="855934"/>
                    <a:ext cx="35185" cy="14101"/>
                  </a:xfrm>
                  <a:custGeom>
                    <a:avLst/>
                    <a:gdLst/>
                    <a:ahLst/>
                    <a:cxnLst/>
                    <a:rect l="l" t="t" r="r" b="b"/>
                    <a:pathLst>
                      <a:path w="35185" h="14101" extrusionOk="0">
                        <a:moveTo>
                          <a:pt x="3228" y="14079"/>
                        </a:moveTo>
                        <a:cubicBezTo>
                          <a:pt x="3228" y="14079"/>
                          <a:pt x="3583" y="14079"/>
                          <a:pt x="3761" y="13990"/>
                        </a:cubicBezTo>
                        <a:lnTo>
                          <a:pt x="33026" y="5807"/>
                        </a:lnTo>
                        <a:cubicBezTo>
                          <a:pt x="34627" y="5362"/>
                          <a:pt x="35516" y="3761"/>
                          <a:pt x="35072" y="2160"/>
                        </a:cubicBezTo>
                        <a:cubicBezTo>
                          <a:pt x="34627" y="559"/>
                          <a:pt x="33026" y="-330"/>
                          <a:pt x="31425" y="114"/>
                        </a:cubicBezTo>
                        <a:lnTo>
                          <a:pt x="2160" y="8298"/>
                        </a:lnTo>
                        <a:cubicBezTo>
                          <a:pt x="559" y="8742"/>
                          <a:pt x="-330" y="10343"/>
                          <a:pt x="114" y="11945"/>
                        </a:cubicBezTo>
                        <a:cubicBezTo>
                          <a:pt x="470" y="13368"/>
                          <a:pt x="1804" y="14257"/>
                          <a:pt x="3228" y="140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84" name="Google Shape;2440;p37">
                    <a:extLst>
                      <a:ext uri="{FF2B5EF4-FFF2-40B4-BE49-F238E27FC236}">
                        <a16:creationId xmlns:a16="http://schemas.microsoft.com/office/drawing/2014/main" id="{5C888CE3-A46D-808A-15D4-B95AAB392AEE}"/>
                      </a:ext>
                    </a:extLst>
                  </p:cNvPr>
                  <p:cNvGrpSpPr/>
                  <p:nvPr/>
                </p:nvGrpSpPr>
                <p:grpSpPr>
                  <a:xfrm>
                    <a:off x="9270923" y="873868"/>
                    <a:ext cx="45330" cy="28826"/>
                    <a:chOff x="9270923" y="873868"/>
                    <a:chExt cx="45330" cy="28826"/>
                  </a:xfrm>
                </p:grpSpPr>
                <p:sp>
                  <p:nvSpPr>
                    <p:cNvPr id="2888" name="Google Shape;2441;p37">
                      <a:extLst>
                        <a:ext uri="{FF2B5EF4-FFF2-40B4-BE49-F238E27FC236}">
                          <a16:creationId xmlns:a16="http://schemas.microsoft.com/office/drawing/2014/main" id="{3E5A41DA-0480-8BD9-2327-16655A7543E6}"/>
                        </a:ext>
                      </a:extLst>
                    </p:cNvPr>
                    <p:cNvSpPr/>
                    <p:nvPr/>
                  </p:nvSpPr>
                  <p:spPr>
                    <a:xfrm>
                      <a:off x="9273301" y="873868"/>
                      <a:ext cx="42952" cy="26453"/>
                    </a:xfrm>
                    <a:custGeom>
                      <a:avLst/>
                      <a:gdLst/>
                      <a:ahLst/>
                      <a:cxnLst/>
                      <a:rect l="l" t="t" r="r" b="b"/>
                      <a:pathLst>
                        <a:path w="42952" h="26453" extrusionOk="0">
                          <a:moveTo>
                            <a:pt x="42578" y="7442"/>
                          </a:moveTo>
                          <a:lnTo>
                            <a:pt x="42578" y="7442"/>
                          </a:lnTo>
                          <a:cubicBezTo>
                            <a:pt x="44090" y="12957"/>
                            <a:pt x="40888" y="18561"/>
                            <a:pt x="35462" y="20162"/>
                          </a:cubicBezTo>
                          <a:lnTo>
                            <a:pt x="14559" y="26033"/>
                          </a:lnTo>
                          <a:cubicBezTo>
                            <a:pt x="8422" y="27723"/>
                            <a:pt x="2106" y="24165"/>
                            <a:pt x="416" y="18116"/>
                          </a:cubicBezTo>
                          <a:lnTo>
                            <a:pt x="416" y="18116"/>
                          </a:lnTo>
                          <a:cubicBezTo>
                            <a:pt x="-1452" y="11267"/>
                            <a:pt x="3174" y="4418"/>
                            <a:pt x="10200" y="3617"/>
                          </a:cubicBezTo>
                          <a:lnTo>
                            <a:pt x="31548" y="59"/>
                          </a:lnTo>
                          <a:cubicBezTo>
                            <a:pt x="36530" y="-474"/>
                            <a:pt x="41244" y="2639"/>
                            <a:pt x="42578" y="75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9" name="Google Shape;2442;p37">
                      <a:extLst>
                        <a:ext uri="{FF2B5EF4-FFF2-40B4-BE49-F238E27FC236}">
                          <a16:creationId xmlns:a16="http://schemas.microsoft.com/office/drawing/2014/main" id="{19150437-87FE-7866-9C09-FF821A5A7C56}"/>
                        </a:ext>
                      </a:extLst>
                    </p:cNvPr>
                    <p:cNvSpPr/>
                    <p:nvPr/>
                  </p:nvSpPr>
                  <p:spPr>
                    <a:xfrm>
                      <a:off x="9270923" y="875758"/>
                      <a:ext cx="26942" cy="26936"/>
                    </a:xfrm>
                    <a:custGeom>
                      <a:avLst/>
                      <a:gdLst/>
                      <a:ahLst/>
                      <a:cxnLst/>
                      <a:rect l="l" t="t" r="r" b="b"/>
                      <a:pathLst>
                        <a:path w="26942" h="26936" extrusionOk="0">
                          <a:moveTo>
                            <a:pt x="482" y="17115"/>
                          </a:moveTo>
                          <a:cubicBezTo>
                            <a:pt x="2527" y="24231"/>
                            <a:pt x="9910" y="28412"/>
                            <a:pt x="17115" y="26455"/>
                          </a:cubicBezTo>
                          <a:cubicBezTo>
                            <a:pt x="24320" y="24498"/>
                            <a:pt x="28412" y="17026"/>
                            <a:pt x="26455" y="9821"/>
                          </a:cubicBezTo>
                          <a:cubicBezTo>
                            <a:pt x="24409" y="2706"/>
                            <a:pt x="17026" y="-1475"/>
                            <a:pt x="9821" y="482"/>
                          </a:cubicBezTo>
                          <a:cubicBezTo>
                            <a:pt x="2705" y="2528"/>
                            <a:pt x="-1475" y="9910"/>
                            <a:pt x="482" y="171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85" name="Google Shape;2443;p37">
                    <a:extLst>
                      <a:ext uri="{FF2B5EF4-FFF2-40B4-BE49-F238E27FC236}">
                        <a16:creationId xmlns:a16="http://schemas.microsoft.com/office/drawing/2014/main" id="{D79D4057-22A5-BFE6-85B6-1B4CC23113AD}"/>
                      </a:ext>
                    </a:extLst>
                  </p:cNvPr>
                  <p:cNvGrpSpPr/>
                  <p:nvPr/>
                </p:nvGrpSpPr>
                <p:grpSpPr>
                  <a:xfrm>
                    <a:off x="9354675" y="848545"/>
                    <a:ext cx="43851" cy="33284"/>
                    <a:chOff x="9354675" y="848545"/>
                    <a:chExt cx="43851" cy="33284"/>
                  </a:xfrm>
                </p:grpSpPr>
                <p:sp>
                  <p:nvSpPr>
                    <p:cNvPr id="2886" name="Google Shape;2444;p37">
                      <a:extLst>
                        <a:ext uri="{FF2B5EF4-FFF2-40B4-BE49-F238E27FC236}">
                          <a16:creationId xmlns:a16="http://schemas.microsoft.com/office/drawing/2014/main" id="{A5C550C0-2E63-B11B-8D3A-B6777268E2E8}"/>
                        </a:ext>
                      </a:extLst>
                    </p:cNvPr>
                    <p:cNvSpPr/>
                    <p:nvPr/>
                  </p:nvSpPr>
                  <p:spPr>
                    <a:xfrm>
                      <a:off x="9356162" y="848545"/>
                      <a:ext cx="42364" cy="28781"/>
                    </a:xfrm>
                    <a:custGeom>
                      <a:avLst/>
                      <a:gdLst/>
                      <a:ahLst/>
                      <a:cxnLst/>
                      <a:rect l="l" t="t" r="r" b="b"/>
                      <a:pathLst>
                        <a:path w="42364" h="28781" extrusionOk="0">
                          <a:moveTo>
                            <a:pt x="367" y="21291"/>
                          </a:moveTo>
                          <a:lnTo>
                            <a:pt x="367" y="21291"/>
                          </a:lnTo>
                          <a:cubicBezTo>
                            <a:pt x="1879" y="26717"/>
                            <a:pt x="7572" y="29919"/>
                            <a:pt x="13087" y="28407"/>
                          </a:cubicBezTo>
                          <a:lnTo>
                            <a:pt x="33990" y="22536"/>
                          </a:lnTo>
                          <a:cubicBezTo>
                            <a:pt x="40128" y="20846"/>
                            <a:pt x="43685" y="14531"/>
                            <a:pt x="41906" y="8393"/>
                          </a:cubicBezTo>
                          <a:lnTo>
                            <a:pt x="41906" y="8393"/>
                          </a:lnTo>
                          <a:cubicBezTo>
                            <a:pt x="40039" y="1544"/>
                            <a:pt x="32478" y="-1925"/>
                            <a:pt x="26074" y="1099"/>
                          </a:cubicBezTo>
                          <a:lnTo>
                            <a:pt x="5971" y="9194"/>
                          </a:lnTo>
                          <a:cubicBezTo>
                            <a:pt x="1435" y="11329"/>
                            <a:pt x="-967" y="16488"/>
                            <a:pt x="367" y="212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7" name="Google Shape;2445;p37">
                      <a:extLst>
                        <a:ext uri="{FF2B5EF4-FFF2-40B4-BE49-F238E27FC236}">
                          <a16:creationId xmlns:a16="http://schemas.microsoft.com/office/drawing/2014/main" id="{57038067-1872-0BC7-3C55-B4DB01084789}"/>
                        </a:ext>
                      </a:extLst>
                    </p:cNvPr>
                    <p:cNvSpPr/>
                    <p:nvPr/>
                  </p:nvSpPr>
                  <p:spPr>
                    <a:xfrm>
                      <a:off x="9354675" y="854818"/>
                      <a:ext cx="27012" cy="27011"/>
                    </a:xfrm>
                    <a:custGeom>
                      <a:avLst/>
                      <a:gdLst/>
                      <a:ahLst/>
                      <a:cxnLst/>
                      <a:rect l="l" t="t" r="r" b="b"/>
                      <a:pathLst>
                        <a:path w="27012" h="27011" extrusionOk="0">
                          <a:moveTo>
                            <a:pt x="26493" y="9859"/>
                          </a:moveTo>
                          <a:cubicBezTo>
                            <a:pt x="28539" y="16975"/>
                            <a:pt x="24358" y="24447"/>
                            <a:pt x="17153" y="26493"/>
                          </a:cubicBezTo>
                          <a:cubicBezTo>
                            <a:pt x="10037" y="28538"/>
                            <a:pt x="2565" y="24358"/>
                            <a:pt x="519" y="17153"/>
                          </a:cubicBezTo>
                          <a:cubicBezTo>
                            <a:pt x="-1526" y="10037"/>
                            <a:pt x="2654" y="2565"/>
                            <a:pt x="9859" y="519"/>
                          </a:cubicBezTo>
                          <a:cubicBezTo>
                            <a:pt x="17064" y="-1527"/>
                            <a:pt x="24447" y="2654"/>
                            <a:pt x="26493" y="9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877" name="Google Shape;2446;p37">
                  <a:extLst>
                    <a:ext uri="{FF2B5EF4-FFF2-40B4-BE49-F238E27FC236}">
                      <a16:creationId xmlns:a16="http://schemas.microsoft.com/office/drawing/2014/main" id="{08073889-CB4A-AE6B-3D4E-8901462B9631}"/>
                    </a:ext>
                  </a:extLst>
                </p:cNvPr>
                <p:cNvSpPr/>
                <p:nvPr/>
              </p:nvSpPr>
              <p:spPr>
                <a:xfrm>
                  <a:off x="9341256" y="818318"/>
                  <a:ext cx="85384" cy="85407"/>
                </a:xfrm>
                <a:custGeom>
                  <a:avLst/>
                  <a:gdLst/>
                  <a:ahLst/>
                  <a:cxnLst/>
                  <a:rect l="l" t="t" r="r" b="b"/>
                  <a:pathLst>
                    <a:path w="85384" h="85407" extrusionOk="0">
                      <a:moveTo>
                        <a:pt x="42669" y="85407"/>
                      </a:moveTo>
                      <a:cubicBezTo>
                        <a:pt x="23990" y="85407"/>
                        <a:pt x="6822" y="73043"/>
                        <a:pt x="1575" y="54275"/>
                      </a:cubicBezTo>
                      <a:lnTo>
                        <a:pt x="1575" y="54275"/>
                      </a:lnTo>
                      <a:cubicBezTo>
                        <a:pt x="-4741" y="31593"/>
                        <a:pt x="8512" y="8021"/>
                        <a:pt x="31106" y="1617"/>
                      </a:cubicBezTo>
                      <a:cubicBezTo>
                        <a:pt x="42047" y="-1496"/>
                        <a:pt x="53610" y="-73"/>
                        <a:pt x="63572" y="5531"/>
                      </a:cubicBezTo>
                      <a:cubicBezTo>
                        <a:pt x="73534" y="11135"/>
                        <a:pt x="80650" y="20207"/>
                        <a:pt x="83764" y="31237"/>
                      </a:cubicBezTo>
                      <a:cubicBezTo>
                        <a:pt x="86877" y="42178"/>
                        <a:pt x="85454" y="53741"/>
                        <a:pt x="79939" y="63615"/>
                      </a:cubicBezTo>
                      <a:cubicBezTo>
                        <a:pt x="74335" y="73577"/>
                        <a:pt x="65262" y="80693"/>
                        <a:pt x="54233" y="83806"/>
                      </a:cubicBezTo>
                      <a:cubicBezTo>
                        <a:pt x="50408" y="84874"/>
                        <a:pt x="46494" y="85407"/>
                        <a:pt x="42758" y="85407"/>
                      </a:cubicBezTo>
                      <a:close/>
                      <a:moveTo>
                        <a:pt x="8601" y="52318"/>
                      </a:moveTo>
                      <a:cubicBezTo>
                        <a:pt x="13850" y="71087"/>
                        <a:pt x="33418" y="82116"/>
                        <a:pt x="52187" y="76779"/>
                      </a:cubicBezTo>
                      <a:cubicBezTo>
                        <a:pt x="61259" y="74200"/>
                        <a:pt x="68820" y="68329"/>
                        <a:pt x="73445" y="60057"/>
                      </a:cubicBezTo>
                      <a:cubicBezTo>
                        <a:pt x="78071" y="51785"/>
                        <a:pt x="79227" y="42267"/>
                        <a:pt x="76648" y="33194"/>
                      </a:cubicBezTo>
                      <a:cubicBezTo>
                        <a:pt x="74068" y="24121"/>
                        <a:pt x="68109" y="16561"/>
                        <a:pt x="59925" y="11935"/>
                      </a:cubicBezTo>
                      <a:cubicBezTo>
                        <a:pt x="51742" y="7310"/>
                        <a:pt x="42136" y="6154"/>
                        <a:pt x="33063" y="8733"/>
                      </a:cubicBezTo>
                      <a:cubicBezTo>
                        <a:pt x="14294" y="13981"/>
                        <a:pt x="3353" y="33550"/>
                        <a:pt x="8601" y="52318"/>
                      </a:cubicBezTo>
                      <a:lnTo>
                        <a:pt x="8601" y="5231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8" name="Google Shape;2447;p37">
                  <a:extLst>
                    <a:ext uri="{FF2B5EF4-FFF2-40B4-BE49-F238E27FC236}">
                      <a16:creationId xmlns:a16="http://schemas.microsoft.com/office/drawing/2014/main" id="{7648A388-4A6A-D572-49F1-38106E002AE1}"/>
                    </a:ext>
                  </a:extLst>
                </p:cNvPr>
                <p:cNvSpPr/>
                <p:nvPr/>
              </p:nvSpPr>
              <p:spPr>
                <a:xfrm>
                  <a:off x="9246216" y="844957"/>
                  <a:ext cx="85380" cy="85453"/>
                </a:xfrm>
                <a:custGeom>
                  <a:avLst/>
                  <a:gdLst/>
                  <a:ahLst/>
                  <a:cxnLst/>
                  <a:rect l="l" t="t" r="r" b="b"/>
                  <a:pathLst>
                    <a:path w="85380" h="85453" extrusionOk="0">
                      <a:moveTo>
                        <a:pt x="42623" y="85454"/>
                      </a:moveTo>
                      <a:cubicBezTo>
                        <a:pt x="35418" y="85454"/>
                        <a:pt x="28302" y="83586"/>
                        <a:pt x="21808" y="79939"/>
                      </a:cubicBezTo>
                      <a:cubicBezTo>
                        <a:pt x="11846" y="74335"/>
                        <a:pt x="4730" y="65262"/>
                        <a:pt x="1617" y="54233"/>
                      </a:cubicBezTo>
                      <a:lnTo>
                        <a:pt x="1617" y="54233"/>
                      </a:lnTo>
                      <a:cubicBezTo>
                        <a:pt x="-1496" y="43292"/>
                        <a:pt x="-73" y="31728"/>
                        <a:pt x="5531" y="21766"/>
                      </a:cubicBezTo>
                      <a:cubicBezTo>
                        <a:pt x="11134" y="11804"/>
                        <a:pt x="20207" y="4688"/>
                        <a:pt x="31237" y="1575"/>
                      </a:cubicBezTo>
                      <a:cubicBezTo>
                        <a:pt x="53919" y="-4741"/>
                        <a:pt x="77491" y="8513"/>
                        <a:pt x="83806" y="31106"/>
                      </a:cubicBezTo>
                      <a:cubicBezTo>
                        <a:pt x="90121" y="53788"/>
                        <a:pt x="76868" y="77360"/>
                        <a:pt x="54275" y="83764"/>
                      </a:cubicBezTo>
                      <a:cubicBezTo>
                        <a:pt x="50450" y="84831"/>
                        <a:pt x="46537" y="85365"/>
                        <a:pt x="42712" y="85365"/>
                      </a:cubicBezTo>
                      <a:close/>
                      <a:moveTo>
                        <a:pt x="42623" y="7445"/>
                      </a:moveTo>
                      <a:cubicBezTo>
                        <a:pt x="39509" y="7445"/>
                        <a:pt x="36307" y="7890"/>
                        <a:pt x="33105" y="8780"/>
                      </a:cubicBezTo>
                      <a:cubicBezTo>
                        <a:pt x="24032" y="11359"/>
                        <a:pt x="16472" y="17230"/>
                        <a:pt x="11846" y="25502"/>
                      </a:cubicBezTo>
                      <a:cubicBezTo>
                        <a:pt x="7221" y="33774"/>
                        <a:pt x="6065" y="43292"/>
                        <a:pt x="8644" y="52365"/>
                      </a:cubicBezTo>
                      <a:lnTo>
                        <a:pt x="8644" y="52365"/>
                      </a:lnTo>
                      <a:cubicBezTo>
                        <a:pt x="11223" y="61438"/>
                        <a:pt x="17183" y="68998"/>
                        <a:pt x="25367" y="73624"/>
                      </a:cubicBezTo>
                      <a:cubicBezTo>
                        <a:pt x="33550" y="78249"/>
                        <a:pt x="43156" y="79405"/>
                        <a:pt x="52229" y="76826"/>
                      </a:cubicBezTo>
                      <a:cubicBezTo>
                        <a:pt x="70998" y="71578"/>
                        <a:pt x="81938" y="52009"/>
                        <a:pt x="76691" y="33241"/>
                      </a:cubicBezTo>
                      <a:cubicBezTo>
                        <a:pt x="72332" y="17674"/>
                        <a:pt x="58100" y="7445"/>
                        <a:pt x="42623" y="74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9" name="Google Shape;2448;p37">
                  <a:extLst>
                    <a:ext uri="{FF2B5EF4-FFF2-40B4-BE49-F238E27FC236}">
                      <a16:creationId xmlns:a16="http://schemas.microsoft.com/office/drawing/2014/main" id="{42289484-02F3-E6A2-8394-C6C2B1672605}"/>
                    </a:ext>
                  </a:extLst>
                </p:cNvPr>
                <p:cNvSpPr/>
                <p:nvPr/>
              </p:nvSpPr>
              <p:spPr>
                <a:xfrm>
                  <a:off x="9321090" y="861919"/>
                  <a:ext cx="27700" cy="13075"/>
                </a:xfrm>
                <a:custGeom>
                  <a:avLst/>
                  <a:gdLst/>
                  <a:ahLst/>
                  <a:cxnLst/>
                  <a:rect l="l" t="t" r="r" b="b"/>
                  <a:pathLst>
                    <a:path w="27700" h="13075" extrusionOk="0">
                      <a:moveTo>
                        <a:pt x="3684" y="13076"/>
                      </a:moveTo>
                      <a:cubicBezTo>
                        <a:pt x="2617" y="13076"/>
                        <a:pt x="1460" y="12542"/>
                        <a:pt x="749" y="11563"/>
                      </a:cubicBezTo>
                      <a:cubicBezTo>
                        <a:pt x="-496" y="9962"/>
                        <a:pt x="-141" y="7650"/>
                        <a:pt x="1460" y="6404"/>
                      </a:cubicBezTo>
                      <a:cubicBezTo>
                        <a:pt x="9644" y="356"/>
                        <a:pt x="23342" y="0"/>
                        <a:pt x="23965" y="0"/>
                      </a:cubicBezTo>
                      <a:cubicBezTo>
                        <a:pt x="25655" y="0"/>
                        <a:pt x="27611" y="1601"/>
                        <a:pt x="27701" y="3558"/>
                      </a:cubicBezTo>
                      <a:cubicBezTo>
                        <a:pt x="27701" y="5604"/>
                        <a:pt x="26099" y="7205"/>
                        <a:pt x="24142" y="7294"/>
                      </a:cubicBezTo>
                      <a:cubicBezTo>
                        <a:pt x="24054" y="7294"/>
                        <a:pt x="12223" y="7650"/>
                        <a:pt x="5908" y="12275"/>
                      </a:cubicBezTo>
                      <a:cubicBezTo>
                        <a:pt x="5285" y="12809"/>
                        <a:pt x="4485" y="12987"/>
                        <a:pt x="3684" y="129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37" name="Google Shape;2449;p37">
                <a:extLst>
                  <a:ext uri="{FF2B5EF4-FFF2-40B4-BE49-F238E27FC236}">
                    <a16:creationId xmlns:a16="http://schemas.microsoft.com/office/drawing/2014/main" id="{081A8988-DACD-9313-D0EE-3D84387FEAF4}"/>
                  </a:ext>
                </a:extLst>
              </p:cNvPr>
              <p:cNvSpPr/>
              <p:nvPr/>
            </p:nvSpPr>
            <p:spPr>
              <a:xfrm>
                <a:off x="8494432" y="1543273"/>
                <a:ext cx="791647" cy="1175465"/>
              </a:xfrm>
              <a:custGeom>
                <a:avLst/>
                <a:gdLst/>
                <a:ahLst/>
                <a:cxnLst/>
                <a:rect l="l" t="t" r="r" b="b"/>
                <a:pathLst>
                  <a:path w="791647" h="1175465" extrusionOk="0">
                    <a:moveTo>
                      <a:pt x="726271" y="1175466"/>
                    </a:moveTo>
                    <a:cubicBezTo>
                      <a:pt x="704656" y="1175466"/>
                      <a:pt x="683397" y="1164703"/>
                      <a:pt x="671034" y="1145045"/>
                    </a:cubicBezTo>
                    <a:lnTo>
                      <a:pt x="10139" y="100334"/>
                    </a:lnTo>
                    <a:cubicBezTo>
                      <a:pt x="-9163" y="69824"/>
                      <a:pt x="-90" y="29441"/>
                      <a:pt x="30420" y="10139"/>
                    </a:cubicBezTo>
                    <a:cubicBezTo>
                      <a:pt x="60929" y="-9163"/>
                      <a:pt x="101313" y="-90"/>
                      <a:pt x="120615" y="30420"/>
                    </a:cubicBezTo>
                    <a:lnTo>
                      <a:pt x="781509" y="1075131"/>
                    </a:lnTo>
                    <a:cubicBezTo>
                      <a:pt x="800811" y="1105640"/>
                      <a:pt x="791738" y="1146023"/>
                      <a:pt x="761228" y="1165325"/>
                    </a:cubicBezTo>
                    <a:cubicBezTo>
                      <a:pt x="750376" y="1172174"/>
                      <a:pt x="738279" y="1175466"/>
                      <a:pt x="726360" y="11754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38" name="Google Shape;2450;p37">
                <a:extLst>
                  <a:ext uri="{FF2B5EF4-FFF2-40B4-BE49-F238E27FC236}">
                    <a16:creationId xmlns:a16="http://schemas.microsoft.com/office/drawing/2014/main" id="{50AEAF71-4BE6-41CA-684F-EABCCC206910}"/>
                  </a:ext>
                </a:extLst>
              </p:cNvPr>
              <p:cNvGrpSpPr/>
              <p:nvPr/>
            </p:nvGrpSpPr>
            <p:grpSpPr>
              <a:xfrm>
                <a:off x="7676546" y="430886"/>
                <a:ext cx="1272429" cy="1355210"/>
                <a:chOff x="7676546" y="430886"/>
                <a:chExt cx="1272429" cy="1355210"/>
              </a:xfrm>
            </p:grpSpPr>
            <p:sp>
              <p:nvSpPr>
                <p:cNvPr id="2865" name="Google Shape;2451;p37">
                  <a:extLst>
                    <a:ext uri="{FF2B5EF4-FFF2-40B4-BE49-F238E27FC236}">
                      <a16:creationId xmlns:a16="http://schemas.microsoft.com/office/drawing/2014/main" id="{19D49723-8EE7-0A0C-1A7D-B140AB01483B}"/>
                    </a:ext>
                  </a:extLst>
                </p:cNvPr>
                <p:cNvSpPr/>
                <p:nvPr/>
              </p:nvSpPr>
              <p:spPr>
                <a:xfrm>
                  <a:off x="7677524" y="488338"/>
                  <a:ext cx="1194047" cy="1296780"/>
                </a:xfrm>
                <a:custGeom>
                  <a:avLst/>
                  <a:gdLst/>
                  <a:ahLst/>
                  <a:cxnLst/>
                  <a:rect l="l" t="t" r="r" b="b"/>
                  <a:pathLst>
                    <a:path w="1194047" h="1296780" extrusionOk="0">
                      <a:moveTo>
                        <a:pt x="1060539" y="349742"/>
                      </a:moveTo>
                      <a:cubicBezTo>
                        <a:pt x="869120" y="50517"/>
                        <a:pt x="542320" y="-82374"/>
                        <a:pt x="330709" y="53007"/>
                      </a:cubicBezTo>
                      <a:cubicBezTo>
                        <a:pt x="330531" y="53096"/>
                        <a:pt x="330353" y="53274"/>
                        <a:pt x="330175" y="53363"/>
                      </a:cubicBezTo>
                      <a:cubicBezTo>
                        <a:pt x="330175" y="53363"/>
                        <a:pt x="330175" y="53363"/>
                        <a:pt x="330175" y="53363"/>
                      </a:cubicBezTo>
                      <a:cubicBezTo>
                        <a:pt x="329998" y="53452"/>
                        <a:pt x="329820" y="53630"/>
                        <a:pt x="329642" y="53719"/>
                      </a:cubicBezTo>
                      <a:cubicBezTo>
                        <a:pt x="329642" y="53719"/>
                        <a:pt x="329642" y="53719"/>
                        <a:pt x="329642" y="53719"/>
                      </a:cubicBezTo>
                      <a:cubicBezTo>
                        <a:pt x="329464" y="53808"/>
                        <a:pt x="329286" y="53986"/>
                        <a:pt x="329108" y="54075"/>
                      </a:cubicBezTo>
                      <a:cubicBezTo>
                        <a:pt x="329108" y="54075"/>
                        <a:pt x="329108" y="54075"/>
                        <a:pt x="329108" y="54075"/>
                      </a:cubicBezTo>
                      <a:cubicBezTo>
                        <a:pt x="328930" y="54164"/>
                        <a:pt x="328752" y="54341"/>
                        <a:pt x="328574" y="54430"/>
                      </a:cubicBezTo>
                      <a:cubicBezTo>
                        <a:pt x="328574" y="54430"/>
                        <a:pt x="328574" y="54430"/>
                        <a:pt x="328574" y="54430"/>
                      </a:cubicBezTo>
                      <a:cubicBezTo>
                        <a:pt x="328396" y="54519"/>
                        <a:pt x="328219" y="54697"/>
                        <a:pt x="328041" y="54786"/>
                      </a:cubicBezTo>
                      <a:cubicBezTo>
                        <a:pt x="328041" y="54786"/>
                        <a:pt x="328041" y="54786"/>
                        <a:pt x="328041" y="54786"/>
                      </a:cubicBezTo>
                      <a:cubicBezTo>
                        <a:pt x="327863" y="54875"/>
                        <a:pt x="327685" y="55053"/>
                        <a:pt x="327507" y="55142"/>
                      </a:cubicBezTo>
                      <a:cubicBezTo>
                        <a:pt x="327507" y="55142"/>
                        <a:pt x="327507" y="55142"/>
                        <a:pt x="327507" y="55142"/>
                      </a:cubicBezTo>
                      <a:cubicBezTo>
                        <a:pt x="327329" y="55231"/>
                        <a:pt x="327151" y="55409"/>
                        <a:pt x="326973" y="55498"/>
                      </a:cubicBezTo>
                      <a:cubicBezTo>
                        <a:pt x="326973" y="55498"/>
                        <a:pt x="326973" y="55498"/>
                        <a:pt x="326973" y="55498"/>
                      </a:cubicBezTo>
                      <a:cubicBezTo>
                        <a:pt x="326795" y="55587"/>
                        <a:pt x="326618" y="55765"/>
                        <a:pt x="326440" y="55854"/>
                      </a:cubicBezTo>
                      <a:cubicBezTo>
                        <a:pt x="326440" y="55854"/>
                        <a:pt x="326440" y="55854"/>
                        <a:pt x="326440" y="55854"/>
                      </a:cubicBezTo>
                      <a:cubicBezTo>
                        <a:pt x="326262" y="55943"/>
                        <a:pt x="326084" y="56120"/>
                        <a:pt x="325906" y="56209"/>
                      </a:cubicBezTo>
                      <a:cubicBezTo>
                        <a:pt x="325906" y="56209"/>
                        <a:pt x="325906" y="56209"/>
                        <a:pt x="325906" y="56209"/>
                      </a:cubicBezTo>
                      <a:cubicBezTo>
                        <a:pt x="325728" y="56298"/>
                        <a:pt x="325550" y="56476"/>
                        <a:pt x="325372" y="56565"/>
                      </a:cubicBezTo>
                      <a:cubicBezTo>
                        <a:pt x="325372" y="56565"/>
                        <a:pt x="325372" y="56565"/>
                        <a:pt x="325372" y="56565"/>
                      </a:cubicBezTo>
                      <a:cubicBezTo>
                        <a:pt x="325194" y="56654"/>
                        <a:pt x="325017" y="56832"/>
                        <a:pt x="324839" y="56921"/>
                      </a:cubicBezTo>
                      <a:cubicBezTo>
                        <a:pt x="324839" y="56921"/>
                        <a:pt x="324839" y="56921"/>
                        <a:pt x="324839" y="56921"/>
                      </a:cubicBezTo>
                      <a:cubicBezTo>
                        <a:pt x="324660" y="57010"/>
                        <a:pt x="324483" y="57188"/>
                        <a:pt x="324305" y="57277"/>
                      </a:cubicBezTo>
                      <a:cubicBezTo>
                        <a:pt x="324305" y="57277"/>
                        <a:pt x="324305" y="57277"/>
                        <a:pt x="324305" y="57277"/>
                      </a:cubicBezTo>
                      <a:cubicBezTo>
                        <a:pt x="324127" y="57366"/>
                        <a:pt x="323949" y="57544"/>
                        <a:pt x="323771" y="57633"/>
                      </a:cubicBezTo>
                      <a:cubicBezTo>
                        <a:pt x="323771" y="57633"/>
                        <a:pt x="323771" y="57633"/>
                        <a:pt x="323771" y="57633"/>
                      </a:cubicBezTo>
                      <a:cubicBezTo>
                        <a:pt x="323593" y="57722"/>
                        <a:pt x="323415" y="57899"/>
                        <a:pt x="323238" y="57988"/>
                      </a:cubicBezTo>
                      <a:cubicBezTo>
                        <a:pt x="323238" y="57988"/>
                        <a:pt x="323238" y="57988"/>
                        <a:pt x="323238" y="57988"/>
                      </a:cubicBezTo>
                      <a:cubicBezTo>
                        <a:pt x="323059" y="58077"/>
                        <a:pt x="322881" y="58255"/>
                        <a:pt x="322704" y="58344"/>
                      </a:cubicBezTo>
                      <a:cubicBezTo>
                        <a:pt x="322704" y="58344"/>
                        <a:pt x="322704" y="58344"/>
                        <a:pt x="322704" y="58344"/>
                      </a:cubicBezTo>
                      <a:cubicBezTo>
                        <a:pt x="322526" y="58433"/>
                        <a:pt x="322348" y="58611"/>
                        <a:pt x="322170" y="58700"/>
                      </a:cubicBezTo>
                      <a:cubicBezTo>
                        <a:pt x="322170" y="58700"/>
                        <a:pt x="322170" y="58700"/>
                        <a:pt x="322170" y="58700"/>
                      </a:cubicBezTo>
                      <a:cubicBezTo>
                        <a:pt x="321992" y="58789"/>
                        <a:pt x="321814" y="58967"/>
                        <a:pt x="321637" y="59056"/>
                      </a:cubicBezTo>
                      <a:cubicBezTo>
                        <a:pt x="321637" y="59056"/>
                        <a:pt x="321637" y="59056"/>
                        <a:pt x="321637" y="59056"/>
                      </a:cubicBezTo>
                      <a:cubicBezTo>
                        <a:pt x="321458" y="59145"/>
                        <a:pt x="321280" y="59323"/>
                        <a:pt x="321103" y="59412"/>
                      </a:cubicBezTo>
                      <a:cubicBezTo>
                        <a:pt x="321103" y="59412"/>
                        <a:pt x="321103" y="59412"/>
                        <a:pt x="321103" y="59412"/>
                      </a:cubicBezTo>
                      <a:cubicBezTo>
                        <a:pt x="320925" y="59501"/>
                        <a:pt x="320747" y="59678"/>
                        <a:pt x="320569" y="59767"/>
                      </a:cubicBezTo>
                      <a:cubicBezTo>
                        <a:pt x="320569" y="59767"/>
                        <a:pt x="320569" y="59767"/>
                        <a:pt x="320569" y="59767"/>
                      </a:cubicBezTo>
                      <a:cubicBezTo>
                        <a:pt x="320391" y="59856"/>
                        <a:pt x="320213" y="60034"/>
                        <a:pt x="320035" y="60123"/>
                      </a:cubicBezTo>
                      <a:cubicBezTo>
                        <a:pt x="320035" y="60123"/>
                        <a:pt x="320035" y="60123"/>
                        <a:pt x="320035" y="60123"/>
                      </a:cubicBezTo>
                      <a:cubicBezTo>
                        <a:pt x="319857" y="60212"/>
                        <a:pt x="319679" y="60390"/>
                        <a:pt x="319501" y="60479"/>
                      </a:cubicBezTo>
                      <a:cubicBezTo>
                        <a:pt x="319501" y="60479"/>
                        <a:pt x="319501" y="60479"/>
                        <a:pt x="319501" y="60479"/>
                      </a:cubicBezTo>
                      <a:cubicBezTo>
                        <a:pt x="319324" y="60568"/>
                        <a:pt x="319146" y="60746"/>
                        <a:pt x="318968" y="60835"/>
                      </a:cubicBezTo>
                      <a:cubicBezTo>
                        <a:pt x="318968" y="60835"/>
                        <a:pt x="318968" y="60835"/>
                        <a:pt x="318968" y="60835"/>
                      </a:cubicBezTo>
                      <a:cubicBezTo>
                        <a:pt x="318790" y="60924"/>
                        <a:pt x="318612" y="61102"/>
                        <a:pt x="318434" y="61191"/>
                      </a:cubicBezTo>
                      <a:cubicBezTo>
                        <a:pt x="318434" y="61191"/>
                        <a:pt x="318434" y="61191"/>
                        <a:pt x="318434" y="61191"/>
                      </a:cubicBezTo>
                      <a:cubicBezTo>
                        <a:pt x="318256" y="61280"/>
                        <a:pt x="318078" y="61457"/>
                        <a:pt x="317900" y="61546"/>
                      </a:cubicBezTo>
                      <a:cubicBezTo>
                        <a:pt x="317900" y="61546"/>
                        <a:pt x="317900" y="61546"/>
                        <a:pt x="317900" y="61546"/>
                      </a:cubicBezTo>
                      <a:cubicBezTo>
                        <a:pt x="317723" y="61635"/>
                        <a:pt x="317545" y="61813"/>
                        <a:pt x="317367" y="61902"/>
                      </a:cubicBezTo>
                      <a:cubicBezTo>
                        <a:pt x="317367" y="61902"/>
                        <a:pt x="317367" y="61902"/>
                        <a:pt x="317367" y="61902"/>
                      </a:cubicBezTo>
                      <a:cubicBezTo>
                        <a:pt x="317189" y="61991"/>
                        <a:pt x="317011" y="62169"/>
                        <a:pt x="316833" y="62258"/>
                      </a:cubicBezTo>
                      <a:cubicBezTo>
                        <a:pt x="316833" y="62258"/>
                        <a:pt x="316833" y="62258"/>
                        <a:pt x="316833" y="62258"/>
                      </a:cubicBezTo>
                      <a:cubicBezTo>
                        <a:pt x="316655" y="62347"/>
                        <a:pt x="316477" y="62525"/>
                        <a:pt x="316299" y="62614"/>
                      </a:cubicBezTo>
                      <a:cubicBezTo>
                        <a:pt x="316299" y="62614"/>
                        <a:pt x="316299" y="62614"/>
                        <a:pt x="316299" y="62614"/>
                      </a:cubicBezTo>
                      <a:cubicBezTo>
                        <a:pt x="316122" y="62703"/>
                        <a:pt x="315944" y="62881"/>
                        <a:pt x="315766" y="62970"/>
                      </a:cubicBezTo>
                      <a:cubicBezTo>
                        <a:pt x="315766" y="62970"/>
                        <a:pt x="315766" y="62970"/>
                        <a:pt x="315766" y="62970"/>
                      </a:cubicBezTo>
                      <a:cubicBezTo>
                        <a:pt x="315588" y="63059"/>
                        <a:pt x="315410" y="63236"/>
                        <a:pt x="315232" y="63325"/>
                      </a:cubicBezTo>
                      <a:cubicBezTo>
                        <a:pt x="315232" y="63325"/>
                        <a:pt x="315232" y="63325"/>
                        <a:pt x="315232" y="63325"/>
                      </a:cubicBezTo>
                      <a:cubicBezTo>
                        <a:pt x="315054" y="63414"/>
                        <a:pt x="314876" y="63592"/>
                        <a:pt x="314698" y="63681"/>
                      </a:cubicBezTo>
                      <a:cubicBezTo>
                        <a:pt x="314698" y="63681"/>
                        <a:pt x="314698" y="63681"/>
                        <a:pt x="314698" y="63681"/>
                      </a:cubicBezTo>
                      <a:cubicBezTo>
                        <a:pt x="314520" y="63770"/>
                        <a:pt x="314343" y="63948"/>
                        <a:pt x="314165" y="64037"/>
                      </a:cubicBezTo>
                      <a:cubicBezTo>
                        <a:pt x="314165" y="64037"/>
                        <a:pt x="314165" y="64037"/>
                        <a:pt x="314165" y="64037"/>
                      </a:cubicBezTo>
                      <a:cubicBezTo>
                        <a:pt x="313986" y="64126"/>
                        <a:pt x="313809" y="64304"/>
                        <a:pt x="313631" y="64393"/>
                      </a:cubicBezTo>
                      <a:cubicBezTo>
                        <a:pt x="313631" y="64393"/>
                        <a:pt x="313631" y="64393"/>
                        <a:pt x="313631" y="64393"/>
                      </a:cubicBezTo>
                      <a:cubicBezTo>
                        <a:pt x="313453" y="64482"/>
                        <a:pt x="313275" y="64660"/>
                        <a:pt x="313097" y="64749"/>
                      </a:cubicBezTo>
                      <a:cubicBezTo>
                        <a:pt x="313097" y="64749"/>
                        <a:pt x="313097" y="64749"/>
                        <a:pt x="313097" y="64749"/>
                      </a:cubicBezTo>
                      <a:cubicBezTo>
                        <a:pt x="312919" y="64837"/>
                        <a:pt x="312742" y="65015"/>
                        <a:pt x="312563" y="65104"/>
                      </a:cubicBezTo>
                      <a:cubicBezTo>
                        <a:pt x="312563" y="65104"/>
                        <a:pt x="312563" y="65104"/>
                        <a:pt x="312563" y="65104"/>
                      </a:cubicBezTo>
                      <a:cubicBezTo>
                        <a:pt x="312385" y="65193"/>
                        <a:pt x="312208" y="65371"/>
                        <a:pt x="312030" y="65460"/>
                      </a:cubicBezTo>
                      <a:cubicBezTo>
                        <a:pt x="312030" y="65460"/>
                        <a:pt x="312030" y="65460"/>
                        <a:pt x="312030" y="65460"/>
                      </a:cubicBezTo>
                      <a:cubicBezTo>
                        <a:pt x="311852" y="65549"/>
                        <a:pt x="311674" y="65727"/>
                        <a:pt x="311496" y="65816"/>
                      </a:cubicBezTo>
                      <a:cubicBezTo>
                        <a:pt x="311496" y="65816"/>
                        <a:pt x="311496" y="65816"/>
                        <a:pt x="311496" y="65816"/>
                      </a:cubicBezTo>
                      <a:cubicBezTo>
                        <a:pt x="311318" y="65905"/>
                        <a:pt x="311141" y="66083"/>
                        <a:pt x="310962" y="66172"/>
                      </a:cubicBezTo>
                      <a:cubicBezTo>
                        <a:pt x="310962" y="66172"/>
                        <a:pt x="310962" y="66172"/>
                        <a:pt x="310962" y="66172"/>
                      </a:cubicBezTo>
                      <a:cubicBezTo>
                        <a:pt x="310784" y="66261"/>
                        <a:pt x="310606" y="66439"/>
                        <a:pt x="310429" y="66528"/>
                      </a:cubicBezTo>
                      <a:cubicBezTo>
                        <a:pt x="310429" y="66528"/>
                        <a:pt x="310429" y="66528"/>
                        <a:pt x="310429" y="66528"/>
                      </a:cubicBezTo>
                      <a:cubicBezTo>
                        <a:pt x="310251" y="66616"/>
                        <a:pt x="310073" y="66794"/>
                        <a:pt x="309895" y="66883"/>
                      </a:cubicBezTo>
                      <a:cubicBezTo>
                        <a:pt x="309895" y="66883"/>
                        <a:pt x="309895" y="66883"/>
                        <a:pt x="309895" y="66883"/>
                      </a:cubicBezTo>
                      <a:cubicBezTo>
                        <a:pt x="309717" y="66972"/>
                        <a:pt x="309539" y="67150"/>
                        <a:pt x="309361" y="67239"/>
                      </a:cubicBezTo>
                      <a:cubicBezTo>
                        <a:pt x="309361" y="67239"/>
                        <a:pt x="309361" y="67239"/>
                        <a:pt x="309361" y="67239"/>
                      </a:cubicBezTo>
                      <a:cubicBezTo>
                        <a:pt x="309183" y="67328"/>
                        <a:pt x="309005" y="67506"/>
                        <a:pt x="308828" y="67595"/>
                      </a:cubicBezTo>
                      <a:cubicBezTo>
                        <a:pt x="308828" y="67595"/>
                        <a:pt x="308828" y="67595"/>
                        <a:pt x="308828" y="67595"/>
                      </a:cubicBezTo>
                      <a:cubicBezTo>
                        <a:pt x="308650" y="67684"/>
                        <a:pt x="308472" y="67862"/>
                        <a:pt x="308294" y="67951"/>
                      </a:cubicBezTo>
                      <a:cubicBezTo>
                        <a:pt x="308294" y="67951"/>
                        <a:pt x="308294" y="67951"/>
                        <a:pt x="308294" y="67951"/>
                      </a:cubicBezTo>
                      <a:cubicBezTo>
                        <a:pt x="308116" y="68040"/>
                        <a:pt x="307938" y="68218"/>
                        <a:pt x="307760" y="68307"/>
                      </a:cubicBezTo>
                      <a:cubicBezTo>
                        <a:pt x="307760" y="68307"/>
                        <a:pt x="307760" y="68307"/>
                        <a:pt x="307760" y="68307"/>
                      </a:cubicBezTo>
                      <a:cubicBezTo>
                        <a:pt x="307582" y="68395"/>
                        <a:pt x="307404" y="68573"/>
                        <a:pt x="307227" y="68662"/>
                      </a:cubicBezTo>
                      <a:cubicBezTo>
                        <a:pt x="307227" y="68662"/>
                        <a:pt x="307227" y="68662"/>
                        <a:pt x="307227" y="68662"/>
                      </a:cubicBezTo>
                      <a:cubicBezTo>
                        <a:pt x="307049" y="68751"/>
                        <a:pt x="306871" y="68929"/>
                        <a:pt x="306693" y="69018"/>
                      </a:cubicBezTo>
                      <a:cubicBezTo>
                        <a:pt x="306693" y="69018"/>
                        <a:pt x="306693" y="69018"/>
                        <a:pt x="306693" y="69018"/>
                      </a:cubicBezTo>
                      <a:cubicBezTo>
                        <a:pt x="306515" y="69107"/>
                        <a:pt x="306337" y="69285"/>
                        <a:pt x="306159" y="69374"/>
                      </a:cubicBezTo>
                      <a:cubicBezTo>
                        <a:pt x="306159" y="69374"/>
                        <a:pt x="306159" y="69374"/>
                        <a:pt x="306159" y="69374"/>
                      </a:cubicBezTo>
                      <a:cubicBezTo>
                        <a:pt x="305981" y="69463"/>
                        <a:pt x="305803" y="69641"/>
                        <a:pt x="305625" y="69730"/>
                      </a:cubicBezTo>
                      <a:cubicBezTo>
                        <a:pt x="305625" y="69730"/>
                        <a:pt x="305625" y="69730"/>
                        <a:pt x="305625" y="69730"/>
                      </a:cubicBezTo>
                      <a:cubicBezTo>
                        <a:pt x="305448" y="69819"/>
                        <a:pt x="305270" y="69997"/>
                        <a:pt x="305092" y="70085"/>
                      </a:cubicBezTo>
                      <a:cubicBezTo>
                        <a:pt x="305092" y="70085"/>
                        <a:pt x="305092" y="70085"/>
                        <a:pt x="305092" y="70085"/>
                      </a:cubicBezTo>
                      <a:cubicBezTo>
                        <a:pt x="304914" y="70174"/>
                        <a:pt x="304736" y="70352"/>
                        <a:pt x="304558" y="70441"/>
                      </a:cubicBezTo>
                      <a:cubicBezTo>
                        <a:pt x="304558" y="70441"/>
                        <a:pt x="304558" y="70441"/>
                        <a:pt x="304558" y="70441"/>
                      </a:cubicBezTo>
                      <a:cubicBezTo>
                        <a:pt x="304380" y="70530"/>
                        <a:pt x="304202" y="70708"/>
                        <a:pt x="304024" y="70797"/>
                      </a:cubicBezTo>
                      <a:cubicBezTo>
                        <a:pt x="304024" y="70797"/>
                        <a:pt x="304024" y="70797"/>
                        <a:pt x="304024" y="70797"/>
                      </a:cubicBezTo>
                      <a:cubicBezTo>
                        <a:pt x="303847" y="70886"/>
                        <a:pt x="303669" y="71064"/>
                        <a:pt x="303490" y="71153"/>
                      </a:cubicBezTo>
                      <a:cubicBezTo>
                        <a:pt x="303490" y="71153"/>
                        <a:pt x="303490" y="71153"/>
                        <a:pt x="303490" y="71153"/>
                      </a:cubicBezTo>
                      <a:cubicBezTo>
                        <a:pt x="303313" y="71242"/>
                        <a:pt x="303135" y="71420"/>
                        <a:pt x="302957" y="71509"/>
                      </a:cubicBezTo>
                      <a:cubicBezTo>
                        <a:pt x="302957" y="71509"/>
                        <a:pt x="302957" y="71509"/>
                        <a:pt x="302957" y="71509"/>
                      </a:cubicBezTo>
                      <a:cubicBezTo>
                        <a:pt x="302779" y="71598"/>
                        <a:pt x="302601" y="71776"/>
                        <a:pt x="302423" y="71864"/>
                      </a:cubicBezTo>
                      <a:cubicBezTo>
                        <a:pt x="302423" y="71864"/>
                        <a:pt x="302423" y="71864"/>
                        <a:pt x="302423" y="71864"/>
                      </a:cubicBezTo>
                      <a:cubicBezTo>
                        <a:pt x="302246" y="71953"/>
                        <a:pt x="302068" y="72131"/>
                        <a:pt x="301889" y="72220"/>
                      </a:cubicBezTo>
                      <a:cubicBezTo>
                        <a:pt x="301889" y="72220"/>
                        <a:pt x="301889" y="72220"/>
                        <a:pt x="301889" y="72220"/>
                      </a:cubicBezTo>
                      <a:cubicBezTo>
                        <a:pt x="301711" y="72309"/>
                        <a:pt x="301534" y="72487"/>
                        <a:pt x="301356" y="72576"/>
                      </a:cubicBezTo>
                      <a:cubicBezTo>
                        <a:pt x="301356" y="72576"/>
                        <a:pt x="301356" y="72576"/>
                        <a:pt x="301356" y="72576"/>
                      </a:cubicBezTo>
                      <a:cubicBezTo>
                        <a:pt x="301178" y="72665"/>
                        <a:pt x="301000" y="72843"/>
                        <a:pt x="300822" y="72932"/>
                      </a:cubicBezTo>
                      <a:cubicBezTo>
                        <a:pt x="300822" y="72932"/>
                        <a:pt x="300822" y="72932"/>
                        <a:pt x="300822" y="72932"/>
                      </a:cubicBezTo>
                      <a:cubicBezTo>
                        <a:pt x="300644" y="73021"/>
                        <a:pt x="300467" y="73199"/>
                        <a:pt x="300288" y="73288"/>
                      </a:cubicBezTo>
                      <a:cubicBezTo>
                        <a:pt x="300288" y="73288"/>
                        <a:pt x="300288" y="73288"/>
                        <a:pt x="300288" y="73288"/>
                      </a:cubicBezTo>
                      <a:cubicBezTo>
                        <a:pt x="300110" y="73377"/>
                        <a:pt x="299933" y="73555"/>
                        <a:pt x="299755" y="73643"/>
                      </a:cubicBezTo>
                      <a:cubicBezTo>
                        <a:pt x="299755" y="73643"/>
                        <a:pt x="299755" y="73643"/>
                        <a:pt x="299755" y="73643"/>
                      </a:cubicBezTo>
                      <a:cubicBezTo>
                        <a:pt x="299577" y="73732"/>
                        <a:pt x="299399" y="73910"/>
                        <a:pt x="299221" y="73999"/>
                      </a:cubicBezTo>
                      <a:cubicBezTo>
                        <a:pt x="299221" y="73999"/>
                        <a:pt x="299221" y="73999"/>
                        <a:pt x="299221" y="73999"/>
                      </a:cubicBezTo>
                      <a:cubicBezTo>
                        <a:pt x="299043" y="74088"/>
                        <a:pt x="298865" y="74266"/>
                        <a:pt x="298687" y="74355"/>
                      </a:cubicBezTo>
                      <a:cubicBezTo>
                        <a:pt x="298687" y="74355"/>
                        <a:pt x="298687" y="74355"/>
                        <a:pt x="298687" y="74355"/>
                      </a:cubicBezTo>
                      <a:cubicBezTo>
                        <a:pt x="298509" y="74444"/>
                        <a:pt x="298332" y="74622"/>
                        <a:pt x="298154" y="74711"/>
                      </a:cubicBezTo>
                      <a:cubicBezTo>
                        <a:pt x="298154" y="74711"/>
                        <a:pt x="298154" y="74711"/>
                        <a:pt x="298154" y="74711"/>
                      </a:cubicBezTo>
                      <a:cubicBezTo>
                        <a:pt x="297976" y="74800"/>
                        <a:pt x="297798" y="74978"/>
                        <a:pt x="297620" y="75067"/>
                      </a:cubicBezTo>
                      <a:cubicBezTo>
                        <a:pt x="297620" y="75067"/>
                        <a:pt x="297620" y="75067"/>
                        <a:pt x="297620" y="75067"/>
                      </a:cubicBezTo>
                      <a:cubicBezTo>
                        <a:pt x="297442" y="75156"/>
                        <a:pt x="297264" y="75333"/>
                        <a:pt x="297086" y="75422"/>
                      </a:cubicBezTo>
                      <a:cubicBezTo>
                        <a:pt x="297086" y="75422"/>
                        <a:pt x="297086" y="75422"/>
                        <a:pt x="297086" y="75422"/>
                      </a:cubicBezTo>
                      <a:cubicBezTo>
                        <a:pt x="296908" y="75511"/>
                        <a:pt x="296730" y="75689"/>
                        <a:pt x="296553" y="75778"/>
                      </a:cubicBezTo>
                      <a:cubicBezTo>
                        <a:pt x="296553" y="75778"/>
                        <a:pt x="296553" y="75778"/>
                        <a:pt x="296553" y="75778"/>
                      </a:cubicBezTo>
                      <a:cubicBezTo>
                        <a:pt x="296375" y="75867"/>
                        <a:pt x="296197" y="76045"/>
                        <a:pt x="296019" y="76134"/>
                      </a:cubicBezTo>
                      <a:cubicBezTo>
                        <a:pt x="296019" y="76134"/>
                        <a:pt x="296019" y="76134"/>
                        <a:pt x="296019" y="76134"/>
                      </a:cubicBezTo>
                      <a:cubicBezTo>
                        <a:pt x="295841" y="76223"/>
                        <a:pt x="295663" y="76401"/>
                        <a:pt x="295485" y="76490"/>
                      </a:cubicBezTo>
                      <a:cubicBezTo>
                        <a:pt x="295485" y="76490"/>
                        <a:pt x="295485" y="76490"/>
                        <a:pt x="295485" y="76490"/>
                      </a:cubicBezTo>
                      <a:cubicBezTo>
                        <a:pt x="295307" y="76579"/>
                        <a:pt x="295129" y="76757"/>
                        <a:pt x="294952" y="76846"/>
                      </a:cubicBezTo>
                      <a:cubicBezTo>
                        <a:pt x="294952" y="76846"/>
                        <a:pt x="294952" y="76846"/>
                        <a:pt x="294952" y="76846"/>
                      </a:cubicBezTo>
                      <a:cubicBezTo>
                        <a:pt x="294774" y="76935"/>
                        <a:pt x="294596" y="77112"/>
                        <a:pt x="294418" y="77201"/>
                      </a:cubicBezTo>
                      <a:cubicBezTo>
                        <a:pt x="294418" y="77201"/>
                        <a:pt x="294418" y="77201"/>
                        <a:pt x="294418" y="77201"/>
                      </a:cubicBezTo>
                      <a:cubicBezTo>
                        <a:pt x="294240" y="77290"/>
                        <a:pt x="294062" y="77468"/>
                        <a:pt x="293884" y="77557"/>
                      </a:cubicBezTo>
                      <a:cubicBezTo>
                        <a:pt x="293884" y="77557"/>
                        <a:pt x="293884" y="77557"/>
                        <a:pt x="293884" y="77557"/>
                      </a:cubicBezTo>
                      <a:cubicBezTo>
                        <a:pt x="293706" y="77646"/>
                        <a:pt x="293528" y="77824"/>
                        <a:pt x="293351" y="77913"/>
                      </a:cubicBezTo>
                      <a:cubicBezTo>
                        <a:pt x="293351" y="77913"/>
                        <a:pt x="293351" y="77913"/>
                        <a:pt x="293351" y="77913"/>
                      </a:cubicBezTo>
                      <a:cubicBezTo>
                        <a:pt x="293173" y="78002"/>
                        <a:pt x="292995" y="78180"/>
                        <a:pt x="292816" y="78269"/>
                      </a:cubicBezTo>
                      <a:cubicBezTo>
                        <a:pt x="292816" y="78269"/>
                        <a:pt x="292816" y="78269"/>
                        <a:pt x="292816" y="78269"/>
                      </a:cubicBezTo>
                      <a:cubicBezTo>
                        <a:pt x="292639" y="78358"/>
                        <a:pt x="292461" y="78536"/>
                        <a:pt x="292283" y="78625"/>
                      </a:cubicBezTo>
                      <a:cubicBezTo>
                        <a:pt x="292283" y="78625"/>
                        <a:pt x="292283" y="78625"/>
                        <a:pt x="292283" y="78625"/>
                      </a:cubicBezTo>
                      <a:cubicBezTo>
                        <a:pt x="292105" y="78714"/>
                        <a:pt x="291927" y="78891"/>
                        <a:pt x="291749" y="78980"/>
                      </a:cubicBezTo>
                      <a:cubicBezTo>
                        <a:pt x="291749" y="78980"/>
                        <a:pt x="291749" y="78980"/>
                        <a:pt x="291749" y="78980"/>
                      </a:cubicBezTo>
                      <a:cubicBezTo>
                        <a:pt x="291572" y="79069"/>
                        <a:pt x="291393" y="79247"/>
                        <a:pt x="291215" y="79336"/>
                      </a:cubicBezTo>
                      <a:cubicBezTo>
                        <a:pt x="291215" y="79336"/>
                        <a:pt x="291215" y="79336"/>
                        <a:pt x="291215" y="79336"/>
                      </a:cubicBezTo>
                      <a:cubicBezTo>
                        <a:pt x="291038" y="79425"/>
                        <a:pt x="290860" y="79603"/>
                        <a:pt x="290682" y="79692"/>
                      </a:cubicBezTo>
                      <a:cubicBezTo>
                        <a:pt x="290682" y="79692"/>
                        <a:pt x="290682" y="79692"/>
                        <a:pt x="290682" y="79692"/>
                      </a:cubicBezTo>
                      <a:cubicBezTo>
                        <a:pt x="290504" y="79781"/>
                        <a:pt x="290326" y="79959"/>
                        <a:pt x="290148" y="80048"/>
                      </a:cubicBezTo>
                      <a:cubicBezTo>
                        <a:pt x="290148" y="80048"/>
                        <a:pt x="290148" y="80048"/>
                        <a:pt x="290148" y="80048"/>
                      </a:cubicBezTo>
                      <a:cubicBezTo>
                        <a:pt x="289971" y="80137"/>
                        <a:pt x="289792" y="80315"/>
                        <a:pt x="289614" y="80404"/>
                      </a:cubicBezTo>
                      <a:cubicBezTo>
                        <a:pt x="289614" y="80404"/>
                        <a:pt x="289614" y="80404"/>
                        <a:pt x="289614" y="80404"/>
                      </a:cubicBezTo>
                      <a:cubicBezTo>
                        <a:pt x="289437" y="80493"/>
                        <a:pt x="289259" y="80670"/>
                        <a:pt x="289081" y="80759"/>
                      </a:cubicBezTo>
                      <a:cubicBezTo>
                        <a:pt x="289081" y="80759"/>
                        <a:pt x="289081" y="80759"/>
                        <a:pt x="289081" y="80759"/>
                      </a:cubicBezTo>
                      <a:cubicBezTo>
                        <a:pt x="288903" y="80848"/>
                        <a:pt x="288725" y="81026"/>
                        <a:pt x="288547" y="81115"/>
                      </a:cubicBezTo>
                      <a:cubicBezTo>
                        <a:pt x="288547" y="81115"/>
                        <a:pt x="288547" y="81115"/>
                        <a:pt x="288547" y="81115"/>
                      </a:cubicBezTo>
                      <a:cubicBezTo>
                        <a:pt x="288369" y="81204"/>
                        <a:pt x="288191" y="81382"/>
                        <a:pt x="288013" y="81471"/>
                      </a:cubicBezTo>
                      <a:cubicBezTo>
                        <a:pt x="288013" y="81471"/>
                        <a:pt x="288013" y="81471"/>
                        <a:pt x="288013" y="81471"/>
                      </a:cubicBezTo>
                      <a:cubicBezTo>
                        <a:pt x="287835" y="81560"/>
                        <a:pt x="287658" y="81738"/>
                        <a:pt x="287480" y="81827"/>
                      </a:cubicBezTo>
                      <a:lnTo>
                        <a:pt x="287480" y="81827"/>
                      </a:lnTo>
                      <a:cubicBezTo>
                        <a:pt x="287480" y="81827"/>
                        <a:pt x="287124" y="82094"/>
                        <a:pt x="286946" y="82183"/>
                      </a:cubicBezTo>
                      <a:cubicBezTo>
                        <a:pt x="286946" y="82183"/>
                        <a:pt x="286946" y="82183"/>
                        <a:pt x="286946" y="82183"/>
                      </a:cubicBezTo>
                      <a:cubicBezTo>
                        <a:pt x="286768" y="82272"/>
                        <a:pt x="286590" y="82449"/>
                        <a:pt x="286412" y="82538"/>
                      </a:cubicBezTo>
                      <a:cubicBezTo>
                        <a:pt x="286412" y="82538"/>
                        <a:pt x="286412" y="82538"/>
                        <a:pt x="286412" y="82538"/>
                      </a:cubicBezTo>
                      <a:cubicBezTo>
                        <a:pt x="286234" y="82627"/>
                        <a:pt x="286057" y="82805"/>
                        <a:pt x="285879" y="82894"/>
                      </a:cubicBezTo>
                      <a:cubicBezTo>
                        <a:pt x="285879" y="82894"/>
                        <a:pt x="285879" y="82894"/>
                        <a:pt x="285879" y="82894"/>
                      </a:cubicBezTo>
                      <a:cubicBezTo>
                        <a:pt x="285701" y="82983"/>
                        <a:pt x="285523" y="83161"/>
                        <a:pt x="285345" y="83250"/>
                      </a:cubicBezTo>
                      <a:cubicBezTo>
                        <a:pt x="285345" y="83250"/>
                        <a:pt x="285345" y="83250"/>
                        <a:pt x="285345" y="83250"/>
                      </a:cubicBezTo>
                      <a:cubicBezTo>
                        <a:pt x="285167" y="83339"/>
                        <a:pt x="284989" y="83517"/>
                        <a:pt x="284811" y="83606"/>
                      </a:cubicBezTo>
                      <a:cubicBezTo>
                        <a:pt x="284811" y="83606"/>
                        <a:pt x="284811" y="83606"/>
                        <a:pt x="284811" y="83606"/>
                      </a:cubicBezTo>
                      <a:cubicBezTo>
                        <a:pt x="284633" y="83695"/>
                        <a:pt x="284456" y="83873"/>
                        <a:pt x="284278" y="83962"/>
                      </a:cubicBezTo>
                      <a:cubicBezTo>
                        <a:pt x="284278" y="83962"/>
                        <a:pt x="284278" y="83962"/>
                        <a:pt x="284278" y="83962"/>
                      </a:cubicBezTo>
                      <a:cubicBezTo>
                        <a:pt x="284100" y="84051"/>
                        <a:pt x="283921" y="84228"/>
                        <a:pt x="283744" y="84317"/>
                      </a:cubicBezTo>
                      <a:cubicBezTo>
                        <a:pt x="283744" y="84317"/>
                        <a:pt x="283744" y="84317"/>
                        <a:pt x="283744" y="84317"/>
                      </a:cubicBezTo>
                      <a:cubicBezTo>
                        <a:pt x="283566" y="84406"/>
                        <a:pt x="283388" y="84584"/>
                        <a:pt x="283210" y="84673"/>
                      </a:cubicBezTo>
                      <a:cubicBezTo>
                        <a:pt x="283210" y="84673"/>
                        <a:pt x="283210" y="84673"/>
                        <a:pt x="283210" y="84673"/>
                      </a:cubicBezTo>
                      <a:cubicBezTo>
                        <a:pt x="283032" y="84762"/>
                        <a:pt x="282854" y="84940"/>
                        <a:pt x="282677" y="85029"/>
                      </a:cubicBezTo>
                      <a:cubicBezTo>
                        <a:pt x="282677" y="85029"/>
                        <a:pt x="282677" y="85029"/>
                        <a:pt x="282677" y="85029"/>
                      </a:cubicBezTo>
                      <a:cubicBezTo>
                        <a:pt x="282499" y="85118"/>
                        <a:pt x="282320" y="85296"/>
                        <a:pt x="282143" y="85385"/>
                      </a:cubicBezTo>
                      <a:cubicBezTo>
                        <a:pt x="282143" y="85385"/>
                        <a:pt x="282143" y="85385"/>
                        <a:pt x="282143" y="85385"/>
                      </a:cubicBezTo>
                      <a:cubicBezTo>
                        <a:pt x="281965" y="85474"/>
                        <a:pt x="281787" y="85652"/>
                        <a:pt x="281609" y="85741"/>
                      </a:cubicBezTo>
                      <a:cubicBezTo>
                        <a:pt x="281609" y="85741"/>
                        <a:pt x="281609" y="85741"/>
                        <a:pt x="281609" y="85741"/>
                      </a:cubicBezTo>
                      <a:cubicBezTo>
                        <a:pt x="281431" y="85830"/>
                        <a:pt x="281253" y="86007"/>
                        <a:pt x="281076" y="86096"/>
                      </a:cubicBezTo>
                      <a:cubicBezTo>
                        <a:pt x="281076" y="86096"/>
                        <a:pt x="281076" y="86096"/>
                        <a:pt x="281076" y="86096"/>
                      </a:cubicBezTo>
                      <a:cubicBezTo>
                        <a:pt x="280898" y="86185"/>
                        <a:pt x="280719" y="86363"/>
                        <a:pt x="280542" y="86452"/>
                      </a:cubicBezTo>
                      <a:cubicBezTo>
                        <a:pt x="280542" y="86452"/>
                        <a:pt x="280542" y="86452"/>
                        <a:pt x="280542" y="86452"/>
                      </a:cubicBezTo>
                      <a:cubicBezTo>
                        <a:pt x="280364" y="86541"/>
                        <a:pt x="280186" y="86719"/>
                        <a:pt x="280008" y="86808"/>
                      </a:cubicBezTo>
                      <a:cubicBezTo>
                        <a:pt x="280008" y="86808"/>
                        <a:pt x="280008" y="86808"/>
                        <a:pt x="280008" y="86808"/>
                      </a:cubicBezTo>
                      <a:cubicBezTo>
                        <a:pt x="279830" y="86897"/>
                        <a:pt x="279652" y="87075"/>
                        <a:pt x="279474" y="87164"/>
                      </a:cubicBezTo>
                      <a:cubicBezTo>
                        <a:pt x="279474" y="87164"/>
                        <a:pt x="279474" y="87164"/>
                        <a:pt x="279474" y="87164"/>
                      </a:cubicBezTo>
                      <a:cubicBezTo>
                        <a:pt x="279296" y="87253"/>
                        <a:pt x="279118" y="87431"/>
                        <a:pt x="278940" y="87520"/>
                      </a:cubicBezTo>
                      <a:cubicBezTo>
                        <a:pt x="278940" y="87520"/>
                        <a:pt x="278940" y="87520"/>
                        <a:pt x="278940" y="87520"/>
                      </a:cubicBezTo>
                      <a:cubicBezTo>
                        <a:pt x="278763" y="87609"/>
                        <a:pt x="278585" y="87786"/>
                        <a:pt x="278407" y="87875"/>
                      </a:cubicBezTo>
                      <a:cubicBezTo>
                        <a:pt x="278407" y="87875"/>
                        <a:pt x="278407" y="87875"/>
                        <a:pt x="278407" y="87875"/>
                      </a:cubicBezTo>
                      <a:cubicBezTo>
                        <a:pt x="278229" y="87964"/>
                        <a:pt x="278051" y="88142"/>
                        <a:pt x="277873" y="88231"/>
                      </a:cubicBezTo>
                      <a:cubicBezTo>
                        <a:pt x="277873" y="88231"/>
                        <a:pt x="277873" y="88231"/>
                        <a:pt x="277873" y="88231"/>
                      </a:cubicBezTo>
                      <a:cubicBezTo>
                        <a:pt x="277695" y="88320"/>
                        <a:pt x="277517" y="88498"/>
                        <a:pt x="277339" y="88587"/>
                      </a:cubicBezTo>
                      <a:cubicBezTo>
                        <a:pt x="277339" y="88587"/>
                        <a:pt x="277339" y="88587"/>
                        <a:pt x="277339" y="88587"/>
                      </a:cubicBezTo>
                      <a:cubicBezTo>
                        <a:pt x="277162" y="88676"/>
                        <a:pt x="276984" y="88854"/>
                        <a:pt x="276806" y="88943"/>
                      </a:cubicBezTo>
                      <a:cubicBezTo>
                        <a:pt x="276806" y="88943"/>
                        <a:pt x="276806" y="88943"/>
                        <a:pt x="276806" y="88943"/>
                      </a:cubicBezTo>
                      <a:cubicBezTo>
                        <a:pt x="276628" y="89032"/>
                        <a:pt x="276450" y="89210"/>
                        <a:pt x="276272" y="89299"/>
                      </a:cubicBezTo>
                      <a:cubicBezTo>
                        <a:pt x="276272" y="89299"/>
                        <a:pt x="276272" y="89299"/>
                        <a:pt x="276272" y="89299"/>
                      </a:cubicBezTo>
                      <a:cubicBezTo>
                        <a:pt x="276094" y="89387"/>
                        <a:pt x="275916" y="89565"/>
                        <a:pt x="275738" y="89654"/>
                      </a:cubicBezTo>
                      <a:cubicBezTo>
                        <a:pt x="275738" y="89654"/>
                        <a:pt x="275738" y="89654"/>
                        <a:pt x="275738" y="89654"/>
                      </a:cubicBezTo>
                      <a:cubicBezTo>
                        <a:pt x="275561" y="89743"/>
                        <a:pt x="275383" y="89921"/>
                        <a:pt x="275205" y="90010"/>
                      </a:cubicBezTo>
                      <a:cubicBezTo>
                        <a:pt x="275205" y="90010"/>
                        <a:pt x="275205" y="90010"/>
                        <a:pt x="275205" y="90010"/>
                      </a:cubicBezTo>
                      <a:cubicBezTo>
                        <a:pt x="275027" y="90099"/>
                        <a:pt x="274849" y="90277"/>
                        <a:pt x="274671" y="90366"/>
                      </a:cubicBezTo>
                      <a:cubicBezTo>
                        <a:pt x="274671" y="90366"/>
                        <a:pt x="274671" y="90366"/>
                        <a:pt x="274671" y="90366"/>
                      </a:cubicBezTo>
                      <a:cubicBezTo>
                        <a:pt x="274493" y="90455"/>
                        <a:pt x="274315" y="90633"/>
                        <a:pt x="274137" y="90722"/>
                      </a:cubicBezTo>
                      <a:cubicBezTo>
                        <a:pt x="274137" y="90722"/>
                        <a:pt x="274137" y="90722"/>
                        <a:pt x="274137" y="90722"/>
                      </a:cubicBezTo>
                      <a:cubicBezTo>
                        <a:pt x="273959" y="90811"/>
                        <a:pt x="273782" y="90989"/>
                        <a:pt x="273604" y="91078"/>
                      </a:cubicBezTo>
                      <a:cubicBezTo>
                        <a:pt x="273604" y="91078"/>
                        <a:pt x="273604" y="91078"/>
                        <a:pt x="273604" y="91078"/>
                      </a:cubicBezTo>
                      <a:cubicBezTo>
                        <a:pt x="273426" y="91167"/>
                        <a:pt x="273248" y="91344"/>
                        <a:pt x="273070" y="91433"/>
                      </a:cubicBezTo>
                      <a:cubicBezTo>
                        <a:pt x="273070" y="91433"/>
                        <a:pt x="273070" y="91433"/>
                        <a:pt x="273070" y="91433"/>
                      </a:cubicBezTo>
                      <a:cubicBezTo>
                        <a:pt x="272892" y="91522"/>
                        <a:pt x="272714" y="91700"/>
                        <a:pt x="272536" y="91789"/>
                      </a:cubicBezTo>
                      <a:cubicBezTo>
                        <a:pt x="272536" y="91789"/>
                        <a:pt x="272536" y="91789"/>
                        <a:pt x="272536" y="91789"/>
                      </a:cubicBezTo>
                      <a:cubicBezTo>
                        <a:pt x="272358" y="91878"/>
                        <a:pt x="272181" y="92056"/>
                        <a:pt x="272003" y="92145"/>
                      </a:cubicBezTo>
                      <a:cubicBezTo>
                        <a:pt x="272003" y="92145"/>
                        <a:pt x="272003" y="92145"/>
                        <a:pt x="272003" y="92145"/>
                      </a:cubicBezTo>
                      <a:cubicBezTo>
                        <a:pt x="271825" y="92234"/>
                        <a:pt x="271647" y="92412"/>
                        <a:pt x="271469" y="92501"/>
                      </a:cubicBezTo>
                      <a:cubicBezTo>
                        <a:pt x="271469" y="92501"/>
                        <a:pt x="271469" y="92501"/>
                        <a:pt x="271469" y="92501"/>
                      </a:cubicBezTo>
                      <a:cubicBezTo>
                        <a:pt x="271291" y="92590"/>
                        <a:pt x="271113" y="92768"/>
                        <a:pt x="270935" y="92857"/>
                      </a:cubicBezTo>
                      <a:cubicBezTo>
                        <a:pt x="270935" y="92857"/>
                        <a:pt x="270935" y="92857"/>
                        <a:pt x="270935" y="92857"/>
                      </a:cubicBezTo>
                      <a:cubicBezTo>
                        <a:pt x="270757" y="92945"/>
                        <a:pt x="270579" y="93123"/>
                        <a:pt x="270402" y="93212"/>
                      </a:cubicBezTo>
                      <a:cubicBezTo>
                        <a:pt x="270402" y="93212"/>
                        <a:pt x="270402" y="93212"/>
                        <a:pt x="270402" y="93212"/>
                      </a:cubicBezTo>
                      <a:cubicBezTo>
                        <a:pt x="270223" y="93301"/>
                        <a:pt x="270045" y="93479"/>
                        <a:pt x="269868" y="93568"/>
                      </a:cubicBezTo>
                      <a:cubicBezTo>
                        <a:pt x="269868" y="93568"/>
                        <a:pt x="269868" y="93568"/>
                        <a:pt x="269868" y="93568"/>
                      </a:cubicBezTo>
                      <a:cubicBezTo>
                        <a:pt x="269690" y="93657"/>
                        <a:pt x="269512" y="93835"/>
                        <a:pt x="269334" y="93924"/>
                      </a:cubicBezTo>
                      <a:cubicBezTo>
                        <a:pt x="269334" y="93924"/>
                        <a:pt x="269334" y="93924"/>
                        <a:pt x="269334" y="93924"/>
                      </a:cubicBezTo>
                      <a:cubicBezTo>
                        <a:pt x="269156" y="94013"/>
                        <a:pt x="268978" y="94191"/>
                        <a:pt x="268801" y="94280"/>
                      </a:cubicBezTo>
                      <a:cubicBezTo>
                        <a:pt x="268801" y="94280"/>
                        <a:pt x="268801" y="94280"/>
                        <a:pt x="268801" y="94280"/>
                      </a:cubicBezTo>
                      <a:cubicBezTo>
                        <a:pt x="268622" y="94369"/>
                        <a:pt x="268444" y="94547"/>
                        <a:pt x="268267" y="94636"/>
                      </a:cubicBezTo>
                      <a:cubicBezTo>
                        <a:pt x="268267" y="94636"/>
                        <a:pt x="268267" y="94636"/>
                        <a:pt x="268267" y="94636"/>
                      </a:cubicBezTo>
                      <a:cubicBezTo>
                        <a:pt x="268089" y="94725"/>
                        <a:pt x="267911" y="94902"/>
                        <a:pt x="267733" y="94991"/>
                      </a:cubicBezTo>
                      <a:cubicBezTo>
                        <a:pt x="267733" y="94991"/>
                        <a:pt x="267733" y="94991"/>
                        <a:pt x="267733" y="94991"/>
                      </a:cubicBezTo>
                      <a:cubicBezTo>
                        <a:pt x="267555" y="95080"/>
                        <a:pt x="267377" y="95258"/>
                        <a:pt x="267200" y="95347"/>
                      </a:cubicBezTo>
                      <a:cubicBezTo>
                        <a:pt x="267200" y="95347"/>
                        <a:pt x="267200" y="95347"/>
                        <a:pt x="267200" y="95347"/>
                      </a:cubicBezTo>
                      <a:cubicBezTo>
                        <a:pt x="267021" y="95436"/>
                        <a:pt x="266843" y="95614"/>
                        <a:pt x="266666" y="95703"/>
                      </a:cubicBezTo>
                      <a:cubicBezTo>
                        <a:pt x="266666" y="95703"/>
                        <a:pt x="266666" y="95703"/>
                        <a:pt x="266666" y="95703"/>
                      </a:cubicBezTo>
                      <a:cubicBezTo>
                        <a:pt x="266488" y="95792"/>
                        <a:pt x="266310" y="95970"/>
                        <a:pt x="266132" y="96059"/>
                      </a:cubicBezTo>
                      <a:cubicBezTo>
                        <a:pt x="266132" y="96059"/>
                        <a:pt x="266132" y="96059"/>
                        <a:pt x="266132" y="96059"/>
                      </a:cubicBezTo>
                      <a:cubicBezTo>
                        <a:pt x="265954" y="96148"/>
                        <a:pt x="265776" y="96326"/>
                        <a:pt x="265598" y="96415"/>
                      </a:cubicBezTo>
                      <a:cubicBezTo>
                        <a:pt x="265598" y="96415"/>
                        <a:pt x="265598" y="96415"/>
                        <a:pt x="265598" y="96415"/>
                      </a:cubicBezTo>
                      <a:cubicBezTo>
                        <a:pt x="265420" y="96503"/>
                        <a:pt x="265242" y="96681"/>
                        <a:pt x="265064" y="96770"/>
                      </a:cubicBezTo>
                      <a:cubicBezTo>
                        <a:pt x="265064" y="96770"/>
                        <a:pt x="265064" y="96770"/>
                        <a:pt x="265064" y="96770"/>
                      </a:cubicBezTo>
                      <a:cubicBezTo>
                        <a:pt x="264887" y="96859"/>
                        <a:pt x="264709" y="97037"/>
                        <a:pt x="264531" y="97126"/>
                      </a:cubicBezTo>
                      <a:cubicBezTo>
                        <a:pt x="264531" y="97126"/>
                        <a:pt x="264531" y="97126"/>
                        <a:pt x="264531" y="97126"/>
                      </a:cubicBezTo>
                      <a:cubicBezTo>
                        <a:pt x="264353" y="97215"/>
                        <a:pt x="264175" y="97393"/>
                        <a:pt x="263997" y="97482"/>
                      </a:cubicBezTo>
                      <a:cubicBezTo>
                        <a:pt x="263997" y="97482"/>
                        <a:pt x="263997" y="97482"/>
                        <a:pt x="263997" y="97482"/>
                      </a:cubicBezTo>
                      <a:cubicBezTo>
                        <a:pt x="263819" y="97571"/>
                        <a:pt x="263641" y="97749"/>
                        <a:pt x="263463" y="97838"/>
                      </a:cubicBezTo>
                      <a:cubicBezTo>
                        <a:pt x="263463" y="97838"/>
                        <a:pt x="263463" y="97838"/>
                        <a:pt x="263463" y="97838"/>
                      </a:cubicBezTo>
                      <a:cubicBezTo>
                        <a:pt x="263286" y="97927"/>
                        <a:pt x="263108" y="98105"/>
                        <a:pt x="262930" y="98194"/>
                      </a:cubicBezTo>
                      <a:cubicBezTo>
                        <a:pt x="262930" y="98194"/>
                        <a:pt x="262930" y="98194"/>
                        <a:pt x="262930" y="98194"/>
                      </a:cubicBezTo>
                      <a:cubicBezTo>
                        <a:pt x="262752" y="98282"/>
                        <a:pt x="262574" y="98460"/>
                        <a:pt x="262396" y="98549"/>
                      </a:cubicBezTo>
                      <a:cubicBezTo>
                        <a:pt x="262396" y="98549"/>
                        <a:pt x="262396" y="98549"/>
                        <a:pt x="262396" y="98549"/>
                      </a:cubicBezTo>
                      <a:cubicBezTo>
                        <a:pt x="262218" y="98638"/>
                        <a:pt x="262040" y="98816"/>
                        <a:pt x="261862" y="98905"/>
                      </a:cubicBezTo>
                      <a:cubicBezTo>
                        <a:pt x="261862" y="98905"/>
                        <a:pt x="261862" y="98905"/>
                        <a:pt x="261862" y="98905"/>
                      </a:cubicBezTo>
                      <a:cubicBezTo>
                        <a:pt x="261684" y="98994"/>
                        <a:pt x="261507" y="99172"/>
                        <a:pt x="261329" y="99261"/>
                      </a:cubicBezTo>
                      <a:cubicBezTo>
                        <a:pt x="261329" y="99261"/>
                        <a:pt x="261329" y="99261"/>
                        <a:pt x="261329" y="99261"/>
                      </a:cubicBezTo>
                      <a:cubicBezTo>
                        <a:pt x="261150" y="99350"/>
                        <a:pt x="260973" y="99528"/>
                        <a:pt x="260795" y="99617"/>
                      </a:cubicBezTo>
                      <a:cubicBezTo>
                        <a:pt x="260795" y="99617"/>
                        <a:pt x="260795" y="99617"/>
                        <a:pt x="260795" y="99617"/>
                      </a:cubicBezTo>
                      <a:cubicBezTo>
                        <a:pt x="260617" y="99706"/>
                        <a:pt x="260439" y="99884"/>
                        <a:pt x="260261" y="99972"/>
                      </a:cubicBezTo>
                      <a:cubicBezTo>
                        <a:pt x="260261" y="99972"/>
                        <a:pt x="260261" y="99972"/>
                        <a:pt x="260261" y="99972"/>
                      </a:cubicBezTo>
                      <a:cubicBezTo>
                        <a:pt x="260083" y="100061"/>
                        <a:pt x="259906" y="100239"/>
                        <a:pt x="259728" y="100328"/>
                      </a:cubicBezTo>
                      <a:cubicBezTo>
                        <a:pt x="259728" y="100328"/>
                        <a:pt x="259728" y="100328"/>
                        <a:pt x="259728" y="100328"/>
                      </a:cubicBezTo>
                      <a:cubicBezTo>
                        <a:pt x="259549" y="100417"/>
                        <a:pt x="259372" y="100595"/>
                        <a:pt x="259194" y="100684"/>
                      </a:cubicBezTo>
                      <a:cubicBezTo>
                        <a:pt x="259194" y="100684"/>
                        <a:pt x="259194" y="100684"/>
                        <a:pt x="259194" y="100684"/>
                      </a:cubicBezTo>
                      <a:cubicBezTo>
                        <a:pt x="259016" y="100773"/>
                        <a:pt x="258838" y="100951"/>
                        <a:pt x="258660" y="101040"/>
                      </a:cubicBezTo>
                      <a:cubicBezTo>
                        <a:pt x="258660" y="101040"/>
                        <a:pt x="258660" y="101040"/>
                        <a:pt x="258660" y="101040"/>
                      </a:cubicBezTo>
                      <a:cubicBezTo>
                        <a:pt x="258482" y="101129"/>
                        <a:pt x="258305" y="101307"/>
                        <a:pt x="258126" y="101396"/>
                      </a:cubicBezTo>
                      <a:cubicBezTo>
                        <a:pt x="258126" y="101396"/>
                        <a:pt x="258126" y="101396"/>
                        <a:pt x="258126" y="101396"/>
                      </a:cubicBezTo>
                      <a:cubicBezTo>
                        <a:pt x="257948" y="101485"/>
                        <a:pt x="257771" y="101663"/>
                        <a:pt x="257593" y="101751"/>
                      </a:cubicBezTo>
                      <a:cubicBezTo>
                        <a:pt x="257593" y="101751"/>
                        <a:pt x="257593" y="101751"/>
                        <a:pt x="257593" y="101751"/>
                      </a:cubicBezTo>
                      <a:cubicBezTo>
                        <a:pt x="257415" y="101840"/>
                        <a:pt x="257237" y="102018"/>
                        <a:pt x="257059" y="102107"/>
                      </a:cubicBezTo>
                      <a:cubicBezTo>
                        <a:pt x="257059" y="102107"/>
                        <a:pt x="257059" y="102107"/>
                        <a:pt x="257059" y="102107"/>
                      </a:cubicBezTo>
                      <a:cubicBezTo>
                        <a:pt x="256881" y="102196"/>
                        <a:pt x="256703" y="102374"/>
                        <a:pt x="256525" y="102463"/>
                      </a:cubicBezTo>
                      <a:cubicBezTo>
                        <a:pt x="256525" y="102463"/>
                        <a:pt x="256525" y="102463"/>
                        <a:pt x="256525" y="102463"/>
                      </a:cubicBezTo>
                      <a:cubicBezTo>
                        <a:pt x="256347" y="102552"/>
                        <a:pt x="256169" y="102730"/>
                        <a:pt x="255992" y="102819"/>
                      </a:cubicBezTo>
                      <a:cubicBezTo>
                        <a:pt x="255992" y="102819"/>
                        <a:pt x="255992" y="102819"/>
                        <a:pt x="255992" y="102819"/>
                      </a:cubicBezTo>
                      <a:cubicBezTo>
                        <a:pt x="255814" y="102908"/>
                        <a:pt x="255636" y="103086"/>
                        <a:pt x="255458" y="103175"/>
                      </a:cubicBezTo>
                      <a:cubicBezTo>
                        <a:pt x="255458" y="103175"/>
                        <a:pt x="255458" y="103175"/>
                        <a:pt x="255458" y="103175"/>
                      </a:cubicBezTo>
                      <a:cubicBezTo>
                        <a:pt x="255280" y="103264"/>
                        <a:pt x="255102" y="103442"/>
                        <a:pt x="254924" y="103530"/>
                      </a:cubicBezTo>
                      <a:cubicBezTo>
                        <a:pt x="254924" y="103530"/>
                        <a:pt x="254924" y="103530"/>
                        <a:pt x="254924" y="103530"/>
                      </a:cubicBezTo>
                      <a:cubicBezTo>
                        <a:pt x="254746" y="103619"/>
                        <a:pt x="254568" y="103797"/>
                        <a:pt x="254391" y="103886"/>
                      </a:cubicBezTo>
                      <a:cubicBezTo>
                        <a:pt x="254391" y="103886"/>
                        <a:pt x="254391" y="103886"/>
                        <a:pt x="254391" y="103886"/>
                      </a:cubicBezTo>
                      <a:cubicBezTo>
                        <a:pt x="254213" y="103975"/>
                        <a:pt x="254035" y="104153"/>
                        <a:pt x="253857" y="104242"/>
                      </a:cubicBezTo>
                      <a:cubicBezTo>
                        <a:pt x="253857" y="104242"/>
                        <a:pt x="253857" y="104242"/>
                        <a:pt x="253857" y="104242"/>
                      </a:cubicBezTo>
                      <a:cubicBezTo>
                        <a:pt x="253679" y="104331"/>
                        <a:pt x="253501" y="104509"/>
                        <a:pt x="253323" y="104598"/>
                      </a:cubicBezTo>
                      <a:cubicBezTo>
                        <a:pt x="253323" y="104598"/>
                        <a:pt x="253323" y="104598"/>
                        <a:pt x="253323" y="104598"/>
                      </a:cubicBezTo>
                      <a:cubicBezTo>
                        <a:pt x="253145" y="104687"/>
                        <a:pt x="252967" y="104865"/>
                        <a:pt x="252789" y="104954"/>
                      </a:cubicBezTo>
                      <a:cubicBezTo>
                        <a:pt x="252789" y="104954"/>
                        <a:pt x="252789" y="104954"/>
                        <a:pt x="252789" y="104954"/>
                      </a:cubicBezTo>
                      <a:cubicBezTo>
                        <a:pt x="252612" y="105043"/>
                        <a:pt x="252434" y="105221"/>
                        <a:pt x="252256" y="105309"/>
                      </a:cubicBezTo>
                      <a:cubicBezTo>
                        <a:pt x="252256" y="105309"/>
                        <a:pt x="252256" y="105309"/>
                        <a:pt x="252256" y="105309"/>
                      </a:cubicBezTo>
                      <a:cubicBezTo>
                        <a:pt x="252078" y="105398"/>
                        <a:pt x="251900" y="105576"/>
                        <a:pt x="251722" y="105665"/>
                      </a:cubicBezTo>
                      <a:cubicBezTo>
                        <a:pt x="251722" y="105665"/>
                        <a:pt x="251722" y="105665"/>
                        <a:pt x="251722" y="105665"/>
                      </a:cubicBezTo>
                      <a:cubicBezTo>
                        <a:pt x="251544" y="105754"/>
                        <a:pt x="251366" y="105932"/>
                        <a:pt x="251188" y="106021"/>
                      </a:cubicBezTo>
                      <a:cubicBezTo>
                        <a:pt x="251188" y="106021"/>
                        <a:pt x="251188" y="106021"/>
                        <a:pt x="251188" y="106021"/>
                      </a:cubicBezTo>
                      <a:cubicBezTo>
                        <a:pt x="251011" y="106110"/>
                        <a:pt x="250833" y="106288"/>
                        <a:pt x="250654" y="106377"/>
                      </a:cubicBezTo>
                      <a:cubicBezTo>
                        <a:pt x="250654" y="106377"/>
                        <a:pt x="250654" y="106377"/>
                        <a:pt x="250654" y="106377"/>
                      </a:cubicBezTo>
                      <a:cubicBezTo>
                        <a:pt x="250477" y="106466"/>
                        <a:pt x="250299" y="106644"/>
                        <a:pt x="250121" y="106733"/>
                      </a:cubicBezTo>
                      <a:cubicBezTo>
                        <a:pt x="250121" y="106733"/>
                        <a:pt x="250121" y="106733"/>
                        <a:pt x="250121" y="106733"/>
                      </a:cubicBezTo>
                      <a:cubicBezTo>
                        <a:pt x="249943" y="106822"/>
                        <a:pt x="249765" y="107000"/>
                        <a:pt x="249587" y="107088"/>
                      </a:cubicBezTo>
                      <a:cubicBezTo>
                        <a:pt x="249587" y="107088"/>
                        <a:pt x="249587" y="107088"/>
                        <a:pt x="249587" y="107088"/>
                      </a:cubicBezTo>
                      <a:cubicBezTo>
                        <a:pt x="249410" y="107177"/>
                        <a:pt x="249232" y="107355"/>
                        <a:pt x="249053" y="107444"/>
                      </a:cubicBezTo>
                      <a:cubicBezTo>
                        <a:pt x="249053" y="107444"/>
                        <a:pt x="249053" y="107444"/>
                        <a:pt x="249053" y="107444"/>
                      </a:cubicBezTo>
                      <a:cubicBezTo>
                        <a:pt x="248876" y="107533"/>
                        <a:pt x="248698" y="107711"/>
                        <a:pt x="248520" y="107800"/>
                      </a:cubicBezTo>
                      <a:cubicBezTo>
                        <a:pt x="248520" y="107800"/>
                        <a:pt x="248520" y="107800"/>
                        <a:pt x="248520" y="107800"/>
                      </a:cubicBezTo>
                      <a:cubicBezTo>
                        <a:pt x="248342" y="107889"/>
                        <a:pt x="248164" y="108067"/>
                        <a:pt x="247986" y="108156"/>
                      </a:cubicBezTo>
                      <a:cubicBezTo>
                        <a:pt x="247986" y="108156"/>
                        <a:pt x="247986" y="108156"/>
                        <a:pt x="247986" y="108156"/>
                      </a:cubicBezTo>
                      <a:cubicBezTo>
                        <a:pt x="247808" y="108245"/>
                        <a:pt x="247631" y="108423"/>
                        <a:pt x="247452" y="108512"/>
                      </a:cubicBezTo>
                      <a:cubicBezTo>
                        <a:pt x="247452" y="108512"/>
                        <a:pt x="247452" y="108512"/>
                        <a:pt x="247452" y="108512"/>
                      </a:cubicBezTo>
                      <a:cubicBezTo>
                        <a:pt x="247274" y="108601"/>
                        <a:pt x="247097" y="108778"/>
                        <a:pt x="246919" y="108867"/>
                      </a:cubicBezTo>
                      <a:cubicBezTo>
                        <a:pt x="246919" y="108867"/>
                        <a:pt x="246919" y="108867"/>
                        <a:pt x="246919" y="108867"/>
                      </a:cubicBezTo>
                      <a:cubicBezTo>
                        <a:pt x="246741" y="108956"/>
                        <a:pt x="246563" y="109134"/>
                        <a:pt x="246385" y="109223"/>
                      </a:cubicBezTo>
                      <a:cubicBezTo>
                        <a:pt x="246385" y="109223"/>
                        <a:pt x="246385" y="109223"/>
                        <a:pt x="246385" y="109223"/>
                      </a:cubicBezTo>
                      <a:cubicBezTo>
                        <a:pt x="246207" y="109312"/>
                        <a:pt x="246029" y="109490"/>
                        <a:pt x="245851" y="109579"/>
                      </a:cubicBezTo>
                      <a:cubicBezTo>
                        <a:pt x="245851" y="109579"/>
                        <a:pt x="245851" y="109579"/>
                        <a:pt x="245851" y="109579"/>
                      </a:cubicBezTo>
                      <a:cubicBezTo>
                        <a:pt x="245673" y="109668"/>
                        <a:pt x="245496" y="109846"/>
                        <a:pt x="245318" y="109935"/>
                      </a:cubicBezTo>
                      <a:cubicBezTo>
                        <a:pt x="245318" y="109935"/>
                        <a:pt x="245318" y="109935"/>
                        <a:pt x="245318" y="109935"/>
                      </a:cubicBezTo>
                      <a:cubicBezTo>
                        <a:pt x="245140" y="110024"/>
                        <a:pt x="244962" y="110202"/>
                        <a:pt x="244784" y="110291"/>
                      </a:cubicBezTo>
                      <a:cubicBezTo>
                        <a:pt x="244784" y="110291"/>
                        <a:pt x="244784" y="110291"/>
                        <a:pt x="244784" y="110291"/>
                      </a:cubicBezTo>
                      <a:cubicBezTo>
                        <a:pt x="244606" y="110380"/>
                        <a:pt x="244428" y="110557"/>
                        <a:pt x="244250" y="110646"/>
                      </a:cubicBezTo>
                      <a:cubicBezTo>
                        <a:pt x="244250" y="110646"/>
                        <a:pt x="244250" y="110646"/>
                        <a:pt x="244250" y="110646"/>
                      </a:cubicBezTo>
                      <a:cubicBezTo>
                        <a:pt x="244072" y="110735"/>
                        <a:pt x="243894" y="110913"/>
                        <a:pt x="243717" y="111002"/>
                      </a:cubicBezTo>
                      <a:cubicBezTo>
                        <a:pt x="243717" y="111002"/>
                        <a:pt x="243717" y="111002"/>
                        <a:pt x="243717" y="111002"/>
                      </a:cubicBezTo>
                      <a:cubicBezTo>
                        <a:pt x="243539" y="111091"/>
                        <a:pt x="243361" y="111269"/>
                        <a:pt x="243183" y="111358"/>
                      </a:cubicBezTo>
                      <a:cubicBezTo>
                        <a:pt x="243183" y="111358"/>
                        <a:pt x="243183" y="111358"/>
                        <a:pt x="243183" y="111358"/>
                      </a:cubicBezTo>
                      <a:cubicBezTo>
                        <a:pt x="243005" y="111447"/>
                        <a:pt x="242827" y="111625"/>
                        <a:pt x="242649" y="111714"/>
                      </a:cubicBezTo>
                      <a:cubicBezTo>
                        <a:pt x="242649" y="111714"/>
                        <a:pt x="242649" y="111714"/>
                        <a:pt x="242649" y="111714"/>
                      </a:cubicBezTo>
                      <a:cubicBezTo>
                        <a:pt x="242471" y="111803"/>
                        <a:pt x="242293" y="111981"/>
                        <a:pt x="242116" y="112070"/>
                      </a:cubicBezTo>
                      <a:cubicBezTo>
                        <a:pt x="242116" y="112070"/>
                        <a:pt x="242116" y="112070"/>
                        <a:pt x="242116" y="112070"/>
                      </a:cubicBezTo>
                      <a:cubicBezTo>
                        <a:pt x="241938" y="112159"/>
                        <a:pt x="241760" y="112336"/>
                        <a:pt x="241582" y="112425"/>
                      </a:cubicBezTo>
                      <a:cubicBezTo>
                        <a:pt x="241582" y="112425"/>
                        <a:pt x="241582" y="112425"/>
                        <a:pt x="241582" y="112425"/>
                      </a:cubicBezTo>
                      <a:cubicBezTo>
                        <a:pt x="241404" y="112514"/>
                        <a:pt x="241226" y="112692"/>
                        <a:pt x="241048" y="112781"/>
                      </a:cubicBezTo>
                      <a:cubicBezTo>
                        <a:pt x="241048" y="112781"/>
                        <a:pt x="241048" y="112781"/>
                        <a:pt x="241048" y="112781"/>
                      </a:cubicBezTo>
                      <a:cubicBezTo>
                        <a:pt x="240870" y="112870"/>
                        <a:pt x="240692" y="113048"/>
                        <a:pt x="240515" y="113137"/>
                      </a:cubicBezTo>
                      <a:cubicBezTo>
                        <a:pt x="240515" y="113137"/>
                        <a:pt x="240515" y="113137"/>
                        <a:pt x="240515" y="113137"/>
                      </a:cubicBezTo>
                      <a:cubicBezTo>
                        <a:pt x="240337" y="113226"/>
                        <a:pt x="240159" y="113404"/>
                        <a:pt x="239981" y="113493"/>
                      </a:cubicBezTo>
                      <a:cubicBezTo>
                        <a:pt x="239981" y="113493"/>
                        <a:pt x="239981" y="113493"/>
                        <a:pt x="239981" y="113493"/>
                      </a:cubicBezTo>
                      <a:cubicBezTo>
                        <a:pt x="239803" y="113582"/>
                        <a:pt x="239625" y="113760"/>
                        <a:pt x="239447" y="113849"/>
                      </a:cubicBezTo>
                      <a:cubicBezTo>
                        <a:pt x="239447" y="113849"/>
                        <a:pt x="239447" y="113849"/>
                        <a:pt x="239447" y="113849"/>
                      </a:cubicBezTo>
                      <a:cubicBezTo>
                        <a:pt x="239269" y="113938"/>
                        <a:pt x="239091" y="114115"/>
                        <a:pt x="238913" y="114204"/>
                      </a:cubicBezTo>
                      <a:cubicBezTo>
                        <a:pt x="238913" y="114204"/>
                        <a:pt x="238913" y="114204"/>
                        <a:pt x="238913" y="114204"/>
                      </a:cubicBezTo>
                      <a:cubicBezTo>
                        <a:pt x="238736" y="114293"/>
                        <a:pt x="238558" y="114471"/>
                        <a:pt x="238379" y="114560"/>
                      </a:cubicBezTo>
                      <a:cubicBezTo>
                        <a:pt x="238379" y="114560"/>
                        <a:pt x="238379" y="114560"/>
                        <a:pt x="238379" y="114560"/>
                      </a:cubicBezTo>
                      <a:cubicBezTo>
                        <a:pt x="238202" y="114649"/>
                        <a:pt x="238024" y="114827"/>
                        <a:pt x="237846" y="114916"/>
                      </a:cubicBezTo>
                      <a:cubicBezTo>
                        <a:pt x="237846" y="114916"/>
                        <a:pt x="237846" y="114916"/>
                        <a:pt x="237846" y="114916"/>
                      </a:cubicBezTo>
                      <a:cubicBezTo>
                        <a:pt x="237668" y="115005"/>
                        <a:pt x="237490" y="115183"/>
                        <a:pt x="237312" y="115272"/>
                      </a:cubicBezTo>
                      <a:cubicBezTo>
                        <a:pt x="237312" y="115272"/>
                        <a:pt x="237312" y="115272"/>
                        <a:pt x="237312" y="115272"/>
                      </a:cubicBezTo>
                      <a:cubicBezTo>
                        <a:pt x="237135" y="115361"/>
                        <a:pt x="236956" y="115539"/>
                        <a:pt x="236778" y="115628"/>
                      </a:cubicBezTo>
                      <a:cubicBezTo>
                        <a:pt x="236778" y="115628"/>
                        <a:pt x="236778" y="115628"/>
                        <a:pt x="236778" y="115628"/>
                      </a:cubicBezTo>
                      <a:cubicBezTo>
                        <a:pt x="236601" y="115717"/>
                        <a:pt x="236423" y="115894"/>
                        <a:pt x="236245" y="115983"/>
                      </a:cubicBezTo>
                      <a:cubicBezTo>
                        <a:pt x="236245" y="115983"/>
                        <a:pt x="236245" y="115983"/>
                        <a:pt x="236245" y="115983"/>
                      </a:cubicBezTo>
                      <a:cubicBezTo>
                        <a:pt x="236067" y="116072"/>
                        <a:pt x="235889" y="116250"/>
                        <a:pt x="235711" y="116339"/>
                      </a:cubicBezTo>
                      <a:lnTo>
                        <a:pt x="235711" y="116339"/>
                      </a:lnTo>
                      <a:cubicBezTo>
                        <a:pt x="235711" y="116339"/>
                        <a:pt x="235355" y="116606"/>
                        <a:pt x="235177" y="116695"/>
                      </a:cubicBezTo>
                      <a:cubicBezTo>
                        <a:pt x="235177" y="116695"/>
                        <a:pt x="235177" y="116695"/>
                        <a:pt x="235177" y="116695"/>
                      </a:cubicBezTo>
                      <a:cubicBezTo>
                        <a:pt x="234999" y="116784"/>
                        <a:pt x="234822" y="116962"/>
                        <a:pt x="234644" y="117051"/>
                      </a:cubicBezTo>
                      <a:cubicBezTo>
                        <a:pt x="234644" y="117051"/>
                        <a:pt x="234644" y="117051"/>
                        <a:pt x="234644" y="117051"/>
                      </a:cubicBezTo>
                      <a:cubicBezTo>
                        <a:pt x="234466" y="117140"/>
                        <a:pt x="234288" y="117318"/>
                        <a:pt x="234110" y="117407"/>
                      </a:cubicBezTo>
                      <a:cubicBezTo>
                        <a:pt x="234110" y="117407"/>
                        <a:pt x="234110" y="117407"/>
                        <a:pt x="234110" y="117407"/>
                      </a:cubicBezTo>
                      <a:cubicBezTo>
                        <a:pt x="233932" y="117496"/>
                        <a:pt x="233754" y="117673"/>
                        <a:pt x="233576" y="117762"/>
                      </a:cubicBezTo>
                      <a:cubicBezTo>
                        <a:pt x="233576" y="117762"/>
                        <a:pt x="233576" y="117762"/>
                        <a:pt x="233576" y="117762"/>
                      </a:cubicBezTo>
                      <a:cubicBezTo>
                        <a:pt x="233398" y="117851"/>
                        <a:pt x="233221" y="118029"/>
                        <a:pt x="233043" y="118118"/>
                      </a:cubicBezTo>
                      <a:cubicBezTo>
                        <a:pt x="233043" y="118118"/>
                        <a:pt x="233043" y="118118"/>
                        <a:pt x="233043" y="118118"/>
                      </a:cubicBezTo>
                      <a:cubicBezTo>
                        <a:pt x="232865" y="118207"/>
                        <a:pt x="232687" y="118385"/>
                        <a:pt x="232509" y="118474"/>
                      </a:cubicBezTo>
                      <a:cubicBezTo>
                        <a:pt x="232509" y="118474"/>
                        <a:pt x="232509" y="118474"/>
                        <a:pt x="232509" y="118474"/>
                      </a:cubicBezTo>
                      <a:cubicBezTo>
                        <a:pt x="232331" y="118563"/>
                        <a:pt x="232153" y="118741"/>
                        <a:pt x="231975" y="118830"/>
                      </a:cubicBezTo>
                      <a:cubicBezTo>
                        <a:pt x="231975" y="118830"/>
                        <a:pt x="231975" y="118830"/>
                        <a:pt x="231975" y="118830"/>
                      </a:cubicBezTo>
                      <a:cubicBezTo>
                        <a:pt x="231797" y="118919"/>
                        <a:pt x="231620" y="119097"/>
                        <a:pt x="231442" y="119186"/>
                      </a:cubicBezTo>
                      <a:cubicBezTo>
                        <a:pt x="231442" y="119186"/>
                        <a:pt x="231442" y="119186"/>
                        <a:pt x="231442" y="119186"/>
                      </a:cubicBezTo>
                      <a:cubicBezTo>
                        <a:pt x="231264" y="119274"/>
                        <a:pt x="231086" y="119452"/>
                        <a:pt x="230908" y="119541"/>
                      </a:cubicBezTo>
                      <a:cubicBezTo>
                        <a:pt x="230908" y="119541"/>
                        <a:pt x="230908" y="119541"/>
                        <a:pt x="230908" y="119541"/>
                      </a:cubicBezTo>
                      <a:cubicBezTo>
                        <a:pt x="230730" y="119630"/>
                        <a:pt x="230552" y="119808"/>
                        <a:pt x="230374" y="119897"/>
                      </a:cubicBezTo>
                      <a:cubicBezTo>
                        <a:pt x="230374" y="119897"/>
                        <a:pt x="230374" y="119897"/>
                        <a:pt x="230374" y="119897"/>
                      </a:cubicBezTo>
                      <a:cubicBezTo>
                        <a:pt x="230196" y="119986"/>
                        <a:pt x="230018" y="120164"/>
                        <a:pt x="229841" y="120253"/>
                      </a:cubicBezTo>
                      <a:cubicBezTo>
                        <a:pt x="229841" y="120253"/>
                        <a:pt x="229841" y="120253"/>
                        <a:pt x="229841" y="120253"/>
                      </a:cubicBezTo>
                      <a:cubicBezTo>
                        <a:pt x="229663" y="120342"/>
                        <a:pt x="229484" y="120520"/>
                        <a:pt x="229307" y="120609"/>
                      </a:cubicBezTo>
                      <a:cubicBezTo>
                        <a:pt x="229307" y="120609"/>
                        <a:pt x="229307" y="120609"/>
                        <a:pt x="229307" y="120609"/>
                      </a:cubicBezTo>
                      <a:cubicBezTo>
                        <a:pt x="229129" y="120698"/>
                        <a:pt x="228951" y="120876"/>
                        <a:pt x="228773" y="120965"/>
                      </a:cubicBezTo>
                      <a:cubicBezTo>
                        <a:pt x="228773" y="120965"/>
                        <a:pt x="228773" y="120965"/>
                        <a:pt x="228773" y="120965"/>
                      </a:cubicBezTo>
                      <a:cubicBezTo>
                        <a:pt x="228595" y="121054"/>
                        <a:pt x="228417" y="121231"/>
                        <a:pt x="228240" y="121320"/>
                      </a:cubicBezTo>
                      <a:cubicBezTo>
                        <a:pt x="228240" y="121320"/>
                        <a:pt x="228240" y="121320"/>
                        <a:pt x="228240" y="121320"/>
                      </a:cubicBezTo>
                      <a:cubicBezTo>
                        <a:pt x="228062" y="121409"/>
                        <a:pt x="227883" y="121587"/>
                        <a:pt x="227706" y="121676"/>
                      </a:cubicBezTo>
                      <a:cubicBezTo>
                        <a:pt x="227706" y="121676"/>
                        <a:pt x="227706" y="121676"/>
                        <a:pt x="227706" y="121676"/>
                      </a:cubicBezTo>
                      <a:cubicBezTo>
                        <a:pt x="227528" y="121765"/>
                        <a:pt x="227350" y="121943"/>
                        <a:pt x="227172" y="122032"/>
                      </a:cubicBezTo>
                      <a:cubicBezTo>
                        <a:pt x="227172" y="122032"/>
                        <a:pt x="227172" y="122032"/>
                        <a:pt x="227172" y="122032"/>
                      </a:cubicBezTo>
                      <a:cubicBezTo>
                        <a:pt x="226994" y="122121"/>
                        <a:pt x="226816" y="122299"/>
                        <a:pt x="226639" y="122388"/>
                      </a:cubicBezTo>
                      <a:cubicBezTo>
                        <a:pt x="226639" y="122388"/>
                        <a:pt x="226639" y="122388"/>
                        <a:pt x="226639" y="122388"/>
                      </a:cubicBezTo>
                      <a:cubicBezTo>
                        <a:pt x="226461" y="122477"/>
                        <a:pt x="226282" y="122655"/>
                        <a:pt x="226104" y="122744"/>
                      </a:cubicBezTo>
                      <a:cubicBezTo>
                        <a:pt x="226104" y="122744"/>
                        <a:pt x="226104" y="122744"/>
                        <a:pt x="226104" y="122744"/>
                      </a:cubicBezTo>
                      <a:cubicBezTo>
                        <a:pt x="225927" y="122832"/>
                        <a:pt x="225749" y="123010"/>
                        <a:pt x="225571" y="123099"/>
                      </a:cubicBezTo>
                      <a:cubicBezTo>
                        <a:pt x="225571" y="123099"/>
                        <a:pt x="225571" y="123099"/>
                        <a:pt x="225571" y="123099"/>
                      </a:cubicBezTo>
                      <a:cubicBezTo>
                        <a:pt x="225393" y="123188"/>
                        <a:pt x="225215" y="123366"/>
                        <a:pt x="225037" y="123455"/>
                      </a:cubicBezTo>
                      <a:cubicBezTo>
                        <a:pt x="225037" y="123455"/>
                        <a:pt x="225037" y="123455"/>
                        <a:pt x="225037" y="123455"/>
                      </a:cubicBezTo>
                      <a:cubicBezTo>
                        <a:pt x="224859" y="123544"/>
                        <a:pt x="224681" y="123722"/>
                        <a:pt x="224503" y="123811"/>
                      </a:cubicBezTo>
                      <a:cubicBezTo>
                        <a:pt x="224503" y="123811"/>
                        <a:pt x="224503" y="123811"/>
                        <a:pt x="224503" y="123811"/>
                      </a:cubicBezTo>
                      <a:cubicBezTo>
                        <a:pt x="224326" y="123900"/>
                        <a:pt x="224148" y="124078"/>
                        <a:pt x="223970" y="124167"/>
                      </a:cubicBezTo>
                      <a:cubicBezTo>
                        <a:pt x="223970" y="124167"/>
                        <a:pt x="223970" y="124167"/>
                        <a:pt x="223970" y="124167"/>
                      </a:cubicBezTo>
                      <a:cubicBezTo>
                        <a:pt x="223792" y="124256"/>
                        <a:pt x="223614" y="124434"/>
                        <a:pt x="223436" y="124523"/>
                      </a:cubicBezTo>
                      <a:cubicBezTo>
                        <a:pt x="223436" y="124523"/>
                        <a:pt x="223436" y="124523"/>
                        <a:pt x="223436" y="124523"/>
                      </a:cubicBezTo>
                      <a:cubicBezTo>
                        <a:pt x="223258" y="124612"/>
                        <a:pt x="223080" y="124789"/>
                        <a:pt x="222902" y="124878"/>
                      </a:cubicBezTo>
                      <a:cubicBezTo>
                        <a:pt x="222902" y="124878"/>
                        <a:pt x="222902" y="124878"/>
                        <a:pt x="222902" y="124878"/>
                      </a:cubicBezTo>
                      <a:cubicBezTo>
                        <a:pt x="222725" y="124967"/>
                        <a:pt x="222547" y="125145"/>
                        <a:pt x="222369" y="125234"/>
                      </a:cubicBezTo>
                      <a:cubicBezTo>
                        <a:pt x="222369" y="125234"/>
                        <a:pt x="222369" y="125234"/>
                        <a:pt x="222369" y="125234"/>
                      </a:cubicBezTo>
                      <a:cubicBezTo>
                        <a:pt x="222191" y="125323"/>
                        <a:pt x="222013" y="125501"/>
                        <a:pt x="221835" y="125590"/>
                      </a:cubicBezTo>
                      <a:cubicBezTo>
                        <a:pt x="221835" y="125590"/>
                        <a:pt x="221835" y="125590"/>
                        <a:pt x="221835" y="125590"/>
                      </a:cubicBezTo>
                      <a:cubicBezTo>
                        <a:pt x="221657" y="125679"/>
                        <a:pt x="221479" y="125857"/>
                        <a:pt x="221301" y="125946"/>
                      </a:cubicBezTo>
                      <a:cubicBezTo>
                        <a:pt x="221301" y="125946"/>
                        <a:pt x="221301" y="125946"/>
                        <a:pt x="221301" y="125946"/>
                      </a:cubicBezTo>
                      <a:cubicBezTo>
                        <a:pt x="221123" y="126035"/>
                        <a:pt x="220946" y="126213"/>
                        <a:pt x="220768" y="126302"/>
                      </a:cubicBezTo>
                      <a:cubicBezTo>
                        <a:pt x="220768" y="126302"/>
                        <a:pt x="220768" y="126302"/>
                        <a:pt x="220768" y="126302"/>
                      </a:cubicBezTo>
                      <a:cubicBezTo>
                        <a:pt x="220590" y="126390"/>
                        <a:pt x="220412" y="126568"/>
                        <a:pt x="220234" y="126657"/>
                      </a:cubicBezTo>
                      <a:cubicBezTo>
                        <a:pt x="220234" y="126657"/>
                        <a:pt x="220234" y="126657"/>
                        <a:pt x="220234" y="126657"/>
                      </a:cubicBezTo>
                      <a:cubicBezTo>
                        <a:pt x="220056" y="126746"/>
                        <a:pt x="219878" y="126924"/>
                        <a:pt x="219700" y="127013"/>
                      </a:cubicBezTo>
                      <a:cubicBezTo>
                        <a:pt x="219700" y="127013"/>
                        <a:pt x="219700" y="127013"/>
                        <a:pt x="219700" y="127013"/>
                      </a:cubicBezTo>
                      <a:cubicBezTo>
                        <a:pt x="219522" y="127102"/>
                        <a:pt x="219345" y="127280"/>
                        <a:pt x="219167" y="127369"/>
                      </a:cubicBezTo>
                      <a:cubicBezTo>
                        <a:pt x="219167" y="127369"/>
                        <a:pt x="219167" y="127369"/>
                        <a:pt x="219167" y="127369"/>
                      </a:cubicBezTo>
                      <a:cubicBezTo>
                        <a:pt x="218989" y="127458"/>
                        <a:pt x="218811" y="127636"/>
                        <a:pt x="218633" y="127725"/>
                      </a:cubicBezTo>
                      <a:cubicBezTo>
                        <a:pt x="218633" y="127725"/>
                        <a:pt x="218633" y="127725"/>
                        <a:pt x="218633" y="127725"/>
                      </a:cubicBezTo>
                      <a:cubicBezTo>
                        <a:pt x="218455" y="127814"/>
                        <a:pt x="218277" y="127992"/>
                        <a:pt x="218099" y="128081"/>
                      </a:cubicBezTo>
                      <a:cubicBezTo>
                        <a:pt x="218099" y="128081"/>
                        <a:pt x="218099" y="128081"/>
                        <a:pt x="218099" y="128081"/>
                      </a:cubicBezTo>
                      <a:cubicBezTo>
                        <a:pt x="217921" y="128169"/>
                        <a:pt x="217744" y="128347"/>
                        <a:pt x="217566" y="128436"/>
                      </a:cubicBezTo>
                      <a:cubicBezTo>
                        <a:pt x="217566" y="128436"/>
                        <a:pt x="217566" y="128436"/>
                        <a:pt x="217566" y="128436"/>
                      </a:cubicBezTo>
                      <a:cubicBezTo>
                        <a:pt x="217387" y="128525"/>
                        <a:pt x="217209" y="128703"/>
                        <a:pt x="217032" y="128792"/>
                      </a:cubicBezTo>
                      <a:cubicBezTo>
                        <a:pt x="217032" y="128792"/>
                        <a:pt x="217032" y="128792"/>
                        <a:pt x="217032" y="128792"/>
                      </a:cubicBezTo>
                      <a:cubicBezTo>
                        <a:pt x="216854" y="128881"/>
                        <a:pt x="216676" y="129059"/>
                        <a:pt x="216498" y="129148"/>
                      </a:cubicBezTo>
                      <a:cubicBezTo>
                        <a:pt x="216498" y="129148"/>
                        <a:pt x="216498" y="129148"/>
                        <a:pt x="216498" y="129148"/>
                      </a:cubicBezTo>
                      <a:cubicBezTo>
                        <a:pt x="216320" y="129237"/>
                        <a:pt x="216142" y="129415"/>
                        <a:pt x="215965" y="129504"/>
                      </a:cubicBezTo>
                      <a:cubicBezTo>
                        <a:pt x="215965" y="129504"/>
                        <a:pt x="215965" y="129504"/>
                        <a:pt x="215965" y="129504"/>
                      </a:cubicBezTo>
                      <a:cubicBezTo>
                        <a:pt x="215786" y="129593"/>
                        <a:pt x="215608" y="129771"/>
                        <a:pt x="215431" y="129860"/>
                      </a:cubicBezTo>
                      <a:cubicBezTo>
                        <a:pt x="215431" y="129860"/>
                        <a:pt x="215431" y="129860"/>
                        <a:pt x="215431" y="129860"/>
                      </a:cubicBezTo>
                      <a:cubicBezTo>
                        <a:pt x="215253" y="129948"/>
                        <a:pt x="215075" y="130126"/>
                        <a:pt x="214897" y="130215"/>
                      </a:cubicBezTo>
                      <a:cubicBezTo>
                        <a:pt x="214897" y="130215"/>
                        <a:pt x="214897" y="130215"/>
                        <a:pt x="214897" y="130215"/>
                      </a:cubicBezTo>
                      <a:cubicBezTo>
                        <a:pt x="214719" y="130304"/>
                        <a:pt x="214541" y="130482"/>
                        <a:pt x="214364" y="130571"/>
                      </a:cubicBezTo>
                      <a:cubicBezTo>
                        <a:pt x="214364" y="130571"/>
                        <a:pt x="214364" y="130571"/>
                        <a:pt x="214364" y="130571"/>
                      </a:cubicBezTo>
                      <a:cubicBezTo>
                        <a:pt x="214185" y="130660"/>
                        <a:pt x="214007" y="130838"/>
                        <a:pt x="213830" y="130927"/>
                      </a:cubicBezTo>
                      <a:cubicBezTo>
                        <a:pt x="213830" y="130927"/>
                        <a:pt x="213830" y="130927"/>
                        <a:pt x="213830" y="130927"/>
                      </a:cubicBezTo>
                      <a:cubicBezTo>
                        <a:pt x="213652" y="131016"/>
                        <a:pt x="213474" y="131194"/>
                        <a:pt x="213296" y="131283"/>
                      </a:cubicBezTo>
                      <a:cubicBezTo>
                        <a:pt x="213296" y="131283"/>
                        <a:pt x="213296" y="131283"/>
                        <a:pt x="213296" y="131283"/>
                      </a:cubicBezTo>
                      <a:cubicBezTo>
                        <a:pt x="213118" y="131372"/>
                        <a:pt x="212940" y="131550"/>
                        <a:pt x="212762" y="131638"/>
                      </a:cubicBezTo>
                      <a:cubicBezTo>
                        <a:pt x="212762" y="131638"/>
                        <a:pt x="212762" y="131638"/>
                        <a:pt x="212762" y="131638"/>
                      </a:cubicBezTo>
                      <a:cubicBezTo>
                        <a:pt x="212584" y="131727"/>
                        <a:pt x="212406" y="131905"/>
                        <a:pt x="212228" y="131994"/>
                      </a:cubicBezTo>
                      <a:cubicBezTo>
                        <a:pt x="212228" y="131994"/>
                        <a:pt x="212228" y="131994"/>
                        <a:pt x="212228" y="131994"/>
                      </a:cubicBezTo>
                      <a:cubicBezTo>
                        <a:pt x="212051" y="132083"/>
                        <a:pt x="211873" y="132261"/>
                        <a:pt x="211695" y="132350"/>
                      </a:cubicBezTo>
                      <a:cubicBezTo>
                        <a:pt x="211695" y="132350"/>
                        <a:pt x="211695" y="132350"/>
                        <a:pt x="211695" y="132350"/>
                      </a:cubicBezTo>
                      <a:cubicBezTo>
                        <a:pt x="211517" y="132439"/>
                        <a:pt x="211339" y="132617"/>
                        <a:pt x="211161" y="132706"/>
                      </a:cubicBezTo>
                      <a:cubicBezTo>
                        <a:pt x="211161" y="132706"/>
                        <a:pt x="211161" y="132706"/>
                        <a:pt x="211161" y="132706"/>
                      </a:cubicBezTo>
                      <a:cubicBezTo>
                        <a:pt x="210983" y="132795"/>
                        <a:pt x="210805" y="132973"/>
                        <a:pt x="210627" y="133062"/>
                      </a:cubicBezTo>
                      <a:cubicBezTo>
                        <a:pt x="210627" y="133062"/>
                        <a:pt x="210627" y="133062"/>
                        <a:pt x="210627" y="133062"/>
                      </a:cubicBezTo>
                      <a:cubicBezTo>
                        <a:pt x="210450" y="133151"/>
                        <a:pt x="210272" y="133329"/>
                        <a:pt x="210094" y="133417"/>
                      </a:cubicBezTo>
                      <a:cubicBezTo>
                        <a:pt x="210094" y="133417"/>
                        <a:pt x="210094" y="133417"/>
                        <a:pt x="210094" y="133417"/>
                      </a:cubicBezTo>
                      <a:cubicBezTo>
                        <a:pt x="209916" y="133506"/>
                        <a:pt x="209738" y="133684"/>
                        <a:pt x="209560" y="133773"/>
                      </a:cubicBezTo>
                      <a:cubicBezTo>
                        <a:pt x="209560" y="133773"/>
                        <a:pt x="209560" y="133773"/>
                        <a:pt x="209560" y="133773"/>
                      </a:cubicBezTo>
                      <a:cubicBezTo>
                        <a:pt x="209382" y="133862"/>
                        <a:pt x="209204" y="134040"/>
                        <a:pt x="209026" y="134129"/>
                      </a:cubicBezTo>
                      <a:cubicBezTo>
                        <a:pt x="209026" y="134129"/>
                        <a:pt x="209026" y="134129"/>
                        <a:pt x="209026" y="134129"/>
                      </a:cubicBezTo>
                      <a:cubicBezTo>
                        <a:pt x="208849" y="134218"/>
                        <a:pt x="208671" y="134396"/>
                        <a:pt x="208493" y="134485"/>
                      </a:cubicBezTo>
                      <a:cubicBezTo>
                        <a:pt x="208493" y="134485"/>
                        <a:pt x="208493" y="134485"/>
                        <a:pt x="208493" y="134485"/>
                      </a:cubicBezTo>
                      <a:cubicBezTo>
                        <a:pt x="208314" y="134574"/>
                        <a:pt x="208137" y="134752"/>
                        <a:pt x="207959" y="134841"/>
                      </a:cubicBezTo>
                      <a:cubicBezTo>
                        <a:pt x="207959" y="134841"/>
                        <a:pt x="207959" y="134841"/>
                        <a:pt x="207959" y="134841"/>
                      </a:cubicBezTo>
                      <a:cubicBezTo>
                        <a:pt x="207781" y="134930"/>
                        <a:pt x="207603" y="135107"/>
                        <a:pt x="207425" y="135196"/>
                      </a:cubicBezTo>
                      <a:cubicBezTo>
                        <a:pt x="207425" y="135196"/>
                        <a:pt x="207425" y="135196"/>
                        <a:pt x="207425" y="135196"/>
                      </a:cubicBezTo>
                      <a:cubicBezTo>
                        <a:pt x="207247" y="135285"/>
                        <a:pt x="207070" y="135463"/>
                        <a:pt x="206892" y="135552"/>
                      </a:cubicBezTo>
                      <a:cubicBezTo>
                        <a:pt x="206892" y="135552"/>
                        <a:pt x="206892" y="135552"/>
                        <a:pt x="206892" y="135552"/>
                      </a:cubicBezTo>
                      <a:cubicBezTo>
                        <a:pt x="206713" y="135641"/>
                        <a:pt x="206536" y="135819"/>
                        <a:pt x="206358" y="135908"/>
                      </a:cubicBezTo>
                      <a:cubicBezTo>
                        <a:pt x="206358" y="135908"/>
                        <a:pt x="206358" y="135908"/>
                        <a:pt x="206358" y="135908"/>
                      </a:cubicBezTo>
                      <a:cubicBezTo>
                        <a:pt x="206180" y="135997"/>
                        <a:pt x="206002" y="136175"/>
                        <a:pt x="205824" y="136264"/>
                      </a:cubicBezTo>
                      <a:cubicBezTo>
                        <a:pt x="205824" y="136264"/>
                        <a:pt x="205824" y="136264"/>
                        <a:pt x="205824" y="136264"/>
                      </a:cubicBezTo>
                      <a:cubicBezTo>
                        <a:pt x="205646" y="136353"/>
                        <a:pt x="205469" y="136531"/>
                        <a:pt x="205291" y="136620"/>
                      </a:cubicBezTo>
                      <a:cubicBezTo>
                        <a:pt x="205291" y="136620"/>
                        <a:pt x="205291" y="136620"/>
                        <a:pt x="205291" y="136620"/>
                      </a:cubicBezTo>
                      <a:cubicBezTo>
                        <a:pt x="205112" y="136709"/>
                        <a:pt x="204935" y="136887"/>
                        <a:pt x="204757" y="136975"/>
                      </a:cubicBezTo>
                      <a:cubicBezTo>
                        <a:pt x="204757" y="136975"/>
                        <a:pt x="204757" y="136975"/>
                        <a:pt x="204757" y="136975"/>
                      </a:cubicBezTo>
                      <a:cubicBezTo>
                        <a:pt x="204579" y="137064"/>
                        <a:pt x="204401" y="137242"/>
                        <a:pt x="204223" y="137331"/>
                      </a:cubicBezTo>
                      <a:cubicBezTo>
                        <a:pt x="204223" y="137331"/>
                        <a:pt x="204223" y="137331"/>
                        <a:pt x="204223" y="137331"/>
                      </a:cubicBezTo>
                      <a:cubicBezTo>
                        <a:pt x="204045" y="137420"/>
                        <a:pt x="203867" y="137598"/>
                        <a:pt x="203689" y="137687"/>
                      </a:cubicBezTo>
                      <a:cubicBezTo>
                        <a:pt x="203689" y="137687"/>
                        <a:pt x="203689" y="137687"/>
                        <a:pt x="203689" y="137687"/>
                      </a:cubicBezTo>
                      <a:cubicBezTo>
                        <a:pt x="203511" y="137776"/>
                        <a:pt x="203333" y="137954"/>
                        <a:pt x="203156" y="138043"/>
                      </a:cubicBezTo>
                      <a:cubicBezTo>
                        <a:pt x="203156" y="138043"/>
                        <a:pt x="203156" y="138043"/>
                        <a:pt x="203156" y="138043"/>
                      </a:cubicBezTo>
                      <a:cubicBezTo>
                        <a:pt x="202978" y="138132"/>
                        <a:pt x="202800" y="138310"/>
                        <a:pt x="202622" y="138399"/>
                      </a:cubicBezTo>
                      <a:cubicBezTo>
                        <a:pt x="202622" y="138399"/>
                        <a:pt x="202622" y="138399"/>
                        <a:pt x="202622" y="138399"/>
                      </a:cubicBezTo>
                      <a:cubicBezTo>
                        <a:pt x="202444" y="138488"/>
                        <a:pt x="202266" y="138665"/>
                        <a:pt x="202088" y="138754"/>
                      </a:cubicBezTo>
                      <a:cubicBezTo>
                        <a:pt x="202088" y="138754"/>
                        <a:pt x="202088" y="138754"/>
                        <a:pt x="202088" y="138754"/>
                      </a:cubicBezTo>
                      <a:cubicBezTo>
                        <a:pt x="201910" y="138843"/>
                        <a:pt x="201732" y="139021"/>
                        <a:pt x="201555" y="139110"/>
                      </a:cubicBezTo>
                      <a:cubicBezTo>
                        <a:pt x="201555" y="139110"/>
                        <a:pt x="201555" y="139110"/>
                        <a:pt x="201555" y="139110"/>
                      </a:cubicBezTo>
                      <a:cubicBezTo>
                        <a:pt x="201377" y="139199"/>
                        <a:pt x="201199" y="139377"/>
                        <a:pt x="201021" y="139466"/>
                      </a:cubicBezTo>
                      <a:cubicBezTo>
                        <a:pt x="201021" y="139466"/>
                        <a:pt x="201021" y="139466"/>
                        <a:pt x="201021" y="139466"/>
                      </a:cubicBezTo>
                      <a:cubicBezTo>
                        <a:pt x="200843" y="139555"/>
                        <a:pt x="200665" y="139733"/>
                        <a:pt x="200487" y="139822"/>
                      </a:cubicBezTo>
                      <a:cubicBezTo>
                        <a:pt x="200487" y="139822"/>
                        <a:pt x="200487" y="139822"/>
                        <a:pt x="200487" y="139822"/>
                      </a:cubicBezTo>
                      <a:cubicBezTo>
                        <a:pt x="200309" y="139911"/>
                        <a:pt x="200131" y="140089"/>
                        <a:pt x="199954" y="140178"/>
                      </a:cubicBezTo>
                      <a:cubicBezTo>
                        <a:pt x="199954" y="140178"/>
                        <a:pt x="199954" y="140178"/>
                        <a:pt x="199954" y="140178"/>
                      </a:cubicBezTo>
                      <a:cubicBezTo>
                        <a:pt x="199776" y="140267"/>
                        <a:pt x="199598" y="140445"/>
                        <a:pt x="199420" y="140533"/>
                      </a:cubicBezTo>
                      <a:cubicBezTo>
                        <a:pt x="199420" y="140533"/>
                        <a:pt x="199420" y="140533"/>
                        <a:pt x="199420" y="140533"/>
                      </a:cubicBezTo>
                      <a:cubicBezTo>
                        <a:pt x="199242" y="140622"/>
                        <a:pt x="199064" y="140800"/>
                        <a:pt x="198886" y="140889"/>
                      </a:cubicBezTo>
                      <a:cubicBezTo>
                        <a:pt x="198886" y="140889"/>
                        <a:pt x="198886" y="140889"/>
                        <a:pt x="198886" y="140889"/>
                      </a:cubicBezTo>
                      <a:cubicBezTo>
                        <a:pt x="198708" y="140978"/>
                        <a:pt x="198530" y="141156"/>
                        <a:pt x="198352" y="141245"/>
                      </a:cubicBezTo>
                      <a:cubicBezTo>
                        <a:pt x="198352" y="141245"/>
                        <a:pt x="198352" y="141245"/>
                        <a:pt x="198352" y="141245"/>
                      </a:cubicBezTo>
                      <a:cubicBezTo>
                        <a:pt x="198175" y="141334"/>
                        <a:pt x="197997" y="141512"/>
                        <a:pt x="197819" y="141601"/>
                      </a:cubicBezTo>
                      <a:cubicBezTo>
                        <a:pt x="197819" y="141601"/>
                        <a:pt x="197819" y="141601"/>
                        <a:pt x="197819" y="141601"/>
                      </a:cubicBezTo>
                      <a:cubicBezTo>
                        <a:pt x="197641" y="141690"/>
                        <a:pt x="197463" y="141868"/>
                        <a:pt x="197285" y="141957"/>
                      </a:cubicBezTo>
                      <a:cubicBezTo>
                        <a:pt x="197285" y="141957"/>
                        <a:pt x="197285" y="141957"/>
                        <a:pt x="197285" y="141957"/>
                      </a:cubicBezTo>
                      <a:cubicBezTo>
                        <a:pt x="197107" y="142046"/>
                        <a:pt x="196929" y="142223"/>
                        <a:pt x="196751" y="142312"/>
                      </a:cubicBezTo>
                      <a:cubicBezTo>
                        <a:pt x="196751" y="142312"/>
                        <a:pt x="196751" y="142312"/>
                        <a:pt x="196751" y="142312"/>
                      </a:cubicBezTo>
                      <a:cubicBezTo>
                        <a:pt x="196574" y="142401"/>
                        <a:pt x="196396" y="142579"/>
                        <a:pt x="196217" y="142668"/>
                      </a:cubicBezTo>
                      <a:cubicBezTo>
                        <a:pt x="196217" y="142668"/>
                        <a:pt x="196217" y="142668"/>
                        <a:pt x="196217" y="142668"/>
                      </a:cubicBezTo>
                      <a:cubicBezTo>
                        <a:pt x="196040" y="142757"/>
                        <a:pt x="195862" y="142935"/>
                        <a:pt x="195684" y="143024"/>
                      </a:cubicBezTo>
                      <a:cubicBezTo>
                        <a:pt x="195684" y="143024"/>
                        <a:pt x="195684" y="143024"/>
                        <a:pt x="195684" y="143024"/>
                      </a:cubicBezTo>
                      <a:cubicBezTo>
                        <a:pt x="195506" y="143113"/>
                        <a:pt x="195328" y="143291"/>
                        <a:pt x="195150" y="143380"/>
                      </a:cubicBezTo>
                      <a:cubicBezTo>
                        <a:pt x="195150" y="143380"/>
                        <a:pt x="195150" y="143380"/>
                        <a:pt x="195150" y="143380"/>
                      </a:cubicBezTo>
                      <a:cubicBezTo>
                        <a:pt x="194972" y="143469"/>
                        <a:pt x="194795" y="143647"/>
                        <a:pt x="194616" y="143736"/>
                      </a:cubicBezTo>
                      <a:cubicBezTo>
                        <a:pt x="194616" y="143736"/>
                        <a:pt x="194616" y="143736"/>
                        <a:pt x="194616" y="143736"/>
                      </a:cubicBezTo>
                      <a:cubicBezTo>
                        <a:pt x="194438" y="143825"/>
                        <a:pt x="194261" y="144002"/>
                        <a:pt x="194083" y="144091"/>
                      </a:cubicBezTo>
                      <a:cubicBezTo>
                        <a:pt x="194083" y="144091"/>
                        <a:pt x="194083" y="144091"/>
                        <a:pt x="194083" y="144091"/>
                      </a:cubicBezTo>
                      <a:cubicBezTo>
                        <a:pt x="193905" y="144180"/>
                        <a:pt x="193727" y="144358"/>
                        <a:pt x="193549" y="144447"/>
                      </a:cubicBezTo>
                      <a:cubicBezTo>
                        <a:pt x="193549" y="144447"/>
                        <a:pt x="193549" y="144447"/>
                        <a:pt x="193549" y="144447"/>
                      </a:cubicBezTo>
                      <a:cubicBezTo>
                        <a:pt x="193371" y="144536"/>
                        <a:pt x="193194" y="144714"/>
                        <a:pt x="193015" y="144803"/>
                      </a:cubicBezTo>
                      <a:cubicBezTo>
                        <a:pt x="193015" y="144803"/>
                        <a:pt x="193015" y="144803"/>
                        <a:pt x="193015" y="144803"/>
                      </a:cubicBezTo>
                      <a:cubicBezTo>
                        <a:pt x="192837" y="144892"/>
                        <a:pt x="192660" y="145070"/>
                        <a:pt x="192482" y="145159"/>
                      </a:cubicBezTo>
                      <a:cubicBezTo>
                        <a:pt x="192482" y="145159"/>
                        <a:pt x="192482" y="145159"/>
                        <a:pt x="192482" y="145159"/>
                      </a:cubicBezTo>
                      <a:cubicBezTo>
                        <a:pt x="192304" y="145248"/>
                        <a:pt x="192126" y="145426"/>
                        <a:pt x="191948" y="145515"/>
                      </a:cubicBezTo>
                      <a:cubicBezTo>
                        <a:pt x="191948" y="145515"/>
                        <a:pt x="191948" y="145515"/>
                        <a:pt x="191948" y="145515"/>
                      </a:cubicBezTo>
                      <a:cubicBezTo>
                        <a:pt x="191770" y="145604"/>
                        <a:pt x="191592" y="145781"/>
                        <a:pt x="191414" y="145870"/>
                      </a:cubicBezTo>
                      <a:cubicBezTo>
                        <a:pt x="191414" y="145870"/>
                        <a:pt x="191414" y="145870"/>
                        <a:pt x="191414" y="145870"/>
                      </a:cubicBezTo>
                      <a:cubicBezTo>
                        <a:pt x="191236" y="145959"/>
                        <a:pt x="191059" y="146137"/>
                        <a:pt x="190881" y="146226"/>
                      </a:cubicBezTo>
                      <a:cubicBezTo>
                        <a:pt x="190881" y="146226"/>
                        <a:pt x="190881" y="146226"/>
                        <a:pt x="190881" y="146226"/>
                      </a:cubicBezTo>
                      <a:cubicBezTo>
                        <a:pt x="190703" y="146315"/>
                        <a:pt x="190525" y="146493"/>
                        <a:pt x="190347" y="146582"/>
                      </a:cubicBezTo>
                      <a:cubicBezTo>
                        <a:pt x="190347" y="146582"/>
                        <a:pt x="190347" y="146582"/>
                        <a:pt x="190347" y="146582"/>
                      </a:cubicBezTo>
                      <a:cubicBezTo>
                        <a:pt x="190169" y="146671"/>
                        <a:pt x="189991" y="146849"/>
                        <a:pt x="189813" y="146938"/>
                      </a:cubicBezTo>
                      <a:cubicBezTo>
                        <a:pt x="189813" y="146938"/>
                        <a:pt x="189813" y="146938"/>
                        <a:pt x="189813" y="146938"/>
                      </a:cubicBezTo>
                      <a:cubicBezTo>
                        <a:pt x="189635" y="147027"/>
                        <a:pt x="189457" y="147205"/>
                        <a:pt x="189280" y="147294"/>
                      </a:cubicBezTo>
                      <a:cubicBezTo>
                        <a:pt x="189280" y="147294"/>
                        <a:pt x="189280" y="147294"/>
                        <a:pt x="189280" y="147294"/>
                      </a:cubicBezTo>
                      <a:cubicBezTo>
                        <a:pt x="189102" y="147383"/>
                        <a:pt x="188924" y="147560"/>
                        <a:pt x="188746" y="147649"/>
                      </a:cubicBezTo>
                      <a:cubicBezTo>
                        <a:pt x="188746" y="147649"/>
                        <a:pt x="188746" y="147649"/>
                        <a:pt x="188746" y="147649"/>
                      </a:cubicBezTo>
                      <a:cubicBezTo>
                        <a:pt x="188568" y="147738"/>
                        <a:pt x="188390" y="147916"/>
                        <a:pt x="188212" y="148005"/>
                      </a:cubicBezTo>
                      <a:cubicBezTo>
                        <a:pt x="188212" y="148005"/>
                        <a:pt x="188212" y="148005"/>
                        <a:pt x="188212" y="148005"/>
                      </a:cubicBezTo>
                      <a:cubicBezTo>
                        <a:pt x="188034" y="148094"/>
                        <a:pt x="187856" y="148272"/>
                        <a:pt x="187679" y="148361"/>
                      </a:cubicBezTo>
                      <a:cubicBezTo>
                        <a:pt x="187679" y="148361"/>
                        <a:pt x="187679" y="148361"/>
                        <a:pt x="187679" y="148361"/>
                      </a:cubicBezTo>
                      <a:cubicBezTo>
                        <a:pt x="187501" y="148450"/>
                        <a:pt x="187323" y="148628"/>
                        <a:pt x="187145" y="148717"/>
                      </a:cubicBezTo>
                      <a:cubicBezTo>
                        <a:pt x="187145" y="148717"/>
                        <a:pt x="187145" y="148717"/>
                        <a:pt x="187145" y="148717"/>
                      </a:cubicBezTo>
                      <a:cubicBezTo>
                        <a:pt x="186967" y="148806"/>
                        <a:pt x="186789" y="148984"/>
                        <a:pt x="186611" y="149073"/>
                      </a:cubicBezTo>
                      <a:cubicBezTo>
                        <a:pt x="186611" y="149073"/>
                        <a:pt x="186611" y="149073"/>
                        <a:pt x="186611" y="149073"/>
                      </a:cubicBezTo>
                      <a:cubicBezTo>
                        <a:pt x="186433" y="149162"/>
                        <a:pt x="186255" y="149339"/>
                        <a:pt x="186077" y="149428"/>
                      </a:cubicBezTo>
                      <a:cubicBezTo>
                        <a:pt x="186077" y="149428"/>
                        <a:pt x="186077" y="149428"/>
                        <a:pt x="186077" y="149428"/>
                      </a:cubicBezTo>
                      <a:cubicBezTo>
                        <a:pt x="185900" y="149517"/>
                        <a:pt x="185722" y="149695"/>
                        <a:pt x="185543" y="149784"/>
                      </a:cubicBezTo>
                      <a:cubicBezTo>
                        <a:pt x="185543" y="149784"/>
                        <a:pt x="185543" y="149784"/>
                        <a:pt x="185543" y="149784"/>
                      </a:cubicBezTo>
                      <a:cubicBezTo>
                        <a:pt x="185366" y="149873"/>
                        <a:pt x="185188" y="150051"/>
                        <a:pt x="185010" y="150140"/>
                      </a:cubicBezTo>
                      <a:cubicBezTo>
                        <a:pt x="185010" y="150140"/>
                        <a:pt x="185010" y="150140"/>
                        <a:pt x="185010" y="150140"/>
                      </a:cubicBezTo>
                      <a:cubicBezTo>
                        <a:pt x="184832" y="150229"/>
                        <a:pt x="184654" y="150407"/>
                        <a:pt x="184476" y="150496"/>
                      </a:cubicBezTo>
                      <a:cubicBezTo>
                        <a:pt x="184476" y="150496"/>
                        <a:pt x="184476" y="150496"/>
                        <a:pt x="184476" y="150496"/>
                      </a:cubicBezTo>
                      <a:cubicBezTo>
                        <a:pt x="184299" y="150585"/>
                        <a:pt x="184121" y="150763"/>
                        <a:pt x="183942" y="150852"/>
                      </a:cubicBezTo>
                      <a:cubicBezTo>
                        <a:pt x="183942" y="150852"/>
                        <a:pt x="183942" y="150852"/>
                        <a:pt x="183942" y="150852"/>
                      </a:cubicBezTo>
                      <a:cubicBezTo>
                        <a:pt x="183765" y="150941"/>
                        <a:pt x="183587" y="151118"/>
                        <a:pt x="183409" y="151207"/>
                      </a:cubicBezTo>
                      <a:cubicBezTo>
                        <a:pt x="183409" y="151207"/>
                        <a:pt x="183409" y="151207"/>
                        <a:pt x="183409" y="151207"/>
                      </a:cubicBezTo>
                      <a:cubicBezTo>
                        <a:pt x="183231" y="151296"/>
                        <a:pt x="183053" y="151474"/>
                        <a:pt x="182875" y="151563"/>
                      </a:cubicBezTo>
                      <a:cubicBezTo>
                        <a:pt x="182875" y="151563"/>
                        <a:pt x="182875" y="151563"/>
                        <a:pt x="182875" y="151563"/>
                      </a:cubicBezTo>
                      <a:cubicBezTo>
                        <a:pt x="182698" y="151652"/>
                        <a:pt x="182519" y="151830"/>
                        <a:pt x="182341" y="151919"/>
                      </a:cubicBezTo>
                      <a:cubicBezTo>
                        <a:pt x="182341" y="151919"/>
                        <a:pt x="182341" y="151919"/>
                        <a:pt x="182341" y="151919"/>
                      </a:cubicBezTo>
                      <a:cubicBezTo>
                        <a:pt x="182164" y="152008"/>
                        <a:pt x="181986" y="152186"/>
                        <a:pt x="181808" y="152275"/>
                      </a:cubicBezTo>
                      <a:cubicBezTo>
                        <a:pt x="181808" y="152275"/>
                        <a:pt x="181808" y="152275"/>
                        <a:pt x="181808" y="152275"/>
                      </a:cubicBezTo>
                      <a:cubicBezTo>
                        <a:pt x="181630" y="152364"/>
                        <a:pt x="181452" y="152542"/>
                        <a:pt x="181274" y="152631"/>
                      </a:cubicBezTo>
                      <a:cubicBezTo>
                        <a:pt x="181274" y="152631"/>
                        <a:pt x="181274" y="152631"/>
                        <a:pt x="181274" y="152631"/>
                      </a:cubicBezTo>
                      <a:cubicBezTo>
                        <a:pt x="181096" y="152720"/>
                        <a:pt x="180918" y="152897"/>
                        <a:pt x="180740" y="152986"/>
                      </a:cubicBezTo>
                      <a:cubicBezTo>
                        <a:pt x="180740" y="152986"/>
                        <a:pt x="180740" y="152986"/>
                        <a:pt x="180740" y="152986"/>
                      </a:cubicBezTo>
                      <a:cubicBezTo>
                        <a:pt x="180562" y="153075"/>
                        <a:pt x="180385" y="153253"/>
                        <a:pt x="180207" y="153342"/>
                      </a:cubicBezTo>
                      <a:cubicBezTo>
                        <a:pt x="180207" y="153342"/>
                        <a:pt x="180207" y="153342"/>
                        <a:pt x="180207" y="153342"/>
                      </a:cubicBezTo>
                      <a:cubicBezTo>
                        <a:pt x="180029" y="153431"/>
                        <a:pt x="179851" y="153609"/>
                        <a:pt x="179673" y="153698"/>
                      </a:cubicBezTo>
                      <a:cubicBezTo>
                        <a:pt x="179673" y="153698"/>
                        <a:pt x="179673" y="153698"/>
                        <a:pt x="179673" y="153698"/>
                      </a:cubicBezTo>
                      <a:cubicBezTo>
                        <a:pt x="179495" y="153787"/>
                        <a:pt x="179317" y="153965"/>
                        <a:pt x="179139" y="154054"/>
                      </a:cubicBezTo>
                      <a:cubicBezTo>
                        <a:pt x="179139" y="154054"/>
                        <a:pt x="179139" y="154054"/>
                        <a:pt x="179139" y="154054"/>
                      </a:cubicBezTo>
                      <a:cubicBezTo>
                        <a:pt x="178961" y="154143"/>
                        <a:pt x="178784" y="154321"/>
                        <a:pt x="178606" y="154410"/>
                      </a:cubicBezTo>
                      <a:cubicBezTo>
                        <a:pt x="178606" y="154410"/>
                        <a:pt x="178606" y="154410"/>
                        <a:pt x="178606" y="154410"/>
                      </a:cubicBezTo>
                      <a:cubicBezTo>
                        <a:pt x="178428" y="154498"/>
                        <a:pt x="178250" y="154676"/>
                        <a:pt x="178072" y="154765"/>
                      </a:cubicBezTo>
                      <a:cubicBezTo>
                        <a:pt x="178072" y="154765"/>
                        <a:pt x="178072" y="154765"/>
                        <a:pt x="178072" y="154765"/>
                      </a:cubicBezTo>
                      <a:cubicBezTo>
                        <a:pt x="177894" y="154854"/>
                        <a:pt x="177716" y="155032"/>
                        <a:pt x="177538" y="155121"/>
                      </a:cubicBezTo>
                      <a:cubicBezTo>
                        <a:pt x="177538" y="155121"/>
                        <a:pt x="177538" y="155121"/>
                        <a:pt x="177538" y="155121"/>
                      </a:cubicBezTo>
                      <a:cubicBezTo>
                        <a:pt x="177360" y="155210"/>
                        <a:pt x="177182" y="155388"/>
                        <a:pt x="177005" y="155477"/>
                      </a:cubicBezTo>
                      <a:cubicBezTo>
                        <a:pt x="177005" y="155477"/>
                        <a:pt x="177005" y="155477"/>
                        <a:pt x="177005" y="155477"/>
                      </a:cubicBezTo>
                      <a:cubicBezTo>
                        <a:pt x="176827" y="155566"/>
                        <a:pt x="176649" y="155744"/>
                        <a:pt x="176471" y="155833"/>
                      </a:cubicBezTo>
                      <a:cubicBezTo>
                        <a:pt x="176471" y="155833"/>
                        <a:pt x="176471" y="155833"/>
                        <a:pt x="176471" y="155833"/>
                      </a:cubicBezTo>
                      <a:cubicBezTo>
                        <a:pt x="176293" y="155922"/>
                        <a:pt x="176115" y="156100"/>
                        <a:pt x="175937" y="156189"/>
                      </a:cubicBezTo>
                      <a:cubicBezTo>
                        <a:pt x="175937" y="156189"/>
                        <a:pt x="175937" y="156189"/>
                        <a:pt x="175937" y="156189"/>
                      </a:cubicBezTo>
                      <a:cubicBezTo>
                        <a:pt x="175759" y="156277"/>
                        <a:pt x="175581" y="156455"/>
                        <a:pt x="175404" y="156544"/>
                      </a:cubicBezTo>
                      <a:cubicBezTo>
                        <a:pt x="175404" y="156544"/>
                        <a:pt x="175404" y="156544"/>
                        <a:pt x="175404" y="156544"/>
                      </a:cubicBezTo>
                      <a:cubicBezTo>
                        <a:pt x="175226" y="156633"/>
                        <a:pt x="175047" y="156811"/>
                        <a:pt x="174870" y="156900"/>
                      </a:cubicBezTo>
                      <a:cubicBezTo>
                        <a:pt x="174870" y="156900"/>
                        <a:pt x="174870" y="156900"/>
                        <a:pt x="174870" y="156900"/>
                      </a:cubicBezTo>
                      <a:cubicBezTo>
                        <a:pt x="174692" y="156989"/>
                        <a:pt x="174514" y="157167"/>
                        <a:pt x="174336" y="157256"/>
                      </a:cubicBezTo>
                      <a:cubicBezTo>
                        <a:pt x="174336" y="157256"/>
                        <a:pt x="174336" y="157256"/>
                        <a:pt x="174336" y="157256"/>
                      </a:cubicBezTo>
                      <a:cubicBezTo>
                        <a:pt x="174158" y="157345"/>
                        <a:pt x="173980" y="157523"/>
                        <a:pt x="173803" y="157612"/>
                      </a:cubicBezTo>
                      <a:cubicBezTo>
                        <a:pt x="173803" y="157612"/>
                        <a:pt x="173803" y="157612"/>
                        <a:pt x="173803" y="157612"/>
                      </a:cubicBezTo>
                      <a:cubicBezTo>
                        <a:pt x="173625" y="157701"/>
                        <a:pt x="173446" y="157879"/>
                        <a:pt x="173269" y="157968"/>
                      </a:cubicBezTo>
                      <a:cubicBezTo>
                        <a:pt x="173269" y="157968"/>
                        <a:pt x="173269" y="157968"/>
                        <a:pt x="173269" y="157968"/>
                      </a:cubicBezTo>
                      <a:cubicBezTo>
                        <a:pt x="173091" y="158056"/>
                        <a:pt x="172913" y="158234"/>
                        <a:pt x="172735" y="158323"/>
                      </a:cubicBezTo>
                      <a:cubicBezTo>
                        <a:pt x="172735" y="158323"/>
                        <a:pt x="172735" y="158323"/>
                        <a:pt x="172735" y="158323"/>
                      </a:cubicBezTo>
                      <a:cubicBezTo>
                        <a:pt x="172557" y="158412"/>
                        <a:pt x="172379" y="158590"/>
                        <a:pt x="172201" y="158679"/>
                      </a:cubicBezTo>
                      <a:cubicBezTo>
                        <a:pt x="172201" y="158679"/>
                        <a:pt x="172201" y="158679"/>
                        <a:pt x="172201" y="158679"/>
                      </a:cubicBezTo>
                      <a:cubicBezTo>
                        <a:pt x="172024" y="158768"/>
                        <a:pt x="171845" y="158946"/>
                        <a:pt x="171667" y="159035"/>
                      </a:cubicBezTo>
                      <a:cubicBezTo>
                        <a:pt x="171667" y="159035"/>
                        <a:pt x="171667" y="159035"/>
                        <a:pt x="171667" y="159035"/>
                      </a:cubicBezTo>
                      <a:cubicBezTo>
                        <a:pt x="171490" y="159124"/>
                        <a:pt x="171312" y="159302"/>
                        <a:pt x="171134" y="159391"/>
                      </a:cubicBezTo>
                      <a:cubicBezTo>
                        <a:pt x="171134" y="159391"/>
                        <a:pt x="171134" y="159391"/>
                        <a:pt x="171134" y="159391"/>
                      </a:cubicBezTo>
                      <a:cubicBezTo>
                        <a:pt x="170956" y="159480"/>
                        <a:pt x="170778" y="159658"/>
                        <a:pt x="170600" y="159747"/>
                      </a:cubicBezTo>
                      <a:cubicBezTo>
                        <a:pt x="170600" y="159747"/>
                        <a:pt x="170600" y="159747"/>
                        <a:pt x="170600" y="159747"/>
                      </a:cubicBezTo>
                      <a:cubicBezTo>
                        <a:pt x="170422" y="159835"/>
                        <a:pt x="170244" y="160013"/>
                        <a:pt x="170066" y="160102"/>
                      </a:cubicBezTo>
                      <a:cubicBezTo>
                        <a:pt x="170066" y="160102"/>
                        <a:pt x="170066" y="160102"/>
                        <a:pt x="170066" y="160102"/>
                      </a:cubicBezTo>
                      <a:cubicBezTo>
                        <a:pt x="-41544" y="295483"/>
                        <a:pt x="-57911" y="647812"/>
                        <a:pt x="133508" y="947038"/>
                      </a:cubicBezTo>
                      <a:cubicBezTo>
                        <a:pt x="324928" y="1246264"/>
                        <a:pt x="651728" y="1379154"/>
                        <a:pt x="863338" y="1243773"/>
                      </a:cubicBezTo>
                      <a:cubicBezTo>
                        <a:pt x="863516" y="1243684"/>
                        <a:pt x="863694" y="1243506"/>
                        <a:pt x="863872" y="1243417"/>
                      </a:cubicBezTo>
                      <a:cubicBezTo>
                        <a:pt x="863872" y="1243417"/>
                        <a:pt x="863872" y="1243417"/>
                        <a:pt x="863872" y="1243417"/>
                      </a:cubicBezTo>
                      <a:cubicBezTo>
                        <a:pt x="864050" y="1243328"/>
                        <a:pt x="864228" y="1243150"/>
                        <a:pt x="864406" y="1243061"/>
                      </a:cubicBezTo>
                      <a:cubicBezTo>
                        <a:pt x="864406" y="1243061"/>
                        <a:pt x="864406" y="1243061"/>
                        <a:pt x="864406" y="1243061"/>
                      </a:cubicBezTo>
                      <a:cubicBezTo>
                        <a:pt x="864584" y="1242973"/>
                        <a:pt x="864762" y="1242795"/>
                        <a:pt x="864939" y="1242706"/>
                      </a:cubicBezTo>
                      <a:cubicBezTo>
                        <a:pt x="864939" y="1242706"/>
                        <a:pt x="864939" y="1242706"/>
                        <a:pt x="864939" y="1242706"/>
                      </a:cubicBezTo>
                      <a:cubicBezTo>
                        <a:pt x="865117" y="1242617"/>
                        <a:pt x="865295" y="1242439"/>
                        <a:pt x="865473" y="1242350"/>
                      </a:cubicBezTo>
                      <a:cubicBezTo>
                        <a:pt x="865473" y="1242350"/>
                        <a:pt x="865473" y="1242350"/>
                        <a:pt x="865473" y="1242350"/>
                      </a:cubicBezTo>
                      <a:cubicBezTo>
                        <a:pt x="865651" y="1242261"/>
                        <a:pt x="865829" y="1242083"/>
                        <a:pt x="866007" y="1241994"/>
                      </a:cubicBezTo>
                      <a:cubicBezTo>
                        <a:pt x="866007" y="1241994"/>
                        <a:pt x="866007" y="1241994"/>
                        <a:pt x="866007" y="1241994"/>
                      </a:cubicBezTo>
                      <a:cubicBezTo>
                        <a:pt x="866185" y="1241905"/>
                        <a:pt x="866363" y="1241727"/>
                        <a:pt x="866540" y="1241638"/>
                      </a:cubicBezTo>
                      <a:cubicBezTo>
                        <a:pt x="866540" y="1241638"/>
                        <a:pt x="866540" y="1241638"/>
                        <a:pt x="866540" y="1241638"/>
                      </a:cubicBezTo>
                      <a:cubicBezTo>
                        <a:pt x="866718" y="1241549"/>
                        <a:pt x="866896" y="1241372"/>
                        <a:pt x="867074" y="1241282"/>
                      </a:cubicBezTo>
                      <a:cubicBezTo>
                        <a:pt x="867074" y="1241282"/>
                        <a:pt x="867074" y="1241282"/>
                        <a:pt x="867074" y="1241282"/>
                      </a:cubicBezTo>
                      <a:cubicBezTo>
                        <a:pt x="867252" y="1241194"/>
                        <a:pt x="867430" y="1241016"/>
                        <a:pt x="867608" y="1240927"/>
                      </a:cubicBezTo>
                      <a:cubicBezTo>
                        <a:pt x="867608" y="1240927"/>
                        <a:pt x="867608" y="1240927"/>
                        <a:pt x="867608" y="1240927"/>
                      </a:cubicBezTo>
                      <a:cubicBezTo>
                        <a:pt x="867786" y="1240838"/>
                        <a:pt x="867964" y="1240660"/>
                        <a:pt x="868142" y="1240571"/>
                      </a:cubicBezTo>
                      <a:cubicBezTo>
                        <a:pt x="868142" y="1240571"/>
                        <a:pt x="868142" y="1240571"/>
                        <a:pt x="868142" y="1240571"/>
                      </a:cubicBezTo>
                      <a:cubicBezTo>
                        <a:pt x="868319" y="1240482"/>
                        <a:pt x="868497" y="1240304"/>
                        <a:pt x="868675" y="1240215"/>
                      </a:cubicBezTo>
                      <a:cubicBezTo>
                        <a:pt x="868675" y="1240215"/>
                        <a:pt x="868675" y="1240215"/>
                        <a:pt x="868675" y="1240215"/>
                      </a:cubicBezTo>
                      <a:cubicBezTo>
                        <a:pt x="868853" y="1240126"/>
                        <a:pt x="869031" y="1239948"/>
                        <a:pt x="869209" y="1239859"/>
                      </a:cubicBezTo>
                      <a:cubicBezTo>
                        <a:pt x="869209" y="1239859"/>
                        <a:pt x="869209" y="1239859"/>
                        <a:pt x="869209" y="1239859"/>
                      </a:cubicBezTo>
                      <a:cubicBezTo>
                        <a:pt x="869387" y="1239770"/>
                        <a:pt x="869565" y="1239592"/>
                        <a:pt x="869743" y="1239504"/>
                      </a:cubicBezTo>
                      <a:cubicBezTo>
                        <a:pt x="869743" y="1239504"/>
                        <a:pt x="869743" y="1239504"/>
                        <a:pt x="869743" y="1239504"/>
                      </a:cubicBezTo>
                      <a:cubicBezTo>
                        <a:pt x="869920" y="1239415"/>
                        <a:pt x="870098" y="1239237"/>
                        <a:pt x="870276" y="1239148"/>
                      </a:cubicBezTo>
                      <a:cubicBezTo>
                        <a:pt x="870276" y="1239148"/>
                        <a:pt x="870276" y="1239148"/>
                        <a:pt x="870276" y="1239148"/>
                      </a:cubicBezTo>
                      <a:cubicBezTo>
                        <a:pt x="870454" y="1239059"/>
                        <a:pt x="870632" y="1238881"/>
                        <a:pt x="870810" y="1238792"/>
                      </a:cubicBezTo>
                      <a:cubicBezTo>
                        <a:pt x="870810" y="1238792"/>
                        <a:pt x="870810" y="1238792"/>
                        <a:pt x="870810" y="1238792"/>
                      </a:cubicBezTo>
                      <a:cubicBezTo>
                        <a:pt x="870988" y="1238703"/>
                        <a:pt x="871166" y="1238525"/>
                        <a:pt x="871344" y="1238436"/>
                      </a:cubicBezTo>
                      <a:cubicBezTo>
                        <a:pt x="871344" y="1238436"/>
                        <a:pt x="871344" y="1238436"/>
                        <a:pt x="871344" y="1238436"/>
                      </a:cubicBezTo>
                      <a:cubicBezTo>
                        <a:pt x="871522" y="1238347"/>
                        <a:pt x="871699" y="1238169"/>
                        <a:pt x="871878" y="1238080"/>
                      </a:cubicBezTo>
                      <a:cubicBezTo>
                        <a:pt x="871878" y="1238080"/>
                        <a:pt x="871878" y="1238080"/>
                        <a:pt x="871878" y="1238080"/>
                      </a:cubicBezTo>
                      <a:cubicBezTo>
                        <a:pt x="872056" y="1237991"/>
                        <a:pt x="872233" y="1237813"/>
                        <a:pt x="872411" y="1237725"/>
                      </a:cubicBezTo>
                      <a:cubicBezTo>
                        <a:pt x="872411" y="1237725"/>
                        <a:pt x="872411" y="1237725"/>
                        <a:pt x="872411" y="1237725"/>
                      </a:cubicBezTo>
                      <a:cubicBezTo>
                        <a:pt x="872589" y="1237636"/>
                        <a:pt x="872767" y="1237458"/>
                        <a:pt x="872945" y="1237369"/>
                      </a:cubicBezTo>
                      <a:cubicBezTo>
                        <a:pt x="872945" y="1237369"/>
                        <a:pt x="872945" y="1237369"/>
                        <a:pt x="872945" y="1237369"/>
                      </a:cubicBezTo>
                      <a:cubicBezTo>
                        <a:pt x="873123" y="1237280"/>
                        <a:pt x="873300" y="1237102"/>
                        <a:pt x="873479" y="1237013"/>
                      </a:cubicBezTo>
                      <a:cubicBezTo>
                        <a:pt x="873479" y="1237013"/>
                        <a:pt x="873479" y="1237013"/>
                        <a:pt x="873479" y="1237013"/>
                      </a:cubicBezTo>
                      <a:cubicBezTo>
                        <a:pt x="873657" y="1236924"/>
                        <a:pt x="873834" y="1236746"/>
                        <a:pt x="874012" y="1236657"/>
                      </a:cubicBezTo>
                      <a:cubicBezTo>
                        <a:pt x="874012" y="1236657"/>
                        <a:pt x="874012" y="1236657"/>
                        <a:pt x="874012" y="1236657"/>
                      </a:cubicBezTo>
                      <a:cubicBezTo>
                        <a:pt x="874190" y="1236568"/>
                        <a:pt x="874368" y="1236390"/>
                        <a:pt x="874546" y="1236301"/>
                      </a:cubicBezTo>
                      <a:cubicBezTo>
                        <a:pt x="874546" y="1236301"/>
                        <a:pt x="874546" y="1236301"/>
                        <a:pt x="874546" y="1236301"/>
                      </a:cubicBezTo>
                      <a:cubicBezTo>
                        <a:pt x="874724" y="1236212"/>
                        <a:pt x="874901" y="1236035"/>
                        <a:pt x="875080" y="1235946"/>
                      </a:cubicBezTo>
                      <a:cubicBezTo>
                        <a:pt x="875080" y="1235946"/>
                        <a:pt x="875080" y="1235946"/>
                        <a:pt x="875080" y="1235946"/>
                      </a:cubicBezTo>
                      <a:cubicBezTo>
                        <a:pt x="875258" y="1235857"/>
                        <a:pt x="875435" y="1235679"/>
                        <a:pt x="875613" y="1235590"/>
                      </a:cubicBezTo>
                      <a:cubicBezTo>
                        <a:pt x="875613" y="1235590"/>
                        <a:pt x="875613" y="1235590"/>
                        <a:pt x="875613" y="1235590"/>
                      </a:cubicBezTo>
                      <a:cubicBezTo>
                        <a:pt x="875791" y="1235501"/>
                        <a:pt x="875969" y="1235323"/>
                        <a:pt x="876147" y="1235234"/>
                      </a:cubicBezTo>
                      <a:cubicBezTo>
                        <a:pt x="876147" y="1235234"/>
                        <a:pt x="876147" y="1235234"/>
                        <a:pt x="876147" y="1235234"/>
                      </a:cubicBezTo>
                      <a:cubicBezTo>
                        <a:pt x="876325" y="1235145"/>
                        <a:pt x="876503" y="1234967"/>
                        <a:pt x="876681" y="1234878"/>
                      </a:cubicBezTo>
                      <a:cubicBezTo>
                        <a:pt x="876681" y="1234878"/>
                        <a:pt x="876681" y="1234878"/>
                        <a:pt x="876681" y="1234878"/>
                      </a:cubicBezTo>
                      <a:cubicBezTo>
                        <a:pt x="876859" y="1234789"/>
                        <a:pt x="877037" y="1234611"/>
                        <a:pt x="877214" y="1234522"/>
                      </a:cubicBezTo>
                      <a:cubicBezTo>
                        <a:pt x="877214" y="1234522"/>
                        <a:pt x="877214" y="1234522"/>
                        <a:pt x="877214" y="1234522"/>
                      </a:cubicBezTo>
                      <a:cubicBezTo>
                        <a:pt x="877392" y="1234433"/>
                        <a:pt x="877570" y="1234256"/>
                        <a:pt x="877748" y="1234167"/>
                      </a:cubicBezTo>
                      <a:cubicBezTo>
                        <a:pt x="877748" y="1234167"/>
                        <a:pt x="877748" y="1234167"/>
                        <a:pt x="877748" y="1234167"/>
                      </a:cubicBezTo>
                      <a:cubicBezTo>
                        <a:pt x="877926" y="1234078"/>
                        <a:pt x="878104" y="1233900"/>
                        <a:pt x="878282" y="1233811"/>
                      </a:cubicBezTo>
                      <a:cubicBezTo>
                        <a:pt x="878282" y="1233811"/>
                        <a:pt x="878282" y="1233811"/>
                        <a:pt x="878282" y="1233811"/>
                      </a:cubicBezTo>
                      <a:cubicBezTo>
                        <a:pt x="878460" y="1233722"/>
                        <a:pt x="878638" y="1233544"/>
                        <a:pt x="878815" y="1233455"/>
                      </a:cubicBezTo>
                      <a:cubicBezTo>
                        <a:pt x="878815" y="1233455"/>
                        <a:pt x="878815" y="1233455"/>
                        <a:pt x="878815" y="1233455"/>
                      </a:cubicBezTo>
                      <a:cubicBezTo>
                        <a:pt x="878993" y="1233366"/>
                        <a:pt x="879171" y="1233188"/>
                        <a:pt x="879349" y="1233099"/>
                      </a:cubicBezTo>
                      <a:cubicBezTo>
                        <a:pt x="879349" y="1233099"/>
                        <a:pt x="879349" y="1233099"/>
                        <a:pt x="879349" y="1233099"/>
                      </a:cubicBezTo>
                      <a:cubicBezTo>
                        <a:pt x="879527" y="1233010"/>
                        <a:pt x="879705" y="1232832"/>
                        <a:pt x="879883" y="1232743"/>
                      </a:cubicBezTo>
                      <a:cubicBezTo>
                        <a:pt x="879883" y="1232743"/>
                        <a:pt x="879883" y="1232743"/>
                        <a:pt x="879883" y="1232743"/>
                      </a:cubicBezTo>
                      <a:cubicBezTo>
                        <a:pt x="880061" y="1232654"/>
                        <a:pt x="880239" y="1232477"/>
                        <a:pt x="880417" y="1232388"/>
                      </a:cubicBezTo>
                      <a:cubicBezTo>
                        <a:pt x="880417" y="1232388"/>
                        <a:pt x="880417" y="1232388"/>
                        <a:pt x="880417" y="1232388"/>
                      </a:cubicBezTo>
                      <a:cubicBezTo>
                        <a:pt x="880594" y="1232299"/>
                        <a:pt x="880772" y="1232121"/>
                        <a:pt x="880951" y="1232032"/>
                      </a:cubicBezTo>
                      <a:cubicBezTo>
                        <a:pt x="880951" y="1232032"/>
                        <a:pt x="880951" y="1232032"/>
                        <a:pt x="880951" y="1232032"/>
                      </a:cubicBezTo>
                      <a:cubicBezTo>
                        <a:pt x="881128" y="1231943"/>
                        <a:pt x="881306" y="1231765"/>
                        <a:pt x="881484" y="1231676"/>
                      </a:cubicBezTo>
                      <a:cubicBezTo>
                        <a:pt x="881484" y="1231676"/>
                        <a:pt x="881484" y="1231676"/>
                        <a:pt x="881484" y="1231676"/>
                      </a:cubicBezTo>
                      <a:cubicBezTo>
                        <a:pt x="881662" y="1231587"/>
                        <a:pt x="881840" y="1231409"/>
                        <a:pt x="882018" y="1231320"/>
                      </a:cubicBezTo>
                      <a:cubicBezTo>
                        <a:pt x="882018" y="1231320"/>
                        <a:pt x="882018" y="1231320"/>
                        <a:pt x="882018" y="1231320"/>
                      </a:cubicBezTo>
                      <a:cubicBezTo>
                        <a:pt x="882195" y="1231231"/>
                        <a:pt x="882373" y="1231053"/>
                        <a:pt x="882552" y="1230964"/>
                      </a:cubicBezTo>
                      <a:cubicBezTo>
                        <a:pt x="882552" y="1230964"/>
                        <a:pt x="882552" y="1230964"/>
                        <a:pt x="882552" y="1230964"/>
                      </a:cubicBezTo>
                      <a:cubicBezTo>
                        <a:pt x="882729" y="1230875"/>
                        <a:pt x="882907" y="1230697"/>
                        <a:pt x="883085" y="1230609"/>
                      </a:cubicBezTo>
                      <a:cubicBezTo>
                        <a:pt x="883085" y="1230609"/>
                        <a:pt x="883085" y="1230609"/>
                        <a:pt x="883085" y="1230609"/>
                      </a:cubicBezTo>
                      <a:cubicBezTo>
                        <a:pt x="883263" y="1230520"/>
                        <a:pt x="883441" y="1230342"/>
                        <a:pt x="883619" y="1230253"/>
                      </a:cubicBezTo>
                      <a:cubicBezTo>
                        <a:pt x="883619" y="1230253"/>
                        <a:pt x="883619" y="1230253"/>
                        <a:pt x="883619" y="1230253"/>
                      </a:cubicBezTo>
                      <a:cubicBezTo>
                        <a:pt x="883796" y="1230164"/>
                        <a:pt x="883974" y="1229986"/>
                        <a:pt x="884153" y="1229897"/>
                      </a:cubicBezTo>
                      <a:cubicBezTo>
                        <a:pt x="884153" y="1229897"/>
                        <a:pt x="884153" y="1229897"/>
                        <a:pt x="884153" y="1229897"/>
                      </a:cubicBezTo>
                      <a:cubicBezTo>
                        <a:pt x="884330" y="1229808"/>
                        <a:pt x="884508" y="1229630"/>
                        <a:pt x="884686" y="1229541"/>
                      </a:cubicBezTo>
                      <a:cubicBezTo>
                        <a:pt x="884686" y="1229541"/>
                        <a:pt x="884686" y="1229541"/>
                        <a:pt x="884686" y="1229541"/>
                      </a:cubicBezTo>
                      <a:cubicBezTo>
                        <a:pt x="884864" y="1229452"/>
                        <a:pt x="885042" y="1229274"/>
                        <a:pt x="885220" y="1229185"/>
                      </a:cubicBezTo>
                      <a:cubicBezTo>
                        <a:pt x="885220" y="1229185"/>
                        <a:pt x="885220" y="1229185"/>
                        <a:pt x="885220" y="1229185"/>
                      </a:cubicBezTo>
                      <a:cubicBezTo>
                        <a:pt x="885398" y="1229096"/>
                        <a:pt x="885576" y="1228919"/>
                        <a:pt x="885754" y="1228830"/>
                      </a:cubicBezTo>
                      <a:cubicBezTo>
                        <a:pt x="885754" y="1228830"/>
                        <a:pt x="885754" y="1228830"/>
                        <a:pt x="885754" y="1228830"/>
                      </a:cubicBezTo>
                      <a:cubicBezTo>
                        <a:pt x="885932" y="1228741"/>
                        <a:pt x="886109" y="1228563"/>
                        <a:pt x="886287" y="1228474"/>
                      </a:cubicBezTo>
                      <a:cubicBezTo>
                        <a:pt x="886287" y="1228474"/>
                        <a:pt x="886287" y="1228474"/>
                        <a:pt x="886287" y="1228474"/>
                      </a:cubicBezTo>
                      <a:cubicBezTo>
                        <a:pt x="886465" y="1228385"/>
                        <a:pt x="886643" y="1228207"/>
                        <a:pt x="886821" y="1228118"/>
                      </a:cubicBezTo>
                      <a:cubicBezTo>
                        <a:pt x="886821" y="1228118"/>
                        <a:pt x="886821" y="1228118"/>
                        <a:pt x="886821" y="1228118"/>
                      </a:cubicBezTo>
                      <a:cubicBezTo>
                        <a:pt x="886999" y="1228029"/>
                        <a:pt x="887177" y="1227851"/>
                        <a:pt x="887355" y="1227762"/>
                      </a:cubicBezTo>
                      <a:cubicBezTo>
                        <a:pt x="887355" y="1227762"/>
                        <a:pt x="887355" y="1227762"/>
                        <a:pt x="887355" y="1227762"/>
                      </a:cubicBezTo>
                      <a:cubicBezTo>
                        <a:pt x="887533" y="1227673"/>
                        <a:pt x="887710" y="1227495"/>
                        <a:pt x="887888" y="1227406"/>
                      </a:cubicBezTo>
                      <a:cubicBezTo>
                        <a:pt x="887888" y="1227406"/>
                        <a:pt x="887888" y="1227406"/>
                        <a:pt x="887888" y="1227406"/>
                      </a:cubicBezTo>
                      <a:cubicBezTo>
                        <a:pt x="888066" y="1227318"/>
                        <a:pt x="888244" y="1227140"/>
                        <a:pt x="888422" y="1227051"/>
                      </a:cubicBezTo>
                      <a:cubicBezTo>
                        <a:pt x="888422" y="1227051"/>
                        <a:pt x="888422" y="1227051"/>
                        <a:pt x="888422" y="1227051"/>
                      </a:cubicBezTo>
                      <a:cubicBezTo>
                        <a:pt x="888600" y="1226962"/>
                        <a:pt x="888778" y="1226784"/>
                        <a:pt x="888956" y="1226695"/>
                      </a:cubicBezTo>
                      <a:cubicBezTo>
                        <a:pt x="888956" y="1226695"/>
                        <a:pt x="888956" y="1226695"/>
                        <a:pt x="888956" y="1226695"/>
                      </a:cubicBezTo>
                      <a:cubicBezTo>
                        <a:pt x="889134" y="1226606"/>
                        <a:pt x="889312" y="1226428"/>
                        <a:pt x="889489" y="1226339"/>
                      </a:cubicBezTo>
                      <a:cubicBezTo>
                        <a:pt x="889489" y="1226339"/>
                        <a:pt x="889489" y="1226339"/>
                        <a:pt x="889489" y="1226339"/>
                      </a:cubicBezTo>
                      <a:cubicBezTo>
                        <a:pt x="889667" y="1226250"/>
                        <a:pt x="889845" y="1226072"/>
                        <a:pt x="890023" y="1225983"/>
                      </a:cubicBezTo>
                      <a:cubicBezTo>
                        <a:pt x="890023" y="1225983"/>
                        <a:pt x="890023" y="1225983"/>
                        <a:pt x="890023" y="1225983"/>
                      </a:cubicBezTo>
                      <a:cubicBezTo>
                        <a:pt x="890201" y="1225894"/>
                        <a:pt x="890379" y="1225716"/>
                        <a:pt x="890557" y="1225627"/>
                      </a:cubicBezTo>
                      <a:cubicBezTo>
                        <a:pt x="890557" y="1225627"/>
                        <a:pt x="890557" y="1225627"/>
                        <a:pt x="890557" y="1225627"/>
                      </a:cubicBezTo>
                      <a:cubicBezTo>
                        <a:pt x="890735" y="1225538"/>
                        <a:pt x="890913" y="1225361"/>
                        <a:pt x="891090" y="1225272"/>
                      </a:cubicBezTo>
                      <a:cubicBezTo>
                        <a:pt x="891090" y="1225272"/>
                        <a:pt x="891090" y="1225272"/>
                        <a:pt x="891090" y="1225272"/>
                      </a:cubicBezTo>
                      <a:cubicBezTo>
                        <a:pt x="891268" y="1225183"/>
                        <a:pt x="891446" y="1225005"/>
                        <a:pt x="891624" y="1224916"/>
                      </a:cubicBezTo>
                      <a:cubicBezTo>
                        <a:pt x="891624" y="1224916"/>
                        <a:pt x="891624" y="1224916"/>
                        <a:pt x="891624" y="1224916"/>
                      </a:cubicBezTo>
                      <a:cubicBezTo>
                        <a:pt x="891802" y="1224827"/>
                        <a:pt x="891980" y="1224649"/>
                        <a:pt x="892158" y="1224560"/>
                      </a:cubicBezTo>
                      <a:cubicBezTo>
                        <a:pt x="892158" y="1224560"/>
                        <a:pt x="892158" y="1224560"/>
                        <a:pt x="892158" y="1224560"/>
                      </a:cubicBezTo>
                      <a:cubicBezTo>
                        <a:pt x="892336" y="1224471"/>
                        <a:pt x="892514" y="1224293"/>
                        <a:pt x="892691" y="1224204"/>
                      </a:cubicBezTo>
                      <a:cubicBezTo>
                        <a:pt x="892691" y="1224204"/>
                        <a:pt x="892691" y="1224204"/>
                        <a:pt x="892691" y="1224204"/>
                      </a:cubicBezTo>
                      <a:cubicBezTo>
                        <a:pt x="892869" y="1224115"/>
                        <a:pt x="893048" y="1223937"/>
                        <a:pt x="893225" y="1223848"/>
                      </a:cubicBezTo>
                      <a:cubicBezTo>
                        <a:pt x="893225" y="1223848"/>
                        <a:pt x="893225" y="1223848"/>
                        <a:pt x="893225" y="1223848"/>
                      </a:cubicBezTo>
                      <a:cubicBezTo>
                        <a:pt x="893403" y="1223759"/>
                        <a:pt x="893581" y="1223582"/>
                        <a:pt x="893759" y="1223493"/>
                      </a:cubicBezTo>
                      <a:cubicBezTo>
                        <a:pt x="893759" y="1223493"/>
                        <a:pt x="893759" y="1223493"/>
                        <a:pt x="893759" y="1223493"/>
                      </a:cubicBezTo>
                      <a:cubicBezTo>
                        <a:pt x="893937" y="1223404"/>
                        <a:pt x="894115" y="1223226"/>
                        <a:pt x="894293" y="1223137"/>
                      </a:cubicBezTo>
                      <a:cubicBezTo>
                        <a:pt x="894293" y="1223137"/>
                        <a:pt x="894293" y="1223137"/>
                        <a:pt x="894293" y="1223137"/>
                      </a:cubicBezTo>
                      <a:cubicBezTo>
                        <a:pt x="894470" y="1223048"/>
                        <a:pt x="894649" y="1222870"/>
                        <a:pt x="894827" y="1222781"/>
                      </a:cubicBezTo>
                      <a:cubicBezTo>
                        <a:pt x="894827" y="1222781"/>
                        <a:pt x="894827" y="1222781"/>
                        <a:pt x="894827" y="1222781"/>
                      </a:cubicBezTo>
                      <a:cubicBezTo>
                        <a:pt x="895004" y="1222692"/>
                        <a:pt x="895182" y="1222514"/>
                        <a:pt x="895360" y="1222425"/>
                      </a:cubicBezTo>
                      <a:cubicBezTo>
                        <a:pt x="895360" y="1222425"/>
                        <a:pt x="895360" y="1222425"/>
                        <a:pt x="895360" y="1222425"/>
                      </a:cubicBezTo>
                      <a:cubicBezTo>
                        <a:pt x="895538" y="1222336"/>
                        <a:pt x="895716" y="1222158"/>
                        <a:pt x="895894" y="1222069"/>
                      </a:cubicBezTo>
                      <a:cubicBezTo>
                        <a:pt x="895894" y="1222069"/>
                        <a:pt x="895894" y="1222069"/>
                        <a:pt x="895894" y="1222069"/>
                      </a:cubicBezTo>
                      <a:cubicBezTo>
                        <a:pt x="896071" y="1221980"/>
                        <a:pt x="896250" y="1221803"/>
                        <a:pt x="896428" y="1221714"/>
                      </a:cubicBezTo>
                      <a:cubicBezTo>
                        <a:pt x="896428" y="1221714"/>
                        <a:pt x="896428" y="1221714"/>
                        <a:pt x="896428" y="1221714"/>
                      </a:cubicBezTo>
                      <a:cubicBezTo>
                        <a:pt x="896605" y="1221625"/>
                        <a:pt x="896783" y="1221447"/>
                        <a:pt x="896961" y="1221358"/>
                      </a:cubicBezTo>
                      <a:cubicBezTo>
                        <a:pt x="896961" y="1221358"/>
                        <a:pt x="896961" y="1221358"/>
                        <a:pt x="896961" y="1221358"/>
                      </a:cubicBezTo>
                      <a:cubicBezTo>
                        <a:pt x="897139" y="1221269"/>
                        <a:pt x="897317" y="1221091"/>
                        <a:pt x="897495" y="1221002"/>
                      </a:cubicBezTo>
                      <a:cubicBezTo>
                        <a:pt x="897495" y="1221002"/>
                        <a:pt x="897495" y="1221002"/>
                        <a:pt x="897495" y="1221002"/>
                      </a:cubicBezTo>
                      <a:cubicBezTo>
                        <a:pt x="897673" y="1220913"/>
                        <a:pt x="897851" y="1220735"/>
                        <a:pt x="898029" y="1220646"/>
                      </a:cubicBezTo>
                      <a:cubicBezTo>
                        <a:pt x="898029" y="1220646"/>
                        <a:pt x="898029" y="1220646"/>
                        <a:pt x="898029" y="1220646"/>
                      </a:cubicBezTo>
                      <a:cubicBezTo>
                        <a:pt x="898207" y="1220557"/>
                        <a:pt x="898384" y="1220379"/>
                        <a:pt x="898562" y="1220290"/>
                      </a:cubicBezTo>
                      <a:cubicBezTo>
                        <a:pt x="898562" y="1220290"/>
                        <a:pt x="898562" y="1220290"/>
                        <a:pt x="898562" y="1220290"/>
                      </a:cubicBezTo>
                      <a:cubicBezTo>
                        <a:pt x="898740" y="1220202"/>
                        <a:pt x="898918" y="1220024"/>
                        <a:pt x="899096" y="1219935"/>
                      </a:cubicBezTo>
                      <a:cubicBezTo>
                        <a:pt x="899096" y="1219935"/>
                        <a:pt x="899096" y="1219935"/>
                        <a:pt x="899096" y="1219935"/>
                      </a:cubicBezTo>
                      <a:cubicBezTo>
                        <a:pt x="899274" y="1219846"/>
                        <a:pt x="899452" y="1219668"/>
                        <a:pt x="899630" y="1219579"/>
                      </a:cubicBezTo>
                      <a:cubicBezTo>
                        <a:pt x="899630" y="1219579"/>
                        <a:pt x="899630" y="1219579"/>
                        <a:pt x="899630" y="1219579"/>
                      </a:cubicBezTo>
                      <a:cubicBezTo>
                        <a:pt x="899808" y="1219490"/>
                        <a:pt x="899985" y="1219312"/>
                        <a:pt x="900163" y="1219223"/>
                      </a:cubicBezTo>
                      <a:cubicBezTo>
                        <a:pt x="900163" y="1219223"/>
                        <a:pt x="900163" y="1219223"/>
                        <a:pt x="900163" y="1219223"/>
                      </a:cubicBezTo>
                      <a:cubicBezTo>
                        <a:pt x="900341" y="1219134"/>
                        <a:pt x="900519" y="1218956"/>
                        <a:pt x="900697" y="1218867"/>
                      </a:cubicBezTo>
                      <a:cubicBezTo>
                        <a:pt x="900697" y="1218867"/>
                        <a:pt x="900697" y="1218867"/>
                        <a:pt x="900697" y="1218867"/>
                      </a:cubicBezTo>
                      <a:cubicBezTo>
                        <a:pt x="900875" y="1218778"/>
                        <a:pt x="901053" y="1218600"/>
                        <a:pt x="901231" y="1218511"/>
                      </a:cubicBezTo>
                      <a:cubicBezTo>
                        <a:pt x="901231" y="1218511"/>
                        <a:pt x="901231" y="1218511"/>
                        <a:pt x="901231" y="1218511"/>
                      </a:cubicBezTo>
                      <a:cubicBezTo>
                        <a:pt x="901409" y="1218423"/>
                        <a:pt x="901586" y="1218245"/>
                        <a:pt x="901764" y="1218156"/>
                      </a:cubicBezTo>
                      <a:cubicBezTo>
                        <a:pt x="901764" y="1218156"/>
                        <a:pt x="901764" y="1218156"/>
                        <a:pt x="901764" y="1218156"/>
                      </a:cubicBezTo>
                      <a:cubicBezTo>
                        <a:pt x="901942" y="1218067"/>
                        <a:pt x="902120" y="1217889"/>
                        <a:pt x="902298" y="1217800"/>
                      </a:cubicBezTo>
                      <a:cubicBezTo>
                        <a:pt x="902298" y="1217800"/>
                        <a:pt x="902298" y="1217800"/>
                        <a:pt x="902298" y="1217800"/>
                      </a:cubicBezTo>
                      <a:cubicBezTo>
                        <a:pt x="902476" y="1217711"/>
                        <a:pt x="902654" y="1217533"/>
                        <a:pt x="902832" y="1217444"/>
                      </a:cubicBezTo>
                      <a:cubicBezTo>
                        <a:pt x="902832" y="1217444"/>
                        <a:pt x="902832" y="1217444"/>
                        <a:pt x="902832" y="1217444"/>
                      </a:cubicBezTo>
                      <a:cubicBezTo>
                        <a:pt x="903010" y="1217355"/>
                        <a:pt x="903188" y="1217177"/>
                        <a:pt x="903365" y="1217088"/>
                      </a:cubicBezTo>
                      <a:cubicBezTo>
                        <a:pt x="903365" y="1217088"/>
                        <a:pt x="903365" y="1217088"/>
                        <a:pt x="903365" y="1217088"/>
                      </a:cubicBezTo>
                      <a:cubicBezTo>
                        <a:pt x="903543" y="1216999"/>
                        <a:pt x="903722" y="1216821"/>
                        <a:pt x="903899" y="1216732"/>
                      </a:cubicBezTo>
                      <a:cubicBezTo>
                        <a:pt x="903899" y="1216732"/>
                        <a:pt x="903899" y="1216732"/>
                        <a:pt x="903899" y="1216732"/>
                      </a:cubicBezTo>
                      <a:cubicBezTo>
                        <a:pt x="904077" y="1216643"/>
                        <a:pt x="904255" y="1216466"/>
                        <a:pt x="904433" y="1216377"/>
                      </a:cubicBezTo>
                      <a:cubicBezTo>
                        <a:pt x="904433" y="1216377"/>
                        <a:pt x="904433" y="1216377"/>
                        <a:pt x="904433" y="1216377"/>
                      </a:cubicBezTo>
                      <a:cubicBezTo>
                        <a:pt x="904611" y="1216288"/>
                        <a:pt x="904789" y="1216110"/>
                        <a:pt x="904966" y="1216021"/>
                      </a:cubicBezTo>
                      <a:cubicBezTo>
                        <a:pt x="904966" y="1216021"/>
                        <a:pt x="904966" y="1216021"/>
                        <a:pt x="904966" y="1216021"/>
                      </a:cubicBezTo>
                      <a:cubicBezTo>
                        <a:pt x="905144" y="1215932"/>
                        <a:pt x="905323" y="1215754"/>
                        <a:pt x="905500" y="1215665"/>
                      </a:cubicBezTo>
                      <a:cubicBezTo>
                        <a:pt x="905500" y="1215665"/>
                        <a:pt x="905500" y="1215665"/>
                        <a:pt x="905500" y="1215665"/>
                      </a:cubicBezTo>
                      <a:cubicBezTo>
                        <a:pt x="905678" y="1215576"/>
                        <a:pt x="905856" y="1215398"/>
                        <a:pt x="906034" y="1215309"/>
                      </a:cubicBezTo>
                      <a:cubicBezTo>
                        <a:pt x="906034" y="1215309"/>
                        <a:pt x="906034" y="1215309"/>
                        <a:pt x="906034" y="1215309"/>
                      </a:cubicBezTo>
                      <a:cubicBezTo>
                        <a:pt x="906212" y="1215220"/>
                        <a:pt x="906390" y="1215042"/>
                        <a:pt x="906567" y="1214954"/>
                      </a:cubicBezTo>
                      <a:cubicBezTo>
                        <a:pt x="906567" y="1214954"/>
                        <a:pt x="906567" y="1214954"/>
                        <a:pt x="906567" y="1214954"/>
                      </a:cubicBezTo>
                      <a:cubicBezTo>
                        <a:pt x="906746" y="1214865"/>
                        <a:pt x="906924" y="1214687"/>
                        <a:pt x="907102" y="1214598"/>
                      </a:cubicBezTo>
                      <a:cubicBezTo>
                        <a:pt x="907102" y="1214598"/>
                        <a:pt x="907102" y="1214598"/>
                        <a:pt x="907102" y="1214598"/>
                      </a:cubicBezTo>
                      <a:cubicBezTo>
                        <a:pt x="907279" y="1214509"/>
                        <a:pt x="907457" y="1214331"/>
                        <a:pt x="907635" y="1214242"/>
                      </a:cubicBezTo>
                      <a:cubicBezTo>
                        <a:pt x="907635" y="1214242"/>
                        <a:pt x="907635" y="1214242"/>
                        <a:pt x="907635" y="1214242"/>
                      </a:cubicBezTo>
                      <a:cubicBezTo>
                        <a:pt x="907813" y="1214153"/>
                        <a:pt x="907991" y="1213975"/>
                        <a:pt x="908169" y="1213886"/>
                      </a:cubicBezTo>
                      <a:cubicBezTo>
                        <a:pt x="908169" y="1213886"/>
                        <a:pt x="908169" y="1213886"/>
                        <a:pt x="908169" y="1213886"/>
                      </a:cubicBezTo>
                      <a:cubicBezTo>
                        <a:pt x="908347" y="1213797"/>
                        <a:pt x="908525" y="1213619"/>
                        <a:pt x="908703" y="1213530"/>
                      </a:cubicBezTo>
                      <a:cubicBezTo>
                        <a:pt x="908703" y="1213530"/>
                        <a:pt x="908703" y="1213530"/>
                        <a:pt x="908703" y="1213530"/>
                      </a:cubicBezTo>
                      <a:cubicBezTo>
                        <a:pt x="908880" y="1213441"/>
                        <a:pt x="909058" y="1213263"/>
                        <a:pt x="909236" y="1213174"/>
                      </a:cubicBezTo>
                      <a:cubicBezTo>
                        <a:pt x="909236" y="1213174"/>
                        <a:pt x="909236" y="1213174"/>
                        <a:pt x="909236" y="1213174"/>
                      </a:cubicBezTo>
                      <a:cubicBezTo>
                        <a:pt x="909414" y="1213086"/>
                        <a:pt x="909592" y="1212908"/>
                        <a:pt x="909770" y="1212819"/>
                      </a:cubicBezTo>
                      <a:cubicBezTo>
                        <a:pt x="909770" y="1212819"/>
                        <a:pt x="909770" y="1212819"/>
                        <a:pt x="909770" y="1212819"/>
                      </a:cubicBezTo>
                      <a:cubicBezTo>
                        <a:pt x="909948" y="1212730"/>
                        <a:pt x="910126" y="1212552"/>
                        <a:pt x="910304" y="1212463"/>
                      </a:cubicBezTo>
                      <a:cubicBezTo>
                        <a:pt x="910304" y="1212463"/>
                        <a:pt x="910304" y="1212463"/>
                        <a:pt x="910304" y="1212463"/>
                      </a:cubicBezTo>
                      <a:cubicBezTo>
                        <a:pt x="910481" y="1212374"/>
                        <a:pt x="910659" y="1212196"/>
                        <a:pt x="910837" y="1212107"/>
                      </a:cubicBezTo>
                      <a:cubicBezTo>
                        <a:pt x="910837" y="1212107"/>
                        <a:pt x="910837" y="1212107"/>
                        <a:pt x="910837" y="1212107"/>
                      </a:cubicBezTo>
                      <a:cubicBezTo>
                        <a:pt x="911015" y="1212018"/>
                        <a:pt x="911193" y="1211840"/>
                        <a:pt x="911371" y="1211751"/>
                      </a:cubicBezTo>
                      <a:cubicBezTo>
                        <a:pt x="911371" y="1211751"/>
                        <a:pt x="911371" y="1211751"/>
                        <a:pt x="911371" y="1211751"/>
                      </a:cubicBezTo>
                      <a:cubicBezTo>
                        <a:pt x="911549" y="1211662"/>
                        <a:pt x="911727" y="1211485"/>
                        <a:pt x="911905" y="1211395"/>
                      </a:cubicBezTo>
                      <a:cubicBezTo>
                        <a:pt x="911905" y="1211395"/>
                        <a:pt x="911905" y="1211395"/>
                        <a:pt x="911905" y="1211395"/>
                      </a:cubicBezTo>
                      <a:cubicBezTo>
                        <a:pt x="912083" y="1211307"/>
                        <a:pt x="912260" y="1211129"/>
                        <a:pt x="912438" y="1211040"/>
                      </a:cubicBezTo>
                      <a:cubicBezTo>
                        <a:pt x="912438" y="1211040"/>
                        <a:pt x="912438" y="1211040"/>
                        <a:pt x="912438" y="1211040"/>
                      </a:cubicBezTo>
                      <a:cubicBezTo>
                        <a:pt x="912616" y="1210951"/>
                        <a:pt x="912794" y="1210773"/>
                        <a:pt x="912972" y="1210684"/>
                      </a:cubicBezTo>
                      <a:cubicBezTo>
                        <a:pt x="912972" y="1210684"/>
                        <a:pt x="912972" y="1210684"/>
                        <a:pt x="912972" y="1210684"/>
                      </a:cubicBezTo>
                      <a:cubicBezTo>
                        <a:pt x="913150" y="1210595"/>
                        <a:pt x="913328" y="1210417"/>
                        <a:pt x="913506" y="1210328"/>
                      </a:cubicBezTo>
                      <a:cubicBezTo>
                        <a:pt x="913506" y="1210328"/>
                        <a:pt x="913506" y="1210328"/>
                        <a:pt x="913506" y="1210328"/>
                      </a:cubicBezTo>
                      <a:cubicBezTo>
                        <a:pt x="913684" y="1210239"/>
                        <a:pt x="913861" y="1210061"/>
                        <a:pt x="914039" y="1209972"/>
                      </a:cubicBezTo>
                      <a:cubicBezTo>
                        <a:pt x="914039" y="1209972"/>
                        <a:pt x="914039" y="1209972"/>
                        <a:pt x="914039" y="1209972"/>
                      </a:cubicBezTo>
                      <a:cubicBezTo>
                        <a:pt x="914218" y="1209883"/>
                        <a:pt x="914395" y="1209705"/>
                        <a:pt x="914573" y="1209617"/>
                      </a:cubicBezTo>
                      <a:cubicBezTo>
                        <a:pt x="914573" y="1209617"/>
                        <a:pt x="914573" y="1209617"/>
                        <a:pt x="914573" y="1209617"/>
                      </a:cubicBezTo>
                      <a:cubicBezTo>
                        <a:pt x="914751" y="1209528"/>
                        <a:pt x="914929" y="1209350"/>
                        <a:pt x="915107" y="1209261"/>
                      </a:cubicBezTo>
                      <a:cubicBezTo>
                        <a:pt x="915107" y="1209261"/>
                        <a:pt x="915107" y="1209261"/>
                        <a:pt x="915107" y="1209261"/>
                      </a:cubicBezTo>
                      <a:cubicBezTo>
                        <a:pt x="915285" y="1209172"/>
                        <a:pt x="915462" y="1208994"/>
                        <a:pt x="915640" y="1208905"/>
                      </a:cubicBezTo>
                      <a:cubicBezTo>
                        <a:pt x="915640" y="1208905"/>
                        <a:pt x="915640" y="1208905"/>
                        <a:pt x="915640" y="1208905"/>
                      </a:cubicBezTo>
                      <a:cubicBezTo>
                        <a:pt x="915819" y="1208816"/>
                        <a:pt x="915997" y="1208638"/>
                        <a:pt x="916174" y="1208549"/>
                      </a:cubicBezTo>
                      <a:cubicBezTo>
                        <a:pt x="916174" y="1208549"/>
                        <a:pt x="916174" y="1208549"/>
                        <a:pt x="916174" y="1208549"/>
                      </a:cubicBezTo>
                      <a:cubicBezTo>
                        <a:pt x="916352" y="1208460"/>
                        <a:pt x="916530" y="1208282"/>
                        <a:pt x="916708" y="1208193"/>
                      </a:cubicBezTo>
                      <a:cubicBezTo>
                        <a:pt x="916708" y="1208193"/>
                        <a:pt x="916708" y="1208193"/>
                        <a:pt x="916708" y="1208193"/>
                      </a:cubicBezTo>
                      <a:cubicBezTo>
                        <a:pt x="916886" y="1208104"/>
                        <a:pt x="917064" y="1207926"/>
                        <a:pt x="917241" y="1207838"/>
                      </a:cubicBezTo>
                      <a:cubicBezTo>
                        <a:pt x="917241" y="1207838"/>
                        <a:pt x="917241" y="1207838"/>
                        <a:pt x="917241" y="1207838"/>
                      </a:cubicBezTo>
                      <a:cubicBezTo>
                        <a:pt x="917420" y="1207749"/>
                        <a:pt x="917598" y="1207571"/>
                        <a:pt x="917775" y="1207482"/>
                      </a:cubicBezTo>
                      <a:cubicBezTo>
                        <a:pt x="917775" y="1207482"/>
                        <a:pt x="917775" y="1207482"/>
                        <a:pt x="917775" y="1207482"/>
                      </a:cubicBezTo>
                      <a:cubicBezTo>
                        <a:pt x="917953" y="1207393"/>
                        <a:pt x="918131" y="1207215"/>
                        <a:pt x="918309" y="1207126"/>
                      </a:cubicBezTo>
                      <a:cubicBezTo>
                        <a:pt x="918309" y="1207126"/>
                        <a:pt x="918309" y="1207126"/>
                        <a:pt x="918309" y="1207126"/>
                      </a:cubicBezTo>
                      <a:cubicBezTo>
                        <a:pt x="918487" y="1207037"/>
                        <a:pt x="918665" y="1206859"/>
                        <a:pt x="918843" y="1206770"/>
                      </a:cubicBezTo>
                      <a:cubicBezTo>
                        <a:pt x="918843" y="1206770"/>
                        <a:pt x="918843" y="1206770"/>
                        <a:pt x="918843" y="1206770"/>
                      </a:cubicBezTo>
                      <a:cubicBezTo>
                        <a:pt x="919021" y="1206681"/>
                        <a:pt x="919199" y="1206503"/>
                        <a:pt x="919376" y="1206414"/>
                      </a:cubicBezTo>
                      <a:cubicBezTo>
                        <a:pt x="919376" y="1206414"/>
                        <a:pt x="919376" y="1206414"/>
                        <a:pt x="919376" y="1206414"/>
                      </a:cubicBezTo>
                      <a:cubicBezTo>
                        <a:pt x="919554" y="1206325"/>
                        <a:pt x="919732" y="1206147"/>
                        <a:pt x="919910" y="1206059"/>
                      </a:cubicBezTo>
                      <a:cubicBezTo>
                        <a:pt x="919910" y="1206059"/>
                        <a:pt x="919910" y="1206059"/>
                        <a:pt x="919910" y="1206059"/>
                      </a:cubicBezTo>
                      <a:cubicBezTo>
                        <a:pt x="920088" y="1205970"/>
                        <a:pt x="920266" y="1205792"/>
                        <a:pt x="920444" y="1205703"/>
                      </a:cubicBezTo>
                      <a:cubicBezTo>
                        <a:pt x="920444" y="1205703"/>
                        <a:pt x="920444" y="1205703"/>
                        <a:pt x="920444" y="1205703"/>
                      </a:cubicBezTo>
                      <a:cubicBezTo>
                        <a:pt x="920622" y="1205614"/>
                        <a:pt x="920800" y="1205436"/>
                        <a:pt x="920978" y="1205347"/>
                      </a:cubicBezTo>
                      <a:cubicBezTo>
                        <a:pt x="920978" y="1205347"/>
                        <a:pt x="920978" y="1205347"/>
                        <a:pt x="920978" y="1205347"/>
                      </a:cubicBezTo>
                      <a:cubicBezTo>
                        <a:pt x="921155" y="1205258"/>
                        <a:pt x="921333" y="1205080"/>
                        <a:pt x="921511" y="1204991"/>
                      </a:cubicBezTo>
                      <a:cubicBezTo>
                        <a:pt x="921511" y="1204991"/>
                        <a:pt x="921511" y="1204991"/>
                        <a:pt x="921511" y="1204991"/>
                      </a:cubicBezTo>
                      <a:cubicBezTo>
                        <a:pt x="921689" y="1204902"/>
                        <a:pt x="921867" y="1204724"/>
                        <a:pt x="922045" y="1204635"/>
                      </a:cubicBezTo>
                      <a:cubicBezTo>
                        <a:pt x="922045" y="1204635"/>
                        <a:pt x="922045" y="1204635"/>
                        <a:pt x="922045" y="1204635"/>
                      </a:cubicBezTo>
                      <a:cubicBezTo>
                        <a:pt x="922223" y="1204546"/>
                        <a:pt x="922401" y="1204369"/>
                        <a:pt x="922579" y="1204279"/>
                      </a:cubicBezTo>
                      <a:cubicBezTo>
                        <a:pt x="922579" y="1204279"/>
                        <a:pt x="922579" y="1204279"/>
                        <a:pt x="922579" y="1204279"/>
                      </a:cubicBezTo>
                      <a:cubicBezTo>
                        <a:pt x="922756" y="1204191"/>
                        <a:pt x="922934" y="1204013"/>
                        <a:pt x="923112" y="1203924"/>
                      </a:cubicBezTo>
                      <a:cubicBezTo>
                        <a:pt x="923112" y="1203924"/>
                        <a:pt x="923112" y="1203924"/>
                        <a:pt x="923112" y="1203924"/>
                      </a:cubicBezTo>
                      <a:cubicBezTo>
                        <a:pt x="923290" y="1203835"/>
                        <a:pt x="923468" y="1203657"/>
                        <a:pt x="923646" y="1203568"/>
                      </a:cubicBezTo>
                      <a:cubicBezTo>
                        <a:pt x="923646" y="1203568"/>
                        <a:pt x="923646" y="1203568"/>
                        <a:pt x="923646" y="1203568"/>
                      </a:cubicBezTo>
                      <a:cubicBezTo>
                        <a:pt x="923824" y="1203479"/>
                        <a:pt x="924002" y="1203301"/>
                        <a:pt x="924180" y="1203212"/>
                      </a:cubicBezTo>
                      <a:cubicBezTo>
                        <a:pt x="924180" y="1203212"/>
                        <a:pt x="924180" y="1203212"/>
                        <a:pt x="924180" y="1203212"/>
                      </a:cubicBezTo>
                      <a:cubicBezTo>
                        <a:pt x="924357" y="1203123"/>
                        <a:pt x="924535" y="1202945"/>
                        <a:pt x="924713" y="1202856"/>
                      </a:cubicBezTo>
                      <a:cubicBezTo>
                        <a:pt x="924713" y="1202856"/>
                        <a:pt x="924713" y="1202856"/>
                        <a:pt x="924713" y="1202856"/>
                      </a:cubicBezTo>
                      <a:cubicBezTo>
                        <a:pt x="924892" y="1202767"/>
                        <a:pt x="925069" y="1202590"/>
                        <a:pt x="925247" y="1202501"/>
                      </a:cubicBezTo>
                      <a:cubicBezTo>
                        <a:pt x="925247" y="1202501"/>
                        <a:pt x="925247" y="1202501"/>
                        <a:pt x="925247" y="1202501"/>
                      </a:cubicBezTo>
                      <a:cubicBezTo>
                        <a:pt x="925425" y="1202412"/>
                        <a:pt x="925603" y="1202234"/>
                        <a:pt x="925781" y="1202145"/>
                      </a:cubicBezTo>
                      <a:cubicBezTo>
                        <a:pt x="925781" y="1202145"/>
                        <a:pt x="925781" y="1202145"/>
                        <a:pt x="925781" y="1202145"/>
                      </a:cubicBezTo>
                      <a:cubicBezTo>
                        <a:pt x="925959" y="1202056"/>
                        <a:pt x="926136" y="1201878"/>
                        <a:pt x="926315" y="1201789"/>
                      </a:cubicBezTo>
                      <a:cubicBezTo>
                        <a:pt x="926315" y="1201789"/>
                        <a:pt x="926315" y="1201789"/>
                        <a:pt x="926315" y="1201789"/>
                      </a:cubicBezTo>
                      <a:cubicBezTo>
                        <a:pt x="926493" y="1201700"/>
                        <a:pt x="926670" y="1201522"/>
                        <a:pt x="926848" y="1201433"/>
                      </a:cubicBezTo>
                      <a:cubicBezTo>
                        <a:pt x="926848" y="1201433"/>
                        <a:pt x="926848" y="1201433"/>
                        <a:pt x="926848" y="1201433"/>
                      </a:cubicBezTo>
                      <a:cubicBezTo>
                        <a:pt x="927026" y="1201344"/>
                        <a:pt x="927204" y="1201166"/>
                        <a:pt x="927382" y="1201077"/>
                      </a:cubicBezTo>
                      <a:cubicBezTo>
                        <a:pt x="927382" y="1201077"/>
                        <a:pt x="927382" y="1201077"/>
                        <a:pt x="927382" y="1201077"/>
                      </a:cubicBezTo>
                      <a:cubicBezTo>
                        <a:pt x="927560" y="1200988"/>
                        <a:pt x="927737" y="1200810"/>
                        <a:pt x="927916" y="1200722"/>
                      </a:cubicBezTo>
                      <a:cubicBezTo>
                        <a:pt x="927916" y="1200722"/>
                        <a:pt x="927916" y="1200722"/>
                        <a:pt x="927916" y="1200722"/>
                      </a:cubicBezTo>
                      <a:cubicBezTo>
                        <a:pt x="928094" y="1200633"/>
                        <a:pt x="928271" y="1200455"/>
                        <a:pt x="928449" y="1200366"/>
                      </a:cubicBezTo>
                      <a:cubicBezTo>
                        <a:pt x="928449" y="1200366"/>
                        <a:pt x="928449" y="1200366"/>
                        <a:pt x="928449" y="1200366"/>
                      </a:cubicBezTo>
                      <a:cubicBezTo>
                        <a:pt x="928627" y="1200277"/>
                        <a:pt x="928805" y="1200099"/>
                        <a:pt x="928983" y="1200010"/>
                      </a:cubicBezTo>
                      <a:cubicBezTo>
                        <a:pt x="928983" y="1200010"/>
                        <a:pt x="928983" y="1200010"/>
                        <a:pt x="928983" y="1200010"/>
                      </a:cubicBezTo>
                      <a:cubicBezTo>
                        <a:pt x="929161" y="1199921"/>
                        <a:pt x="929339" y="1199743"/>
                        <a:pt x="929517" y="1199654"/>
                      </a:cubicBezTo>
                      <a:cubicBezTo>
                        <a:pt x="929517" y="1199654"/>
                        <a:pt x="929517" y="1199654"/>
                        <a:pt x="929517" y="1199654"/>
                      </a:cubicBezTo>
                      <a:cubicBezTo>
                        <a:pt x="929695" y="1199565"/>
                        <a:pt x="929873" y="1199387"/>
                        <a:pt x="930050" y="1199298"/>
                      </a:cubicBezTo>
                      <a:cubicBezTo>
                        <a:pt x="930050" y="1199298"/>
                        <a:pt x="930050" y="1199298"/>
                        <a:pt x="930050" y="1199298"/>
                      </a:cubicBezTo>
                      <a:cubicBezTo>
                        <a:pt x="930228" y="1199209"/>
                        <a:pt x="930406" y="1199032"/>
                        <a:pt x="930584" y="1198943"/>
                      </a:cubicBezTo>
                      <a:cubicBezTo>
                        <a:pt x="930584" y="1198943"/>
                        <a:pt x="930584" y="1198943"/>
                        <a:pt x="930584" y="1198943"/>
                      </a:cubicBezTo>
                      <a:cubicBezTo>
                        <a:pt x="930762" y="1198854"/>
                        <a:pt x="930940" y="1198676"/>
                        <a:pt x="931118" y="1198587"/>
                      </a:cubicBezTo>
                      <a:cubicBezTo>
                        <a:pt x="931118" y="1198587"/>
                        <a:pt x="931118" y="1198587"/>
                        <a:pt x="931118" y="1198587"/>
                      </a:cubicBezTo>
                      <a:cubicBezTo>
                        <a:pt x="931296" y="1198498"/>
                        <a:pt x="931474" y="1198320"/>
                        <a:pt x="931651" y="1198231"/>
                      </a:cubicBezTo>
                      <a:cubicBezTo>
                        <a:pt x="931651" y="1198231"/>
                        <a:pt x="931651" y="1198231"/>
                        <a:pt x="931651" y="1198231"/>
                      </a:cubicBezTo>
                      <a:cubicBezTo>
                        <a:pt x="931829" y="1198142"/>
                        <a:pt x="932007" y="1197964"/>
                        <a:pt x="932185" y="1197875"/>
                      </a:cubicBezTo>
                      <a:cubicBezTo>
                        <a:pt x="932185" y="1197875"/>
                        <a:pt x="932185" y="1197875"/>
                        <a:pt x="932185" y="1197875"/>
                      </a:cubicBezTo>
                      <a:cubicBezTo>
                        <a:pt x="932363" y="1197786"/>
                        <a:pt x="932541" y="1197608"/>
                        <a:pt x="932719" y="1197519"/>
                      </a:cubicBezTo>
                      <a:cubicBezTo>
                        <a:pt x="932719" y="1197519"/>
                        <a:pt x="932719" y="1197519"/>
                        <a:pt x="932719" y="1197519"/>
                      </a:cubicBezTo>
                      <a:cubicBezTo>
                        <a:pt x="932897" y="1197430"/>
                        <a:pt x="933075" y="1197253"/>
                        <a:pt x="933252" y="1197164"/>
                      </a:cubicBezTo>
                      <a:cubicBezTo>
                        <a:pt x="933252" y="1197164"/>
                        <a:pt x="933252" y="1197164"/>
                        <a:pt x="933252" y="1197164"/>
                      </a:cubicBezTo>
                      <a:cubicBezTo>
                        <a:pt x="933430" y="1197075"/>
                        <a:pt x="933608" y="1196897"/>
                        <a:pt x="933786" y="1196808"/>
                      </a:cubicBezTo>
                      <a:cubicBezTo>
                        <a:pt x="933786" y="1196808"/>
                        <a:pt x="933786" y="1196808"/>
                        <a:pt x="933786" y="1196808"/>
                      </a:cubicBezTo>
                      <a:cubicBezTo>
                        <a:pt x="933964" y="1196719"/>
                        <a:pt x="934142" y="1196541"/>
                        <a:pt x="934320" y="1196452"/>
                      </a:cubicBezTo>
                      <a:cubicBezTo>
                        <a:pt x="934320" y="1196452"/>
                        <a:pt x="934320" y="1196452"/>
                        <a:pt x="934320" y="1196452"/>
                      </a:cubicBezTo>
                      <a:cubicBezTo>
                        <a:pt x="934498" y="1196363"/>
                        <a:pt x="934676" y="1196185"/>
                        <a:pt x="934854" y="1196096"/>
                      </a:cubicBezTo>
                      <a:cubicBezTo>
                        <a:pt x="934854" y="1196096"/>
                        <a:pt x="934854" y="1196096"/>
                        <a:pt x="934854" y="1196096"/>
                      </a:cubicBezTo>
                      <a:cubicBezTo>
                        <a:pt x="935031" y="1196007"/>
                        <a:pt x="935209" y="1195829"/>
                        <a:pt x="935388" y="1195740"/>
                      </a:cubicBezTo>
                      <a:cubicBezTo>
                        <a:pt x="935388" y="1195740"/>
                        <a:pt x="935388" y="1195740"/>
                        <a:pt x="935388" y="1195740"/>
                      </a:cubicBezTo>
                      <a:cubicBezTo>
                        <a:pt x="935565" y="1195652"/>
                        <a:pt x="935743" y="1195474"/>
                        <a:pt x="935921" y="1195385"/>
                      </a:cubicBezTo>
                      <a:cubicBezTo>
                        <a:pt x="935921" y="1195385"/>
                        <a:pt x="935921" y="1195385"/>
                        <a:pt x="935921" y="1195385"/>
                      </a:cubicBezTo>
                      <a:cubicBezTo>
                        <a:pt x="936099" y="1195296"/>
                        <a:pt x="936277" y="1195118"/>
                        <a:pt x="936455" y="1195029"/>
                      </a:cubicBezTo>
                      <a:cubicBezTo>
                        <a:pt x="936455" y="1195029"/>
                        <a:pt x="936455" y="1195029"/>
                        <a:pt x="936455" y="1195029"/>
                      </a:cubicBezTo>
                      <a:cubicBezTo>
                        <a:pt x="936632" y="1194940"/>
                        <a:pt x="936810" y="1194762"/>
                        <a:pt x="936989" y="1194673"/>
                      </a:cubicBezTo>
                      <a:cubicBezTo>
                        <a:pt x="936989" y="1194673"/>
                        <a:pt x="936989" y="1194673"/>
                        <a:pt x="936989" y="1194673"/>
                      </a:cubicBezTo>
                      <a:cubicBezTo>
                        <a:pt x="937166" y="1194584"/>
                        <a:pt x="937344" y="1194406"/>
                        <a:pt x="937522" y="1194317"/>
                      </a:cubicBezTo>
                      <a:cubicBezTo>
                        <a:pt x="937522" y="1194317"/>
                        <a:pt x="937522" y="1194317"/>
                        <a:pt x="937522" y="1194317"/>
                      </a:cubicBezTo>
                      <a:cubicBezTo>
                        <a:pt x="937700" y="1194228"/>
                        <a:pt x="937878" y="1194050"/>
                        <a:pt x="938056" y="1193961"/>
                      </a:cubicBezTo>
                      <a:cubicBezTo>
                        <a:pt x="938056" y="1193961"/>
                        <a:pt x="938056" y="1193961"/>
                        <a:pt x="938056" y="1193961"/>
                      </a:cubicBezTo>
                      <a:cubicBezTo>
                        <a:pt x="938234" y="1193872"/>
                        <a:pt x="938411" y="1193695"/>
                        <a:pt x="938590" y="1193606"/>
                      </a:cubicBezTo>
                      <a:cubicBezTo>
                        <a:pt x="938590" y="1193606"/>
                        <a:pt x="938590" y="1193606"/>
                        <a:pt x="938590" y="1193606"/>
                      </a:cubicBezTo>
                      <a:cubicBezTo>
                        <a:pt x="938768" y="1193517"/>
                        <a:pt x="938945" y="1193339"/>
                        <a:pt x="939123" y="1193250"/>
                      </a:cubicBezTo>
                      <a:cubicBezTo>
                        <a:pt x="939123" y="1193250"/>
                        <a:pt x="939123" y="1193250"/>
                        <a:pt x="939123" y="1193250"/>
                      </a:cubicBezTo>
                      <a:cubicBezTo>
                        <a:pt x="939301" y="1193161"/>
                        <a:pt x="939479" y="1192983"/>
                        <a:pt x="939657" y="1192894"/>
                      </a:cubicBezTo>
                      <a:cubicBezTo>
                        <a:pt x="939657" y="1192894"/>
                        <a:pt x="939657" y="1192894"/>
                        <a:pt x="939657" y="1192894"/>
                      </a:cubicBezTo>
                      <a:cubicBezTo>
                        <a:pt x="939835" y="1192805"/>
                        <a:pt x="940013" y="1192627"/>
                        <a:pt x="940191" y="1192538"/>
                      </a:cubicBezTo>
                      <a:cubicBezTo>
                        <a:pt x="940191" y="1192538"/>
                        <a:pt x="940191" y="1192538"/>
                        <a:pt x="940191" y="1192538"/>
                      </a:cubicBezTo>
                      <a:cubicBezTo>
                        <a:pt x="940369" y="1192449"/>
                        <a:pt x="940546" y="1192271"/>
                        <a:pt x="940724" y="1192182"/>
                      </a:cubicBezTo>
                      <a:cubicBezTo>
                        <a:pt x="940724" y="1192182"/>
                        <a:pt x="940724" y="1192182"/>
                        <a:pt x="940724" y="1192182"/>
                      </a:cubicBezTo>
                      <a:cubicBezTo>
                        <a:pt x="940902" y="1192093"/>
                        <a:pt x="941080" y="1191916"/>
                        <a:pt x="941258" y="1191827"/>
                      </a:cubicBezTo>
                      <a:cubicBezTo>
                        <a:pt x="941258" y="1191827"/>
                        <a:pt x="941258" y="1191827"/>
                        <a:pt x="941258" y="1191827"/>
                      </a:cubicBezTo>
                      <a:cubicBezTo>
                        <a:pt x="941436" y="1191738"/>
                        <a:pt x="941614" y="1191560"/>
                        <a:pt x="941792" y="1191471"/>
                      </a:cubicBezTo>
                      <a:cubicBezTo>
                        <a:pt x="941792" y="1191471"/>
                        <a:pt x="941792" y="1191471"/>
                        <a:pt x="941792" y="1191471"/>
                      </a:cubicBezTo>
                      <a:cubicBezTo>
                        <a:pt x="941970" y="1191382"/>
                        <a:pt x="942147" y="1191204"/>
                        <a:pt x="942325" y="1191115"/>
                      </a:cubicBezTo>
                      <a:cubicBezTo>
                        <a:pt x="942325" y="1191115"/>
                        <a:pt x="942325" y="1191115"/>
                        <a:pt x="942325" y="1191115"/>
                      </a:cubicBezTo>
                      <a:cubicBezTo>
                        <a:pt x="942503" y="1191026"/>
                        <a:pt x="942681" y="1190848"/>
                        <a:pt x="942859" y="1190759"/>
                      </a:cubicBezTo>
                      <a:cubicBezTo>
                        <a:pt x="942859" y="1190759"/>
                        <a:pt x="942859" y="1190759"/>
                        <a:pt x="942859" y="1190759"/>
                      </a:cubicBezTo>
                      <a:cubicBezTo>
                        <a:pt x="943037" y="1190670"/>
                        <a:pt x="943215" y="1190492"/>
                        <a:pt x="943393" y="1190403"/>
                      </a:cubicBezTo>
                      <a:cubicBezTo>
                        <a:pt x="943393" y="1190403"/>
                        <a:pt x="943393" y="1190403"/>
                        <a:pt x="943393" y="1190403"/>
                      </a:cubicBezTo>
                      <a:cubicBezTo>
                        <a:pt x="943571" y="1190315"/>
                        <a:pt x="943749" y="1190137"/>
                        <a:pt x="943926" y="1190048"/>
                      </a:cubicBezTo>
                      <a:cubicBezTo>
                        <a:pt x="943926" y="1190048"/>
                        <a:pt x="943926" y="1190048"/>
                        <a:pt x="943926" y="1190048"/>
                      </a:cubicBezTo>
                      <a:cubicBezTo>
                        <a:pt x="944104" y="1189959"/>
                        <a:pt x="944282" y="1189781"/>
                        <a:pt x="944460" y="1189692"/>
                      </a:cubicBezTo>
                      <a:cubicBezTo>
                        <a:pt x="944460" y="1189692"/>
                        <a:pt x="944460" y="1189692"/>
                        <a:pt x="944460" y="1189692"/>
                      </a:cubicBezTo>
                      <a:cubicBezTo>
                        <a:pt x="944638" y="1189603"/>
                        <a:pt x="944816" y="1189425"/>
                        <a:pt x="944994" y="1189336"/>
                      </a:cubicBezTo>
                      <a:cubicBezTo>
                        <a:pt x="944994" y="1189336"/>
                        <a:pt x="944994" y="1189336"/>
                        <a:pt x="944994" y="1189336"/>
                      </a:cubicBezTo>
                      <a:cubicBezTo>
                        <a:pt x="945172" y="1189247"/>
                        <a:pt x="945350" y="1189069"/>
                        <a:pt x="945527" y="1188980"/>
                      </a:cubicBezTo>
                      <a:cubicBezTo>
                        <a:pt x="945527" y="1188980"/>
                        <a:pt x="945527" y="1188980"/>
                        <a:pt x="945527" y="1188980"/>
                      </a:cubicBezTo>
                      <a:cubicBezTo>
                        <a:pt x="945705" y="1188891"/>
                        <a:pt x="945883" y="1188713"/>
                        <a:pt x="946061" y="1188624"/>
                      </a:cubicBezTo>
                      <a:cubicBezTo>
                        <a:pt x="946061" y="1188624"/>
                        <a:pt x="946061" y="1188624"/>
                        <a:pt x="946061" y="1188624"/>
                      </a:cubicBezTo>
                      <a:cubicBezTo>
                        <a:pt x="946239" y="1188536"/>
                        <a:pt x="946417" y="1188358"/>
                        <a:pt x="946595" y="1188269"/>
                      </a:cubicBezTo>
                      <a:cubicBezTo>
                        <a:pt x="946595" y="1188269"/>
                        <a:pt x="946595" y="1188269"/>
                        <a:pt x="946595" y="1188269"/>
                      </a:cubicBezTo>
                      <a:cubicBezTo>
                        <a:pt x="946773" y="1188180"/>
                        <a:pt x="946951" y="1188002"/>
                        <a:pt x="947129" y="1187913"/>
                      </a:cubicBezTo>
                      <a:cubicBezTo>
                        <a:pt x="947129" y="1187913"/>
                        <a:pt x="947129" y="1187913"/>
                        <a:pt x="947129" y="1187913"/>
                      </a:cubicBezTo>
                      <a:cubicBezTo>
                        <a:pt x="947306" y="1187824"/>
                        <a:pt x="947485" y="1187646"/>
                        <a:pt x="947663" y="1187557"/>
                      </a:cubicBezTo>
                      <a:cubicBezTo>
                        <a:pt x="947663" y="1187557"/>
                        <a:pt x="947663" y="1187557"/>
                        <a:pt x="947663" y="1187557"/>
                      </a:cubicBezTo>
                      <a:cubicBezTo>
                        <a:pt x="947840" y="1187468"/>
                        <a:pt x="948018" y="1187290"/>
                        <a:pt x="948196" y="1187201"/>
                      </a:cubicBezTo>
                      <a:cubicBezTo>
                        <a:pt x="948196" y="1187201"/>
                        <a:pt x="948196" y="1187201"/>
                        <a:pt x="948196" y="1187201"/>
                      </a:cubicBezTo>
                      <a:cubicBezTo>
                        <a:pt x="948374" y="1187112"/>
                        <a:pt x="948552" y="1186934"/>
                        <a:pt x="948730" y="1186845"/>
                      </a:cubicBezTo>
                      <a:cubicBezTo>
                        <a:pt x="948730" y="1186845"/>
                        <a:pt x="948730" y="1186845"/>
                        <a:pt x="948730" y="1186845"/>
                      </a:cubicBezTo>
                      <a:cubicBezTo>
                        <a:pt x="948907" y="1186757"/>
                        <a:pt x="949086" y="1186579"/>
                        <a:pt x="949264" y="1186490"/>
                      </a:cubicBezTo>
                      <a:cubicBezTo>
                        <a:pt x="949264" y="1186490"/>
                        <a:pt x="949264" y="1186490"/>
                        <a:pt x="949264" y="1186490"/>
                      </a:cubicBezTo>
                      <a:cubicBezTo>
                        <a:pt x="949441" y="1186401"/>
                        <a:pt x="949619" y="1186223"/>
                        <a:pt x="949797" y="1186134"/>
                      </a:cubicBezTo>
                      <a:cubicBezTo>
                        <a:pt x="949797" y="1186134"/>
                        <a:pt x="949797" y="1186134"/>
                        <a:pt x="949797" y="1186134"/>
                      </a:cubicBezTo>
                      <a:cubicBezTo>
                        <a:pt x="949975" y="1186045"/>
                        <a:pt x="950153" y="1185867"/>
                        <a:pt x="950331" y="1185778"/>
                      </a:cubicBezTo>
                      <a:cubicBezTo>
                        <a:pt x="950331" y="1185778"/>
                        <a:pt x="950331" y="1185778"/>
                        <a:pt x="950331" y="1185778"/>
                      </a:cubicBezTo>
                      <a:cubicBezTo>
                        <a:pt x="950508" y="1185689"/>
                        <a:pt x="950687" y="1185511"/>
                        <a:pt x="950865" y="1185422"/>
                      </a:cubicBezTo>
                      <a:cubicBezTo>
                        <a:pt x="950865" y="1185422"/>
                        <a:pt x="950865" y="1185422"/>
                        <a:pt x="950865" y="1185422"/>
                      </a:cubicBezTo>
                      <a:cubicBezTo>
                        <a:pt x="951042" y="1185333"/>
                        <a:pt x="951220" y="1185155"/>
                        <a:pt x="951398" y="1185067"/>
                      </a:cubicBezTo>
                      <a:cubicBezTo>
                        <a:pt x="951398" y="1185067"/>
                        <a:pt x="951398" y="1185067"/>
                        <a:pt x="951398" y="1185067"/>
                      </a:cubicBezTo>
                      <a:cubicBezTo>
                        <a:pt x="951576" y="1184977"/>
                        <a:pt x="951754" y="1184800"/>
                        <a:pt x="951932" y="1184711"/>
                      </a:cubicBezTo>
                      <a:cubicBezTo>
                        <a:pt x="951932" y="1184711"/>
                        <a:pt x="951932" y="1184711"/>
                        <a:pt x="951932" y="1184711"/>
                      </a:cubicBezTo>
                      <a:cubicBezTo>
                        <a:pt x="952110" y="1184622"/>
                        <a:pt x="952288" y="1184444"/>
                        <a:pt x="952466" y="1184355"/>
                      </a:cubicBezTo>
                      <a:cubicBezTo>
                        <a:pt x="952466" y="1184355"/>
                        <a:pt x="952466" y="1184355"/>
                        <a:pt x="952466" y="1184355"/>
                      </a:cubicBezTo>
                      <a:cubicBezTo>
                        <a:pt x="952644" y="1184266"/>
                        <a:pt x="952821" y="1184088"/>
                        <a:pt x="952999" y="1183999"/>
                      </a:cubicBezTo>
                      <a:cubicBezTo>
                        <a:pt x="952999" y="1183999"/>
                        <a:pt x="952999" y="1183999"/>
                        <a:pt x="952999" y="1183999"/>
                      </a:cubicBezTo>
                      <a:cubicBezTo>
                        <a:pt x="953177" y="1183910"/>
                        <a:pt x="953355" y="1183732"/>
                        <a:pt x="953533" y="1183643"/>
                      </a:cubicBezTo>
                      <a:cubicBezTo>
                        <a:pt x="953533" y="1183643"/>
                        <a:pt x="953533" y="1183643"/>
                        <a:pt x="953533" y="1183643"/>
                      </a:cubicBezTo>
                      <a:cubicBezTo>
                        <a:pt x="953711" y="1183554"/>
                        <a:pt x="953889" y="1183376"/>
                        <a:pt x="954067" y="1183287"/>
                      </a:cubicBezTo>
                      <a:cubicBezTo>
                        <a:pt x="954067" y="1183287"/>
                        <a:pt x="954067" y="1183287"/>
                        <a:pt x="954067" y="1183287"/>
                      </a:cubicBezTo>
                      <a:cubicBezTo>
                        <a:pt x="954245" y="1183199"/>
                        <a:pt x="954422" y="1183021"/>
                        <a:pt x="954600" y="1182932"/>
                      </a:cubicBezTo>
                      <a:cubicBezTo>
                        <a:pt x="954600" y="1182932"/>
                        <a:pt x="954600" y="1182932"/>
                        <a:pt x="954600" y="1182932"/>
                      </a:cubicBezTo>
                      <a:cubicBezTo>
                        <a:pt x="954778" y="1182843"/>
                        <a:pt x="954956" y="1182665"/>
                        <a:pt x="955134" y="1182576"/>
                      </a:cubicBezTo>
                      <a:cubicBezTo>
                        <a:pt x="955134" y="1182576"/>
                        <a:pt x="955134" y="1182576"/>
                        <a:pt x="955134" y="1182576"/>
                      </a:cubicBezTo>
                      <a:cubicBezTo>
                        <a:pt x="955312" y="1182487"/>
                        <a:pt x="955490" y="1182309"/>
                        <a:pt x="955668" y="1182220"/>
                      </a:cubicBezTo>
                      <a:cubicBezTo>
                        <a:pt x="955668" y="1182220"/>
                        <a:pt x="955668" y="1182220"/>
                        <a:pt x="955668" y="1182220"/>
                      </a:cubicBezTo>
                      <a:cubicBezTo>
                        <a:pt x="955846" y="1182131"/>
                        <a:pt x="956024" y="1181953"/>
                        <a:pt x="956201" y="1181864"/>
                      </a:cubicBezTo>
                      <a:cubicBezTo>
                        <a:pt x="956201" y="1181864"/>
                        <a:pt x="956201" y="1181864"/>
                        <a:pt x="956201" y="1181864"/>
                      </a:cubicBezTo>
                      <a:cubicBezTo>
                        <a:pt x="956379" y="1181775"/>
                        <a:pt x="956558" y="1181598"/>
                        <a:pt x="956735" y="1181508"/>
                      </a:cubicBezTo>
                      <a:cubicBezTo>
                        <a:pt x="956735" y="1181508"/>
                        <a:pt x="956735" y="1181508"/>
                        <a:pt x="956735" y="1181508"/>
                      </a:cubicBezTo>
                      <a:cubicBezTo>
                        <a:pt x="956913" y="1181420"/>
                        <a:pt x="957091" y="1181242"/>
                        <a:pt x="957269" y="1181153"/>
                      </a:cubicBezTo>
                      <a:cubicBezTo>
                        <a:pt x="957269" y="1181153"/>
                        <a:pt x="957269" y="1181153"/>
                        <a:pt x="957269" y="1181153"/>
                      </a:cubicBezTo>
                      <a:cubicBezTo>
                        <a:pt x="957447" y="1181064"/>
                        <a:pt x="957625" y="1180886"/>
                        <a:pt x="957802" y="1180797"/>
                      </a:cubicBezTo>
                      <a:cubicBezTo>
                        <a:pt x="957802" y="1180797"/>
                        <a:pt x="957802" y="1180797"/>
                        <a:pt x="957802" y="1180797"/>
                      </a:cubicBezTo>
                      <a:cubicBezTo>
                        <a:pt x="957980" y="1180708"/>
                        <a:pt x="958159" y="1180530"/>
                        <a:pt x="958336" y="1180441"/>
                      </a:cubicBezTo>
                      <a:cubicBezTo>
                        <a:pt x="958336" y="1180441"/>
                        <a:pt x="958336" y="1180441"/>
                        <a:pt x="958336" y="1180441"/>
                      </a:cubicBezTo>
                      <a:cubicBezTo>
                        <a:pt x="958514" y="1180352"/>
                        <a:pt x="958692" y="1180174"/>
                        <a:pt x="958870" y="1180085"/>
                      </a:cubicBezTo>
                      <a:cubicBezTo>
                        <a:pt x="958870" y="1180085"/>
                        <a:pt x="958870" y="1180085"/>
                        <a:pt x="958870" y="1180085"/>
                      </a:cubicBezTo>
                      <a:cubicBezTo>
                        <a:pt x="959048" y="1179996"/>
                        <a:pt x="959226" y="1179818"/>
                        <a:pt x="959403" y="1179730"/>
                      </a:cubicBezTo>
                      <a:cubicBezTo>
                        <a:pt x="959403" y="1179730"/>
                        <a:pt x="959403" y="1179730"/>
                        <a:pt x="959403" y="1179730"/>
                      </a:cubicBezTo>
                      <a:cubicBezTo>
                        <a:pt x="959581" y="1179641"/>
                        <a:pt x="959760" y="1179463"/>
                        <a:pt x="959937" y="1179374"/>
                      </a:cubicBezTo>
                      <a:cubicBezTo>
                        <a:pt x="959937" y="1179374"/>
                        <a:pt x="959937" y="1179374"/>
                        <a:pt x="959937" y="1179374"/>
                      </a:cubicBezTo>
                      <a:cubicBezTo>
                        <a:pt x="960115" y="1179285"/>
                        <a:pt x="960293" y="1179107"/>
                        <a:pt x="960471" y="1179018"/>
                      </a:cubicBezTo>
                      <a:cubicBezTo>
                        <a:pt x="960471" y="1179018"/>
                        <a:pt x="960471" y="1179018"/>
                        <a:pt x="960471" y="1179018"/>
                      </a:cubicBezTo>
                      <a:cubicBezTo>
                        <a:pt x="960649" y="1178929"/>
                        <a:pt x="960827" y="1178751"/>
                        <a:pt x="961005" y="1178662"/>
                      </a:cubicBezTo>
                      <a:cubicBezTo>
                        <a:pt x="961005" y="1178662"/>
                        <a:pt x="961005" y="1178662"/>
                        <a:pt x="961005" y="1178662"/>
                      </a:cubicBezTo>
                      <a:cubicBezTo>
                        <a:pt x="961183" y="1178573"/>
                        <a:pt x="961361" y="1178395"/>
                        <a:pt x="961539" y="1178306"/>
                      </a:cubicBezTo>
                      <a:cubicBezTo>
                        <a:pt x="961539" y="1178306"/>
                        <a:pt x="961539" y="1178306"/>
                        <a:pt x="961539" y="1178306"/>
                      </a:cubicBezTo>
                      <a:cubicBezTo>
                        <a:pt x="961716" y="1178217"/>
                        <a:pt x="961894" y="1178039"/>
                        <a:pt x="962072" y="1177951"/>
                      </a:cubicBezTo>
                      <a:cubicBezTo>
                        <a:pt x="962072" y="1177951"/>
                        <a:pt x="962072" y="1177951"/>
                        <a:pt x="962072" y="1177951"/>
                      </a:cubicBezTo>
                      <a:cubicBezTo>
                        <a:pt x="962250" y="1177862"/>
                        <a:pt x="962428" y="1177684"/>
                        <a:pt x="962606" y="1177595"/>
                      </a:cubicBezTo>
                      <a:cubicBezTo>
                        <a:pt x="962606" y="1177595"/>
                        <a:pt x="962606" y="1177595"/>
                        <a:pt x="962606" y="1177595"/>
                      </a:cubicBezTo>
                      <a:cubicBezTo>
                        <a:pt x="962784" y="1177506"/>
                        <a:pt x="962962" y="1177328"/>
                        <a:pt x="963140" y="1177239"/>
                      </a:cubicBezTo>
                      <a:cubicBezTo>
                        <a:pt x="963140" y="1177239"/>
                        <a:pt x="963140" y="1177239"/>
                        <a:pt x="963140" y="1177239"/>
                      </a:cubicBezTo>
                      <a:cubicBezTo>
                        <a:pt x="963317" y="1177150"/>
                        <a:pt x="963495" y="1176972"/>
                        <a:pt x="963673" y="1176883"/>
                      </a:cubicBezTo>
                      <a:cubicBezTo>
                        <a:pt x="963673" y="1176883"/>
                        <a:pt x="963673" y="1176883"/>
                        <a:pt x="963673" y="1176883"/>
                      </a:cubicBezTo>
                      <a:cubicBezTo>
                        <a:pt x="963851" y="1176794"/>
                        <a:pt x="964029" y="1176616"/>
                        <a:pt x="964207" y="1176527"/>
                      </a:cubicBezTo>
                      <a:cubicBezTo>
                        <a:pt x="964207" y="1176527"/>
                        <a:pt x="964207" y="1176527"/>
                        <a:pt x="964207" y="1176527"/>
                      </a:cubicBezTo>
                      <a:cubicBezTo>
                        <a:pt x="964385" y="1176438"/>
                        <a:pt x="964563" y="1176260"/>
                        <a:pt x="964741" y="1176172"/>
                      </a:cubicBezTo>
                      <a:cubicBezTo>
                        <a:pt x="964741" y="1176172"/>
                        <a:pt x="964741" y="1176172"/>
                        <a:pt x="964741" y="1176172"/>
                      </a:cubicBezTo>
                      <a:cubicBezTo>
                        <a:pt x="964919" y="1176083"/>
                        <a:pt x="965096" y="1175905"/>
                        <a:pt x="965274" y="1175816"/>
                      </a:cubicBezTo>
                      <a:cubicBezTo>
                        <a:pt x="965274" y="1175816"/>
                        <a:pt x="965274" y="1175816"/>
                        <a:pt x="965274" y="1175816"/>
                      </a:cubicBezTo>
                      <a:cubicBezTo>
                        <a:pt x="965452" y="1175727"/>
                        <a:pt x="965630" y="1175549"/>
                        <a:pt x="965808" y="1175460"/>
                      </a:cubicBezTo>
                      <a:cubicBezTo>
                        <a:pt x="965808" y="1175460"/>
                        <a:pt x="965808" y="1175460"/>
                        <a:pt x="965808" y="1175460"/>
                      </a:cubicBezTo>
                      <a:cubicBezTo>
                        <a:pt x="965986" y="1175371"/>
                        <a:pt x="966164" y="1175193"/>
                        <a:pt x="966342" y="1175104"/>
                      </a:cubicBezTo>
                      <a:cubicBezTo>
                        <a:pt x="966342" y="1175104"/>
                        <a:pt x="966342" y="1175104"/>
                        <a:pt x="966342" y="1175104"/>
                      </a:cubicBezTo>
                      <a:cubicBezTo>
                        <a:pt x="966520" y="1175015"/>
                        <a:pt x="966697" y="1174837"/>
                        <a:pt x="966875" y="1174748"/>
                      </a:cubicBezTo>
                      <a:cubicBezTo>
                        <a:pt x="966875" y="1174748"/>
                        <a:pt x="966875" y="1174748"/>
                        <a:pt x="966875" y="1174748"/>
                      </a:cubicBezTo>
                      <a:cubicBezTo>
                        <a:pt x="967053" y="1174659"/>
                        <a:pt x="967231" y="1174482"/>
                        <a:pt x="967409" y="1174392"/>
                      </a:cubicBezTo>
                      <a:cubicBezTo>
                        <a:pt x="967409" y="1174392"/>
                        <a:pt x="967409" y="1174392"/>
                        <a:pt x="967409" y="1174392"/>
                      </a:cubicBezTo>
                      <a:cubicBezTo>
                        <a:pt x="967587" y="1174304"/>
                        <a:pt x="967765" y="1174126"/>
                        <a:pt x="967943" y="1174037"/>
                      </a:cubicBezTo>
                      <a:lnTo>
                        <a:pt x="967943" y="1174037"/>
                      </a:lnTo>
                      <a:cubicBezTo>
                        <a:pt x="967943" y="1174037"/>
                        <a:pt x="968298" y="1173770"/>
                        <a:pt x="968476" y="1173681"/>
                      </a:cubicBezTo>
                      <a:cubicBezTo>
                        <a:pt x="968476" y="1173681"/>
                        <a:pt x="968476" y="1173681"/>
                        <a:pt x="968476" y="1173681"/>
                      </a:cubicBezTo>
                      <a:cubicBezTo>
                        <a:pt x="968655" y="1173592"/>
                        <a:pt x="968832" y="1173414"/>
                        <a:pt x="969010" y="1173325"/>
                      </a:cubicBezTo>
                      <a:cubicBezTo>
                        <a:pt x="969010" y="1173325"/>
                        <a:pt x="969010" y="1173325"/>
                        <a:pt x="969010" y="1173325"/>
                      </a:cubicBezTo>
                      <a:cubicBezTo>
                        <a:pt x="969188" y="1173236"/>
                        <a:pt x="969366" y="1173058"/>
                        <a:pt x="969544" y="1172969"/>
                      </a:cubicBezTo>
                      <a:cubicBezTo>
                        <a:pt x="969544" y="1172969"/>
                        <a:pt x="969544" y="1172969"/>
                        <a:pt x="969544" y="1172969"/>
                      </a:cubicBezTo>
                      <a:cubicBezTo>
                        <a:pt x="969722" y="1172880"/>
                        <a:pt x="969900" y="1172703"/>
                        <a:pt x="970077" y="1172614"/>
                      </a:cubicBezTo>
                      <a:cubicBezTo>
                        <a:pt x="970077" y="1172614"/>
                        <a:pt x="970077" y="1172614"/>
                        <a:pt x="970077" y="1172614"/>
                      </a:cubicBezTo>
                      <a:cubicBezTo>
                        <a:pt x="970256" y="1172525"/>
                        <a:pt x="970434" y="1172347"/>
                        <a:pt x="970611" y="1172258"/>
                      </a:cubicBezTo>
                      <a:cubicBezTo>
                        <a:pt x="970611" y="1172258"/>
                        <a:pt x="970611" y="1172258"/>
                        <a:pt x="970611" y="1172258"/>
                      </a:cubicBezTo>
                      <a:cubicBezTo>
                        <a:pt x="970789" y="1172169"/>
                        <a:pt x="970967" y="1171991"/>
                        <a:pt x="971145" y="1171902"/>
                      </a:cubicBezTo>
                      <a:cubicBezTo>
                        <a:pt x="971145" y="1171902"/>
                        <a:pt x="971145" y="1171902"/>
                        <a:pt x="971145" y="1171902"/>
                      </a:cubicBezTo>
                      <a:cubicBezTo>
                        <a:pt x="971323" y="1171813"/>
                        <a:pt x="971501" y="1171635"/>
                        <a:pt x="971678" y="1171546"/>
                      </a:cubicBezTo>
                      <a:cubicBezTo>
                        <a:pt x="971678" y="1171546"/>
                        <a:pt x="971678" y="1171546"/>
                        <a:pt x="971678" y="1171546"/>
                      </a:cubicBezTo>
                      <a:cubicBezTo>
                        <a:pt x="971857" y="1171457"/>
                        <a:pt x="972035" y="1171279"/>
                        <a:pt x="972212" y="1171190"/>
                      </a:cubicBezTo>
                      <a:cubicBezTo>
                        <a:pt x="972212" y="1171190"/>
                        <a:pt x="972212" y="1171190"/>
                        <a:pt x="972212" y="1171190"/>
                      </a:cubicBezTo>
                      <a:cubicBezTo>
                        <a:pt x="972390" y="1171101"/>
                        <a:pt x="972568" y="1170923"/>
                        <a:pt x="972746" y="1170835"/>
                      </a:cubicBezTo>
                      <a:cubicBezTo>
                        <a:pt x="972746" y="1170835"/>
                        <a:pt x="972746" y="1170835"/>
                        <a:pt x="972746" y="1170835"/>
                      </a:cubicBezTo>
                      <a:cubicBezTo>
                        <a:pt x="972924" y="1170746"/>
                        <a:pt x="973102" y="1170568"/>
                        <a:pt x="973280" y="1170479"/>
                      </a:cubicBezTo>
                      <a:cubicBezTo>
                        <a:pt x="973280" y="1170479"/>
                        <a:pt x="973280" y="1170479"/>
                        <a:pt x="973280" y="1170479"/>
                      </a:cubicBezTo>
                      <a:cubicBezTo>
                        <a:pt x="973458" y="1170390"/>
                        <a:pt x="973636" y="1170212"/>
                        <a:pt x="973814" y="1170123"/>
                      </a:cubicBezTo>
                      <a:cubicBezTo>
                        <a:pt x="973814" y="1170123"/>
                        <a:pt x="973814" y="1170123"/>
                        <a:pt x="973814" y="1170123"/>
                      </a:cubicBezTo>
                      <a:cubicBezTo>
                        <a:pt x="973991" y="1170034"/>
                        <a:pt x="974169" y="1169856"/>
                        <a:pt x="974347" y="1169767"/>
                      </a:cubicBezTo>
                      <a:cubicBezTo>
                        <a:pt x="974347" y="1169767"/>
                        <a:pt x="974347" y="1169767"/>
                        <a:pt x="974347" y="1169767"/>
                      </a:cubicBezTo>
                      <a:cubicBezTo>
                        <a:pt x="974525" y="1169678"/>
                        <a:pt x="974703" y="1169500"/>
                        <a:pt x="974881" y="1169411"/>
                      </a:cubicBezTo>
                      <a:cubicBezTo>
                        <a:pt x="974881" y="1169411"/>
                        <a:pt x="974881" y="1169411"/>
                        <a:pt x="974881" y="1169411"/>
                      </a:cubicBezTo>
                      <a:cubicBezTo>
                        <a:pt x="975059" y="1169322"/>
                        <a:pt x="975237" y="1169145"/>
                        <a:pt x="975415" y="1169056"/>
                      </a:cubicBezTo>
                      <a:cubicBezTo>
                        <a:pt x="975415" y="1169056"/>
                        <a:pt x="975415" y="1169056"/>
                        <a:pt x="975415" y="1169056"/>
                      </a:cubicBezTo>
                      <a:cubicBezTo>
                        <a:pt x="975592" y="1168967"/>
                        <a:pt x="975770" y="1168789"/>
                        <a:pt x="975948" y="1168700"/>
                      </a:cubicBezTo>
                      <a:cubicBezTo>
                        <a:pt x="975948" y="1168700"/>
                        <a:pt x="975948" y="1168700"/>
                        <a:pt x="975948" y="1168700"/>
                      </a:cubicBezTo>
                      <a:cubicBezTo>
                        <a:pt x="976126" y="1168611"/>
                        <a:pt x="976304" y="1168433"/>
                        <a:pt x="976482" y="1168344"/>
                      </a:cubicBezTo>
                      <a:cubicBezTo>
                        <a:pt x="976482" y="1168344"/>
                        <a:pt x="976482" y="1168344"/>
                        <a:pt x="976482" y="1168344"/>
                      </a:cubicBezTo>
                      <a:cubicBezTo>
                        <a:pt x="976660" y="1168255"/>
                        <a:pt x="976838" y="1168077"/>
                        <a:pt x="977016" y="1167988"/>
                      </a:cubicBezTo>
                      <a:cubicBezTo>
                        <a:pt x="977016" y="1167988"/>
                        <a:pt x="977016" y="1167988"/>
                        <a:pt x="977016" y="1167988"/>
                      </a:cubicBezTo>
                      <a:cubicBezTo>
                        <a:pt x="977193" y="1167899"/>
                        <a:pt x="977371" y="1167721"/>
                        <a:pt x="977549" y="1167632"/>
                      </a:cubicBezTo>
                      <a:cubicBezTo>
                        <a:pt x="977549" y="1167632"/>
                        <a:pt x="977549" y="1167632"/>
                        <a:pt x="977549" y="1167632"/>
                      </a:cubicBezTo>
                      <a:cubicBezTo>
                        <a:pt x="977727" y="1167543"/>
                        <a:pt x="977905" y="1167366"/>
                        <a:pt x="978083" y="1167277"/>
                      </a:cubicBezTo>
                      <a:cubicBezTo>
                        <a:pt x="978083" y="1167277"/>
                        <a:pt x="978083" y="1167277"/>
                        <a:pt x="978083" y="1167277"/>
                      </a:cubicBezTo>
                      <a:cubicBezTo>
                        <a:pt x="978261" y="1167188"/>
                        <a:pt x="978439" y="1167010"/>
                        <a:pt x="978617" y="1166921"/>
                      </a:cubicBezTo>
                      <a:cubicBezTo>
                        <a:pt x="978617" y="1166921"/>
                        <a:pt x="978617" y="1166921"/>
                        <a:pt x="978617" y="1166921"/>
                      </a:cubicBezTo>
                      <a:cubicBezTo>
                        <a:pt x="978795" y="1166832"/>
                        <a:pt x="978972" y="1166654"/>
                        <a:pt x="979150" y="1166565"/>
                      </a:cubicBezTo>
                      <a:cubicBezTo>
                        <a:pt x="979150" y="1166565"/>
                        <a:pt x="979150" y="1166565"/>
                        <a:pt x="979150" y="1166565"/>
                      </a:cubicBezTo>
                      <a:cubicBezTo>
                        <a:pt x="979329" y="1166476"/>
                        <a:pt x="979506" y="1166298"/>
                        <a:pt x="979684" y="1166209"/>
                      </a:cubicBezTo>
                      <a:cubicBezTo>
                        <a:pt x="979684" y="1166209"/>
                        <a:pt x="979684" y="1166209"/>
                        <a:pt x="979684" y="1166209"/>
                      </a:cubicBezTo>
                      <a:cubicBezTo>
                        <a:pt x="979862" y="1166120"/>
                        <a:pt x="980040" y="1165942"/>
                        <a:pt x="980218" y="1165853"/>
                      </a:cubicBezTo>
                      <a:cubicBezTo>
                        <a:pt x="980218" y="1165853"/>
                        <a:pt x="980218" y="1165853"/>
                        <a:pt x="980218" y="1165853"/>
                      </a:cubicBezTo>
                      <a:cubicBezTo>
                        <a:pt x="980396" y="1165765"/>
                        <a:pt x="980573" y="1165587"/>
                        <a:pt x="980752" y="1165498"/>
                      </a:cubicBezTo>
                      <a:cubicBezTo>
                        <a:pt x="980752" y="1165498"/>
                        <a:pt x="980752" y="1165498"/>
                        <a:pt x="980752" y="1165498"/>
                      </a:cubicBezTo>
                      <a:cubicBezTo>
                        <a:pt x="980930" y="1165409"/>
                        <a:pt x="981107" y="1165231"/>
                        <a:pt x="981285" y="1165142"/>
                      </a:cubicBezTo>
                      <a:cubicBezTo>
                        <a:pt x="981285" y="1165142"/>
                        <a:pt x="981285" y="1165142"/>
                        <a:pt x="981285" y="1165142"/>
                      </a:cubicBezTo>
                      <a:cubicBezTo>
                        <a:pt x="981463" y="1165053"/>
                        <a:pt x="981641" y="1164875"/>
                        <a:pt x="981819" y="1164786"/>
                      </a:cubicBezTo>
                      <a:cubicBezTo>
                        <a:pt x="981819" y="1164786"/>
                        <a:pt x="981819" y="1164786"/>
                        <a:pt x="981819" y="1164786"/>
                      </a:cubicBezTo>
                      <a:cubicBezTo>
                        <a:pt x="981997" y="1164697"/>
                        <a:pt x="982174" y="1164519"/>
                        <a:pt x="982353" y="1164430"/>
                      </a:cubicBezTo>
                      <a:cubicBezTo>
                        <a:pt x="982353" y="1164430"/>
                        <a:pt x="982353" y="1164430"/>
                        <a:pt x="982353" y="1164430"/>
                      </a:cubicBezTo>
                      <a:cubicBezTo>
                        <a:pt x="982531" y="1164341"/>
                        <a:pt x="982709" y="1164163"/>
                        <a:pt x="982886" y="1164074"/>
                      </a:cubicBezTo>
                      <a:cubicBezTo>
                        <a:pt x="982886" y="1164074"/>
                        <a:pt x="982886" y="1164074"/>
                        <a:pt x="982886" y="1164074"/>
                      </a:cubicBezTo>
                      <a:cubicBezTo>
                        <a:pt x="983064" y="1163985"/>
                        <a:pt x="983242" y="1163808"/>
                        <a:pt x="983420" y="1163719"/>
                      </a:cubicBezTo>
                      <a:cubicBezTo>
                        <a:pt x="983420" y="1163719"/>
                        <a:pt x="983420" y="1163719"/>
                        <a:pt x="983420" y="1163719"/>
                      </a:cubicBezTo>
                      <a:cubicBezTo>
                        <a:pt x="983598" y="1163630"/>
                        <a:pt x="983776" y="1163452"/>
                        <a:pt x="983954" y="1163363"/>
                      </a:cubicBezTo>
                      <a:cubicBezTo>
                        <a:pt x="983954" y="1163363"/>
                        <a:pt x="983954" y="1163363"/>
                        <a:pt x="983954" y="1163363"/>
                      </a:cubicBezTo>
                      <a:cubicBezTo>
                        <a:pt x="984132" y="1163274"/>
                        <a:pt x="984310" y="1163096"/>
                        <a:pt x="984487" y="1163007"/>
                      </a:cubicBezTo>
                      <a:cubicBezTo>
                        <a:pt x="984487" y="1163007"/>
                        <a:pt x="984487" y="1163007"/>
                        <a:pt x="984487" y="1163007"/>
                      </a:cubicBezTo>
                      <a:cubicBezTo>
                        <a:pt x="984665" y="1162918"/>
                        <a:pt x="984843" y="1162740"/>
                        <a:pt x="985021" y="1162651"/>
                      </a:cubicBezTo>
                      <a:cubicBezTo>
                        <a:pt x="985021" y="1162651"/>
                        <a:pt x="985021" y="1162651"/>
                        <a:pt x="985021" y="1162651"/>
                      </a:cubicBezTo>
                      <a:cubicBezTo>
                        <a:pt x="985199" y="1162562"/>
                        <a:pt x="985377" y="1162384"/>
                        <a:pt x="985555" y="1162295"/>
                      </a:cubicBezTo>
                      <a:cubicBezTo>
                        <a:pt x="985555" y="1162295"/>
                        <a:pt x="985555" y="1162295"/>
                        <a:pt x="985555" y="1162295"/>
                      </a:cubicBezTo>
                      <a:cubicBezTo>
                        <a:pt x="985733" y="1162206"/>
                        <a:pt x="985911" y="1162029"/>
                        <a:pt x="986088" y="1161940"/>
                      </a:cubicBezTo>
                      <a:cubicBezTo>
                        <a:pt x="986088" y="1161940"/>
                        <a:pt x="986088" y="1161940"/>
                        <a:pt x="986088" y="1161940"/>
                      </a:cubicBezTo>
                      <a:cubicBezTo>
                        <a:pt x="986266" y="1161851"/>
                        <a:pt x="986444" y="1161673"/>
                        <a:pt x="986622" y="1161584"/>
                      </a:cubicBezTo>
                      <a:cubicBezTo>
                        <a:pt x="986622" y="1161584"/>
                        <a:pt x="986622" y="1161584"/>
                        <a:pt x="986622" y="1161584"/>
                      </a:cubicBezTo>
                      <a:cubicBezTo>
                        <a:pt x="986800" y="1161495"/>
                        <a:pt x="986978" y="1161317"/>
                        <a:pt x="987156" y="1161228"/>
                      </a:cubicBezTo>
                      <a:cubicBezTo>
                        <a:pt x="987156" y="1161228"/>
                        <a:pt x="987156" y="1161228"/>
                        <a:pt x="987156" y="1161228"/>
                      </a:cubicBezTo>
                      <a:cubicBezTo>
                        <a:pt x="987334" y="1161139"/>
                        <a:pt x="987512" y="1160961"/>
                        <a:pt x="987690" y="1160872"/>
                      </a:cubicBezTo>
                      <a:cubicBezTo>
                        <a:pt x="987690" y="1160872"/>
                        <a:pt x="987690" y="1160872"/>
                        <a:pt x="987690" y="1160872"/>
                      </a:cubicBezTo>
                      <a:cubicBezTo>
                        <a:pt x="987867" y="1160783"/>
                        <a:pt x="988045" y="1160605"/>
                        <a:pt x="988223" y="1160516"/>
                      </a:cubicBezTo>
                      <a:cubicBezTo>
                        <a:pt x="988223" y="1160516"/>
                        <a:pt x="988223" y="1160516"/>
                        <a:pt x="988223" y="1160516"/>
                      </a:cubicBezTo>
                      <a:cubicBezTo>
                        <a:pt x="988401" y="1160428"/>
                        <a:pt x="988579" y="1160250"/>
                        <a:pt x="988757" y="1160161"/>
                      </a:cubicBezTo>
                      <a:cubicBezTo>
                        <a:pt x="988757" y="1160161"/>
                        <a:pt x="988757" y="1160161"/>
                        <a:pt x="988757" y="1160161"/>
                      </a:cubicBezTo>
                      <a:cubicBezTo>
                        <a:pt x="988935" y="1160072"/>
                        <a:pt x="989113" y="1159894"/>
                        <a:pt x="989291" y="1159805"/>
                      </a:cubicBezTo>
                      <a:cubicBezTo>
                        <a:pt x="989291" y="1159805"/>
                        <a:pt x="989291" y="1159805"/>
                        <a:pt x="989291" y="1159805"/>
                      </a:cubicBezTo>
                      <a:cubicBezTo>
                        <a:pt x="989468" y="1159716"/>
                        <a:pt x="989646" y="1159538"/>
                        <a:pt x="989825" y="1159449"/>
                      </a:cubicBezTo>
                      <a:cubicBezTo>
                        <a:pt x="989825" y="1159449"/>
                        <a:pt x="989825" y="1159449"/>
                        <a:pt x="989825" y="1159449"/>
                      </a:cubicBezTo>
                      <a:cubicBezTo>
                        <a:pt x="990002" y="1159360"/>
                        <a:pt x="990180" y="1159182"/>
                        <a:pt x="990358" y="1159093"/>
                      </a:cubicBezTo>
                      <a:cubicBezTo>
                        <a:pt x="990358" y="1159093"/>
                        <a:pt x="990358" y="1159093"/>
                        <a:pt x="990358" y="1159093"/>
                      </a:cubicBezTo>
                      <a:cubicBezTo>
                        <a:pt x="990536" y="1159004"/>
                        <a:pt x="990714" y="1158826"/>
                        <a:pt x="990892" y="1158737"/>
                      </a:cubicBezTo>
                      <a:cubicBezTo>
                        <a:pt x="990892" y="1158737"/>
                        <a:pt x="990892" y="1158737"/>
                        <a:pt x="990892" y="1158737"/>
                      </a:cubicBezTo>
                      <a:cubicBezTo>
                        <a:pt x="991069" y="1158649"/>
                        <a:pt x="991247" y="1158471"/>
                        <a:pt x="991426" y="1158382"/>
                      </a:cubicBezTo>
                      <a:cubicBezTo>
                        <a:pt x="991426" y="1158382"/>
                        <a:pt x="991426" y="1158382"/>
                        <a:pt x="991426" y="1158382"/>
                      </a:cubicBezTo>
                      <a:cubicBezTo>
                        <a:pt x="991604" y="1158293"/>
                        <a:pt x="991781" y="1158115"/>
                        <a:pt x="991959" y="1158026"/>
                      </a:cubicBezTo>
                      <a:cubicBezTo>
                        <a:pt x="991959" y="1158026"/>
                        <a:pt x="991959" y="1158026"/>
                        <a:pt x="991959" y="1158026"/>
                      </a:cubicBezTo>
                      <a:cubicBezTo>
                        <a:pt x="992137" y="1157937"/>
                        <a:pt x="992315" y="1157759"/>
                        <a:pt x="992493" y="1157670"/>
                      </a:cubicBezTo>
                      <a:cubicBezTo>
                        <a:pt x="992493" y="1157670"/>
                        <a:pt x="992493" y="1157670"/>
                        <a:pt x="992493" y="1157670"/>
                      </a:cubicBezTo>
                      <a:cubicBezTo>
                        <a:pt x="992671" y="1157581"/>
                        <a:pt x="992848" y="1157403"/>
                        <a:pt x="993027" y="1157314"/>
                      </a:cubicBezTo>
                      <a:cubicBezTo>
                        <a:pt x="993027" y="1157314"/>
                        <a:pt x="993027" y="1157314"/>
                        <a:pt x="993027" y="1157314"/>
                      </a:cubicBezTo>
                      <a:cubicBezTo>
                        <a:pt x="993205" y="1157225"/>
                        <a:pt x="993382" y="1157047"/>
                        <a:pt x="993560" y="1156958"/>
                      </a:cubicBezTo>
                      <a:cubicBezTo>
                        <a:pt x="993560" y="1156958"/>
                        <a:pt x="993560" y="1156958"/>
                        <a:pt x="993560" y="1156958"/>
                      </a:cubicBezTo>
                      <a:cubicBezTo>
                        <a:pt x="993738" y="1156870"/>
                        <a:pt x="993916" y="1156692"/>
                        <a:pt x="994094" y="1156603"/>
                      </a:cubicBezTo>
                      <a:cubicBezTo>
                        <a:pt x="994094" y="1156603"/>
                        <a:pt x="994094" y="1156603"/>
                        <a:pt x="994094" y="1156603"/>
                      </a:cubicBezTo>
                      <a:cubicBezTo>
                        <a:pt x="994272" y="1156514"/>
                        <a:pt x="994450" y="1156336"/>
                        <a:pt x="994628" y="1156247"/>
                      </a:cubicBezTo>
                      <a:cubicBezTo>
                        <a:pt x="994628" y="1156247"/>
                        <a:pt x="994628" y="1156247"/>
                        <a:pt x="994628" y="1156247"/>
                      </a:cubicBezTo>
                      <a:cubicBezTo>
                        <a:pt x="994806" y="1156158"/>
                        <a:pt x="994983" y="1155980"/>
                        <a:pt x="995161" y="1155891"/>
                      </a:cubicBezTo>
                      <a:cubicBezTo>
                        <a:pt x="995161" y="1155891"/>
                        <a:pt x="995161" y="1155891"/>
                        <a:pt x="995161" y="1155891"/>
                      </a:cubicBezTo>
                      <a:cubicBezTo>
                        <a:pt x="995339" y="1155802"/>
                        <a:pt x="995517" y="1155624"/>
                        <a:pt x="995695" y="1155535"/>
                      </a:cubicBezTo>
                      <a:cubicBezTo>
                        <a:pt x="995695" y="1155535"/>
                        <a:pt x="995695" y="1155535"/>
                        <a:pt x="995695" y="1155535"/>
                      </a:cubicBezTo>
                      <a:cubicBezTo>
                        <a:pt x="995873" y="1155446"/>
                        <a:pt x="996051" y="1155268"/>
                        <a:pt x="996229" y="1155180"/>
                      </a:cubicBezTo>
                      <a:cubicBezTo>
                        <a:pt x="996229" y="1155180"/>
                        <a:pt x="996229" y="1155180"/>
                        <a:pt x="996229" y="1155180"/>
                      </a:cubicBezTo>
                      <a:cubicBezTo>
                        <a:pt x="996407" y="1155090"/>
                        <a:pt x="996585" y="1154913"/>
                        <a:pt x="996762" y="1154824"/>
                      </a:cubicBezTo>
                      <a:cubicBezTo>
                        <a:pt x="996762" y="1154824"/>
                        <a:pt x="996762" y="1154824"/>
                        <a:pt x="996762" y="1154824"/>
                      </a:cubicBezTo>
                      <a:cubicBezTo>
                        <a:pt x="996940" y="1154735"/>
                        <a:pt x="997118" y="1154557"/>
                        <a:pt x="997296" y="1154468"/>
                      </a:cubicBezTo>
                      <a:cubicBezTo>
                        <a:pt x="997296" y="1154468"/>
                        <a:pt x="997296" y="1154468"/>
                        <a:pt x="997296" y="1154468"/>
                      </a:cubicBezTo>
                      <a:cubicBezTo>
                        <a:pt x="997474" y="1154379"/>
                        <a:pt x="997652" y="1154201"/>
                        <a:pt x="997830" y="1154112"/>
                      </a:cubicBezTo>
                      <a:cubicBezTo>
                        <a:pt x="997830" y="1154112"/>
                        <a:pt x="997830" y="1154112"/>
                        <a:pt x="997830" y="1154112"/>
                      </a:cubicBezTo>
                      <a:cubicBezTo>
                        <a:pt x="998008" y="1154023"/>
                        <a:pt x="998186" y="1153845"/>
                        <a:pt x="998363" y="1153756"/>
                      </a:cubicBezTo>
                      <a:cubicBezTo>
                        <a:pt x="998363" y="1153756"/>
                        <a:pt x="998363" y="1153756"/>
                        <a:pt x="998363" y="1153756"/>
                      </a:cubicBezTo>
                      <a:cubicBezTo>
                        <a:pt x="998541" y="1153667"/>
                        <a:pt x="998719" y="1153489"/>
                        <a:pt x="998897" y="1153401"/>
                      </a:cubicBezTo>
                      <a:cubicBezTo>
                        <a:pt x="998897" y="1153401"/>
                        <a:pt x="998897" y="1153401"/>
                        <a:pt x="998897" y="1153401"/>
                      </a:cubicBezTo>
                      <a:cubicBezTo>
                        <a:pt x="999075" y="1153312"/>
                        <a:pt x="999253" y="1153134"/>
                        <a:pt x="999431" y="1153045"/>
                      </a:cubicBezTo>
                      <a:cubicBezTo>
                        <a:pt x="999431" y="1153045"/>
                        <a:pt x="999431" y="1153045"/>
                        <a:pt x="999431" y="1153045"/>
                      </a:cubicBezTo>
                      <a:cubicBezTo>
                        <a:pt x="999609" y="1152956"/>
                        <a:pt x="999787" y="1152778"/>
                        <a:pt x="999964" y="1152689"/>
                      </a:cubicBezTo>
                      <a:cubicBezTo>
                        <a:pt x="999964" y="1152689"/>
                        <a:pt x="999964" y="1152689"/>
                        <a:pt x="999964" y="1152689"/>
                      </a:cubicBezTo>
                      <a:cubicBezTo>
                        <a:pt x="1000142" y="1152600"/>
                        <a:pt x="1000320" y="1152422"/>
                        <a:pt x="1000499" y="1152333"/>
                      </a:cubicBezTo>
                      <a:cubicBezTo>
                        <a:pt x="1000499" y="1152333"/>
                        <a:pt x="1000499" y="1152333"/>
                        <a:pt x="1000499" y="1152333"/>
                      </a:cubicBezTo>
                      <a:cubicBezTo>
                        <a:pt x="1000676" y="1152244"/>
                        <a:pt x="1000854" y="1152066"/>
                        <a:pt x="1001032" y="1151977"/>
                      </a:cubicBezTo>
                      <a:cubicBezTo>
                        <a:pt x="1001032" y="1151977"/>
                        <a:pt x="1001032" y="1151977"/>
                        <a:pt x="1001032" y="1151977"/>
                      </a:cubicBezTo>
                      <a:cubicBezTo>
                        <a:pt x="1001210" y="1151888"/>
                        <a:pt x="1001388" y="1151710"/>
                        <a:pt x="1001566" y="1151621"/>
                      </a:cubicBezTo>
                      <a:cubicBezTo>
                        <a:pt x="1001566" y="1151621"/>
                        <a:pt x="1001566" y="1151621"/>
                        <a:pt x="1001566" y="1151621"/>
                      </a:cubicBezTo>
                      <a:cubicBezTo>
                        <a:pt x="1001743" y="1151533"/>
                        <a:pt x="1001922" y="1151355"/>
                        <a:pt x="1002100" y="1151266"/>
                      </a:cubicBezTo>
                      <a:cubicBezTo>
                        <a:pt x="1002100" y="1151266"/>
                        <a:pt x="1002100" y="1151266"/>
                        <a:pt x="1002100" y="1151266"/>
                      </a:cubicBezTo>
                      <a:cubicBezTo>
                        <a:pt x="1002277" y="1151177"/>
                        <a:pt x="1002455" y="1150999"/>
                        <a:pt x="1002633" y="1150910"/>
                      </a:cubicBezTo>
                      <a:cubicBezTo>
                        <a:pt x="1002633" y="1150910"/>
                        <a:pt x="1002633" y="1150910"/>
                        <a:pt x="1002633" y="1150910"/>
                      </a:cubicBezTo>
                      <a:cubicBezTo>
                        <a:pt x="1002811" y="1150821"/>
                        <a:pt x="1002989" y="1150643"/>
                        <a:pt x="1003167" y="1150554"/>
                      </a:cubicBezTo>
                      <a:cubicBezTo>
                        <a:pt x="1003167" y="1150554"/>
                        <a:pt x="1003167" y="1150554"/>
                        <a:pt x="1003167" y="1150554"/>
                      </a:cubicBezTo>
                      <a:cubicBezTo>
                        <a:pt x="1003344" y="1150465"/>
                        <a:pt x="1003523" y="1150287"/>
                        <a:pt x="1003701" y="1150198"/>
                      </a:cubicBezTo>
                      <a:cubicBezTo>
                        <a:pt x="1003701" y="1150198"/>
                        <a:pt x="1003701" y="1150198"/>
                        <a:pt x="1003701" y="1150198"/>
                      </a:cubicBezTo>
                      <a:cubicBezTo>
                        <a:pt x="1003878" y="1150109"/>
                        <a:pt x="1004056" y="1149931"/>
                        <a:pt x="1004234" y="1149842"/>
                      </a:cubicBezTo>
                      <a:cubicBezTo>
                        <a:pt x="1004234" y="1149842"/>
                        <a:pt x="1004234" y="1149842"/>
                        <a:pt x="1004234" y="1149842"/>
                      </a:cubicBezTo>
                      <a:cubicBezTo>
                        <a:pt x="1004412" y="1149754"/>
                        <a:pt x="1004590" y="1149576"/>
                        <a:pt x="1004768" y="1149487"/>
                      </a:cubicBezTo>
                      <a:cubicBezTo>
                        <a:pt x="1004768" y="1149487"/>
                        <a:pt x="1004768" y="1149487"/>
                        <a:pt x="1004768" y="1149487"/>
                      </a:cubicBezTo>
                      <a:cubicBezTo>
                        <a:pt x="1004946" y="1149398"/>
                        <a:pt x="1005124" y="1149220"/>
                        <a:pt x="1005302" y="1149131"/>
                      </a:cubicBezTo>
                      <a:cubicBezTo>
                        <a:pt x="1005302" y="1149131"/>
                        <a:pt x="1005302" y="1149131"/>
                        <a:pt x="1005302" y="1149131"/>
                      </a:cubicBezTo>
                      <a:cubicBezTo>
                        <a:pt x="1005480" y="1149042"/>
                        <a:pt x="1005657" y="1148864"/>
                        <a:pt x="1005835" y="1148775"/>
                      </a:cubicBezTo>
                      <a:cubicBezTo>
                        <a:pt x="1005835" y="1148775"/>
                        <a:pt x="1005835" y="1148775"/>
                        <a:pt x="1005835" y="1148775"/>
                      </a:cubicBezTo>
                      <a:cubicBezTo>
                        <a:pt x="1006013" y="1148686"/>
                        <a:pt x="1006191" y="1148508"/>
                        <a:pt x="1006369" y="1148419"/>
                      </a:cubicBezTo>
                      <a:cubicBezTo>
                        <a:pt x="1006369" y="1148419"/>
                        <a:pt x="1006369" y="1148419"/>
                        <a:pt x="1006369" y="1148419"/>
                      </a:cubicBezTo>
                      <a:cubicBezTo>
                        <a:pt x="1006547" y="1148330"/>
                        <a:pt x="1006725" y="1148152"/>
                        <a:pt x="1006903" y="1148064"/>
                      </a:cubicBezTo>
                      <a:cubicBezTo>
                        <a:pt x="1006903" y="1148064"/>
                        <a:pt x="1006903" y="1148064"/>
                        <a:pt x="1006903" y="1148064"/>
                      </a:cubicBezTo>
                      <a:cubicBezTo>
                        <a:pt x="1007081" y="1147975"/>
                        <a:pt x="1007258" y="1147797"/>
                        <a:pt x="1007436" y="1147708"/>
                      </a:cubicBezTo>
                      <a:cubicBezTo>
                        <a:pt x="1007436" y="1147708"/>
                        <a:pt x="1007436" y="1147708"/>
                        <a:pt x="1007436" y="1147708"/>
                      </a:cubicBezTo>
                      <a:cubicBezTo>
                        <a:pt x="1007614" y="1147619"/>
                        <a:pt x="1007792" y="1147441"/>
                        <a:pt x="1007970" y="1147352"/>
                      </a:cubicBezTo>
                      <a:cubicBezTo>
                        <a:pt x="1007970" y="1147352"/>
                        <a:pt x="1007970" y="1147352"/>
                        <a:pt x="1007970" y="1147352"/>
                      </a:cubicBezTo>
                      <a:cubicBezTo>
                        <a:pt x="1008148" y="1147263"/>
                        <a:pt x="1008326" y="1147085"/>
                        <a:pt x="1008504" y="1146996"/>
                      </a:cubicBezTo>
                      <a:cubicBezTo>
                        <a:pt x="1008504" y="1146996"/>
                        <a:pt x="1008504" y="1146996"/>
                        <a:pt x="1008504" y="1146996"/>
                      </a:cubicBezTo>
                      <a:cubicBezTo>
                        <a:pt x="1008682" y="1146907"/>
                        <a:pt x="1008859" y="1146729"/>
                        <a:pt x="1009037" y="1146640"/>
                      </a:cubicBezTo>
                      <a:cubicBezTo>
                        <a:pt x="1009037" y="1146640"/>
                        <a:pt x="1009037" y="1146640"/>
                        <a:pt x="1009037" y="1146640"/>
                      </a:cubicBezTo>
                      <a:cubicBezTo>
                        <a:pt x="1009215" y="1146551"/>
                        <a:pt x="1009393" y="1146373"/>
                        <a:pt x="1009571" y="1146285"/>
                      </a:cubicBezTo>
                      <a:cubicBezTo>
                        <a:pt x="1009571" y="1146285"/>
                        <a:pt x="1009571" y="1146285"/>
                        <a:pt x="1009571" y="1146285"/>
                      </a:cubicBezTo>
                      <a:cubicBezTo>
                        <a:pt x="1009749" y="1146196"/>
                        <a:pt x="1009927" y="1146018"/>
                        <a:pt x="1010105" y="1145929"/>
                      </a:cubicBezTo>
                      <a:cubicBezTo>
                        <a:pt x="1010105" y="1145929"/>
                        <a:pt x="1010105" y="1145929"/>
                        <a:pt x="1010105" y="1145929"/>
                      </a:cubicBezTo>
                      <a:cubicBezTo>
                        <a:pt x="1010283" y="1145840"/>
                        <a:pt x="1010461" y="1145662"/>
                        <a:pt x="1010638" y="1145573"/>
                      </a:cubicBezTo>
                      <a:cubicBezTo>
                        <a:pt x="1010638" y="1145573"/>
                        <a:pt x="1010638" y="1145573"/>
                        <a:pt x="1010638" y="1145573"/>
                      </a:cubicBezTo>
                      <a:cubicBezTo>
                        <a:pt x="1010816" y="1145484"/>
                        <a:pt x="1010995" y="1145306"/>
                        <a:pt x="1011172" y="1145217"/>
                      </a:cubicBezTo>
                      <a:cubicBezTo>
                        <a:pt x="1011172" y="1145217"/>
                        <a:pt x="1011172" y="1145217"/>
                        <a:pt x="1011172" y="1145217"/>
                      </a:cubicBezTo>
                      <a:cubicBezTo>
                        <a:pt x="1011350" y="1145128"/>
                        <a:pt x="1011528" y="1144950"/>
                        <a:pt x="1011706" y="1144861"/>
                      </a:cubicBezTo>
                      <a:cubicBezTo>
                        <a:pt x="1011706" y="1144861"/>
                        <a:pt x="1011706" y="1144861"/>
                        <a:pt x="1011706" y="1144861"/>
                      </a:cubicBezTo>
                      <a:cubicBezTo>
                        <a:pt x="1011884" y="1144772"/>
                        <a:pt x="1012062" y="1144595"/>
                        <a:pt x="1012239" y="1144506"/>
                      </a:cubicBezTo>
                      <a:cubicBezTo>
                        <a:pt x="1012239" y="1144506"/>
                        <a:pt x="1012239" y="1144506"/>
                        <a:pt x="1012239" y="1144506"/>
                      </a:cubicBezTo>
                      <a:cubicBezTo>
                        <a:pt x="1012417" y="1144417"/>
                        <a:pt x="1012596" y="1144239"/>
                        <a:pt x="1012773" y="1144150"/>
                      </a:cubicBezTo>
                      <a:cubicBezTo>
                        <a:pt x="1012773" y="1144150"/>
                        <a:pt x="1012773" y="1144150"/>
                        <a:pt x="1012773" y="1144150"/>
                      </a:cubicBezTo>
                      <a:cubicBezTo>
                        <a:pt x="1012951" y="1144061"/>
                        <a:pt x="1013129" y="1143883"/>
                        <a:pt x="1013307" y="1143794"/>
                      </a:cubicBezTo>
                      <a:cubicBezTo>
                        <a:pt x="1013307" y="1143794"/>
                        <a:pt x="1013307" y="1143794"/>
                        <a:pt x="1013307" y="1143794"/>
                      </a:cubicBezTo>
                      <a:cubicBezTo>
                        <a:pt x="1013485" y="1143705"/>
                        <a:pt x="1013663" y="1143527"/>
                        <a:pt x="1013841" y="1143438"/>
                      </a:cubicBezTo>
                      <a:cubicBezTo>
                        <a:pt x="1013841" y="1143438"/>
                        <a:pt x="1013841" y="1143438"/>
                        <a:pt x="1013841" y="1143438"/>
                      </a:cubicBezTo>
                      <a:cubicBezTo>
                        <a:pt x="1014018" y="1143349"/>
                        <a:pt x="1014197" y="1143171"/>
                        <a:pt x="1014375" y="1143082"/>
                      </a:cubicBezTo>
                      <a:cubicBezTo>
                        <a:pt x="1014375" y="1143082"/>
                        <a:pt x="1014375" y="1143082"/>
                        <a:pt x="1014375" y="1143082"/>
                      </a:cubicBezTo>
                      <a:cubicBezTo>
                        <a:pt x="1014552" y="1142993"/>
                        <a:pt x="1014730" y="1142816"/>
                        <a:pt x="1014908" y="1142727"/>
                      </a:cubicBezTo>
                      <a:cubicBezTo>
                        <a:pt x="1014908" y="1142727"/>
                        <a:pt x="1014908" y="1142727"/>
                        <a:pt x="1014908" y="1142727"/>
                      </a:cubicBezTo>
                      <a:cubicBezTo>
                        <a:pt x="1015086" y="1142638"/>
                        <a:pt x="1015264" y="1142460"/>
                        <a:pt x="1015442" y="1142371"/>
                      </a:cubicBezTo>
                      <a:cubicBezTo>
                        <a:pt x="1015442" y="1142371"/>
                        <a:pt x="1015442" y="1142371"/>
                        <a:pt x="1015442" y="1142371"/>
                      </a:cubicBezTo>
                      <a:cubicBezTo>
                        <a:pt x="1015620" y="1142282"/>
                        <a:pt x="1015798" y="1142104"/>
                        <a:pt x="1015976" y="1142015"/>
                      </a:cubicBezTo>
                      <a:cubicBezTo>
                        <a:pt x="1015976" y="1142015"/>
                        <a:pt x="1015976" y="1142015"/>
                        <a:pt x="1015976" y="1142015"/>
                      </a:cubicBezTo>
                      <a:cubicBezTo>
                        <a:pt x="1016153" y="1141926"/>
                        <a:pt x="1016331" y="1141748"/>
                        <a:pt x="1016509" y="1141659"/>
                      </a:cubicBezTo>
                      <a:cubicBezTo>
                        <a:pt x="1016509" y="1141659"/>
                        <a:pt x="1016509" y="1141659"/>
                        <a:pt x="1016509" y="1141659"/>
                      </a:cubicBezTo>
                      <a:cubicBezTo>
                        <a:pt x="1016687" y="1141570"/>
                        <a:pt x="1016865" y="1141392"/>
                        <a:pt x="1017043" y="1141303"/>
                      </a:cubicBezTo>
                      <a:cubicBezTo>
                        <a:pt x="1017043" y="1141303"/>
                        <a:pt x="1017043" y="1141303"/>
                        <a:pt x="1017043" y="1141303"/>
                      </a:cubicBezTo>
                      <a:cubicBezTo>
                        <a:pt x="1017221" y="1141214"/>
                        <a:pt x="1017399" y="1141036"/>
                        <a:pt x="1017577" y="1140948"/>
                      </a:cubicBezTo>
                      <a:cubicBezTo>
                        <a:pt x="1017577" y="1140948"/>
                        <a:pt x="1017577" y="1140948"/>
                        <a:pt x="1017577" y="1140948"/>
                      </a:cubicBezTo>
                      <a:cubicBezTo>
                        <a:pt x="1017754" y="1140859"/>
                        <a:pt x="1017932" y="1140681"/>
                        <a:pt x="1018110" y="1140592"/>
                      </a:cubicBezTo>
                      <a:cubicBezTo>
                        <a:pt x="1018110" y="1140592"/>
                        <a:pt x="1018110" y="1140592"/>
                        <a:pt x="1018110" y="1140592"/>
                      </a:cubicBezTo>
                      <a:cubicBezTo>
                        <a:pt x="1018288" y="1140503"/>
                        <a:pt x="1018466" y="1140325"/>
                        <a:pt x="1018644" y="1140236"/>
                      </a:cubicBezTo>
                      <a:cubicBezTo>
                        <a:pt x="1018644" y="1140236"/>
                        <a:pt x="1018644" y="1140236"/>
                        <a:pt x="1018644" y="1140236"/>
                      </a:cubicBezTo>
                      <a:cubicBezTo>
                        <a:pt x="1018822" y="1140147"/>
                        <a:pt x="1019000" y="1139969"/>
                        <a:pt x="1019178" y="1139880"/>
                      </a:cubicBezTo>
                      <a:cubicBezTo>
                        <a:pt x="1019178" y="1139880"/>
                        <a:pt x="1019178" y="1139880"/>
                        <a:pt x="1019178" y="1139880"/>
                      </a:cubicBezTo>
                      <a:cubicBezTo>
                        <a:pt x="1019356" y="1139791"/>
                        <a:pt x="1019533" y="1139613"/>
                        <a:pt x="1019711" y="1139524"/>
                      </a:cubicBezTo>
                      <a:cubicBezTo>
                        <a:pt x="1019711" y="1139524"/>
                        <a:pt x="1019711" y="1139524"/>
                        <a:pt x="1019711" y="1139524"/>
                      </a:cubicBezTo>
                      <a:cubicBezTo>
                        <a:pt x="1019889" y="1139435"/>
                        <a:pt x="1020067" y="1139257"/>
                        <a:pt x="1020245" y="1139169"/>
                      </a:cubicBezTo>
                      <a:cubicBezTo>
                        <a:pt x="1020245" y="1139169"/>
                        <a:pt x="1020245" y="1139169"/>
                        <a:pt x="1020245" y="1139169"/>
                      </a:cubicBezTo>
                      <a:cubicBezTo>
                        <a:pt x="1020423" y="1139080"/>
                        <a:pt x="1020601" y="1138902"/>
                        <a:pt x="1020779" y="1138813"/>
                      </a:cubicBezTo>
                      <a:cubicBezTo>
                        <a:pt x="1020779" y="1138813"/>
                        <a:pt x="1020779" y="1138813"/>
                        <a:pt x="1020779" y="1138813"/>
                      </a:cubicBezTo>
                      <a:cubicBezTo>
                        <a:pt x="1020957" y="1138724"/>
                        <a:pt x="1021134" y="1138546"/>
                        <a:pt x="1021312" y="1138457"/>
                      </a:cubicBezTo>
                      <a:cubicBezTo>
                        <a:pt x="1021312" y="1138457"/>
                        <a:pt x="1021312" y="1138457"/>
                        <a:pt x="1021312" y="1138457"/>
                      </a:cubicBezTo>
                      <a:cubicBezTo>
                        <a:pt x="1021490" y="1138368"/>
                        <a:pt x="1021668" y="1138190"/>
                        <a:pt x="1021846" y="1138101"/>
                      </a:cubicBezTo>
                      <a:cubicBezTo>
                        <a:pt x="1021846" y="1138101"/>
                        <a:pt x="1021846" y="1138101"/>
                        <a:pt x="1021846" y="1138101"/>
                      </a:cubicBezTo>
                      <a:cubicBezTo>
                        <a:pt x="1022024" y="1138012"/>
                        <a:pt x="1022202" y="1137834"/>
                        <a:pt x="1022380" y="1137745"/>
                      </a:cubicBezTo>
                      <a:cubicBezTo>
                        <a:pt x="1022380" y="1137745"/>
                        <a:pt x="1022380" y="1137745"/>
                        <a:pt x="1022380" y="1137745"/>
                      </a:cubicBezTo>
                      <a:cubicBezTo>
                        <a:pt x="1022558" y="1137656"/>
                        <a:pt x="1022736" y="1137479"/>
                        <a:pt x="1022913" y="1137390"/>
                      </a:cubicBezTo>
                      <a:cubicBezTo>
                        <a:pt x="1022913" y="1137390"/>
                        <a:pt x="1022913" y="1137390"/>
                        <a:pt x="1022913" y="1137390"/>
                      </a:cubicBezTo>
                      <a:cubicBezTo>
                        <a:pt x="1023092" y="1137301"/>
                        <a:pt x="1023270" y="1137123"/>
                        <a:pt x="1023447" y="1137034"/>
                      </a:cubicBezTo>
                      <a:cubicBezTo>
                        <a:pt x="1023447" y="1137034"/>
                        <a:pt x="1023447" y="1137034"/>
                        <a:pt x="1023447" y="1137034"/>
                      </a:cubicBezTo>
                      <a:cubicBezTo>
                        <a:pt x="1023625" y="1136945"/>
                        <a:pt x="1023803" y="1136767"/>
                        <a:pt x="1023981" y="1136678"/>
                      </a:cubicBezTo>
                      <a:cubicBezTo>
                        <a:pt x="1023981" y="1136678"/>
                        <a:pt x="1023981" y="1136678"/>
                        <a:pt x="1023981" y="1136678"/>
                      </a:cubicBezTo>
                      <a:cubicBezTo>
                        <a:pt x="1235592" y="1001297"/>
                        <a:pt x="1251958" y="648968"/>
                        <a:pt x="1060539" y="3497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6" name="Google Shape;2452;p37">
                  <a:extLst>
                    <a:ext uri="{FF2B5EF4-FFF2-40B4-BE49-F238E27FC236}">
                      <a16:creationId xmlns:a16="http://schemas.microsoft.com/office/drawing/2014/main" id="{54538EC0-9300-186C-140F-1B846DA1427E}"/>
                    </a:ext>
                  </a:extLst>
                </p:cNvPr>
                <p:cNvSpPr/>
                <p:nvPr/>
              </p:nvSpPr>
              <p:spPr>
                <a:xfrm rot="-1959469">
                  <a:off x="7953100" y="551727"/>
                  <a:ext cx="764612" cy="1081138"/>
                </a:xfrm>
                <a:custGeom>
                  <a:avLst/>
                  <a:gdLst/>
                  <a:ahLst/>
                  <a:cxnLst/>
                  <a:rect l="l" t="t" r="r" b="b"/>
                  <a:pathLst>
                    <a:path w="764075" h="1080379" extrusionOk="0">
                      <a:moveTo>
                        <a:pt x="764075" y="540190"/>
                      </a:moveTo>
                      <a:cubicBezTo>
                        <a:pt x="764075" y="838528"/>
                        <a:pt x="593031" y="1080379"/>
                        <a:pt x="382037" y="1080379"/>
                      </a:cubicBezTo>
                      <a:cubicBezTo>
                        <a:pt x="171044" y="1080379"/>
                        <a:pt x="0" y="838528"/>
                        <a:pt x="0" y="540190"/>
                      </a:cubicBezTo>
                      <a:cubicBezTo>
                        <a:pt x="0" y="241851"/>
                        <a:pt x="171044" y="0"/>
                        <a:pt x="382037" y="0"/>
                      </a:cubicBezTo>
                      <a:cubicBezTo>
                        <a:pt x="593031" y="0"/>
                        <a:pt x="764075" y="241851"/>
                        <a:pt x="764075" y="54019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67" name="Google Shape;2453;p37">
                  <a:extLst>
                    <a:ext uri="{FF2B5EF4-FFF2-40B4-BE49-F238E27FC236}">
                      <a16:creationId xmlns:a16="http://schemas.microsoft.com/office/drawing/2014/main" id="{9CFA985D-E273-4E95-9181-469C7A720DE6}"/>
                    </a:ext>
                  </a:extLst>
                </p:cNvPr>
                <p:cNvGrpSpPr/>
                <p:nvPr/>
              </p:nvGrpSpPr>
              <p:grpSpPr>
                <a:xfrm>
                  <a:off x="7676546" y="552286"/>
                  <a:ext cx="1010104" cy="1233810"/>
                  <a:chOff x="7676546" y="552286"/>
                  <a:chExt cx="1010104" cy="1233810"/>
                </a:xfrm>
              </p:grpSpPr>
              <p:sp>
                <p:nvSpPr>
                  <p:cNvPr id="2868" name="Google Shape;2454;p37">
                    <a:extLst>
                      <a:ext uri="{FF2B5EF4-FFF2-40B4-BE49-F238E27FC236}">
                        <a16:creationId xmlns:a16="http://schemas.microsoft.com/office/drawing/2014/main" id="{9B77F4E9-22A1-9599-CEF0-F8CAC102FF38}"/>
                      </a:ext>
                    </a:extLst>
                  </p:cNvPr>
                  <p:cNvSpPr/>
                  <p:nvPr/>
                </p:nvSpPr>
                <p:spPr>
                  <a:xfrm>
                    <a:off x="7991778" y="552286"/>
                    <a:ext cx="533" cy="355"/>
                  </a:xfrm>
                  <a:custGeom>
                    <a:avLst/>
                    <a:gdLst/>
                    <a:ahLst/>
                    <a:cxnLst/>
                    <a:rect l="l" t="t" r="r" b="b"/>
                    <a:pathLst>
                      <a:path w="533" h="355" extrusionOk="0">
                        <a:moveTo>
                          <a:pt x="0" y="356"/>
                        </a:moveTo>
                        <a:cubicBezTo>
                          <a:pt x="0" y="356"/>
                          <a:pt x="356" y="89"/>
                          <a:pt x="534" y="0"/>
                        </a:cubicBezTo>
                        <a:cubicBezTo>
                          <a:pt x="356" y="89"/>
                          <a:pt x="178" y="267"/>
                          <a:pt x="0" y="356"/>
                        </a:cubicBezTo>
                        <a:cubicBezTo>
                          <a:pt x="0" y="356"/>
                          <a:pt x="0" y="356"/>
                          <a:pt x="0" y="356"/>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9" name="Google Shape;2455;p37">
                    <a:extLst>
                      <a:ext uri="{FF2B5EF4-FFF2-40B4-BE49-F238E27FC236}">
                        <a16:creationId xmlns:a16="http://schemas.microsoft.com/office/drawing/2014/main" id="{40AAEC63-494E-0BFF-71B4-A76C5376A527}"/>
                      </a:ext>
                    </a:extLst>
                  </p:cNvPr>
                  <p:cNvSpPr/>
                  <p:nvPr/>
                </p:nvSpPr>
                <p:spPr>
                  <a:xfrm>
                    <a:off x="7676546" y="552642"/>
                    <a:ext cx="1010104" cy="1233454"/>
                  </a:xfrm>
                  <a:custGeom>
                    <a:avLst/>
                    <a:gdLst/>
                    <a:ahLst/>
                    <a:cxnLst/>
                    <a:rect l="l" t="t" r="r" b="b"/>
                    <a:pathLst>
                      <a:path w="1010104" h="1233454" extrusionOk="0">
                        <a:moveTo>
                          <a:pt x="236689" y="802413"/>
                        </a:moveTo>
                        <a:cubicBezTo>
                          <a:pt x="47850" y="507190"/>
                          <a:pt x="95260" y="141341"/>
                          <a:pt x="315232" y="0"/>
                        </a:cubicBezTo>
                        <a:cubicBezTo>
                          <a:pt x="315232" y="0"/>
                          <a:pt x="315232" y="0"/>
                          <a:pt x="315232" y="0"/>
                        </a:cubicBezTo>
                        <a:cubicBezTo>
                          <a:pt x="315054" y="89"/>
                          <a:pt x="314876" y="267"/>
                          <a:pt x="314698" y="356"/>
                        </a:cubicBezTo>
                        <a:cubicBezTo>
                          <a:pt x="314698" y="356"/>
                          <a:pt x="314698" y="356"/>
                          <a:pt x="314698" y="356"/>
                        </a:cubicBezTo>
                        <a:cubicBezTo>
                          <a:pt x="314520" y="445"/>
                          <a:pt x="314343" y="623"/>
                          <a:pt x="314165" y="712"/>
                        </a:cubicBezTo>
                        <a:cubicBezTo>
                          <a:pt x="314165" y="712"/>
                          <a:pt x="314165" y="712"/>
                          <a:pt x="314165" y="712"/>
                        </a:cubicBezTo>
                        <a:cubicBezTo>
                          <a:pt x="313986" y="801"/>
                          <a:pt x="313808" y="978"/>
                          <a:pt x="313631" y="1067"/>
                        </a:cubicBezTo>
                        <a:cubicBezTo>
                          <a:pt x="313631" y="1067"/>
                          <a:pt x="313631" y="1067"/>
                          <a:pt x="313631" y="1067"/>
                        </a:cubicBezTo>
                        <a:cubicBezTo>
                          <a:pt x="313453" y="1156"/>
                          <a:pt x="313275" y="1334"/>
                          <a:pt x="313097" y="1423"/>
                        </a:cubicBezTo>
                        <a:cubicBezTo>
                          <a:pt x="313097" y="1423"/>
                          <a:pt x="313097" y="1423"/>
                          <a:pt x="313097" y="1423"/>
                        </a:cubicBezTo>
                        <a:cubicBezTo>
                          <a:pt x="312919" y="1512"/>
                          <a:pt x="312741" y="1690"/>
                          <a:pt x="312563" y="1779"/>
                        </a:cubicBezTo>
                        <a:cubicBezTo>
                          <a:pt x="312563" y="1779"/>
                          <a:pt x="312563" y="1779"/>
                          <a:pt x="312563" y="1779"/>
                        </a:cubicBezTo>
                        <a:cubicBezTo>
                          <a:pt x="312385" y="1868"/>
                          <a:pt x="312207" y="2046"/>
                          <a:pt x="312030" y="2135"/>
                        </a:cubicBezTo>
                        <a:cubicBezTo>
                          <a:pt x="312030" y="2135"/>
                          <a:pt x="312030" y="2135"/>
                          <a:pt x="312030" y="2135"/>
                        </a:cubicBezTo>
                        <a:cubicBezTo>
                          <a:pt x="311852" y="2224"/>
                          <a:pt x="311674" y="2402"/>
                          <a:pt x="311496" y="2491"/>
                        </a:cubicBezTo>
                        <a:cubicBezTo>
                          <a:pt x="311496" y="2491"/>
                          <a:pt x="311496" y="2491"/>
                          <a:pt x="311496" y="2491"/>
                        </a:cubicBezTo>
                        <a:cubicBezTo>
                          <a:pt x="311318" y="2580"/>
                          <a:pt x="311140" y="2757"/>
                          <a:pt x="310962" y="2846"/>
                        </a:cubicBezTo>
                        <a:cubicBezTo>
                          <a:pt x="310962" y="2846"/>
                          <a:pt x="310962" y="2846"/>
                          <a:pt x="310962" y="2846"/>
                        </a:cubicBezTo>
                        <a:cubicBezTo>
                          <a:pt x="310784" y="2935"/>
                          <a:pt x="310606" y="3113"/>
                          <a:pt x="310429" y="3202"/>
                        </a:cubicBezTo>
                        <a:cubicBezTo>
                          <a:pt x="310429" y="3202"/>
                          <a:pt x="310429" y="3202"/>
                          <a:pt x="310429" y="3202"/>
                        </a:cubicBezTo>
                        <a:cubicBezTo>
                          <a:pt x="310251" y="3291"/>
                          <a:pt x="310073" y="3469"/>
                          <a:pt x="309895" y="3558"/>
                        </a:cubicBezTo>
                        <a:cubicBezTo>
                          <a:pt x="309895" y="3558"/>
                          <a:pt x="309895" y="3558"/>
                          <a:pt x="309895" y="3558"/>
                        </a:cubicBezTo>
                        <a:cubicBezTo>
                          <a:pt x="309717" y="3647"/>
                          <a:pt x="309539" y="3825"/>
                          <a:pt x="309361" y="3914"/>
                        </a:cubicBezTo>
                        <a:cubicBezTo>
                          <a:pt x="309361" y="3914"/>
                          <a:pt x="309361" y="3914"/>
                          <a:pt x="309361" y="3914"/>
                        </a:cubicBezTo>
                        <a:cubicBezTo>
                          <a:pt x="309183" y="4003"/>
                          <a:pt x="309005" y="4181"/>
                          <a:pt x="308827" y="4270"/>
                        </a:cubicBezTo>
                        <a:cubicBezTo>
                          <a:pt x="308827" y="4270"/>
                          <a:pt x="308827" y="4270"/>
                          <a:pt x="308827" y="4270"/>
                        </a:cubicBezTo>
                        <a:cubicBezTo>
                          <a:pt x="308650" y="4359"/>
                          <a:pt x="308472" y="4536"/>
                          <a:pt x="308294" y="4625"/>
                        </a:cubicBezTo>
                        <a:cubicBezTo>
                          <a:pt x="308294" y="4625"/>
                          <a:pt x="308294" y="4625"/>
                          <a:pt x="308294" y="4625"/>
                        </a:cubicBezTo>
                        <a:cubicBezTo>
                          <a:pt x="308116" y="4714"/>
                          <a:pt x="307938" y="4892"/>
                          <a:pt x="307760" y="4981"/>
                        </a:cubicBezTo>
                        <a:cubicBezTo>
                          <a:pt x="307760" y="4981"/>
                          <a:pt x="307760" y="4981"/>
                          <a:pt x="307760" y="4981"/>
                        </a:cubicBezTo>
                        <a:cubicBezTo>
                          <a:pt x="307582" y="5070"/>
                          <a:pt x="307404" y="5248"/>
                          <a:pt x="307226" y="5337"/>
                        </a:cubicBezTo>
                        <a:cubicBezTo>
                          <a:pt x="307226" y="5337"/>
                          <a:pt x="307226" y="5337"/>
                          <a:pt x="307226" y="5337"/>
                        </a:cubicBezTo>
                        <a:cubicBezTo>
                          <a:pt x="307049" y="5426"/>
                          <a:pt x="306871" y="5604"/>
                          <a:pt x="306693" y="5693"/>
                        </a:cubicBezTo>
                        <a:cubicBezTo>
                          <a:pt x="306693" y="5693"/>
                          <a:pt x="306693" y="5693"/>
                          <a:pt x="306693" y="5693"/>
                        </a:cubicBezTo>
                        <a:cubicBezTo>
                          <a:pt x="306515" y="5782"/>
                          <a:pt x="306337" y="5960"/>
                          <a:pt x="306159" y="6049"/>
                        </a:cubicBezTo>
                        <a:cubicBezTo>
                          <a:pt x="306159" y="6049"/>
                          <a:pt x="306159" y="6049"/>
                          <a:pt x="306159" y="6049"/>
                        </a:cubicBezTo>
                        <a:cubicBezTo>
                          <a:pt x="305981" y="6137"/>
                          <a:pt x="305803" y="6315"/>
                          <a:pt x="305625" y="6404"/>
                        </a:cubicBezTo>
                        <a:cubicBezTo>
                          <a:pt x="305625" y="6404"/>
                          <a:pt x="305625" y="6404"/>
                          <a:pt x="305625" y="6404"/>
                        </a:cubicBezTo>
                        <a:cubicBezTo>
                          <a:pt x="305448" y="6493"/>
                          <a:pt x="305270" y="6671"/>
                          <a:pt x="305092" y="6760"/>
                        </a:cubicBezTo>
                        <a:cubicBezTo>
                          <a:pt x="305092" y="6760"/>
                          <a:pt x="305092" y="6760"/>
                          <a:pt x="305092" y="6760"/>
                        </a:cubicBezTo>
                        <a:cubicBezTo>
                          <a:pt x="304913" y="6849"/>
                          <a:pt x="304736" y="7027"/>
                          <a:pt x="304558" y="7116"/>
                        </a:cubicBezTo>
                        <a:cubicBezTo>
                          <a:pt x="304558" y="7116"/>
                          <a:pt x="304558" y="7116"/>
                          <a:pt x="304558" y="7116"/>
                        </a:cubicBezTo>
                        <a:cubicBezTo>
                          <a:pt x="304380" y="7205"/>
                          <a:pt x="304202" y="7383"/>
                          <a:pt x="304024" y="7472"/>
                        </a:cubicBezTo>
                        <a:cubicBezTo>
                          <a:pt x="304024" y="7472"/>
                          <a:pt x="304024" y="7472"/>
                          <a:pt x="304024" y="7472"/>
                        </a:cubicBezTo>
                        <a:cubicBezTo>
                          <a:pt x="303846" y="7561"/>
                          <a:pt x="303669" y="7739"/>
                          <a:pt x="303490" y="7828"/>
                        </a:cubicBezTo>
                        <a:cubicBezTo>
                          <a:pt x="303490" y="7828"/>
                          <a:pt x="303490" y="7828"/>
                          <a:pt x="303490" y="7828"/>
                        </a:cubicBezTo>
                        <a:cubicBezTo>
                          <a:pt x="303312" y="7916"/>
                          <a:pt x="303135" y="8094"/>
                          <a:pt x="302957" y="8183"/>
                        </a:cubicBezTo>
                        <a:cubicBezTo>
                          <a:pt x="302957" y="8183"/>
                          <a:pt x="302957" y="8183"/>
                          <a:pt x="302957" y="8183"/>
                        </a:cubicBezTo>
                        <a:cubicBezTo>
                          <a:pt x="302779" y="8272"/>
                          <a:pt x="302601" y="8450"/>
                          <a:pt x="302423" y="8539"/>
                        </a:cubicBezTo>
                        <a:cubicBezTo>
                          <a:pt x="302423" y="8539"/>
                          <a:pt x="302423" y="8539"/>
                          <a:pt x="302423" y="8539"/>
                        </a:cubicBezTo>
                        <a:cubicBezTo>
                          <a:pt x="302245" y="8628"/>
                          <a:pt x="302068" y="8806"/>
                          <a:pt x="301889" y="8895"/>
                        </a:cubicBezTo>
                        <a:cubicBezTo>
                          <a:pt x="301889" y="8895"/>
                          <a:pt x="301889" y="8895"/>
                          <a:pt x="301889" y="8895"/>
                        </a:cubicBezTo>
                        <a:cubicBezTo>
                          <a:pt x="301711" y="8984"/>
                          <a:pt x="301534" y="9162"/>
                          <a:pt x="301356" y="9251"/>
                        </a:cubicBezTo>
                        <a:cubicBezTo>
                          <a:pt x="301356" y="9251"/>
                          <a:pt x="301356" y="9251"/>
                          <a:pt x="301356" y="9251"/>
                        </a:cubicBezTo>
                        <a:cubicBezTo>
                          <a:pt x="301178" y="9340"/>
                          <a:pt x="301000" y="9518"/>
                          <a:pt x="300822" y="9607"/>
                        </a:cubicBezTo>
                        <a:cubicBezTo>
                          <a:pt x="300822" y="9607"/>
                          <a:pt x="300822" y="9607"/>
                          <a:pt x="300822" y="9607"/>
                        </a:cubicBezTo>
                        <a:cubicBezTo>
                          <a:pt x="300644" y="9695"/>
                          <a:pt x="300466" y="9873"/>
                          <a:pt x="300288" y="9962"/>
                        </a:cubicBezTo>
                        <a:cubicBezTo>
                          <a:pt x="300288" y="9962"/>
                          <a:pt x="300288" y="9962"/>
                          <a:pt x="300288" y="9962"/>
                        </a:cubicBezTo>
                        <a:cubicBezTo>
                          <a:pt x="300110" y="10051"/>
                          <a:pt x="299932" y="10229"/>
                          <a:pt x="299755" y="10318"/>
                        </a:cubicBezTo>
                        <a:cubicBezTo>
                          <a:pt x="299755" y="10318"/>
                          <a:pt x="299755" y="10318"/>
                          <a:pt x="299755" y="10318"/>
                        </a:cubicBezTo>
                        <a:cubicBezTo>
                          <a:pt x="299577" y="10407"/>
                          <a:pt x="299399" y="10585"/>
                          <a:pt x="299221" y="10674"/>
                        </a:cubicBezTo>
                        <a:cubicBezTo>
                          <a:pt x="299221" y="10674"/>
                          <a:pt x="299221" y="10674"/>
                          <a:pt x="299221" y="10674"/>
                        </a:cubicBezTo>
                        <a:cubicBezTo>
                          <a:pt x="299043" y="10763"/>
                          <a:pt x="298865" y="10941"/>
                          <a:pt x="298687" y="11030"/>
                        </a:cubicBezTo>
                        <a:cubicBezTo>
                          <a:pt x="298687" y="11030"/>
                          <a:pt x="298687" y="11030"/>
                          <a:pt x="298687" y="11030"/>
                        </a:cubicBezTo>
                        <a:cubicBezTo>
                          <a:pt x="298509" y="11119"/>
                          <a:pt x="298331" y="11297"/>
                          <a:pt x="298154" y="11386"/>
                        </a:cubicBezTo>
                        <a:cubicBezTo>
                          <a:pt x="298154" y="11386"/>
                          <a:pt x="298154" y="11386"/>
                          <a:pt x="298154" y="11386"/>
                        </a:cubicBezTo>
                        <a:cubicBezTo>
                          <a:pt x="297976" y="11474"/>
                          <a:pt x="297798" y="11652"/>
                          <a:pt x="297620" y="11741"/>
                        </a:cubicBezTo>
                        <a:cubicBezTo>
                          <a:pt x="297620" y="11741"/>
                          <a:pt x="297620" y="11741"/>
                          <a:pt x="297620" y="11741"/>
                        </a:cubicBezTo>
                        <a:cubicBezTo>
                          <a:pt x="297442" y="11830"/>
                          <a:pt x="297264" y="12008"/>
                          <a:pt x="297086" y="12097"/>
                        </a:cubicBezTo>
                        <a:cubicBezTo>
                          <a:pt x="297086" y="12097"/>
                          <a:pt x="297086" y="12097"/>
                          <a:pt x="297086" y="12097"/>
                        </a:cubicBezTo>
                        <a:cubicBezTo>
                          <a:pt x="296908" y="12186"/>
                          <a:pt x="296730" y="12364"/>
                          <a:pt x="296553" y="12453"/>
                        </a:cubicBezTo>
                        <a:cubicBezTo>
                          <a:pt x="296553" y="12453"/>
                          <a:pt x="296553" y="12453"/>
                          <a:pt x="296553" y="12453"/>
                        </a:cubicBezTo>
                        <a:cubicBezTo>
                          <a:pt x="296375" y="12542"/>
                          <a:pt x="296197" y="12720"/>
                          <a:pt x="296018" y="12809"/>
                        </a:cubicBezTo>
                        <a:cubicBezTo>
                          <a:pt x="296018" y="12809"/>
                          <a:pt x="296018" y="12809"/>
                          <a:pt x="296018" y="12809"/>
                        </a:cubicBezTo>
                        <a:cubicBezTo>
                          <a:pt x="295841" y="12898"/>
                          <a:pt x="295663" y="13076"/>
                          <a:pt x="295485" y="13165"/>
                        </a:cubicBezTo>
                        <a:cubicBezTo>
                          <a:pt x="295485" y="13165"/>
                          <a:pt x="295485" y="13165"/>
                          <a:pt x="295485" y="13165"/>
                        </a:cubicBezTo>
                        <a:cubicBezTo>
                          <a:pt x="295307" y="13253"/>
                          <a:pt x="295129" y="13431"/>
                          <a:pt x="294951" y="13520"/>
                        </a:cubicBezTo>
                        <a:cubicBezTo>
                          <a:pt x="294951" y="13520"/>
                          <a:pt x="294951" y="13520"/>
                          <a:pt x="294951" y="13520"/>
                        </a:cubicBezTo>
                        <a:cubicBezTo>
                          <a:pt x="294774" y="13609"/>
                          <a:pt x="294596" y="13787"/>
                          <a:pt x="294417" y="13876"/>
                        </a:cubicBezTo>
                        <a:cubicBezTo>
                          <a:pt x="294417" y="13876"/>
                          <a:pt x="294417" y="13876"/>
                          <a:pt x="294417" y="13876"/>
                        </a:cubicBezTo>
                        <a:cubicBezTo>
                          <a:pt x="294240" y="13965"/>
                          <a:pt x="294062" y="14143"/>
                          <a:pt x="293884" y="14232"/>
                        </a:cubicBezTo>
                        <a:cubicBezTo>
                          <a:pt x="293884" y="14232"/>
                          <a:pt x="293884" y="14232"/>
                          <a:pt x="293884" y="14232"/>
                        </a:cubicBezTo>
                        <a:cubicBezTo>
                          <a:pt x="293706" y="14321"/>
                          <a:pt x="293528" y="14499"/>
                          <a:pt x="293350" y="14588"/>
                        </a:cubicBezTo>
                        <a:cubicBezTo>
                          <a:pt x="293350" y="14588"/>
                          <a:pt x="293350" y="14588"/>
                          <a:pt x="293350" y="14588"/>
                        </a:cubicBezTo>
                        <a:cubicBezTo>
                          <a:pt x="293173" y="14677"/>
                          <a:pt x="292995" y="14855"/>
                          <a:pt x="292816" y="14944"/>
                        </a:cubicBezTo>
                        <a:cubicBezTo>
                          <a:pt x="292816" y="14944"/>
                          <a:pt x="292816" y="14944"/>
                          <a:pt x="292816" y="14944"/>
                        </a:cubicBezTo>
                        <a:cubicBezTo>
                          <a:pt x="292639" y="15032"/>
                          <a:pt x="292461" y="15210"/>
                          <a:pt x="292283" y="15299"/>
                        </a:cubicBezTo>
                        <a:cubicBezTo>
                          <a:pt x="292283" y="15299"/>
                          <a:pt x="292283" y="15299"/>
                          <a:pt x="292283" y="15299"/>
                        </a:cubicBezTo>
                        <a:cubicBezTo>
                          <a:pt x="292105" y="15388"/>
                          <a:pt x="291927" y="15566"/>
                          <a:pt x="291749" y="15655"/>
                        </a:cubicBezTo>
                        <a:cubicBezTo>
                          <a:pt x="291749" y="15655"/>
                          <a:pt x="291749" y="15655"/>
                          <a:pt x="291749" y="15655"/>
                        </a:cubicBezTo>
                        <a:cubicBezTo>
                          <a:pt x="291571" y="15744"/>
                          <a:pt x="291393" y="15922"/>
                          <a:pt x="291215" y="16011"/>
                        </a:cubicBezTo>
                        <a:cubicBezTo>
                          <a:pt x="291215" y="16011"/>
                          <a:pt x="291215" y="16011"/>
                          <a:pt x="291215" y="16011"/>
                        </a:cubicBezTo>
                        <a:cubicBezTo>
                          <a:pt x="291037" y="16100"/>
                          <a:pt x="290860" y="16278"/>
                          <a:pt x="290682" y="16367"/>
                        </a:cubicBezTo>
                        <a:cubicBezTo>
                          <a:pt x="290682" y="16367"/>
                          <a:pt x="290682" y="16367"/>
                          <a:pt x="290682" y="16367"/>
                        </a:cubicBezTo>
                        <a:cubicBezTo>
                          <a:pt x="290504" y="16456"/>
                          <a:pt x="290326" y="16634"/>
                          <a:pt x="290148" y="16723"/>
                        </a:cubicBezTo>
                        <a:cubicBezTo>
                          <a:pt x="290148" y="16723"/>
                          <a:pt x="290148" y="16723"/>
                          <a:pt x="290148" y="16723"/>
                        </a:cubicBezTo>
                        <a:cubicBezTo>
                          <a:pt x="289970" y="16811"/>
                          <a:pt x="289792" y="16989"/>
                          <a:pt x="289614" y="17078"/>
                        </a:cubicBezTo>
                        <a:cubicBezTo>
                          <a:pt x="289614" y="17078"/>
                          <a:pt x="289614" y="17078"/>
                          <a:pt x="289614" y="17078"/>
                        </a:cubicBezTo>
                        <a:cubicBezTo>
                          <a:pt x="289436" y="17167"/>
                          <a:pt x="289259" y="17345"/>
                          <a:pt x="289081" y="17434"/>
                        </a:cubicBezTo>
                        <a:cubicBezTo>
                          <a:pt x="289081" y="17434"/>
                          <a:pt x="289081" y="17434"/>
                          <a:pt x="289081" y="17434"/>
                        </a:cubicBezTo>
                        <a:cubicBezTo>
                          <a:pt x="288903" y="17523"/>
                          <a:pt x="288725" y="17701"/>
                          <a:pt x="288547" y="17790"/>
                        </a:cubicBezTo>
                        <a:cubicBezTo>
                          <a:pt x="288547" y="17790"/>
                          <a:pt x="288547" y="17790"/>
                          <a:pt x="288547" y="17790"/>
                        </a:cubicBezTo>
                        <a:cubicBezTo>
                          <a:pt x="288369" y="17879"/>
                          <a:pt x="288191" y="18057"/>
                          <a:pt x="288013" y="18146"/>
                        </a:cubicBezTo>
                        <a:cubicBezTo>
                          <a:pt x="288013" y="18146"/>
                          <a:pt x="288013" y="18146"/>
                          <a:pt x="288013" y="18146"/>
                        </a:cubicBezTo>
                        <a:cubicBezTo>
                          <a:pt x="287835" y="18235"/>
                          <a:pt x="287658" y="18412"/>
                          <a:pt x="287480" y="18501"/>
                        </a:cubicBezTo>
                        <a:cubicBezTo>
                          <a:pt x="287480" y="18501"/>
                          <a:pt x="287480" y="18501"/>
                          <a:pt x="287480" y="18501"/>
                        </a:cubicBezTo>
                        <a:cubicBezTo>
                          <a:pt x="287302" y="18590"/>
                          <a:pt x="287124" y="18768"/>
                          <a:pt x="286946" y="18857"/>
                        </a:cubicBezTo>
                        <a:cubicBezTo>
                          <a:pt x="286946" y="18857"/>
                          <a:pt x="286946" y="18857"/>
                          <a:pt x="286946" y="18857"/>
                        </a:cubicBezTo>
                        <a:cubicBezTo>
                          <a:pt x="286768" y="18946"/>
                          <a:pt x="286590" y="19124"/>
                          <a:pt x="286412" y="19213"/>
                        </a:cubicBezTo>
                        <a:cubicBezTo>
                          <a:pt x="286412" y="19213"/>
                          <a:pt x="286412" y="19213"/>
                          <a:pt x="286412" y="19213"/>
                        </a:cubicBezTo>
                        <a:cubicBezTo>
                          <a:pt x="286234" y="19302"/>
                          <a:pt x="286056" y="19480"/>
                          <a:pt x="285879" y="19569"/>
                        </a:cubicBezTo>
                        <a:cubicBezTo>
                          <a:pt x="285879" y="19569"/>
                          <a:pt x="285879" y="19569"/>
                          <a:pt x="285879" y="19569"/>
                        </a:cubicBezTo>
                        <a:cubicBezTo>
                          <a:pt x="285701" y="19658"/>
                          <a:pt x="285523" y="19836"/>
                          <a:pt x="285345" y="19925"/>
                        </a:cubicBezTo>
                        <a:cubicBezTo>
                          <a:pt x="285345" y="19925"/>
                          <a:pt x="285345" y="19925"/>
                          <a:pt x="285345" y="19925"/>
                        </a:cubicBezTo>
                        <a:cubicBezTo>
                          <a:pt x="285167" y="20014"/>
                          <a:pt x="284989" y="20192"/>
                          <a:pt x="284811" y="20280"/>
                        </a:cubicBezTo>
                        <a:cubicBezTo>
                          <a:pt x="284811" y="20280"/>
                          <a:pt x="284811" y="20280"/>
                          <a:pt x="284811" y="20280"/>
                        </a:cubicBezTo>
                        <a:cubicBezTo>
                          <a:pt x="284633" y="20369"/>
                          <a:pt x="284455" y="20547"/>
                          <a:pt x="284278" y="20636"/>
                        </a:cubicBezTo>
                        <a:cubicBezTo>
                          <a:pt x="284278" y="20636"/>
                          <a:pt x="284278" y="20636"/>
                          <a:pt x="284278" y="20636"/>
                        </a:cubicBezTo>
                        <a:cubicBezTo>
                          <a:pt x="284100" y="20725"/>
                          <a:pt x="283921" y="20903"/>
                          <a:pt x="283744" y="20992"/>
                        </a:cubicBezTo>
                        <a:cubicBezTo>
                          <a:pt x="283744" y="20992"/>
                          <a:pt x="283744" y="20992"/>
                          <a:pt x="283744" y="20992"/>
                        </a:cubicBezTo>
                        <a:cubicBezTo>
                          <a:pt x="283566" y="21081"/>
                          <a:pt x="283388" y="21259"/>
                          <a:pt x="283210" y="21348"/>
                        </a:cubicBezTo>
                        <a:cubicBezTo>
                          <a:pt x="283210" y="21348"/>
                          <a:pt x="283210" y="21348"/>
                          <a:pt x="283210" y="21348"/>
                        </a:cubicBezTo>
                        <a:cubicBezTo>
                          <a:pt x="283032" y="21437"/>
                          <a:pt x="282854" y="21615"/>
                          <a:pt x="282676" y="21704"/>
                        </a:cubicBezTo>
                        <a:cubicBezTo>
                          <a:pt x="282676" y="21704"/>
                          <a:pt x="282676" y="21704"/>
                          <a:pt x="282676" y="21704"/>
                        </a:cubicBezTo>
                        <a:cubicBezTo>
                          <a:pt x="282499" y="21793"/>
                          <a:pt x="282320" y="21970"/>
                          <a:pt x="282142" y="22059"/>
                        </a:cubicBezTo>
                        <a:cubicBezTo>
                          <a:pt x="282142" y="22059"/>
                          <a:pt x="282142" y="22059"/>
                          <a:pt x="282142" y="22059"/>
                        </a:cubicBezTo>
                        <a:cubicBezTo>
                          <a:pt x="281965" y="22148"/>
                          <a:pt x="281787" y="22326"/>
                          <a:pt x="281609" y="22415"/>
                        </a:cubicBezTo>
                        <a:cubicBezTo>
                          <a:pt x="281609" y="22415"/>
                          <a:pt x="281609" y="22415"/>
                          <a:pt x="281609" y="22415"/>
                        </a:cubicBezTo>
                        <a:cubicBezTo>
                          <a:pt x="281431" y="22504"/>
                          <a:pt x="281253" y="22682"/>
                          <a:pt x="281075" y="22771"/>
                        </a:cubicBezTo>
                        <a:cubicBezTo>
                          <a:pt x="281075" y="22771"/>
                          <a:pt x="281075" y="22771"/>
                          <a:pt x="281075" y="22771"/>
                        </a:cubicBezTo>
                        <a:cubicBezTo>
                          <a:pt x="280898" y="22860"/>
                          <a:pt x="280719" y="23038"/>
                          <a:pt x="280541" y="23127"/>
                        </a:cubicBezTo>
                        <a:cubicBezTo>
                          <a:pt x="280541" y="23127"/>
                          <a:pt x="280541" y="23127"/>
                          <a:pt x="280541" y="23127"/>
                        </a:cubicBezTo>
                        <a:cubicBezTo>
                          <a:pt x="280364" y="23216"/>
                          <a:pt x="280186" y="23394"/>
                          <a:pt x="280008" y="23483"/>
                        </a:cubicBezTo>
                        <a:cubicBezTo>
                          <a:pt x="280008" y="23483"/>
                          <a:pt x="280008" y="23483"/>
                          <a:pt x="280008" y="23483"/>
                        </a:cubicBezTo>
                        <a:cubicBezTo>
                          <a:pt x="279830" y="23572"/>
                          <a:pt x="279652" y="23750"/>
                          <a:pt x="279474" y="23838"/>
                        </a:cubicBezTo>
                        <a:cubicBezTo>
                          <a:pt x="279474" y="23838"/>
                          <a:pt x="279474" y="23838"/>
                          <a:pt x="279474" y="23838"/>
                        </a:cubicBezTo>
                        <a:cubicBezTo>
                          <a:pt x="279296" y="23927"/>
                          <a:pt x="279118" y="24105"/>
                          <a:pt x="278940" y="24194"/>
                        </a:cubicBezTo>
                        <a:cubicBezTo>
                          <a:pt x="278940" y="24194"/>
                          <a:pt x="278940" y="24194"/>
                          <a:pt x="278940" y="24194"/>
                        </a:cubicBezTo>
                        <a:cubicBezTo>
                          <a:pt x="278763" y="24283"/>
                          <a:pt x="278585" y="24461"/>
                          <a:pt x="278407" y="24550"/>
                        </a:cubicBezTo>
                        <a:cubicBezTo>
                          <a:pt x="278407" y="24550"/>
                          <a:pt x="278407" y="24550"/>
                          <a:pt x="278407" y="24550"/>
                        </a:cubicBezTo>
                        <a:cubicBezTo>
                          <a:pt x="278229" y="24639"/>
                          <a:pt x="278051" y="24817"/>
                          <a:pt x="277873" y="24906"/>
                        </a:cubicBezTo>
                        <a:cubicBezTo>
                          <a:pt x="277873" y="24906"/>
                          <a:pt x="277873" y="24906"/>
                          <a:pt x="277873" y="24906"/>
                        </a:cubicBezTo>
                        <a:cubicBezTo>
                          <a:pt x="277695" y="24995"/>
                          <a:pt x="277517" y="25173"/>
                          <a:pt x="277339" y="25262"/>
                        </a:cubicBezTo>
                        <a:cubicBezTo>
                          <a:pt x="277339" y="25262"/>
                          <a:pt x="277339" y="25262"/>
                          <a:pt x="277339" y="25262"/>
                        </a:cubicBezTo>
                        <a:cubicBezTo>
                          <a:pt x="277161" y="25351"/>
                          <a:pt x="276984" y="25528"/>
                          <a:pt x="276806" y="25617"/>
                        </a:cubicBezTo>
                        <a:cubicBezTo>
                          <a:pt x="276806" y="25617"/>
                          <a:pt x="276806" y="25617"/>
                          <a:pt x="276806" y="25617"/>
                        </a:cubicBezTo>
                        <a:cubicBezTo>
                          <a:pt x="276628" y="25706"/>
                          <a:pt x="276450" y="25884"/>
                          <a:pt x="276272" y="25973"/>
                        </a:cubicBezTo>
                        <a:cubicBezTo>
                          <a:pt x="276272" y="25973"/>
                          <a:pt x="276272" y="25973"/>
                          <a:pt x="276272" y="25973"/>
                        </a:cubicBezTo>
                        <a:cubicBezTo>
                          <a:pt x="276094" y="26062"/>
                          <a:pt x="275916" y="26240"/>
                          <a:pt x="275738" y="26329"/>
                        </a:cubicBezTo>
                        <a:cubicBezTo>
                          <a:pt x="275738" y="26329"/>
                          <a:pt x="275738" y="26329"/>
                          <a:pt x="275738" y="26329"/>
                        </a:cubicBezTo>
                        <a:cubicBezTo>
                          <a:pt x="275560" y="26418"/>
                          <a:pt x="275383" y="26596"/>
                          <a:pt x="275205" y="26685"/>
                        </a:cubicBezTo>
                        <a:cubicBezTo>
                          <a:pt x="275205" y="26685"/>
                          <a:pt x="275205" y="26685"/>
                          <a:pt x="275205" y="26685"/>
                        </a:cubicBezTo>
                        <a:cubicBezTo>
                          <a:pt x="275027" y="26774"/>
                          <a:pt x="274849" y="26952"/>
                          <a:pt x="274671" y="27041"/>
                        </a:cubicBezTo>
                        <a:cubicBezTo>
                          <a:pt x="274671" y="27041"/>
                          <a:pt x="274671" y="27041"/>
                          <a:pt x="274671" y="27041"/>
                        </a:cubicBezTo>
                        <a:cubicBezTo>
                          <a:pt x="274493" y="27130"/>
                          <a:pt x="274315" y="27307"/>
                          <a:pt x="274137" y="27396"/>
                        </a:cubicBezTo>
                        <a:cubicBezTo>
                          <a:pt x="274137" y="27396"/>
                          <a:pt x="274137" y="27396"/>
                          <a:pt x="274137" y="27396"/>
                        </a:cubicBezTo>
                        <a:cubicBezTo>
                          <a:pt x="273959" y="27485"/>
                          <a:pt x="273781" y="27663"/>
                          <a:pt x="273604" y="27752"/>
                        </a:cubicBezTo>
                        <a:cubicBezTo>
                          <a:pt x="273604" y="27752"/>
                          <a:pt x="273604" y="27752"/>
                          <a:pt x="273604" y="27752"/>
                        </a:cubicBezTo>
                        <a:cubicBezTo>
                          <a:pt x="273426" y="27841"/>
                          <a:pt x="273247" y="28019"/>
                          <a:pt x="273070" y="28108"/>
                        </a:cubicBezTo>
                        <a:cubicBezTo>
                          <a:pt x="273070" y="28108"/>
                          <a:pt x="273070" y="28108"/>
                          <a:pt x="273070" y="28108"/>
                        </a:cubicBezTo>
                        <a:cubicBezTo>
                          <a:pt x="272892" y="28197"/>
                          <a:pt x="272714" y="28375"/>
                          <a:pt x="272536" y="28464"/>
                        </a:cubicBezTo>
                        <a:cubicBezTo>
                          <a:pt x="272536" y="28464"/>
                          <a:pt x="272536" y="28464"/>
                          <a:pt x="272536" y="28464"/>
                        </a:cubicBezTo>
                        <a:cubicBezTo>
                          <a:pt x="272358" y="28553"/>
                          <a:pt x="272180" y="28731"/>
                          <a:pt x="272003" y="28820"/>
                        </a:cubicBezTo>
                        <a:cubicBezTo>
                          <a:pt x="272003" y="28820"/>
                          <a:pt x="272003" y="28820"/>
                          <a:pt x="272003" y="28820"/>
                        </a:cubicBezTo>
                        <a:cubicBezTo>
                          <a:pt x="271825" y="28909"/>
                          <a:pt x="271646" y="29086"/>
                          <a:pt x="271469" y="29175"/>
                        </a:cubicBezTo>
                        <a:cubicBezTo>
                          <a:pt x="271469" y="29175"/>
                          <a:pt x="271469" y="29175"/>
                          <a:pt x="271469" y="29175"/>
                        </a:cubicBezTo>
                        <a:cubicBezTo>
                          <a:pt x="271291" y="29264"/>
                          <a:pt x="271113" y="29442"/>
                          <a:pt x="270935" y="29531"/>
                        </a:cubicBezTo>
                        <a:cubicBezTo>
                          <a:pt x="270935" y="29531"/>
                          <a:pt x="270935" y="29531"/>
                          <a:pt x="270935" y="29531"/>
                        </a:cubicBezTo>
                        <a:cubicBezTo>
                          <a:pt x="270757" y="29620"/>
                          <a:pt x="270579" y="29798"/>
                          <a:pt x="270402" y="29887"/>
                        </a:cubicBezTo>
                        <a:cubicBezTo>
                          <a:pt x="270402" y="29887"/>
                          <a:pt x="270402" y="29887"/>
                          <a:pt x="270402" y="29887"/>
                        </a:cubicBezTo>
                        <a:cubicBezTo>
                          <a:pt x="270223" y="29976"/>
                          <a:pt x="270045" y="30154"/>
                          <a:pt x="269868" y="30243"/>
                        </a:cubicBezTo>
                        <a:cubicBezTo>
                          <a:pt x="269868" y="30243"/>
                          <a:pt x="269868" y="30243"/>
                          <a:pt x="269868" y="30243"/>
                        </a:cubicBezTo>
                        <a:cubicBezTo>
                          <a:pt x="269690" y="30332"/>
                          <a:pt x="269512" y="30510"/>
                          <a:pt x="269334" y="30599"/>
                        </a:cubicBezTo>
                        <a:cubicBezTo>
                          <a:pt x="269334" y="30599"/>
                          <a:pt x="269334" y="30599"/>
                          <a:pt x="269334" y="30599"/>
                        </a:cubicBezTo>
                        <a:cubicBezTo>
                          <a:pt x="269156" y="30688"/>
                          <a:pt x="268978" y="30865"/>
                          <a:pt x="268800" y="30954"/>
                        </a:cubicBezTo>
                        <a:cubicBezTo>
                          <a:pt x="268800" y="30954"/>
                          <a:pt x="268800" y="30954"/>
                          <a:pt x="268800" y="30954"/>
                        </a:cubicBezTo>
                        <a:cubicBezTo>
                          <a:pt x="268622" y="31043"/>
                          <a:pt x="268444" y="31221"/>
                          <a:pt x="268266" y="31310"/>
                        </a:cubicBezTo>
                        <a:cubicBezTo>
                          <a:pt x="268266" y="31310"/>
                          <a:pt x="268266" y="31310"/>
                          <a:pt x="268266" y="31310"/>
                        </a:cubicBezTo>
                        <a:cubicBezTo>
                          <a:pt x="268089" y="31399"/>
                          <a:pt x="267911" y="31577"/>
                          <a:pt x="267733" y="31666"/>
                        </a:cubicBezTo>
                        <a:cubicBezTo>
                          <a:pt x="267733" y="31666"/>
                          <a:pt x="267733" y="31666"/>
                          <a:pt x="267733" y="31666"/>
                        </a:cubicBezTo>
                        <a:cubicBezTo>
                          <a:pt x="267555" y="31755"/>
                          <a:pt x="267377" y="31933"/>
                          <a:pt x="267199" y="32022"/>
                        </a:cubicBezTo>
                        <a:cubicBezTo>
                          <a:pt x="267199" y="32022"/>
                          <a:pt x="267199" y="32022"/>
                          <a:pt x="267199" y="32022"/>
                        </a:cubicBezTo>
                        <a:cubicBezTo>
                          <a:pt x="267021" y="32111"/>
                          <a:pt x="266843" y="32289"/>
                          <a:pt x="266665" y="32378"/>
                        </a:cubicBezTo>
                        <a:cubicBezTo>
                          <a:pt x="266665" y="32378"/>
                          <a:pt x="266665" y="32378"/>
                          <a:pt x="266665" y="32378"/>
                        </a:cubicBezTo>
                        <a:cubicBezTo>
                          <a:pt x="266488" y="32467"/>
                          <a:pt x="266310" y="32644"/>
                          <a:pt x="266132" y="32733"/>
                        </a:cubicBezTo>
                        <a:cubicBezTo>
                          <a:pt x="266132" y="32733"/>
                          <a:pt x="266132" y="32733"/>
                          <a:pt x="266132" y="32733"/>
                        </a:cubicBezTo>
                        <a:cubicBezTo>
                          <a:pt x="265954" y="32822"/>
                          <a:pt x="265776" y="33000"/>
                          <a:pt x="265598" y="33089"/>
                        </a:cubicBezTo>
                        <a:cubicBezTo>
                          <a:pt x="265598" y="33089"/>
                          <a:pt x="265598" y="33089"/>
                          <a:pt x="265598" y="33089"/>
                        </a:cubicBezTo>
                        <a:cubicBezTo>
                          <a:pt x="265420" y="33178"/>
                          <a:pt x="265242" y="33356"/>
                          <a:pt x="265064" y="33445"/>
                        </a:cubicBezTo>
                        <a:cubicBezTo>
                          <a:pt x="265064" y="33445"/>
                          <a:pt x="265064" y="33445"/>
                          <a:pt x="265064" y="33445"/>
                        </a:cubicBezTo>
                        <a:cubicBezTo>
                          <a:pt x="264886" y="33534"/>
                          <a:pt x="264709" y="33712"/>
                          <a:pt x="264531" y="33801"/>
                        </a:cubicBezTo>
                        <a:cubicBezTo>
                          <a:pt x="264531" y="33801"/>
                          <a:pt x="264531" y="33801"/>
                          <a:pt x="264531" y="33801"/>
                        </a:cubicBezTo>
                        <a:cubicBezTo>
                          <a:pt x="264353" y="33890"/>
                          <a:pt x="264175" y="34068"/>
                          <a:pt x="263997" y="34157"/>
                        </a:cubicBezTo>
                        <a:cubicBezTo>
                          <a:pt x="263997" y="34157"/>
                          <a:pt x="263997" y="34157"/>
                          <a:pt x="263997" y="34157"/>
                        </a:cubicBezTo>
                        <a:cubicBezTo>
                          <a:pt x="263819" y="34246"/>
                          <a:pt x="263641" y="34423"/>
                          <a:pt x="263463" y="34512"/>
                        </a:cubicBezTo>
                        <a:cubicBezTo>
                          <a:pt x="263463" y="34512"/>
                          <a:pt x="263463" y="34512"/>
                          <a:pt x="263463" y="34512"/>
                        </a:cubicBezTo>
                        <a:cubicBezTo>
                          <a:pt x="263285" y="34601"/>
                          <a:pt x="263108" y="34779"/>
                          <a:pt x="262930" y="34868"/>
                        </a:cubicBezTo>
                        <a:cubicBezTo>
                          <a:pt x="262930" y="34868"/>
                          <a:pt x="262930" y="34868"/>
                          <a:pt x="262930" y="34868"/>
                        </a:cubicBezTo>
                        <a:cubicBezTo>
                          <a:pt x="262751" y="34957"/>
                          <a:pt x="262574" y="35135"/>
                          <a:pt x="262396" y="35224"/>
                        </a:cubicBezTo>
                        <a:cubicBezTo>
                          <a:pt x="262396" y="35224"/>
                          <a:pt x="262396" y="35224"/>
                          <a:pt x="262396" y="35224"/>
                        </a:cubicBezTo>
                        <a:cubicBezTo>
                          <a:pt x="262218" y="35313"/>
                          <a:pt x="262040" y="35491"/>
                          <a:pt x="261862" y="35580"/>
                        </a:cubicBezTo>
                        <a:cubicBezTo>
                          <a:pt x="261862" y="35580"/>
                          <a:pt x="261862" y="35580"/>
                          <a:pt x="261862" y="35580"/>
                        </a:cubicBezTo>
                        <a:cubicBezTo>
                          <a:pt x="261684" y="35669"/>
                          <a:pt x="261507" y="35847"/>
                          <a:pt x="261329" y="35936"/>
                        </a:cubicBezTo>
                        <a:cubicBezTo>
                          <a:pt x="261329" y="35936"/>
                          <a:pt x="261329" y="35936"/>
                          <a:pt x="261329" y="35936"/>
                        </a:cubicBezTo>
                        <a:cubicBezTo>
                          <a:pt x="261150" y="36025"/>
                          <a:pt x="260973" y="36202"/>
                          <a:pt x="260795" y="36291"/>
                        </a:cubicBezTo>
                        <a:cubicBezTo>
                          <a:pt x="260795" y="36291"/>
                          <a:pt x="260795" y="36291"/>
                          <a:pt x="260795" y="36291"/>
                        </a:cubicBezTo>
                        <a:cubicBezTo>
                          <a:pt x="260617" y="36380"/>
                          <a:pt x="260439" y="36558"/>
                          <a:pt x="260261" y="36647"/>
                        </a:cubicBezTo>
                        <a:cubicBezTo>
                          <a:pt x="260261" y="36647"/>
                          <a:pt x="260261" y="36647"/>
                          <a:pt x="260261" y="36647"/>
                        </a:cubicBezTo>
                        <a:cubicBezTo>
                          <a:pt x="260083" y="36736"/>
                          <a:pt x="259905" y="36914"/>
                          <a:pt x="259728" y="37003"/>
                        </a:cubicBezTo>
                        <a:cubicBezTo>
                          <a:pt x="259728" y="37003"/>
                          <a:pt x="259728" y="37003"/>
                          <a:pt x="259728" y="37003"/>
                        </a:cubicBezTo>
                        <a:cubicBezTo>
                          <a:pt x="259549" y="37092"/>
                          <a:pt x="259371" y="37270"/>
                          <a:pt x="259194" y="37359"/>
                        </a:cubicBezTo>
                        <a:cubicBezTo>
                          <a:pt x="259194" y="37359"/>
                          <a:pt x="259194" y="37359"/>
                          <a:pt x="259194" y="37359"/>
                        </a:cubicBezTo>
                        <a:cubicBezTo>
                          <a:pt x="259016" y="37448"/>
                          <a:pt x="258838" y="37626"/>
                          <a:pt x="258660" y="37715"/>
                        </a:cubicBezTo>
                        <a:cubicBezTo>
                          <a:pt x="258660" y="37715"/>
                          <a:pt x="258660" y="37715"/>
                          <a:pt x="258660" y="37715"/>
                        </a:cubicBezTo>
                        <a:cubicBezTo>
                          <a:pt x="258482" y="37803"/>
                          <a:pt x="258304" y="37981"/>
                          <a:pt x="258126" y="38070"/>
                        </a:cubicBezTo>
                        <a:cubicBezTo>
                          <a:pt x="258126" y="38070"/>
                          <a:pt x="258126" y="38070"/>
                          <a:pt x="258126" y="38070"/>
                        </a:cubicBezTo>
                        <a:cubicBezTo>
                          <a:pt x="257948" y="38159"/>
                          <a:pt x="257770" y="38337"/>
                          <a:pt x="257593" y="38426"/>
                        </a:cubicBezTo>
                        <a:cubicBezTo>
                          <a:pt x="257593" y="38426"/>
                          <a:pt x="257593" y="38426"/>
                          <a:pt x="257593" y="38426"/>
                        </a:cubicBezTo>
                        <a:cubicBezTo>
                          <a:pt x="257415" y="38515"/>
                          <a:pt x="257237" y="38693"/>
                          <a:pt x="257059" y="38782"/>
                        </a:cubicBezTo>
                        <a:cubicBezTo>
                          <a:pt x="257059" y="38782"/>
                          <a:pt x="257059" y="38782"/>
                          <a:pt x="257059" y="38782"/>
                        </a:cubicBezTo>
                        <a:cubicBezTo>
                          <a:pt x="256881" y="38871"/>
                          <a:pt x="256703" y="39049"/>
                          <a:pt x="256525" y="39138"/>
                        </a:cubicBezTo>
                        <a:cubicBezTo>
                          <a:pt x="256525" y="39138"/>
                          <a:pt x="256525" y="39138"/>
                          <a:pt x="256525" y="39138"/>
                        </a:cubicBezTo>
                        <a:cubicBezTo>
                          <a:pt x="256347" y="39227"/>
                          <a:pt x="256169" y="39405"/>
                          <a:pt x="255991" y="39494"/>
                        </a:cubicBezTo>
                        <a:cubicBezTo>
                          <a:pt x="255991" y="39494"/>
                          <a:pt x="255991" y="39494"/>
                          <a:pt x="255991" y="39494"/>
                        </a:cubicBezTo>
                        <a:cubicBezTo>
                          <a:pt x="255814" y="39582"/>
                          <a:pt x="255636" y="39760"/>
                          <a:pt x="255458" y="39849"/>
                        </a:cubicBezTo>
                        <a:cubicBezTo>
                          <a:pt x="255458" y="39849"/>
                          <a:pt x="255458" y="39849"/>
                          <a:pt x="255458" y="39849"/>
                        </a:cubicBezTo>
                        <a:cubicBezTo>
                          <a:pt x="255280" y="39938"/>
                          <a:pt x="255102" y="40116"/>
                          <a:pt x="254924" y="40205"/>
                        </a:cubicBezTo>
                        <a:cubicBezTo>
                          <a:pt x="254924" y="40205"/>
                          <a:pt x="254924" y="40205"/>
                          <a:pt x="254924" y="40205"/>
                        </a:cubicBezTo>
                        <a:cubicBezTo>
                          <a:pt x="254746" y="40294"/>
                          <a:pt x="254568" y="40472"/>
                          <a:pt x="254390" y="40561"/>
                        </a:cubicBezTo>
                        <a:cubicBezTo>
                          <a:pt x="254390" y="40561"/>
                          <a:pt x="254390" y="40561"/>
                          <a:pt x="254390" y="40561"/>
                        </a:cubicBezTo>
                        <a:cubicBezTo>
                          <a:pt x="254213" y="40650"/>
                          <a:pt x="254035" y="40828"/>
                          <a:pt x="253857" y="40917"/>
                        </a:cubicBezTo>
                        <a:cubicBezTo>
                          <a:pt x="253857" y="40917"/>
                          <a:pt x="253857" y="40917"/>
                          <a:pt x="253857" y="40917"/>
                        </a:cubicBezTo>
                        <a:cubicBezTo>
                          <a:pt x="253679" y="41006"/>
                          <a:pt x="253501" y="41184"/>
                          <a:pt x="253323" y="41272"/>
                        </a:cubicBezTo>
                        <a:cubicBezTo>
                          <a:pt x="253323" y="41272"/>
                          <a:pt x="253323" y="41272"/>
                          <a:pt x="253323" y="41272"/>
                        </a:cubicBezTo>
                        <a:cubicBezTo>
                          <a:pt x="253145" y="41361"/>
                          <a:pt x="252967" y="41539"/>
                          <a:pt x="252789" y="41628"/>
                        </a:cubicBezTo>
                        <a:cubicBezTo>
                          <a:pt x="252789" y="41628"/>
                          <a:pt x="252789" y="41628"/>
                          <a:pt x="252789" y="41628"/>
                        </a:cubicBezTo>
                        <a:cubicBezTo>
                          <a:pt x="252612" y="41717"/>
                          <a:pt x="252434" y="41895"/>
                          <a:pt x="252256" y="41984"/>
                        </a:cubicBezTo>
                        <a:cubicBezTo>
                          <a:pt x="252256" y="41984"/>
                          <a:pt x="252256" y="41984"/>
                          <a:pt x="252256" y="41984"/>
                        </a:cubicBezTo>
                        <a:cubicBezTo>
                          <a:pt x="252078" y="42073"/>
                          <a:pt x="251900" y="42251"/>
                          <a:pt x="251722" y="42340"/>
                        </a:cubicBezTo>
                        <a:cubicBezTo>
                          <a:pt x="251722" y="42340"/>
                          <a:pt x="251722" y="42340"/>
                          <a:pt x="251722" y="42340"/>
                        </a:cubicBezTo>
                        <a:cubicBezTo>
                          <a:pt x="251544" y="42429"/>
                          <a:pt x="251366" y="42607"/>
                          <a:pt x="251188" y="42696"/>
                        </a:cubicBezTo>
                        <a:cubicBezTo>
                          <a:pt x="251188" y="42696"/>
                          <a:pt x="251188" y="42696"/>
                          <a:pt x="251188" y="42696"/>
                        </a:cubicBezTo>
                        <a:cubicBezTo>
                          <a:pt x="251010" y="42785"/>
                          <a:pt x="250833" y="42963"/>
                          <a:pt x="250654" y="43052"/>
                        </a:cubicBezTo>
                        <a:cubicBezTo>
                          <a:pt x="250654" y="43052"/>
                          <a:pt x="250654" y="43052"/>
                          <a:pt x="250654" y="43052"/>
                        </a:cubicBezTo>
                        <a:cubicBezTo>
                          <a:pt x="250476" y="43140"/>
                          <a:pt x="250299" y="43318"/>
                          <a:pt x="250121" y="43407"/>
                        </a:cubicBezTo>
                        <a:cubicBezTo>
                          <a:pt x="250121" y="43407"/>
                          <a:pt x="250121" y="43407"/>
                          <a:pt x="250121" y="43407"/>
                        </a:cubicBezTo>
                        <a:cubicBezTo>
                          <a:pt x="249943" y="43496"/>
                          <a:pt x="249765" y="43674"/>
                          <a:pt x="249587" y="43763"/>
                        </a:cubicBezTo>
                        <a:cubicBezTo>
                          <a:pt x="249587" y="43763"/>
                          <a:pt x="249587" y="43763"/>
                          <a:pt x="249587" y="43763"/>
                        </a:cubicBezTo>
                        <a:cubicBezTo>
                          <a:pt x="249409" y="43852"/>
                          <a:pt x="249232" y="44030"/>
                          <a:pt x="249053" y="44119"/>
                        </a:cubicBezTo>
                        <a:cubicBezTo>
                          <a:pt x="249053" y="44119"/>
                          <a:pt x="249053" y="44119"/>
                          <a:pt x="249053" y="44119"/>
                        </a:cubicBezTo>
                        <a:cubicBezTo>
                          <a:pt x="248875" y="44208"/>
                          <a:pt x="248698" y="44386"/>
                          <a:pt x="248520" y="44475"/>
                        </a:cubicBezTo>
                        <a:cubicBezTo>
                          <a:pt x="248520" y="44475"/>
                          <a:pt x="248520" y="44475"/>
                          <a:pt x="248520" y="44475"/>
                        </a:cubicBezTo>
                        <a:cubicBezTo>
                          <a:pt x="248342" y="44564"/>
                          <a:pt x="248164" y="44742"/>
                          <a:pt x="247986" y="44830"/>
                        </a:cubicBezTo>
                        <a:cubicBezTo>
                          <a:pt x="247986" y="44830"/>
                          <a:pt x="247986" y="44830"/>
                          <a:pt x="247986" y="44830"/>
                        </a:cubicBezTo>
                        <a:cubicBezTo>
                          <a:pt x="247808" y="44919"/>
                          <a:pt x="247631" y="45097"/>
                          <a:pt x="247452" y="45186"/>
                        </a:cubicBezTo>
                        <a:cubicBezTo>
                          <a:pt x="247452" y="45186"/>
                          <a:pt x="247452" y="45186"/>
                          <a:pt x="247452" y="45186"/>
                        </a:cubicBezTo>
                        <a:cubicBezTo>
                          <a:pt x="247274" y="45275"/>
                          <a:pt x="247096" y="45453"/>
                          <a:pt x="246919" y="45542"/>
                        </a:cubicBezTo>
                        <a:cubicBezTo>
                          <a:pt x="246919" y="45542"/>
                          <a:pt x="246919" y="45542"/>
                          <a:pt x="246919" y="45542"/>
                        </a:cubicBezTo>
                        <a:cubicBezTo>
                          <a:pt x="246741" y="45631"/>
                          <a:pt x="246563" y="45809"/>
                          <a:pt x="246385" y="45898"/>
                        </a:cubicBezTo>
                        <a:cubicBezTo>
                          <a:pt x="246385" y="45898"/>
                          <a:pt x="246385" y="45898"/>
                          <a:pt x="246385" y="45898"/>
                        </a:cubicBezTo>
                        <a:cubicBezTo>
                          <a:pt x="246207" y="45987"/>
                          <a:pt x="246029" y="46165"/>
                          <a:pt x="245851" y="46254"/>
                        </a:cubicBezTo>
                        <a:cubicBezTo>
                          <a:pt x="245851" y="46254"/>
                          <a:pt x="245851" y="46254"/>
                          <a:pt x="245851" y="46254"/>
                        </a:cubicBezTo>
                        <a:cubicBezTo>
                          <a:pt x="245673" y="46343"/>
                          <a:pt x="245495" y="46521"/>
                          <a:pt x="245318" y="46610"/>
                        </a:cubicBezTo>
                        <a:cubicBezTo>
                          <a:pt x="245318" y="46610"/>
                          <a:pt x="245318" y="46610"/>
                          <a:pt x="245318" y="46610"/>
                        </a:cubicBezTo>
                        <a:cubicBezTo>
                          <a:pt x="245140" y="46698"/>
                          <a:pt x="244962" y="46876"/>
                          <a:pt x="244784" y="46965"/>
                        </a:cubicBezTo>
                        <a:cubicBezTo>
                          <a:pt x="244784" y="46965"/>
                          <a:pt x="244784" y="46965"/>
                          <a:pt x="244784" y="46965"/>
                        </a:cubicBezTo>
                        <a:cubicBezTo>
                          <a:pt x="244606" y="47054"/>
                          <a:pt x="244428" y="47232"/>
                          <a:pt x="244250" y="47321"/>
                        </a:cubicBezTo>
                        <a:cubicBezTo>
                          <a:pt x="244250" y="47321"/>
                          <a:pt x="244250" y="47321"/>
                          <a:pt x="244250" y="47321"/>
                        </a:cubicBezTo>
                        <a:cubicBezTo>
                          <a:pt x="244072" y="47410"/>
                          <a:pt x="243894" y="47588"/>
                          <a:pt x="243717" y="47677"/>
                        </a:cubicBezTo>
                        <a:cubicBezTo>
                          <a:pt x="243717" y="47677"/>
                          <a:pt x="243717" y="47677"/>
                          <a:pt x="243717" y="47677"/>
                        </a:cubicBezTo>
                        <a:cubicBezTo>
                          <a:pt x="243539" y="47766"/>
                          <a:pt x="243361" y="47944"/>
                          <a:pt x="243183" y="48033"/>
                        </a:cubicBezTo>
                        <a:cubicBezTo>
                          <a:pt x="243183" y="48033"/>
                          <a:pt x="243183" y="48033"/>
                          <a:pt x="243183" y="48033"/>
                        </a:cubicBezTo>
                        <a:cubicBezTo>
                          <a:pt x="243005" y="48122"/>
                          <a:pt x="242827" y="48300"/>
                          <a:pt x="242649" y="48388"/>
                        </a:cubicBezTo>
                        <a:cubicBezTo>
                          <a:pt x="242649" y="48388"/>
                          <a:pt x="242649" y="48388"/>
                          <a:pt x="242649" y="48388"/>
                        </a:cubicBezTo>
                        <a:cubicBezTo>
                          <a:pt x="242471" y="48477"/>
                          <a:pt x="242293" y="48655"/>
                          <a:pt x="242115" y="48744"/>
                        </a:cubicBezTo>
                        <a:cubicBezTo>
                          <a:pt x="242115" y="48744"/>
                          <a:pt x="242115" y="48744"/>
                          <a:pt x="242115" y="48744"/>
                        </a:cubicBezTo>
                        <a:cubicBezTo>
                          <a:pt x="241938" y="48833"/>
                          <a:pt x="241760" y="49011"/>
                          <a:pt x="241581" y="49100"/>
                        </a:cubicBezTo>
                        <a:cubicBezTo>
                          <a:pt x="241581" y="49100"/>
                          <a:pt x="241581" y="49100"/>
                          <a:pt x="241581" y="49100"/>
                        </a:cubicBezTo>
                        <a:cubicBezTo>
                          <a:pt x="241404" y="49189"/>
                          <a:pt x="241226" y="49367"/>
                          <a:pt x="241048" y="49456"/>
                        </a:cubicBezTo>
                        <a:cubicBezTo>
                          <a:pt x="241048" y="49456"/>
                          <a:pt x="241048" y="49456"/>
                          <a:pt x="241048" y="49456"/>
                        </a:cubicBezTo>
                        <a:cubicBezTo>
                          <a:pt x="240870" y="49545"/>
                          <a:pt x="240692" y="49723"/>
                          <a:pt x="240514" y="49812"/>
                        </a:cubicBezTo>
                        <a:cubicBezTo>
                          <a:pt x="240514" y="49812"/>
                          <a:pt x="240514" y="49812"/>
                          <a:pt x="240514" y="49812"/>
                        </a:cubicBezTo>
                        <a:cubicBezTo>
                          <a:pt x="240337" y="49901"/>
                          <a:pt x="240159" y="50079"/>
                          <a:pt x="239980" y="50167"/>
                        </a:cubicBezTo>
                        <a:cubicBezTo>
                          <a:pt x="239980" y="50167"/>
                          <a:pt x="239980" y="50167"/>
                          <a:pt x="239980" y="50167"/>
                        </a:cubicBezTo>
                        <a:cubicBezTo>
                          <a:pt x="239803" y="50256"/>
                          <a:pt x="239625" y="50434"/>
                          <a:pt x="239447" y="50523"/>
                        </a:cubicBezTo>
                        <a:cubicBezTo>
                          <a:pt x="239447" y="50523"/>
                          <a:pt x="239447" y="50523"/>
                          <a:pt x="239447" y="50523"/>
                        </a:cubicBezTo>
                        <a:cubicBezTo>
                          <a:pt x="239269" y="50612"/>
                          <a:pt x="239091" y="50790"/>
                          <a:pt x="238913" y="50879"/>
                        </a:cubicBezTo>
                        <a:cubicBezTo>
                          <a:pt x="238913" y="50879"/>
                          <a:pt x="238913" y="50879"/>
                          <a:pt x="238913" y="50879"/>
                        </a:cubicBezTo>
                        <a:cubicBezTo>
                          <a:pt x="238736" y="50968"/>
                          <a:pt x="238558" y="51146"/>
                          <a:pt x="238379" y="51235"/>
                        </a:cubicBezTo>
                        <a:cubicBezTo>
                          <a:pt x="238379" y="51235"/>
                          <a:pt x="238379" y="51235"/>
                          <a:pt x="238379" y="51235"/>
                        </a:cubicBezTo>
                        <a:cubicBezTo>
                          <a:pt x="238201" y="51324"/>
                          <a:pt x="238024" y="51502"/>
                          <a:pt x="237846" y="51591"/>
                        </a:cubicBezTo>
                        <a:cubicBezTo>
                          <a:pt x="237846" y="51591"/>
                          <a:pt x="237846" y="51591"/>
                          <a:pt x="237846" y="51591"/>
                        </a:cubicBezTo>
                        <a:cubicBezTo>
                          <a:pt x="237668" y="51680"/>
                          <a:pt x="237490" y="51857"/>
                          <a:pt x="237312" y="51946"/>
                        </a:cubicBezTo>
                        <a:cubicBezTo>
                          <a:pt x="237312" y="51946"/>
                          <a:pt x="237312" y="51946"/>
                          <a:pt x="237312" y="51946"/>
                        </a:cubicBezTo>
                        <a:cubicBezTo>
                          <a:pt x="237134" y="52035"/>
                          <a:pt x="236956" y="52213"/>
                          <a:pt x="236778" y="52302"/>
                        </a:cubicBezTo>
                        <a:cubicBezTo>
                          <a:pt x="236778" y="52302"/>
                          <a:pt x="236778" y="52302"/>
                          <a:pt x="236778" y="52302"/>
                        </a:cubicBezTo>
                        <a:cubicBezTo>
                          <a:pt x="236600" y="52391"/>
                          <a:pt x="236423" y="52569"/>
                          <a:pt x="236245" y="52658"/>
                        </a:cubicBezTo>
                        <a:cubicBezTo>
                          <a:pt x="236245" y="52658"/>
                          <a:pt x="236245" y="52658"/>
                          <a:pt x="236245" y="52658"/>
                        </a:cubicBezTo>
                        <a:cubicBezTo>
                          <a:pt x="236067" y="52747"/>
                          <a:pt x="235889" y="52925"/>
                          <a:pt x="235711" y="53014"/>
                        </a:cubicBezTo>
                        <a:cubicBezTo>
                          <a:pt x="235711" y="53014"/>
                          <a:pt x="235711" y="53014"/>
                          <a:pt x="235711" y="53014"/>
                        </a:cubicBezTo>
                        <a:cubicBezTo>
                          <a:pt x="235533" y="53103"/>
                          <a:pt x="235355" y="53281"/>
                          <a:pt x="235177" y="53370"/>
                        </a:cubicBezTo>
                        <a:cubicBezTo>
                          <a:pt x="235177" y="53370"/>
                          <a:pt x="235177" y="53370"/>
                          <a:pt x="235177" y="53370"/>
                        </a:cubicBezTo>
                        <a:cubicBezTo>
                          <a:pt x="234999" y="53459"/>
                          <a:pt x="234822" y="53637"/>
                          <a:pt x="234644" y="53725"/>
                        </a:cubicBezTo>
                        <a:cubicBezTo>
                          <a:pt x="234644" y="53725"/>
                          <a:pt x="234644" y="53725"/>
                          <a:pt x="234644" y="53725"/>
                        </a:cubicBezTo>
                        <a:cubicBezTo>
                          <a:pt x="234466" y="53814"/>
                          <a:pt x="234288" y="53992"/>
                          <a:pt x="234110" y="54081"/>
                        </a:cubicBezTo>
                        <a:cubicBezTo>
                          <a:pt x="234110" y="54081"/>
                          <a:pt x="234110" y="54081"/>
                          <a:pt x="234110" y="54081"/>
                        </a:cubicBezTo>
                        <a:cubicBezTo>
                          <a:pt x="233932" y="54170"/>
                          <a:pt x="233754" y="54348"/>
                          <a:pt x="233576" y="54437"/>
                        </a:cubicBezTo>
                        <a:cubicBezTo>
                          <a:pt x="233576" y="54437"/>
                          <a:pt x="233576" y="54437"/>
                          <a:pt x="233576" y="54437"/>
                        </a:cubicBezTo>
                        <a:cubicBezTo>
                          <a:pt x="233398" y="54526"/>
                          <a:pt x="233220" y="54704"/>
                          <a:pt x="233043" y="54793"/>
                        </a:cubicBezTo>
                        <a:cubicBezTo>
                          <a:pt x="233043" y="54793"/>
                          <a:pt x="233043" y="54793"/>
                          <a:pt x="233043" y="54793"/>
                        </a:cubicBezTo>
                        <a:cubicBezTo>
                          <a:pt x="232865" y="54882"/>
                          <a:pt x="232687" y="55060"/>
                          <a:pt x="232509" y="55149"/>
                        </a:cubicBezTo>
                        <a:cubicBezTo>
                          <a:pt x="232509" y="55149"/>
                          <a:pt x="232509" y="55149"/>
                          <a:pt x="232509" y="55149"/>
                        </a:cubicBezTo>
                        <a:cubicBezTo>
                          <a:pt x="232331" y="55238"/>
                          <a:pt x="232153" y="55415"/>
                          <a:pt x="231975" y="55504"/>
                        </a:cubicBezTo>
                        <a:cubicBezTo>
                          <a:pt x="231975" y="55504"/>
                          <a:pt x="231975" y="55504"/>
                          <a:pt x="231975" y="55504"/>
                        </a:cubicBezTo>
                        <a:cubicBezTo>
                          <a:pt x="231797" y="55593"/>
                          <a:pt x="231619" y="55771"/>
                          <a:pt x="231442" y="55860"/>
                        </a:cubicBezTo>
                        <a:cubicBezTo>
                          <a:pt x="231442" y="55860"/>
                          <a:pt x="231442" y="55860"/>
                          <a:pt x="231442" y="55860"/>
                        </a:cubicBezTo>
                        <a:cubicBezTo>
                          <a:pt x="231264" y="55949"/>
                          <a:pt x="231086" y="56127"/>
                          <a:pt x="230908" y="56216"/>
                        </a:cubicBezTo>
                        <a:cubicBezTo>
                          <a:pt x="230908" y="56216"/>
                          <a:pt x="230908" y="56216"/>
                          <a:pt x="230908" y="56216"/>
                        </a:cubicBezTo>
                        <a:cubicBezTo>
                          <a:pt x="230730" y="56305"/>
                          <a:pt x="230552" y="56483"/>
                          <a:pt x="230374" y="56572"/>
                        </a:cubicBezTo>
                        <a:cubicBezTo>
                          <a:pt x="230374" y="56572"/>
                          <a:pt x="230374" y="56572"/>
                          <a:pt x="230374" y="56572"/>
                        </a:cubicBezTo>
                        <a:cubicBezTo>
                          <a:pt x="230196" y="56661"/>
                          <a:pt x="230018" y="56839"/>
                          <a:pt x="229841" y="56928"/>
                        </a:cubicBezTo>
                        <a:cubicBezTo>
                          <a:pt x="229841" y="56928"/>
                          <a:pt x="229841" y="56928"/>
                          <a:pt x="229841" y="56928"/>
                        </a:cubicBezTo>
                        <a:cubicBezTo>
                          <a:pt x="229663" y="57017"/>
                          <a:pt x="229484" y="57194"/>
                          <a:pt x="229306" y="57283"/>
                        </a:cubicBezTo>
                        <a:cubicBezTo>
                          <a:pt x="229306" y="57283"/>
                          <a:pt x="229306" y="57283"/>
                          <a:pt x="229306" y="57283"/>
                        </a:cubicBezTo>
                        <a:cubicBezTo>
                          <a:pt x="229129" y="57372"/>
                          <a:pt x="228951" y="57550"/>
                          <a:pt x="228773" y="57639"/>
                        </a:cubicBezTo>
                        <a:cubicBezTo>
                          <a:pt x="228773" y="57639"/>
                          <a:pt x="228773" y="57639"/>
                          <a:pt x="228773" y="57639"/>
                        </a:cubicBezTo>
                        <a:cubicBezTo>
                          <a:pt x="228595" y="57728"/>
                          <a:pt x="228417" y="57906"/>
                          <a:pt x="228239" y="57995"/>
                        </a:cubicBezTo>
                        <a:cubicBezTo>
                          <a:pt x="228239" y="57995"/>
                          <a:pt x="228239" y="57995"/>
                          <a:pt x="228239" y="57995"/>
                        </a:cubicBezTo>
                        <a:cubicBezTo>
                          <a:pt x="228062" y="58084"/>
                          <a:pt x="227883" y="58262"/>
                          <a:pt x="227705" y="58351"/>
                        </a:cubicBezTo>
                        <a:cubicBezTo>
                          <a:pt x="227705" y="58351"/>
                          <a:pt x="227705" y="58351"/>
                          <a:pt x="227705" y="58351"/>
                        </a:cubicBezTo>
                        <a:cubicBezTo>
                          <a:pt x="227528" y="58440"/>
                          <a:pt x="227350" y="58618"/>
                          <a:pt x="227172" y="58707"/>
                        </a:cubicBezTo>
                        <a:cubicBezTo>
                          <a:pt x="227172" y="58707"/>
                          <a:pt x="227172" y="58707"/>
                          <a:pt x="227172" y="58707"/>
                        </a:cubicBezTo>
                        <a:cubicBezTo>
                          <a:pt x="226994" y="58796"/>
                          <a:pt x="226816" y="58973"/>
                          <a:pt x="226638" y="59062"/>
                        </a:cubicBezTo>
                        <a:cubicBezTo>
                          <a:pt x="226638" y="59062"/>
                          <a:pt x="226638" y="59062"/>
                          <a:pt x="226638" y="59062"/>
                        </a:cubicBezTo>
                        <a:cubicBezTo>
                          <a:pt x="226461" y="59151"/>
                          <a:pt x="226282" y="59329"/>
                          <a:pt x="226104" y="59418"/>
                        </a:cubicBezTo>
                        <a:cubicBezTo>
                          <a:pt x="226104" y="59418"/>
                          <a:pt x="226104" y="59418"/>
                          <a:pt x="226104" y="59418"/>
                        </a:cubicBezTo>
                        <a:cubicBezTo>
                          <a:pt x="225927" y="59507"/>
                          <a:pt x="225749" y="59685"/>
                          <a:pt x="225571" y="59774"/>
                        </a:cubicBezTo>
                        <a:cubicBezTo>
                          <a:pt x="225571" y="59774"/>
                          <a:pt x="225571" y="59774"/>
                          <a:pt x="225571" y="59774"/>
                        </a:cubicBezTo>
                        <a:cubicBezTo>
                          <a:pt x="225393" y="59863"/>
                          <a:pt x="225215" y="60041"/>
                          <a:pt x="225037" y="60130"/>
                        </a:cubicBezTo>
                        <a:cubicBezTo>
                          <a:pt x="225037" y="60130"/>
                          <a:pt x="225037" y="60130"/>
                          <a:pt x="225037" y="60130"/>
                        </a:cubicBezTo>
                        <a:cubicBezTo>
                          <a:pt x="224859" y="60219"/>
                          <a:pt x="224681" y="60397"/>
                          <a:pt x="224503" y="60486"/>
                        </a:cubicBezTo>
                        <a:cubicBezTo>
                          <a:pt x="224503" y="60486"/>
                          <a:pt x="224503" y="60486"/>
                          <a:pt x="224503" y="60486"/>
                        </a:cubicBezTo>
                        <a:cubicBezTo>
                          <a:pt x="224325" y="60575"/>
                          <a:pt x="224148" y="60752"/>
                          <a:pt x="223970" y="60841"/>
                        </a:cubicBezTo>
                        <a:cubicBezTo>
                          <a:pt x="223970" y="60841"/>
                          <a:pt x="223970" y="60841"/>
                          <a:pt x="223970" y="60841"/>
                        </a:cubicBezTo>
                        <a:cubicBezTo>
                          <a:pt x="223792" y="60930"/>
                          <a:pt x="223614" y="61108"/>
                          <a:pt x="223436" y="61197"/>
                        </a:cubicBezTo>
                        <a:cubicBezTo>
                          <a:pt x="223436" y="61197"/>
                          <a:pt x="223436" y="61197"/>
                          <a:pt x="223436" y="61197"/>
                        </a:cubicBezTo>
                        <a:cubicBezTo>
                          <a:pt x="223258" y="61286"/>
                          <a:pt x="223080" y="61464"/>
                          <a:pt x="222902" y="61553"/>
                        </a:cubicBezTo>
                        <a:cubicBezTo>
                          <a:pt x="222902" y="61553"/>
                          <a:pt x="222902" y="61553"/>
                          <a:pt x="222902" y="61553"/>
                        </a:cubicBezTo>
                        <a:cubicBezTo>
                          <a:pt x="222724" y="61642"/>
                          <a:pt x="222547" y="61820"/>
                          <a:pt x="222369" y="61909"/>
                        </a:cubicBezTo>
                        <a:cubicBezTo>
                          <a:pt x="222369" y="61909"/>
                          <a:pt x="222369" y="61909"/>
                          <a:pt x="222369" y="61909"/>
                        </a:cubicBezTo>
                        <a:cubicBezTo>
                          <a:pt x="222191" y="61998"/>
                          <a:pt x="222013" y="62176"/>
                          <a:pt x="221835" y="62265"/>
                        </a:cubicBezTo>
                        <a:cubicBezTo>
                          <a:pt x="221835" y="62265"/>
                          <a:pt x="221835" y="62265"/>
                          <a:pt x="221835" y="62265"/>
                        </a:cubicBezTo>
                        <a:cubicBezTo>
                          <a:pt x="221657" y="62354"/>
                          <a:pt x="221479" y="62531"/>
                          <a:pt x="221301" y="62620"/>
                        </a:cubicBezTo>
                        <a:cubicBezTo>
                          <a:pt x="221301" y="62620"/>
                          <a:pt x="221301" y="62620"/>
                          <a:pt x="221301" y="62620"/>
                        </a:cubicBezTo>
                        <a:cubicBezTo>
                          <a:pt x="221123" y="62709"/>
                          <a:pt x="220946" y="62887"/>
                          <a:pt x="220768" y="62976"/>
                        </a:cubicBezTo>
                        <a:cubicBezTo>
                          <a:pt x="220768" y="62976"/>
                          <a:pt x="220768" y="62976"/>
                          <a:pt x="220768" y="62976"/>
                        </a:cubicBezTo>
                        <a:cubicBezTo>
                          <a:pt x="220590" y="63065"/>
                          <a:pt x="220411" y="63243"/>
                          <a:pt x="220234" y="63332"/>
                        </a:cubicBezTo>
                        <a:cubicBezTo>
                          <a:pt x="220234" y="63332"/>
                          <a:pt x="220234" y="63332"/>
                          <a:pt x="220234" y="63332"/>
                        </a:cubicBezTo>
                        <a:cubicBezTo>
                          <a:pt x="220056" y="63421"/>
                          <a:pt x="219878" y="63599"/>
                          <a:pt x="219700" y="63688"/>
                        </a:cubicBezTo>
                        <a:cubicBezTo>
                          <a:pt x="219700" y="63688"/>
                          <a:pt x="219700" y="63688"/>
                          <a:pt x="219700" y="63688"/>
                        </a:cubicBezTo>
                        <a:cubicBezTo>
                          <a:pt x="219522" y="63777"/>
                          <a:pt x="219344" y="63955"/>
                          <a:pt x="219167" y="64044"/>
                        </a:cubicBezTo>
                        <a:cubicBezTo>
                          <a:pt x="219167" y="64044"/>
                          <a:pt x="219167" y="64044"/>
                          <a:pt x="219167" y="64044"/>
                        </a:cubicBezTo>
                        <a:cubicBezTo>
                          <a:pt x="218989" y="64132"/>
                          <a:pt x="218810" y="64310"/>
                          <a:pt x="218633" y="64399"/>
                        </a:cubicBezTo>
                        <a:cubicBezTo>
                          <a:pt x="218633" y="64399"/>
                          <a:pt x="218633" y="64399"/>
                          <a:pt x="218633" y="64399"/>
                        </a:cubicBezTo>
                        <a:cubicBezTo>
                          <a:pt x="218455" y="64488"/>
                          <a:pt x="218277" y="64666"/>
                          <a:pt x="218099" y="64755"/>
                        </a:cubicBezTo>
                        <a:cubicBezTo>
                          <a:pt x="218099" y="64755"/>
                          <a:pt x="218099" y="64755"/>
                          <a:pt x="218099" y="64755"/>
                        </a:cubicBezTo>
                        <a:cubicBezTo>
                          <a:pt x="217921" y="64844"/>
                          <a:pt x="217743" y="65022"/>
                          <a:pt x="217566" y="65111"/>
                        </a:cubicBezTo>
                        <a:cubicBezTo>
                          <a:pt x="217566" y="65111"/>
                          <a:pt x="217566" y="65111"/>
                          <a:pt x="217566" y="65111"/>
                        </a:cubicBezTo>
                        <a:cubicBezTo>
                          <a:pt x="217387" y="65200"/>
                          <a:pt x="217209" y="65378"/>
                          <a:pt x="217032" y="65467"/>
                        </a:cubicBezTo>
                        <a:cubicBezTo>
                          <a:pt x="217032" y="65467"/>
                          <a:pt x="217032" y="65467"/>
                          <a:pt x="217032" y="65467"/>
                        </a:cubicBezTo>
                        <a:cubicBezTo>
                          <a:pt x="216854" y="65556"/>
                          <a:pt x="216676" y="65734"/>
                          <a:pt x="216498" y="65823"/>
                        </a:cubicBezTo>
                        <a:cubicBezTo>
                          <a:pt x="216498" y="65823"/>
                          <a:pt x="216498" y="65823"/>
                          <a:pt x="216498" y="65823"/>
                        </a:cubicBezTo>
                        <a:cubicBezTo>
                          <a:pt x="216320" y="65912"/>
                          <a:pt x="216142" y="66089"/>
                          <a:pt x="215964" y="66178"/>
                        </a:cubicBezTo>
                        <a:cubicBezTo>
                          <a:pt x="215964" y="66178"/>
                          <a:pt x="215964" y="66178"/>
                          <a:pt x="215964" y="66178"/>
                        </a:cubicBezTo>
                        <a:cubicBezTo>
                          <a:pt x="215786" y="66267"/>
                          <a:pt x="215608" y="66445"/>
                          <a:pt x="215430" y="66534"/>
                        </a:cubicBezTo>
                        <a:cubicBezTo>
                          <a:pt x="215430" y="66534"/>
                          <a:pt x="215430" y="66534"/>
                          <a:pt x="215430" y="66534"/>
                        </a:cubicBezTo>
                        <a:cubicBezTo>
                          <a:pt x="215253" y="66623"/>
                          <a:pt x="215075" y="66801"/>
                          <a:pt x="214897" y="66890"/>
                        </a:cubicBezTo>
                        <a:cubicBezTo>
                          <a:pt x="214897" y="66890"/>
                          <a:pt x="214897" y="66890"/>
                          <a:pt x="214897" y="66890"/>
                        </a:cubicBezTo>
                        <a:cubicBezTo>
                          <a:pt x="214719" y="66979"/>
                          <a:pt x="214541" y="67157"/>
                          <a:pt x="214363" y="67246"/>
                        </a:cubicBezTo>
                        <a:cubicBezTo>
                          <a:pt x="214363" y="67246"/>
                          <a:pt x="214363" y="67246"/>
                          <a:pt x="214363" y="67246"/>
                        </a:cubicBezTo>
                        <a:cubicBezTo>
                          <a:pt x="214185" y="67335"/>
                          <a:pt x="214007" y="67513"/>
                          <a:pt x="213829" y="67602"/>
                        </a:cubicBezTo>
                        <a:cubicBezTo>
                          <a:pt x="213829" y="67602"/>
                          <a:pt x="213829" y="67602"/>
                          <a:pt x="213829" y="67602"/>
                        </a:cubicBezTo>
                        <a:cubicBezTo>
                          <a:pt x="213652" y="67690"/>
                          <a:pt x="213474" y="67868"/>
                          <a:pt x="213296" y="67957"/>
                        </a:cubicBezTo>
                        <a:cubicBezTo>
                          <a:pt x="213296" y="67957"/>
                          <a:pt x="213296" y="67957"/>
                          <a:pt x="213296" y="67957"/>
                        </a:cubicBezTo>
                        <a:cubicBezTo>
                          <a:pt x="213118" y="68046"/>
                          <a:pt x="212940" y="68224"/>
                          <a:pt x="212762" y="68313"/>
                        </a:cubicBezTo>
                        <a:cubicBezTo>
                          <a:pt x="212762" y="68313"/>
                          <a:pt x="212762" y="68313"/>
                          <a:pt x="212762" y="68313"/>
                        </a:cubicBezTo>
                        <a:cubicBezTo>
                          <a:pt x="212584" y="68402"/>
                          <a:pt x="212406" y="68580"/>
                          <a:pt x="212228" y="68669"/>
                        </a:cubicBezTo>
                        <a:cubicBezTo>
                          <a:pt x="212228" y="68669"/>
                          <a:pt x="212228" y="68669"/>
                          <a:pt x="212228" y="68669"/>
                        </a:cubicBezTo>
                        <a:cubicBezTo>
                          <a:pt x="212051" y="68758"/>
                          <a:pt x="211873" y="68936"/>
                          <a:pt x="211695" y="69025"/>
                        </a:cubicBezTo>
                        <a:cubicBezTo>
                          <a:pt x="211695" y="69025"/>
                          <a:pt x="211695" y="69025"/>
                          <a:pt x="211695" y="69025"/>
                        </a:cubicBezTo>
                        <a:cubicBezTo>
                          <a:pt x="211517" y="69114"/>
                          <a:pt x="211339" y="69292"/>
                          <a:pt x="211161" y="69381"/>
                        </a:cubicBezTo>
                        <a:cubicBezTo>
                          <a:pt x="211161" y="69381"/>
                          <a:pt x="211161" y="69381"/>
                          <a:pt x="211161" y="69381"/>
                        </a:cubicBezTo>
                        <a:cubicBezTo>
                          <a:pt x="210983" y="69470"/>
                          <a:pt x="210805" y="69647"/>
                          <a:pt x="210627" y="69736"/>
                        </a:cubicBezTo>
                        <a:cubicBezTo>
                          <a:pt x="210627" y="69736"/>
                          <a:pt x="210627" y="69736"/>
                          <a:pt x="210627" y="69736"/>
                        </a:cubicBezTo>
                        <a:cubicBezTo>
                          <a:pt x="210449" y="69825"/>
                          <a:pt x="210272" y="70003"/>
                          <a:pt x="210094" y="70092"/>
                        </a:cubicBezTo>
                        <a:cubicBezTo>
                          <a:pt x="210094" y="70092"/>
                          <a:pt x="210094" y="70092"/>
                          <a:pt x="210094" y="70092"/>
                        </a:cubicBezTo>
                        <a:cubicBezTo>
                          <a:pt x="209916" y="70181"/>
                          <a:pt x="209738" y="70359"/>
                          <a:pt x="209560" y="70448"/>
                        </a:cubicBezTo>
                        <a:cubicBezTo>
                          <a:pt x="209560" y="70448"/>
                          <a:pt x="209560" y="70448"/>
                          <a:pt x="209560" y="70448"/>
                        </a:cubicBezTo>
                        <a:cubicBezTo>
                          <a:pt x="209382" y="70537"/>
                          <a:pt x="209204" y="70715"/>
                          <a:pt x="209026" y="70804"/>
                        </a:cubicBezTo>
                        <a:cubicBezTo>
                          <a:pt x="209026" y="70804"/>
                          <a:pt x="209026" y="70804"/>
                          <a:pt x="209026" y="70804"/>
                        </a:cubicBezTo>
                        <a:cubicBezTo>
                          <a:pt x="208848" y="70893"/>
                          <a:pt x="208671" y="71071"/>
                          <a:pt x="208493" y="71160"/>
                        </a:cubicBezTo>
                        <a:cubicBezTo>
                          <a:pt x="208493" y="71160"/>
                          <a:pt x="208493" y="71160"/>
                          <a:pt x="208493" y="71160"/>
                        </a:cubicBezTo>
                        <a:cubicBezTo>
                          <a:pt x="208314" y="71248"/>
                          <a:pt x="208137" y="71426"/>
                          <a:pt x="207959" y="71515"/>
                        </a:cubicBezTo>
                        <a:cubicBezTo>
                          <a:pt x="207959" y="71515"/>
                          <a:pt x="207959" y="71515"/>
                          <a:pt x="207959" y="71515"/>
                        </a:cubicBezTo>
                        <a:cubicBezTo>
                          <a:pt x="207781" y="71604"/>
                          <a:pt x="207603" y="71782"/>
                          <a:pt x="207425" y="71871"/>
                        </a:cubicBezTo>
                        <a:cubicBezTo>
                          <a:pt x="207425" y="71871"/>
                          <a:pt x="207425" y="71871"/>
                          <a:pt x="207425" y="71871"/>
                        </a:cubicBezTo>
                        <a:cubicBezTo>
                          <a:pt x="207247" y="71960"/>
                          <a:pt x="207069" y="72138"/>
                          <a:pt x="206892" y="72227"/>
                        </a:cubicBezTo>
                        <a:cubicBezTo>
                          <a:pt x="206892" y="72227"/>
                          <a:pt x="206892" y="72227"/>
                          <a:pt x="206892" y="72227"/>
                        </a:cubicBezTo>
                        <a:cubicBezTo>
                          <a:pt x="206713" y="72316"/>
                          <a:pt x="206535" y="72494"/>
                          <a:pt x="206358" y="72583"/>
                        </a:cubicBezTo>
                        <a:cubicBezTo>
                          <a:pt x="206358" y="72583"/>
                          <a:pt x="206358" y="72583"/>
                          <a:pt x="206358" y="72583"/>
                        </a:cubicBezTo>
                        <a:cubicBezTo>
                          <a:pt x="206180" y="72672"/>
                          <a:pt x="206002" y="72850"/>
                          <a:pt x="205824" y="72939"/>
                        </a:cubicBezTo>
                        <a:cubicBezTo>
                          <a:pt x="205824" y="72939"/>
                          <a:pt x="205824" y="72939"/>
                          <a:pt x="205824" y="72939"/>
                        </a:cubicBezTo>
                        <a:cubicBezTo>
                          <a:pt x="205646" y="73027"/>
                          <a:pt x="205468" y="73205"/>
                          <a:pt x="205291" y="73294"/>
                        </a:cubicBezTo>
                        <a:cubicBezTo>
                          <a:pt x="205291" y="73294"/>
                          <a:pt x="205291" y="73294"/>
                          <a:pt x="205291" y="73294"/>
                        </a:cubicBezTo>
                        <a:cubicBezTo>
                          <a:pt x="205112" y="73383"/>
                          <a:pt x="204934" y="73561"/>
                          <a:pt x="204757" y="73650"/>
                        </a:cubicBezTo>
                        <a:cubicBezTo>
                          <a:pt x="204757" y="73650"/>
                          <a:pt x="204757" y="73650"/>
                          <a:pt x="204757" y="73650"/>
                        </a:cubicBezTo>
                        <a:cubicBezTo>
                          <a:pt x="204579" y="73739"/>
                          <a:pt x="204401" y="73917"/>
                          <a:pt x="204223" y="74006"/>
                        </a:cubicBezTo>
                        <a:cubicBezTo>
                          <a:pt x="204223" y="74006"/>
                          <a:pt x="204223" y="74006"/>
                          <a:pt x="204223" y="74006"/>
                        </a:cubicBezTo>
                        <a:cubicBezTo>
                          <a:pt x="204045" y="74095"/>
                          <a:pt x="203867" y="74273"/>
                          <a:pt x="203689" y="74362"/>
                        </a:cubicBezTo>
                        <a:cubicBezTo>
                          <a:pt x="203689" y="74362"/>
                          <a:pt x="203689" y="74362"/>
                          <a:pt x="203689" y="74362"/>
                        </a:cubicBezTo>
                        <a:cubicBezTo>
                          <a:pt x="203511" y="74451"/>
                          <a:pt x="203333" y="74629"/>
                          <a:pt x="203156" y="74717"/>
                        </a:cubicBezTo>
                        <a:cubicBezTo>
                          <a:pt x="203156" y="74717"/>
                          <a:pt x="203156" y="74717"/>
                          <a:pt x="203156" y="74717"/>
                        </a:cubicBezTo>
                        <a:cubicBezTo>
                          <a:pt x="202978" y="74806"/>
                          <a:pt x="202800" y="74984"/>
                          <a:pt x="202622" y="75073"/>
                        </a:cubicBezTo>
                        <a:cubicBezTo>
                          <a:pt x="202622" y="75073"/>
                          <a:pt x="202622" y="75073"/>
                          <a:pt x="202622" y="75073"/>
                        </a:cubicBezTo>
                        <a:cubicBezTo>
                          <a:pt x="202444" y="75162"/>
                          <a:pt x="202266" y="75340"/>
                          <a:pt x="202088" y="75429"/>
                        </a:cubicBezTo>
                        <a:cubicBezTo>
                          <a:pt x="202088" y="75429"/>
                          <a:pt x="202088" y="75429"/>
                          <a:pt x="202088" y="75429"/>
                        </a:cubicBezTo>
                        <a:cubicBezTo>
                          <a:pt x="201910" y="75518"/>
                          <a:pt x="201732" y="75696"/>
                          <a:pt x="201554" y="75785"/>
                        </a:cubicBezTo>
                        <a:cubicBezTo>
                          <a:pt x="201554" y="75785"/>
                          <a:pt x="201554" y="75785"/>
                          <a:pt x="201554" y="75785"/>
                        </a:cubicBezTo>
                        <a:cubicBezTo>
                          <a:pt x="201377" y="75874"/>
                          <a:pt x="201199" y="76052"/>
                          <a:pt x="201021" y="76141"/>
                        </a:cubicBezTo>
                        <a:cubicBezTo>
                          <a:pt x="201021" y="76141"/>
                          <a:pt x="201021" y="76141"/>
                          <a:pt x="201021" y="76141"/>
                        </a:cubicBezTo>
                        <a:cubicBezTo>
                          <a:pt x="200843" y="76230"/>
                          <a:pt x="200665" y="76408"/>
                          <a:pt x="200487" y="76497"/>
                        </a:cubicBezTo>
                        <a:cubicBezTo>
                          <a:pt x="200487" y="76497"/>
                          <a:pt x="200487" y="76497"/>
                          <a:pt x="200487" y="76497"/>
                        </a:cubicBezTo>
                        <a:cubicBezTo>
                          <a:pt x="200309" y="76585"/>
                          <a:pt x="200131" y="76763"/>
                          <a:pt x="199953" y="76852"/>
                        </a:cubicBezTo>
                        <a:cubicBezTo>
                          <a:pt x="199953" y="76852"/>
                          <a:pt x="199953" y="76852"/>
                          <a:pt x="199953" y="76852"/>
                        </a:cubicBezTo>
                        <a:cubicBezTo>
                          <a:pt x="199776" y="76941"/>
                          <a:pt x="199598" y="77119"/>
                          <a:pt x="199420" y="77208"/>
                        </a:cubicBezTo>
                        <a:cubicBezTo>
                          <a:pt x="199420" y="77208"/>
                          <a:pt x="199420" y="77208"/>
                          <a:pt x="199420" y="77208"/>
                        </a:cubicBezTo>
                        <a:cubicBezTo>
                          <a:pt x="199242" y="77297"/>
                          <a:pt x="199064" y="77475"/>
                          <a:pt x="198886" y="77564"/>
                        </a:cubicBezTo>
                        <a:cubicBezTo>
                          <a:pt x="198886" y="77564"/>
                          <a:pt x="198886" y="77564"/>
                          <a:pt x="198886" y="77564"/>
                        </a:cubicBezTo>
                        <a:cubicBezTo>
                          <a:pt x="198708" y="77653"/>
                          <a:pt x="198530" y="77831"/>
                          <a:pt x="198352" y="77920"/>
                        </a:cubicBezTo>
                        <a:cubicBezTo>
                          <a:pt x="198352" y="77920"/>
                          <a:pt x="198352" y="77920"/>
                          <a:pt x="198352" y="77920"/>
                        </a:cubicBezTo>
                        <a:cubicBezTo>
                          <a:pt x="198174" y="78009"/>
                          <a:pt x="197997" y="78187"/>
                          <a:pt x="197819" y="78275"/>
                        </a:cubicBezTo>
                        <a:cubicBezTo>
                          <a:pt x="197819" y="78275"/>
                          <a:pt x="197819" y="78275"/>
                          <a:pt x="197819" y="78275"/>
                        </a:cubicBezTo>
                        <a:cubicBezTo>
                          <a:pt x="197640" y="78364"/>
                          <a:pt x="197463" y="78542"/>
                          <a:pt x="197285" y="78631"/>
                        </a:cubicBezTo>
                        <a:cubicBezTo>
                          <a:pt x="197285" y="78631"/>
                          <a:pt x="197285" y="78631"/>
                          <a:pt x="197285" y="78631"/>
                        </a:cubicBezTo>
                        <a:cubicBezTo>
                          <a:pt x="197107" y="78720"/>
                          <a:pt x="196929" y="78898"/>
                          <a:pt x="196751" y="78987"/>
                        </a:cubicBezTo>
                        <a:cubicBezTo>
                          <a:pt x="196751" y="78987"/>
                          <a:pt x="196751" y="78987"/>
                          <a:pt x="196751" y="78987"/>
                        </a:cubicBezTo>
                        <a:cubicBezTo>
                          <a:pt x="196573" y="79076"/>
                          <a:pt x="196396" y="79254"/>
                          <a:pt x="196217" y="79343"/>
                        </a:cubicBezTo>
                        <a:cubicBezTo>
                          <a:pt x="196217" y="79343"/>
                          <a:pt x="196217" y="79343"/>
                          <a:pt x="196217" y="79343"/>
                        </a:cubicBezTo>
                        <a:cubicBezTo>
                          <a:pt x="196039" y="79432"/>
                          <a:pt x="195862" y="79610"/>
                          <a:pt x="195684" y="79699"/>
                        </a:cubicBezTo>
                        <a:cubicBezTo>
                          <a:pt x="195684" y="79699"/>
                          <a:pt x="195684" y="79699"/>
                          <a:pt x="195684" y="79699"/>
                        </a:cubicBezTo>
                        <a:cubicBezTo>
                          <a:pt x="195506" y="79788"/>
                          <a:pt x="195328" y="79966"/>
                          <a:pt x="195150" y="80054"/>
                        </a:cubicBezTo>
                        <a:cubicBezTo>
                          <a:pt x="195150" y="80054"/>
                          <a:pt x="195150" y="80054"/>
                          <a:pt x="195150" y="80054"/>
                        </a:cubicBezTo>
                        <a:cubicBezTo>
                          <a:pt x="194972" y="80143"/>
                          <a:pt x="194795" y="80321"/>
                          <a:pt x="194616" y="80410"/>
                        </a:cubicBezTo>
                        <a:cubicBezTo>
                          <a:pt x="194616" y="80410"/>
                          <a:pt x="194616" y="80410"/>
                          <a:pt x="194616" y="80410"/>
                        </a:cubicBezTo>
                        <a:cubicBezTo>
                          <a:pt x="194438" y="80499"/>
                          <a:pt x="194261" y="80677"/>
                          <a:pt x="194083" y="80766"/>
                        </a:cubicBezTo>
                        <a:cubicBezTo>
                          <a:pt x="194083" y="80766"/>
                          <a:pt x="194083" y="80766"/>
                          <a:pt x="194083" y="80766"/>
                        </a:cubicBezTo>
                        <a:cubicBezTo>
                          <a:pt x="193905" y="80855"/>
                          <a:pt x="193727" y="81033"/>
                          <a:pt x="193549" y="81122"/>
                        </a:cubicBezTo>
                        <a:cubicBezTo>
                          <a:pt x="193549" y="81122"/>
                          <a:pt x="193549" y="81122"/>
                          <a:pt x="193549" y="81122"/>
                        </a:cubicBezTo>
                        <a:cubicBezTo>
                          <a:pt x="193371" y="81211"/>
                          <a:pt x="193193" y="81389"/>
                          <a:pt x="193015" y="81478"/>
                        </a:cubicBezTo>
                        <a:cubicBezTo>
                          <a:pt x="193015" y="81478"/>
                          <a:pt x="193015" y="81478"/>
                          <a:pt x="193015" y="81478"/>
                        </a:cubicBezTo>
                        <a:cubicBezTo>
                          <a:pt x="192837" y="81567"/>
                          <a:pt x="192659" y="81745"/>
                          <a:pt x="192482" y="81833"/>
                        </a:cubicBezTo>
                        <a:cubicBezTo>
                          <a:pt x="192482" y="81833"/>
                          <a:pt x="192482" y="81833"/>
                          <a:pt x="192482" y="81833"/>
                        </a:cubicBezTo>
                        <a:cubicBezTo>
                          <a:pt x="192304" y="81922"/>
                          <a:pt x="192126" y="82100"/>
                          <a:pt x="191948" y="82189"/>
                        </a:cubicBezTo>
                        <a:cubicBezTo>
                          <a:pt x="191948" y="82189"/>
                          <a:pt x="191948" y="82189"/>
                          <a:pt x="191948" y="82189"/>
                        </a:cubicBezTo>
                        <a:cubicBezTo>
                          <a:pt x="191770" y="82278"/>
                          <a:pt x="191592" y="82456"/>
                          <a:pt x="191414" y="82545"/>
                        </a:cubicBezTo>
                        <a:cubicBezTo>
                          <a:pt x="191414" y="82545"/>
                          <a:pt x="191414" y="82545"/>
                          <a:pt x="191414" y="82545"/>
                        </a:cubicBezTo>
                        <a:cubicBezTo>
                          <a:pt x="191236" y="82634"/>
                          <a:pt x="191058" y="82812"/>
                          <a:pt x="190881" y="82901"/>
                        </a:cubicBezTo>
                        <a:cubicBezTo>
                          <a:pt x="190881" y="82901"/>
                          <a:pt x="190881" y="82901"/>
                          <a:pt x="190881" y="82901"/>
                        </a:cubicBezTo>
                        <a:cubicBezTo>
                          <a:pt x="190703" y="82990"/>
                          <a:pt x="190525" y="83168"/>
                          <a:pt x="190347" y="83257"/>
                        </a:cubicBezTo>
                        <a:cubicBezTo>
                          <a:pt x="190347" y="83257"/>
                          <a:pt x="190347" y="83257"/>
                          <a:pt x="190347" y="83257"/>
                        </a:cubicBezTo>
                        <a:cubicBezTo>
                          <a:pt x="190169" y="83346"/>
                          <a:pt x="189991" y="83523"/>
                          <a:pt x="189813" y="83612"/>
                        </a:cubicBezTo>
                        <a:cubicBezTo>
                          <a:pt x="189813" y="83612"/>
                          <a:pt x="189813" y="83612"/>
                          <a:pt x="189813" y="83612"/>
                        </a:cubicBezTo>
                        <a:cubicBezTo>
                          <a:pt x="189635" y="83701"/>
                          <a:pt x="189457" y="83879"/>
                          <a:pt x="189279" y="83968"/>
                        </a:cubicBezTo>
                        <a:cubicBezTo>
                          <a:pt x="189279" y="83968"/>
                          <a:pt x="189279" y="83968"/>
                          <a:pt x="189279" y="83968"/>
                        </a:cubicBezTo>
                        <a:cubicBezTo>
                          <a:pt x="189102" y="84057"/>
                          <a:pt x="188924" y="84235"/>
                          <a:pt x="188746" y="84324"/>
                        </a:cubicBezTo>
                        <a:cubicBezTo>
                          <a:pt x="188746" y="84324"/>
                          <a:pt x="188746" y="84324"/>
                          <a:pt x="188746" y="84324"/>
                        </a:cubicBezTo>
                        <a:cubicBezTo>
                          <a:pt x="188568" y="84413"/>
                          <a:pt x="188390" y="84591"/>
                          <a:pt x="188212" y="84680"/>
                        </a:cubicBezTo>
                        <a:cubicBezTo>
                          <a:pt x="188212" y="84680"/>
                          <a:pt x="188212" y="84680"/>
                          <a:pt x="188212" y="84680"/>
                        </a:cubicBezTo>
                        <a:cubicBezTo>
                          <a:pt x="188034" y="84769"/>
                          <a:pt x="187856" y="84947"/>
                          <a:pt x="187678" y="85036"/>
                        </a:cubicBezTo>
                        <a:cubicBezTo>
                          <a:pt x="187678" y="85036"/>
                          <a:pt x="187678" y="85036"/>
                          <a:pt x="187678" y="85036"/>
                        </a:cubicBezTo>
                        <a:cubicBezTo>
                          <a:pt x="187501" y="85125"/>
                          <a:pt x="187323" y="85302"/>
                          <a:pt x="187144" y="85391"/>
                        </a:cubicBezTo>
                        <a:cubicBezTo>
                          <a:pt x="187144" y="85391"/>
                          <a:pt x="187144" y="85391"/>
                          <a:pt x="187144" y="85391"/>
                        </a:cubicBezTo>
                        <a:cubicBezTo>
                          <a:pt x="186967" y="85480"/>
                          <a:pt x="186789" y="85658"/>
                          <a:pt x="186611" y="85747"/>
                        </a:cubicBezTo>
                        <a:cubicBezTo>
                          <a:pt x="186611" y="85747"/>
                          <a:pt x="186611" y="85747"/>
                          <a:pt x="186611" y="85747"/>
                        </a:cubicBezTo>
                        <a:cubicBezTo>
                          <a:pt x="186433" y="85836"/>
                          <a:pt x="186255" y="86014"/>
                          <a:pt x="186077" y="86103"/>
                        </a:cubicBezTo>
                        <a:cubicBezTo>
                          <a:pt x="186077" y="86103"/>
                          <a:pt x="186077" y="86103"/>
                          <a:pt x="186077" y="86103"/>
                        </a:cubicBezTo>
                        <a:cubicBezTo>
                          <a:pt x="185900" y="86192"/>
                          <a:pt x="185722" y="86370"/>
                          <a:pt x="185543" y="86459"/>
                        </a:cubicBezTo>
                        <a:cubicBezTo>
                          <a:pt x="185543" y="86459"/>
                          <a:pt x="185543" y="86459"/>
                          <a:pt x="185543" y="86459"/>
                        </a:cubicBezTo>
                        <a:cubicBezTo>
                          <a:pt x="185366" y="86548"/>
                          <a:pt x="185188" y="86726"/>
                          <a:pt x="185010" y="86815"/>
                        </a:cubicBezTo>
                        <a:cubicBezTo>
                          <a:pt x="185010" y="86815"/>
                          <a:pt x="185010" y="86815"/>
                          <a:pt x="185010" y="86815"/>
                        </a:cubicBezTo>
                        <a:cubicBezTo>
                          <a:pt x="184832" y="86904"/>
                          <a:pt x="184654" y="87081"/>
                          <a:pt x="184476" y="87170"/>
                        </a:cubicBezTo>
                        <a:cubicBezTo>
                          <a:pt x="184476" y="87170"/>
                          <a:pt x="184476" y="87170"/>
                          <a:pt x="184476" y="87170"/>
                        </a:cubicBezTo>
                        <a:cubicBezTo>
                          <a:pt x="184298" y="87259"/>
                          <a:pt x="184121" y="87437"/>
                          <a:pt x="183942" y="87526"/>
                        </a:cubicBezTo>
                        <a:cubicBezTo>
                          <a:pt x="183942" y="87526"/>
                          <a:pt x="183942" y="87526"/>
                          <a:pt x="183942" y="87526"/>
                        </a:cubicBezTo>
                        <a:cubicBezTo>
                          <a:pt x="183764" y="87615"/>
                          <a:pt x="183587" y="87793"/>
                          <a:pt x="183409" y="87882"/>
                        </a:cubicBezTo>
                        <a:cubicBezTo>
                          <a:pt x="183409" y="87882"/>
                          <a:pt x="183409" y="87882"/>
                          <a:pt x="183409" y="87882"/>
                        </a:cubicBezTo>
                        <a:cubicBezTo>
                          <a:pt x="183231" y="87971"/>
                          <a:pt x="183053" y="88149"/>
                          <a:pt x="182875" y="88238"/>
                        </a:cubicBezTo>
                        <a:cubicBezTo>
                          <a:pt x="182875" y="88238"/>
                          <a:pt x="182875" y="88238"/>
                          <a:pt x="182875" y="88238"/>
                        </a:cubicBezTo>
                        <a:cubicBezTo>
                          <a:pt x="182697" y="88327"/>
                          <a:pt x="182519" y="88505"/>
                          <a:pt x="182341" y="88594"/>
                        </a:cubicBezTo>
                        <a:cubicBezTo>
                          <a:pt x="182341" y="88594"/>
                          <a:pt x="182341" y="88594"/>
                          <a:pt x="182341" y="88594"/>
                        </a:cubicBezTo>
                        <a:cubicBezTo>
                          <a:pt x="182163" y="88683"/>
                          <a:pt x="181986" y="88860"/>
                          <a:pt x="181808" y="88949"/>
                        </a:cubicBezTo>
                        <a:cubicBezTo>
                          <a:pt x="181808" y="88949"/>
                          <a:pt x="181808" y="88949"/>
                          <a:pt x="181808" y="88949"/>
                        </a:cubicBezTo>
                        <a:cubicBezTo>
                          <a:pt x="181630" y="89038"/>
                          <a:pt x="181452" y="89216"/>
                          <a:pt x="181274" y="89305"/>
                        </a:cubicBezTo>
                        <a:cubicBezTo>
                          <a:pt x="181274" y="89305"/>
                          <a:pt x="181274" y="89305"/>
                          <a:pt x="181274" y="89305"/>
                        </a:cubicBezTo>
                        <a:cubicBezTo>
                          <a:pt x="181096" y="89394"/>
                          <a:pt x="180918" y="89572"/>
                          <a:pt x="180740" y="89661"/>
                        </a:cubicBezTo>
                        <a:cubicBezTo>
                          <a:pt x="180740" y="89661"/>
                          <a:pt x="180740" y="89661"/>
                          <a:pt x="180740" y="89661"/>
                        </a:cubicBezTo>
                        <a:cubicBezTo>
                          <a:pt x="180562" y="89750"/>
                          <a:pt x="180384" y="89928"/>
                          <a:pt x="180207" y="90017"/>
                        </a:cubicBezTo>
                        <a:cubicBezTo>
                          <a:pt x="180207" y="90017"/>
                          <a:pt x="180207" y="90017"/>
                          <a:pt x="180207" y="90017"/>
                        </a:cubicBezTo>
                        <a:cubicBezTo>
                          <a:pt x="180029" y="90106"/>
                          <a:pt x="179851" y="90284"/>
                          <a:pt x="179673" y="90373"/>
                        </a:cubicBezTo>
                        <a:cubicBezTo>
                          <a:pt x="179673" y="90373"/>
                          <a:pt x="179673" y="90373"/>
                          <a:pt x="179673" y="90373"/>
                        </a:cubicBezTo>
                        <a:cubicBezTo>
                          <a:pt x="179495" y="90462"/>
                          <a:pt x="179317" y="90639"/>
                          <a:pt x="179139" y="90728"/>
                        </a:cubicBezTo>
                        <a:cubicBezTo>
                          <a:pt x="179139" y="90728"/>
                          <a:pt x="179139" y="90728"/>
                          <a:pt x="179139" y="90728"/>
                        </a:cubicBezTo>
                        <a:cubicBezTo>
                          <a:pt x="178961" y="90817"/>
                          <a:pt x="178783" y="90995"/>
                          <a:pt x="178606" y="91084"/>
                        </a:cubicBezTo>
                        <a:cubicBezTo>
                          <a:pt x="178606" y="91084"/>
                          <a:pt x="178606" y="91084"/>
                          <a:pt x="178606" y="91084"/>
                        </a:cubicBezTo>
                        <a:cubicBezTo>
                          <a:pt x="178428" y="91173"/>
                          <a:pt x="178250" y="91351"/>
                          <a:pt x="178072" y="91440"/>
                        </a:cubicBezTo>
                        <a:cubicBezTo>
                          <a:pt x="178072" y="91440"/>
                          <a:pt x="178072" y="91440"/>
                          <a:pt x="178072" y="91440"/>
                        </a:cubicBezTo>
                        <a:cubicBezTo>
                          <a:pt x="177894" y="91529"/>
                          <a:pt x="177716" y="91707"/>
                          <a:pt x="177538" y="91796"/>
                        </a:cubicBezTo>
                        <a:cubicBezTo>
                          <a:pt x="177538" y="91796"/>
                          <a:pt x="177538" y="91796"/>
                          <a:pt x="177538" y="91796"/>
                        </a:cubicBezTo>
                        <a:cubicBezTo>
                          <a:pt x="177360" y="91885"/>
                          <a:pt x="177182" y="92063"/>
                          <a:pt x="177005" y="92152"/>
                        </a:cubicBezTo>
                        <a:cubicBezTo>
                          <a:pt x="177005" y="92152"/>
                          <a:pt x="177005" y="92152"/>
                          <a:pt x="177005" y="92152"/>
                        </a:cubicBezTo>
                        <a:cubicBezTo>
                          <a:pt x="176827" y="92241"/>
                          <a:pt x="176649" y="92418"/>
                          <a:pt x="176471" y="92507"/>
                        </a:cubicBezTo>
                        <a:cubicBezTo>
                          <a:pt x="176471" y="92507"/>
                          <a:pt x="176471" y="92507"/>
                          <a:pt x="176471" y="92507"/>
                        </a:cubicBezTo>
                        <a:cubicBezTo>
                          <a:pt x="176293" y="92596"/>
                          <a:pt x="176115" y="92774"/>
                          <a:pt x="175937" y="92863"/>
                        </a:cubicBezTo>
                        <a:cubicBezTo>
                          <a:pt x="175937" y="92863"/>
                          <a:pt x="175937" y="92863"/>
                          <a:pt x="175937" y="92863"/>
                        </a:cubicBezTo>
                        <a:cubicBezTo>
                          <a:pt x="175759" y="92952"/>
                          <a:pt x="175581" y="93130"/>
                          <a:pt x="175403" y="93219"/>
                        </a:cubicBezTo>
                        <a:cubicBezTo>
                          <a:pt x="175403" y="93219"/>
                          <a:pt x="175403" y="93219"/>
                          <a:pt x="175403" y="93219"/>
                        </a:cubicBezTo>
                        <a:cubicBezTo>
                          <a:pt x="175226" y="93308"/>
                          <a:pt x="175047" y="93486"/>
                          <a:pt x="174869" y="93575"/>
                        </a:cubicBezTo>
                        <a:cubicBezTo>
                          <a:pt x="174869" y="93575"/>
                          <a:pt x="174869" y="93575"/>
                          <a:pt x="174869" y="93575"/>
                        </a:cubicBezTo>
                        <a:cubicBezTo>
                          <a:pt x="174692" y="93664"/>
                          <a:pt x="174514" y="93842"/>
                          <a:pt x="174336" y="93931"/>
                        </a:cubicBezTo>
                        <a:cubicBezTo>
                          <a:pt x="174336" y="93931"/>
                          <a:pt x="174336" y="93931"/>
                          <a:pt x="174336" y="93931"/>
                        </a:cubicBezTo>
                        <a:cubicBezTo>
                          <a:pt x="174158" y="94020"/>
                          <a:pt x="173980" y="94197"/>
                          <a:pt x="173802" y="94286"/>
                        </a:cubicBezTo>
                        <a:cubicBezTo>
                          <a:pt x="173802" y="94286"/>
                          <a:pt x="173802" y="94286"/>
                          <a:pt x="173802" y="94286"/>
                        </a:cubicBezTo>
                        <a:cubicBezTo>
                          <a:pt x="173625" y="94375"/>
                          <a:pt x="173446" y="94553"/>
                          <a:pt x="173268" y="94642"/>
                        </a:cubicBezTo>
                        <a:cubicBezTo>
                          <a:pt x="173268" y="94642"/>
                          <a:pt x="173268" y="94642"/>
                          <a:pt x="173268" y="94642"/>
                        </a:cubicBezTo>
                        <a:cubicBezTo>
                          <a:pt x="173091" y="94731"/>
                          <a:pt x="172913" y="94909"/>
                          <a:pt x="172735" y="94998"/>
                        </a:cubicBezTo>
                        <a:cubicBezTo>
                          <a:pt x="172735" y="94998"/>
                          <a:pt x="172735" y="94998"/>
                          <a:pt x="172735" y="94998"/>
                        </a:cubicBezTo>
                        <a:cubicBezTo>
                          <a:pt x="172557" y="95087"/>
                          <a:pt x="172379" y="95265"/>
                          <a:pt x="172201" y="95354"/>
                        </a:cubicBezTo>
                        <a:cubicBezTo>
                          <a:pt x="172201" y="95354"/>
                          <a:pt x="172201" y="95354"/>
                          <a:pt x="172201" y="95354"/>
                        </a:cubicBezTo>
                        <a:cubicBezTo>
                          <a:pt x="172024" y="95443"/>
                          <a:pt x="171845" y="95621"/>
                          <a:pt x="171667" y="95710"/>
                        </a:cubicBezTo>
                        <a:cubicBezTo>
                          <a:pt x="171667" y="95710"/>
                          <a:pt x="171667" y="95710"/>
                          <a:pt x="171667" y="95710"/>
                        </a:cubicBezTo>
                        <a:cubicBezTo>
                          <a:pt x="171489" y="95799"/>
                          <a:pt x="171312" y="95976"/>
                          <a:pt x="171134" y="96065"/>
                        </a:cubicBezTo>
                        <a:cubicBezTo>
                          <a:pt x="171134" y="96065"/>
                          <a:pt x="171134" y="96065"/>
                          <a:pt x="171134" y="96065"/>
                        </a:cubicBezTo>
                        <a:cubicBezTo>
                          <a:pt x="170956" y="96154"/>
                          <a:pt x="170778" y="96332"/>
                          <a:pt x="170600" y="96421"/>
                        </a:cubicBezTo>
                        <a:cubicBezTo>
                          <a:pt x="170600" y="96421"/>
                          <a:pt x="170600" y="96421"/>
                          <a:pt x="170600" y="96421"/>
                        </a:cubicBezTo>
                        <a:cubicBezTo>
                          <a:pt x="170422" y="96510"/>
                          <a:pt x="170244" y="96688"/>
                          <a:pt x="170066" y="96777"/>
                        </a:cubicBezTo>
                        <a:cubicBezTo>
                          <a:pt x="170066" y="96777"/>
                          <a:pt x="170066" y="96777"/>
                          <a:pt x="170066" y="96777"/>
                        </a:cubicBezTo>
                        <a:cubicBezTo>
                          <a:pt x="-41544" y="232158"/>
                          <a:pt x="-57911" y="584487"/>
                          <a:pt x="133508" y="883712"/>
                        </a:cubicBezTo>
                        <a:cubicBezTo>
                          <a:pt x="324927" y="1182938"/>
                          <a:pt x="651728" y="1315829"/>
                          <a:pt x="863338" y="1180448"/>
                        </a:cubicBezTo>
                        <a:cubicBezTo>
                          <a:pt x="863516" y="1180359"/>
                          <a:pt x="863694" y="1180181"/>
                          <a:pt x="863872" y="1180092"/>
                        </a:cubicBezTo>
                        <a:cubicBezTo>
                          <a:pt x="863872" y="1180092"/>
                          <a:pt x="863872" y="1180092"/>
                          <a:pt x="863872" y="1180092"/>
                        </a:cubicBezTo>
                        <a:cubicBezTo>
                          <a:pt x="864050" y="1180003"/>
                          <a:pt x="864227" y="1179825"/>
                          <a:pt x="864406" y="1179736"/>
                        </a:cubicBezTo>
                        <a:cubicBezTo>
                          <a:pt x="864406" y="1179736"/>
                          <a:pt x="864406" y="1179736"/>
                          <a:pt x="864406" y="1179736"/>
                        </a:cubicBezTo>
                        <a:cubicBezTo>
                          <a:pt x="864584" y="1179647"/>
                          <a:pt x="864761" y="1179469"/>
                          <a:pt x="864939" y="1179380"/>
                        </a:cubicBezTo>
                        <a:cubicBezTo>
                          <a:pt x="864939" y="1179380"/>
                          <a:pt x="864939" y="1179380"/>
                          <a:pt x="864939" y="1179380"/>
                        </a:cubicBezTo>
                        <a:cubicBezTo>
                          <a:pt x="865117" y="1179291"/>
                          <a:pt x="865295" y="1179114"/>
                          <a:pt x="865473" y="1179025"/>
                        </a:cubicBezTo>
                        <a:cubicBezTo>
                          <a:pt x="865473" y="1179025"/>
                          <a:pt x="865473" y="1179025"/>
                          <a:pt x="865473" y="1179025"/>
                        </a:cubicBezTo>
                        <a:cubicBezTo>
                          <a:pt x="865651" y="1178936"/>
                          <a:pt x="865829" y="1178758"/>
                          <a:pt x="866007" y="1178669"/>
                        </a:cubicBezTo>
                        <a:cubicBezTo>
                          <a:pt x="866007" y="1178669"/>
                          <a:pt x="866007" y="1178669"/>
                          <a:pt x="866007" y="1178669"/>
                        </a:cubicBezTo>
                        <a:cubicBezTo>
                          <a:pt x="866185" y="1178580"/>
                          <a:pt x="866363" y="1178402"/>
                          <a:pt x="866540" y="1178313"/>
                        </a:cubicBezTo>
                        <a:cubicBezTo>
                          <a:pt x="866540" y="1178313"/>
                          <a:pt x="866540" y="1178313"/>
                          <a:pt x="866540" y="1178313"/>
                        </a:cubicBezTo>
                        <a:cubicBezTo>
                          <a:pt x="866718" y="1178224"/>
                          <a:pt x="866896" y="1178046"/>
                          <a:pt x="867074" y="1177957"/>
                        </a:cubicBezTo>
                        <a:cubicBezTo>
                          <a:pt x="867074" y="1177957"/>
                          <a:pt x="867074" y="1177957"/>
                          <a:pt x="867074" y="1177957"/>
                        </a:cubicBezTo>
                        <a:cubicBezTo>
                          <a:pt x="867252" y="1177868"/>
                          <a:pt x="867430" y="1177690"/>
                          <a:pt x="867608" y="1177601"/>
                        </a:cubicBezTo>
                        <a:cubicBezTo>
                          <a:pt x="867608" y="1177601"/>
                          <a:pt x="867608" y="1177601"/>
                          <a:pt x="867608" y="1177601"/>
                        </a:cubicBezTo>
                        <a:cubicBezTo>
                          <a:pt x="867786" y="1177512"/>
                          <a:pt x="867964" y="1177335"/>
                          <a:pt x="868141" y="1177246"/>
                        </a:cubicBezTo>
                        <a:cubicBezTo>
                          <a:pt x="868141" y="1177246"/>
                          <a:pt x="868141" y="1177246"/>
                          <a:pt x="868141" y="1177246"/>
                        </a:cubicBezTo>
                        <a:cubicBezTo>
                          <a:pt x="868319" y="1177157"/>
                          <a:pt x="868497" y="1176979"/>
                          <a:pt x="868675" y="1176890"/>
                        </a:cubicBezTo>
                        <a:cubicBezTo>
                          <a:pt x="868675" y="1176890"/>
                          <a:pt x="868675" y="1176890"/>
                          <a:pt x="868675" y="1176890"/>
                        </a:cubicBezTo>
                        <a:cubicBezTo>
                          <a:pt x="868853" y="1176801"/>
                          <a:pt x="869031" y="1176623"/>
                          <a:pt x="869209" y="1176534"/>
                        </a:cubicBezTo>
                        <a:cubicBezTo>
                          <a:pt x="869209" y="1176534"/>
                          <a:pt x="869209" y="1176534"/>
                          <a:pt x="869209" y="1176534"/>
                        </a:cubicBezTo>
                        <a:cubicBezTo>
                          <a:pt x="869387" y="1176445"/>
                          <a:pt x="869565" y="1176267"/>
                          <a:pt x="869742" y="1176178"/>
                        </a:cubicBezTo>
                        <a:cubicBezTo>
                          <a:pt x="869742" y="1176178"/>
                          <a:pt x="869742" y="1176178"/>
                          <a:pt x="869742" y="1176178"/>
                        </a:cubicBezTo>
                        <a:cubicBezTo>
                          <a:pt x="869920" y="1176089"/>
                          <a:pt x="870098" y="1175911"/>
                          <a:pt x="870276" y="1175822"/>
                        </a:cubicBezTo>
                        <a:cubicBezTo>
                          <a:pt x="870276" y="1175822"/>
                          <a:pt x="870276" y="1175822"/>
                          <a:pt x="870276" y="1175822"/>
                        </a:cubicBezTo>
                        <a:cubicBezTo>
                          <a:pt x="870454" y="1175733"/>
                          <a:pt x="870632" y="1175555"/>
                          <a:pt x="870810" y="1175467"/>
                        </a:cubicBezTo>
                        <a:cubicBezTo>
                          <a:pt x="870810" y="1175467"/>
                          <a:pt x="870810" y="1175467"/>
                          <a:pt x="870810" y="1175467"/>
                        </a:cubicBezTo>
                        <a:cubicBezTo>
                          <a:pt x="870988" y="1175378"/>
                          <a:pt x="871166" y="1175200"/>
                          <a:pt x="871344" y="1175111"/>
                        </a:cubicBezTo>
                        <a:cubicBezTo>
                          <a:pt x="871344" y="1175111"/>
                          <a:pt x="871344" y="1175111"/>
                          <a:pt x="871344" y="1175111"/>
                        </a:cubicBezTo>
                        <a:cubicBezTo>
                          <a:pt x="871521" y="1175022"/>
                          <a:pt x="871699" y="1174844"/>
                          <a:pt x="871878" y="1174755"/>
                        </a:cubicBezTo>
                        <a:cubicBezTo>
                          <a:pt x="871878" y="1174755"/>
                          <a:pt x="871878" y="1174755"/>
                          <a:pt x="871878" y="1174755"/>
                        </a:cubicBezTo>
                        <a:cubicBezTo>
                          <a:pt x="872055" y="1174666"/>
                          <a:pt x="872233" y="1174488"/>
                          <a:pt x="872411" y="1174399"/>
                        </a:cubicBezTo>
                        <a:cubicBezTo>
                          <a:pt x="872411" y="1174399"/>
                          <a:pt x="872411" y="1174399"/>
                          <a:pt x="872411" y="1174399"/>
                        </a:cubicBezTo>
                        <a:cubicBezTo>
                          <a:pt x="872589" y="1174310"/>
                          <a:pt x="872767" y="1174132"/>
                          <a:pt x="872945" y="1174043"/>
                        </a:cubicBezTo>
                        <a:cubicBezTo>
                          <a:pt x="872945" y="1174043"/>
                          <a:pt x="872945" y="1174043"/>
                          <a:pt x="872945" y="1174043"/>
                        </a:cubicBezTo>
                        <a:cubicBezTo>
                          <a:pt x="873122" y="1173954"/>
                          <a:pt x="873300" y="1173777"/>
                          <a:pt x="873479" y="1173688"/>
                        </a:cubicBezTo>
                        <a:cubicBezTo>
                          <a:pt x="873479" y="1173688"/>
                          <a:pt x="873479" y="1173688"/>
                          <a:pt x="873479" y="1173688"/>
                        </a:cubicBezTo>
                        <a:cubicBezTo>
                          <a:pt x="873656" y="1173599"/>
                          <a:pt x="873834" y="1173421"/>
                          <a:pt x="874012" y="1173332"/>
                        </a:cubicBezTo>
                        <a:cubicBezTo>
                          <a:pt x="874012" y="1173332"/>
                          <a:pt x="874012" y="1173332"/>
                          <a:pt x="874012" y="1173332"/>
                        </a:cubicBezTo>
                        <a:cubicBezTo>
                          <a:pt x="874190" y="1173243"/>
                          <a:pt x="874368" y="1173065"/>
                          <a:pt x="874546" y="1172976"/>
                        </a:cubicBezTo>
                        <a:cubicBezTo>
                          <a:pt x="874546" y="1172976"/>
                          <a:pt x="874546" y="1172976"/>
                          <a:pt x="874546" y="1172976"/>
                        </a:cubicBezTo>
                        <a:cubicBezTo>
                          <a:pt x="874724" y="1172887"/>
                          <a:pt x="874901" y="1172709"/>
                          <a:pt x="875080" y="1172620"/>
                        </a:cubicBezTo>
                        <a:cubicBezTo>
                          <a:pt x="875080" y="1172620"/>
                          <a:pt x="875080" y="1172620"/>
                          <a:pt x="875080" y="1172620"/>
                        </a:cubicBezTo>
                        <a:cubicBezTo>
                          <a:pt x="875258" y="1172531"/>
                          <a:pt x="875435" y="1172353"/>
                          <a:pt x="875613" y="1172264"/>
                        </a:cubicBezTo>
                        <a:cubicBezTo>
                          <a:pt x="875613" y="1172264"/>
                          <a:pt x="875613" y="1172264"/>
                          <a:pt x="875613" y="1172264"/>
                        </a:cubicBezTo>
                        <a:cubicBezTo>
                          <a:pt x="875791" y="1172175"/>
                          <a:pt x="875969" y="1171998"/>
                          <a:pt x="876147" y="1171909"/>
                        </a:cubicBezTo>
                        <a:cubicBezTo>
                          <a:pt x="876147" y="1171909"/>
                          <a:pt x="876147" y="1171909"/>
                          <a:pt x="876147" y="1171909"/>
                        </a:cubicBezTo>
                        <a:cubicBezTo>
                          <a:pt x="876325" y="1171820"/>
                          <a:pt x="876503" y="1171642"/>
                          <a:pt x="876681" y="1171553"/>
                        </a:cubicBezTo>
                        <a:cubicBezTo>
                          <a:pt x="876681" y="1171553"/>
                          <a:pt x="876681" y="1171553"/>
                          <a:pt x="876681" y="1171553"/>
                        </a:cubicBezTo>
                        <a:cubicBezTo>
                          <a:pt x="876859" y="1171464"/>
                          <a:pt x="877036" y="1171286"/>
                          <a:pt x="877214" y="1171197"/>
                        </a:cubicBezTo>
                        <a:cubicBezTo>
                          <a:pt x="877214" y="1171197"/>
                          <a:pt x="877214" y="1171197"/>
                          <a:pt x="877214" y="1171197"/>
                        </a:cubicBezTo>
                        <a:cubicBezTo>
                          <a:pt x="877392" y="1171108"/>
                          <a:pt x="877570" y="1170930"/>
                          <a:pt x="877748" y="1170841"/>
                        </a:cubicBezTo>
                        <a:cubicBezTo>
                          <a:pt x="877748" y="1170841"/>
                          <a:pt x="877748" y="1170841"/>
                          <a:pt x="877748" y="1170841"/>
                        </a:cubicBezTo>
                        <a:cubicBezTo>
                          <a:pt x="877926" y="1170752"/>
                          <a:pt x="878104" y="1170574"/>
                          <a:pt x="878282" y="1170485"/>
                        </a:cubicBezTo>
                        <a:cubicBezTo>
                          <a:pt x="878282" y="1170485"/>
                          <a:pt x="878282" y="1170485"/>
                          <a:pt x="878282" y="1170485"/>
                        </a:cubicBezTo>
                        <a:cubicBezTo>
                          <a:pt x="878460" y="1170397"/>
                          <a:pt x="878637" y="1170219"/>
                          <a:pt x="878815" y="1170130"/>
                        </a:cubicBezTo>
                        <a:cubicBezTo>
                          <a:pt x="878815" y="1170130"/>
                          <a:pt x="878815" y="1170130"/>
                          <a:pt x="878815" y="1170130"/>
                        </a:cubicBezTo>
                        <a:cubicBezTo>
                          <a:pt x="878993" y="1170041"/>
                          <a:pt x="879171" y="1169863"/>
                          <a:pt x="879349" y="1169774"/>
                        </a:cubicBezTo>
                        <a:cubicBezTo>
                          <a:pt x="879349" y="1169774"/>
                          <a:pt x="879349" y="1169774"/>
                          <a:pt x="879349" y="1169774"/>
                        </a:cubicBezTo>
                        <a:cubicBezTo>
                          <a:pt x="879527" y="1169685"/>
                          <a:pt x="879705" y="1169507"/>
                          <a:pt x="879883" y="1169418"/>
                        </a:cubicBezTo>
                        <a:cubicBezTo>
                          <a:pt x="879883" y="1169418"/>
                          <a:pt x="879883" y="1169418"/>
                          <a:pt x="879883" y="1169418"/>
                        </a:cubicBezTo>
                        <a:cubicBezTo>
                          <a:pt x="880061" y="1169329"/>
                          <a:pt x="880239" y="1169151"/>
                          <a:pt x="880416" y="1169062"/>
                        </a:cubicBezTo>
                        <a:cubicBezTo>
                          <a:pt x="880416" y="1169062"/>
                          <a:pt x="880416" y="1169062"/>
                          <a:pt x="880416" y="1169062"/>
                        </a:cubicBezTo>
                        <a:cubicBezTo>
                          <a:pt x="880594" y="1168973"/>
                          <a:pt x="880772" y="1168795"/>
                          <a:pt x="880950" y="1168706"/>
                        </a:cubicBezTo>
                        <a:cubicBezTo>
                          <a:pt x="880950" y="1168706"/>
                          <a:pt x="880950" y="1168706"/>
                          <a:pt x="880950" y="1168706"/>
                        </a:cubicBezTo>
                        <a:cubicBezTo>
                          <a:pt x="881128" y="1168617"/>
                          <a:pt x="881306" y="1168440"/>
                          <a:pt x="881484" y="1168351"/>
                        </a:cubicBezTo>
                        <a:cubicBezTo>
                          <a:pt x="881484" y="1168351"/>
                          <a:pt x="881484" y="1168351"/>
                          <a:pt x="881484" y="1168351"/>
                        </a:cubicBezTo>
                        <a:cubicBezTo>
                          <a:pt x="881662" y="1168262"/>
                          <a:pt x="881840" y="1168084"/>
                          <a:pt x="882017" y="1167995"/>
                        </a:cubicBezTo>
                        <a:cubicBezTo>
                          <a:pt x="882017" y="1167995"/>
                          <a:pt x="882017" y="1167995"/>
                          <a:pt x="882017" y="1167995"/>
                        </a:cubicBezTo>
                        <a:cubicBezTo>
                          <a:pt x="882195" y="1167906"/>
                          <a:pt x="882373" y="1167728"/>
                          <a:pt x="882551" y="1167639"/>
                        </a:cubicBezTo>
                        <a:cubicBezTo>
                          <a:pt x="882551" y="1167639"/>
                          <a:pt x="882551" y="1167639"/>
                          <a:pt x="882551" y="1167639"/>
                        </a:cubicBezTo>
                        <a:cubicBezTo>
                          <a:pt x="882729" y="1167550"/>
                          <a:pt x="882907" y="1167372"/>
                          <a:pt x="883085" y="1167283"/>
                        </a:cubicBezTo>
                        <a:cubicBezTo>
                          <a:pt x="883085" y="1167283"/>
                          <a:pt x="883085" y="1167283"/>
                          <a:pt x="883085" y="1167283"/>
                        </a:cubicBezTo>
                        <a:cubicBezTo>
                          <a:pt x="883263" y="1167194"/>
                          <a:pt x="883441" y="1167016"/>
                          <a:pt x="883619" y="1166928"/>
                        </a:cubicBezTo>
                        <a:cubicBezTo>
                          <a:pt x="883619" y="1166928"/>
                          <a:pt x="883619" y="1166928"/>
                          <a:pt x="883619" y="1166928"/>
                        </a:cubicBezTo>
                        <a:cubicBezTo>
                          <a:pt x="883796" y="1166838"/>
                          <a:pt x="883974" y="1166661"/>
                          <a:pt x="884153" y="1166572"/>
                        </a:cubicBezTo>
                        <a:cubicBezTo>
                          <a:pt x="884153" y="1166572"/>
                          <a:pt x="884153" y="1166572"/>
                          <a:pt x="884153" y="1166572"/>
                        </a:cubicBezTo>
                        <a:cubicBezTo>
                          <a:pt x="884330" y="1166483"/>
                          <a:pt x="884508" y="1166305"/>
                          <a:pt x="884686" y="1166216"/>
                        </a:cubicBezTo>
                        <a:cubicBezTo>
                          <a:pt x="884686" y="1166216"/>
                          <a:pt x="884686" y="1166216"/>
                          <a:pt x="884686" y="1166216"/>
                        </a:cubicBezTo>
                        <a:cubicBezTo>
                          <a:pt x="884864" y="1166127"/>
                          <a:pt x="885042" y="1165949"/>
                          <a:pt x="885220" y="1165860"/>
                        </a:cubicBezTo>
                        <a:cubicBezTo>
                          <a:pt x="885220" y="1165860"/>
                          <a:pt x="885220" y="1165860"/>
                          <a:pt x="885220" y="1165860"/>
                        </a:cubicBezTo>
                        <a:cubicBezTo>
                          <a:pt x="885397" y="1165771"/>
                          <a:pt x="885576" y="1165593"/>
                          <a:pt x="885754" y="1165504"/>
                        </a:cubicBezTo>
                        <a:cubicBezTo>
                          <a:pt x="885754" y="1165504"/>
                          <a:pt x="885754" y="1165504"/>
                          <a:pt x="885754" y="1165504"/>
                        </a:cubicBezTo>
                        <a:cubicBezTo>
                          <a:pt x="885931" y="1165415"/>
                          <a:pt x="886109" y="1165237"/>
                          <a:pt x="886287" y="1165148"/>
                        </a:cubicBezTo>
                        <a:cubicBezTo>
                          <a:pt x="886287" y="1165148"/>
                          <a:pt x="886287" y="1165148"/>
                          <a:pt x="886287" y="1165148"/>
                        </a:cubicBezTo>
                        <a:cubicBezTo>
                          <a:pt x="886465" y="1165060"/>
                          <a:pt x="886643" y="1164882"/>
                          <a:pt x="886821" y="1164793"/>
                        </a:cubicBezTo>
                        <a:cubicBezTo>
                          <a:pt x="886821" y="1164793"/>
                          <a:pt x="886821" y="1164793"/>
                          <a:pt x="886821" y="1164793"/>
                        </a:cubicBezTo>
                        <a:cubicBezTo>
                          <a:pt x="886998" y="1164704"/>
                          <a:pt x="887177" y="1164526"/>
                          <a:pt x="887355" y="1164437"/>
                        </a:cubicBezTo>
                        <a:cubicBezTo>
                          <a:pt x="887355" y="1164437"/>
                          <a:pt x="887355" y="1164437"/>
                          <a:pt x="887355" y="1164437"/>
                        </a:cubicBezTo>
                        <a:cubicBezTo>
                          <a:pt x="887532" y="1164348"/>
                          <a:pt x="887710" y="1164170"/>
                          <a:pt x="887888" y="1164081"/>
                        </a:cubicBezTo>
                        <a:cubicBezTo>
                          <a:pt x="887888" y="1164081"/>
                          <a:pt x="887888" y="1164081"/>
                          <a:pt x="887888" y="1164081"/>
                        </a:cubicBezTo>
                        <a:cubicBezTo>
                          <a:pt x="888066" y="1163992"/>
                          <a:pt x="888244" y="1163814"/>
                          <a:pt x="888422" y="1163725"/>
                        </a:cubicBezTo>
                        <a:cubicBezTo>
                          <a:pt x="888422" y="1163725"/>
                          <a:pt x="888422" y="1163725"/>
                          <a:pt x="888422" y="1163725"/>
                        </a:cubicBezTo>
                        <a:cubicBezTo>
                          <a:pt x="888600" y="1163636"/>
                          <a:pt x="888778" y="1163458"/>
                          <a:pt x="888956" y="1163369"/>
                        </a:cubicBezTo>
                        <a:cubicBezTo>
                          <a:pt x="888956" y="1163369"/>
                          <a:pt x="888956" y="1163369"/>
                          <a:pt x="888956" y="1163369"/>
                        </a:cubicBezTo>
                        <a:cubicBezTo>
                          <a:pt x="889134" y="1163281"/>
                          <a:pt x="889311" y="1163103"/>
                          <a:pt x="889489" y="1163014"/>
                        </a:cubicBezTo>
                        <a:cubicBezTo>
                          <a:pt x="889489" y="1163014"/>
                          <a:pt x="889489" y="1163014"/>
                          <a:pt x="889489" y="1163014"/>
                        </a:cubicBezTo>
                        <a:cubicBezTo>
                          <a:pt x="889667" y="1162925"/>
                          <a:pt x="889845" y="1162747"/>
                          <a:pt x="890023" y="1162658"/>
                        </a:cubicBezTo>
                        <a:cubicBezTo>
                          <a:pt x="890023" y="1162658"/>
                          <a:pt x="890023" y="1162658"/>
                          <a:pt x="890023" y="1162658"/>
                        </a:cubicBezTo>
                        <a:cubicBezTo>
                          <a:pt x="890201" y="1162569"/>
                          <a:pt x="890379" y="1162391"/>
                          <a:pt x="890557" y="1162302"/>
                        </a:cubicBezTo>
                        <a:cubicBezTo>
                          <a:pt x="890557" y="1162302"/>
                          <a:pt x="890557" y="1162302"/>
                          <a:pt x="890557" y="1162302"/>
                        </a:cubicBezTo>
                        <a:cubicBezTo>
                          <a:pt x="890735" y="1162213"/>
                          <a:pt x="890912" y="1162035"/>
                          <a:pt x="891090" y="1161946"/>
                        </a:cubicBezTo>
                        <a:cubicBezTo>
                          <a:pt x="891090" y="1161946"/>
                          <a:pt x="891090" y="1161946"/>
                          <a:pt x="891090" y="1161946"/>
                        </a:cubicBezTo>
                        <a:cubicBezTo>
                          <a:pt x="891268" y="1161857"/>
                          <a:pt x="891446" y="1161679"/>
                          <a:pt x="891624" y="1161590"/>
                        </a:cubicBezTo>
                        <a:cubicBezTo>
                          <a:pt x="891624" y="1161590"/>
                          <a:pt x="891624" y="1161590"/>
                          <a:pt x="891624" y="1161590"/>
                        </a:cubicBezTo>
                        <a:cubicBezTo>
                          <a:pt x="891802" y="1161502"/>
                          <a:pt x="891980" y="1161324"/>
                          <a:pt x="892158" y="1161235"/>
                        </a:cubicBezTo>
                        <a:cubicBezTo>
                          <a:pt x="892158" y="1161235"/>
                          <a:pt x="892158" y="1161235"/>
                          <a:pt x="892158" y="1161235"/>
                        </a:cubicBezTo>
                        <a:cubicBezTo>
                          <a:pt x="892336" y="1161146"/>
                          <a:pt x="892514" y="1160968"/>
                          <a:pt x="892691" y="1160879"/>
                        </a:cubicBezTo>
                        <a:cubicBezTo>
                          <a:pt x="892691" y="1160879"/>
                          <a:pt x="892691" y="1160879"/>
                          <a:pt x="892691" y="1160879"/>
                        </a:cubicBezTo>
                        <a:cubicBezTo>
                          <a:pt x="892869" y="1160790"/>
                          <a:pt x="893048" y="1160612"/>
                          <a:pt x="893225" y="1160523"/>
                        </a:cubicBezTo>
                        <a:cubicBezTo>
                          <a:pt x="893225" y="1160523"/>
                          <a:pt x="893225" y="1160523"/>
                          <a:pt x="893225" y="1160523"/>
                        </a:cubicBezTo>
                        <a:cubicBezTo>
                          <a:pt x="893403" y="1160434"/>
                          <a:pt x="893581" y="1160256"/>
                          <a:pt x="893759" y="1160167"/>
                        </a:cubicBezTo>
                        <a:cubicBezTo>
                          <a:pt x="893759" y="1160167"/>
                          <a:pt x="893759" y="1160167"/>
                          <a:pt x="893759" y="1160167"/>
                        </a:cubicBezTo>
                        <a:cubicBezTo>
                          <a:pt x="893937" y="1160078"/>
                          <a:pt x="894115" y="1159900"/>
                          <a:pt x="894292" y="1159812"/>
                        </a:cubicBezTo>
                        <a:cubicBezTo>
                          <a:pt x="894292" y="1159812"/>
                          <a:pt x="894292" y="1159812"/>
                          <a:pt x="894292" y="1159812"/>
                        </a:cubicBezTo>
                        <a:cubicBezTo>
                          <a:pt x="894470" y="1159722"/>
                          <a:pt x="894649" y="1159545"/>
                          <a:pt x="894826" y="1159456"/>
                        </a:cubicBezTo>
                        <a:cubicBezTo>
                          <a:pt x="894826" y="1159456"/>
                          <a:pt x="894826" y="1159456"/>
                          <a:pt x="894826" y="1159456"/>
                        </a:cubicBezTo>
                        <a:cubicBezTo>
                          <a:pt x="895004" y="1159367"/>
                          <a:pt x="895182" y="1159189"/>
                          <a:pt x="895360" y="1159100"/>
                        </a:cubicBezTo>
                        <a:cubicBezTo>
                          <a:pt x="895360" y="1159100"/>
                          <a:pt x="895360" y="1159100"/>
                          <a:pt x="895360" y="1159100"/>
                        </a:cubicBezTo>
                        <a:cubicBezTo>
                          <a:pt x="895538" y="1159011"/>
                          <a:pt x="895716" y="1158833"/>
                          <a:pt x="895893" y="1158744"/>
                        </a:cubicBezTo>
                        <a:cubicBezTo>
                          <a:pt x="895893" y="1158744"/>
                          <a:pt x="895893" y="1158744"/>
                          <a:pt x="895893" y="1158744"/>
                        </a:cubicBezTo>
                        <a:cubicBezTo>
                          <a:pt x="896071" y="1158655"/>
                          <a:pt x="896250" y="1158477"/>
                          <a:pt x="896427" y="1158388"/>
                        </a:cubicBezTo>
                        <a:cubicBezTo>
                          <a:pt x="896427" y="1158388"/>
                          <a:pt x="896427" y="1158388"/>
                          <a:pt x="896427" y="1158388"/>
                        </a:cubicBezTo>
                        <a:cubicBezTo>
                          <a:pt x="896605" y="1158299"/>
                          <a:pt x="896783" y="1158121"/>
                          <a:pt x="896961" y="1158033"/>
                        </a:cubicBezTo>
                        <a:cubicBezTo>
                          <a:pt x="896961" y="1158033"/>
                          <a:pt x="896961" y="1158033"/>
                          <a:pt x="896961" y="1158033"/>
                        </a:cubicBezTo>
                        <a:cubicBezTo>
                          <a:pt x="897139" y="1157944"/>
                          <a:pt x="897317" y="1157766"/>
                          <a:pt x="897495" y="1157677"/>
                        </a:cubicBezTo>
                        <a:cubicBezTo>
                          <a:pt x="897495" y="1157677"/>
                          <a:pt x="897495" y="1157677"/>
                          <a:pt x="897495" y="1157677"/>
                        </a:cubicBezTo>
                        <a:cubicBezTo>
                          <a:pt x="897673" y="1157588"/>
                          <a:pt x="897851" y="1157410"/>
                          <a:pt x="898029" y="1157321"/>
                        </a:cubicBezTo>
                        <a:cubicBezTo>
                          <a:pt x="898029" y="1157321"/>
                          <a:pt x="898029" y="1157321"/>
                          <a:pt x="898029" y="1157321"/>
                        </a:cubicBezTo>
                        <a:cubicBezTo>
                          <a:pt x="898206" y="1157232"/>
                          <a:pt x="898384" y="1157054"/>
                          <a:pt x="898562" y="1156965"/>
                        </a:cubicBezTo>
                        <a:cubicBezTo>
                          <a:pt x="898562" y="1156965"/>
                          <a:pt x="898562" y="1156965"/>
                          <a:pt x="898562" y="1156965"/>
                        </a:cubicBezTo>
                        <a:cubicBezTo>
                          <a:pt x="898740" y="1156876"/>
                          <a:pt x="898918" y="1156698"/>
                          <a:pt x="899096" y="1156609"/>
                        </a:cubicBezTo>
                        <a:cubicBezTo>
                          <a:pt x="899096" y="1156609"/>
                          <a:pt x="899096" y="1156609"/>
                          <a:pt x="899096" y="1156609"/>
                        </a:cubicBezTo>
                        <a:cubicBezTo>
                          <a:pt x="899274" y="1156520"/>
                          <a:pt x="899452" y="1156343"/>
                          <a:pt x="899630" y="1156253"/>
                        </a:cubicBezTo>
                        <a:cubicBezTo>
                          <a:pt x="899630" y="1156253"/>
                          <a:pt x="899630" y="1156253"/>
                          <a:pt x="899630" y="1156253"/>
                        </a:cubicBezTo>
                        <a:cubicBezTo>
                          <a:pt x="899807" y="1156165"/>
                          <a:pt x="899985" y="1155987"/>
                          <a:pt x="900163" y="1155898"/>
                        </a:cubicBezTo>
                        <a:cubicBezTo>
                          <a:pt x="900163" y="1155898"/>
                          <a:pt x="900163" y="1155898"/>
                          <a:pt x="900163" y="1155898"/>
                        </a:cubicBezTo>
                        <a:cubicBezTo>
                          <a:pt x="900341" y="1155809"/>
                          <a:pt x="900519" y="1155631"/>
                          <a:pt x="900697" y="1155542"/>
                        </a:cubicBezTo>
                        <a:cubicBezTo>
                          <a:pt x="900697" y="1155542"/>
                          <a:pt x="900697" y="1155542"/>
                          <a:pt x="900697" y="1155542"/>
                        </a:cubicBezTo>
                        <a:cubicBezTo>
                          <a:pt x="900875" y="1155453"/>
                          <a:pt x="901053" y="1155275"/>
                          <a:pt x="901231" y="1155186"/>
                        </a:cubicBezTo>
                        <a:cubicBezTo>
                          <a:pt x="901231" y="1155186"/>
                          <a:pt x="901231" y="1155186"/>
                          <a:pt x="901231" y="1155186"/>
                        </a:cubicBezTo>
                        <a:cubicBezTo>
                          <a:pt x="901409" y="1155097"/>
                          <a:pt x="901586" y="1154919"/>
                          <a:pt x="901764" y="1154830"/>
                        </a:cubicBezTo>
                        <a:cubicBezTo>
                          <a:pt x="901764" y="1154830"/>
                          <a:pt x="901764" y="1154830"/>
                          <a:pt x="901764" y="1154830"/>
                        </a:cubicBezTo>
                        <a:cubicBezTo>
                          <a:pt x="901942" y="1154741"/>
                          <a:pt x="902120" y="1154563"/>
                          <a:pt x="902298" y="1154475"/>
                        </a:cubicBezTo>
                        <a:cubicBezTo>
                          <a:pt x="902298" y="1154475"/>
                          <a:pt x="902298" y="1154475"/>
                          <a:pt x="902298" y="1154475"/>
                        </a:cubicBezTo>
                        <a:cubicBezTo>
                          <a:pt x="902476" y="1154386"/>
                          <a:pt x="902654" y="1154208"/>
                          <a:pt x="902832" y="1154119"/>
                        </a:cubicBezTo>
                        <a:cubicBezTo>
                          <a:pt x="902832" y="1154119"/>
                          <a:pt x="902832" y="1154119"/>
                          <a:pt x="902832" y="1154119"/>
                        </a:cubicBezTo>
                        <a:cubicBezTo>
                          <a:pt x="903010" y="1154030"/>
                          <a:pt x="903187" y="1153852"/>
                          <a:pt x="903365" y="1153763"/>
                        </a:cubicBezTo>
                        <a:cubicBezTo>
                          <a:pt x="903365" y="1153763"/>
                          <a:pt x="903365" y="1153763"/>
                          <a:pt x="903365" y="1153763"/>
                        </a:cubicBezTo>
                        <a:cubicBezTo>
                          <a:pt x="903543" y="1153674"/>
                          <a:pt x="903721" y="1153496"/>
                          <a:pt x="903899" y="1153407"/>
                        </a:cubicBezTo>
                        <a:cubicBezTo>
                          <a:pt x="903899" y="1153407"/>
                          <a:pt x="903899" y="1153407"/>
                          <a:pt x="903899" y="1153407"/>
                        </a:cubicBezTo>
                        <a:cubicBezTo>
                          <a:pt x="904077" y="1153318"/>
                          <a:pt x="904255" y="1153140"/>
                          <a:pt x="904433" y="1153051"/>
                        </a:cubicBezTo>
                        <a:cubicBezTo>
                          <a:pt x="904433" y="1153051"/>
                          <a:pt x="904433" y="1153051"/>
                          <a:pt x="904433" y="1153051"/>
                        </a:cubicBezTo>
                        <a:cubicBezTo>
                          <a:pt x="904611" y="1152962"/>
                          <a:pt x="904788" y="1152784"/>
                          <a:pt x="904966" y="1152696"/>
                        </a:cubicBezTo>
                        <a:cubicBezTo>
                          <a:pt x="904966" y="1152696"/>
                          <a:pt x="904966" y="1152696"/>
                          <a:pt x="904966" y="1152696"/>
                        </a:cubicBezTo>
                        <a:cubicBezTo>
                          <a:pt x="905144" y="1152607"/>
                          <a:pt x="905322" y="1152429"/>
                          <a:pt x="905500" y="1152340"/>
                        </a:cubicBezTo>
                        <a:cubicBezTo>
                          <a:pt x="905500" y="1152340"/>
                          <a:pt x="905500" y="1152340"/>
                          <a:pt x="905500" y="1152340"/>
                        </a:cubicBezTo>
                        <a:cubicBezTo>
                          <a:pt x="905678" y="1152251"/>
                          <a:pt x="905856" y="1152073"/>
                          <a:pt x="906034" y="1151984"/>
                        </a:cubicBezTo>
                        <a:cubicBezTo>
                          <a:pt x="906034" y="1151984"/>
                          <a:pt x="906034" y="1151984"/>
                          <a:pt x="906034" y="1151984"/>
                        </a:cubicBezTo>
                        <a:cubicBezTo>
                          <a:pt x="906212" y="1151895"/>
                          <a:pt x="906390" y="1151717"/>
                          <a:pt x="906567" y="1151628"/>
                        </a:cubicBezTo>
                        <a:cubicBezTo>
                          <a:pt x="906567" y="1151628"/>
                          <a:pt x="906567" y="1151628"/>
                          <a:pt x="906567" y="1151628"/>
                        </a:cubicBezTo>
                        <a:cubicBezTo>
                          <a:pt x="906746" y="1151539"/>
                          <a:pt x="906924" y="1151361"/>
                          <a:pt x="907101" y="1151272"/>
                        </a:cubicBezTo>
                        <a:cubicBezTo>
                          <a:pt x="907101" y="1151272"/>
                          <a:pt x="907101" y="1151272"/>
                          <a:pt x="907101" y="1151272"/>
                        </a:cubicBezTo>
                        <a:cubicBezTo>
                          <a:pt x="907279" y="1151183"/>
                          <a:pt x="907457" y="1151005"/>
                          <a:pt x="907635" y="1150917"/>
                        </a:cubicBezTo>
                        <a:cubicBezTo>
                          <a:pt x="907635" y="1150917"/>
                          <a:pt x="907635" y="1150917"/>
                          <a:pt x="907635" y="1150917"/>
                        </a:cubicBezTo>
                        <a:cubicBezTo>
                          <a:pt x="907813" y="1150828"/>
                          <a:pt x="907991" y="1150650"/>
                          <a:pt x="908168" y="1150561"/>
                        </a:cubicBezTo>
                        <a:cubicBezTo>
                          <a:pt x="908168" y="1150561"/>
                          <a:pt x="908168" y="1150561"/>
                          <a:pt x="908168" y="1150561"/>
                        </a:cubicBezTo>
                        <a:cubicBezTo>
                          <a:pt x="908347" y="1150472"/>
                          <a:pt x="908525" y="1150294"/>
                          <a:pt x="908702" y="1150205"/>
                        </a:cubicBezTo>
                        <a:cubicBezTo>
                          <a:pt x="908702" y="1150205"/>
                          <a:pt x="908702" y="1150205"/>
                          <a:pt x="908702" y="1150205"/>
                        </a:cubicBezTo>
                        <a:cubicBezTo>
                          <a:pt x="908880" y="1150116"/>
                          <a:pt x="909058" y="1149938"/>
                          <a:pt x="909236" y="1149849"/>
                        </a:cubicBezTo>
                        <a:cubicBezTo>
                          <a:pt x="909236" y="1149849"/>
                          <a:pt x="909236" y="1149849"/>
                          <a:pt x="909236" y="1149849"/>
                        </a:cubicBezTo>
                        <a:cubicBezTo>
                          <a:pt x="909414" y="1149760"/>
                          <a:pt x="909592" y="1149582"/>
                          <a:pt x="909769" y="1149493"/>
                        </a:cubicBezTo>
                        <a:cubicBezTo>
                          <a:pt x="909769" y="1149493"/>
                          <a:pt x="909769" y="1149493"/>
                          <a:pt x="909769" y="1149493"/>
                        </a:cubicBezTo>
                        <a:cubicBezTo>
                          <a:pt x="909948" y="1149404"/>
                          <a:pt x="910126" y="1149227"/>
                          <a:pt x="910304" y="1149138"/>
                        </a:cubicBezTo>
                        <a:cubicBezTo>
                          <a:pt x="910304" y="1149138"/>
                          <a:pt x="910304" y="1149138"/>
                          <a:pt x="910304" y="1149138"/>
                        </a:cubicBezTo>
                        <a:cubicBezTo>
                          <a:pt x="910481" y="1149049"/>
                          <a:pt x="910659" y="1148871"/>
                          <a:pt x="910837" y="1148782"/>
                        </a:cubicBezTo>
                        <a:cubicBezTo>
                          <a:pt x="910837" y="1148782"/>
                          <a:pt x="910837" y="1148782"/>
                          <a:pt x="910837" y="1148782"/>
                        </a:cubicBezTo>
                        <a:cubicBezTo>
                          <a:pt x="911015" y="1148693"/>
                          <a:pt x="911193" y="1148515"/>
                          <a:pt x="911371" y="1148426"/>
                        </a:cubicBezTo>
                        <a:cubicBezTo>
                          <a:pt x="911371" y="1148426"/>
                          <a:pt x="911371" y="1148426"/>
                          <a:pt x="911371" y="1148426"/>
                        </a:cubicBezTo>
                        <a:cubicBezTo>
                          <a:pt x="911549" y="1148337"/>
                          <a:pt x="911727" y="1148159"/>
                          <a:pt x="911905" y="1148070"/>
                        </a:cubicBezTo>
                        <a:cubicBezTo>
                          <a:pt x="911905" y="1148070"/>
                          <a:pt x="911905" y="1148070"/>
                          <a:pt x="911905" y="1148070"/>
                        </a:cubicBezTo>
                        <a:cubicBezTo>
                          <a:pt x="912082" y="1147981"/>
                          <a:pt x="912260" y="1147803"/>
                          <a:pt x="912438" y="1147714"/>
                        </a:cubicBezTo>
                        <a:cubicBezTo>
                          <a:pt x="912438" y="1147714"/>
                          <a:pt x="912438" y="1147714"/>
                          <a:pt x="912438" y="1147714"/>
                        </a:cubicBezTo>
                        <a:cubicBezTo>
                          <a:pt x="912616" y="1147625"/>
                          <a:pt x="912794" y="1147448"/>
                          <a:pt x="912972" y="1147359"/>
                        </a:cubicBezTo>
                        <a:cubicBezTo>
                          <a:pt x="912972" y="1147359"/>
                          <a:pt x="912972" y="1147359"/>
                          <a:pt x="912972" y="1147359"/>
                        </a:cubicBezTo>
                        <a:cubicBezTo>
                          <a:pt x="913150" y="1147270"/>
                          <a:pt x="913328" y="1147092"/>
                          <a:pt x="913506" y="1147003"/>
                        </a:cubicBezTo>
                        <a:cubicBezTo>
                          <a:pt x="913506" y="1147003"/>
                          <a:pt x="913506" y="1147003"/>
                          <a:pt x="913506" y="1147003"/>
                        </a:cubicBezTo>
                        <a:cubicBezTo>
                          <a:pt x="913683" y="1146914"/>
                          <a:pt x="913861" y="1146736"/>
                          <a:pt x="914039" y="1146647"/>
                        </a:cubicBezTo>
                        <a:cubicBezTo>
                          <a:pt x="914039" y="1146647"/>
                          <a:pt x="914039" y="1146647"/>
                          <a:pt x="914039" y="1146647"/>
                        </a:cubicBezTo>
                        <a:cubicBezTo>
                          <a:pt x="914217" y="1146558"/>
                          <a:pt x="914395" y="1146380"/>
                          <a:pt x="914573" y="1146291"/>
                        </a:cubicBezTo>
                        <a:cubicBezTo>
                          <a:pt x="914573" y="1146291"/>
                          <a:pt x="914573" y="1146291"/>
                          <a:pt x="914573" y="1146291"/>
                        </a:cubicBezTo>
                        <a:cubicBezTo>
                          <a:pt x="914751" y="1146202"/>
                          <a:pt x="914929" y="1146024"/>
                          <a:pt x="915107" y="1145935"/>
                        </a:cubicBezTo>
                        <a:cubicBezTo>
                          <a:pt x="915107" y="1145935"/>
                          <a:pt x="915107" y="1145935"/>
                          <a:pt x="915107" y="1145935"/>
                        </a:cubicBezTo>
                        <a:cubicBezTo>
                          <a:pt x="915285" y="1145846"/>
                          <a:pt x="915462" y="1145668"/>
                          <a:pt x="915640" y="1145580"/>
                        </a:cubicBezTo>
                        <a:cubicBezTo>
                          <a:pt x="915640" y="1145580"/>
                          <a:pt x="915640" y="1145580"/>
                          <a:pt x="915640" y="1145580"/>
                        </a:cubicBezTo>
                        <a:cubicBezTo>
                          <a:pt x="915819" y="1145491"/>
                          <a:pt x="915996" y="1145313"/>
                          <a:pt x="916174" y="1145224"/>
                        </a:cubicBezTo>
                        <a:cubicBezTo>
                          <a:pt x="916174" y="1145224"/>
                          <a:pt x="916174" y="1145224"/>
                          <a:pt x="916174" y="1145224"/>
                        </a:cubicBezTo>
                        <a:cubicBezTo>
                          <a:pt x="916352" y="1145135"/>
                          <a:pt x="916530" y="1144957"/>
                          <a:pt x="916708" y="1144868"/>
                        </a:cubicBezTo>
                        <a:cubicBezTo>
                          <a:pt x="916708" y="1144868"/>
                          <a:pt x="916708" y="1144868"/>
                          <a:pt x="916708" y="1144868"/>
                        </a:cubicBezTo>
                        <a:cubicBezTo>
                          <a:pt x="916886" y="1144779"/>
                          <a:pt x="917063" y="1144601"/>
                          <a:pt x="917241" y="1144512"/>
                        </a:cubicBezTo>
                        <a:cubicBezTo>
                          <a:pt x="917241" y="1144512"/>
                          <a:pt x="917241" y="1144512"/>
                          <a:pt x="917241" y="1144512"/>
                        </a:cubicBezTo>
                        <a:cubicBezTo>
                          <a:pt x="917420" y="1144423"/>
                          <a:pt x="917597" y="1144245"/>
                          <a:pt x="917775" y="1144156"/>
                        </a:cubicBezTo>
                        <a:cubicBezTo>
                          <a:pt x="917775" y="1144156"/>
                          <a:pt x="917775" y="1144156"/>
                          <a:pt x="917775" y="1144156"/>
                        </a:cubicBezTo>
                        <a:cubicBezTo>
                          <a:pt x="917953" y="1144067"/>
                          <a:pt x="918131" y="1143890"/>
                          <a:pt x="918309" y="1143801"/>
                        </a:cubicBezTo>
                        <a:cubicBezTo>
                          <a:pt x="918309" y="1143801"/>
                          <a:pt x="918309" y="1143801"/>
                          <a:pt x="918309" y="1143801"/>
                        </a:cubicBezTo>
                        <a:cubicBezTo>
                          <a:pt x="918487" y="1143712"/>
                          <a:pt x="918664" y="1143534"/>
                          <a:pt x="918843" y="1143445"/>
                        </a:cubicBezTo>
                        <a:cubicBezTo>
                          <a:pt x="918843" y="1143445"/>
                          <a:pt x="918843" y="1143445"/>
                          <a:pt x="918843" y="1143445"/>
                        </a:cubicBezTo>
                        <a:cubicBezTo>
                          <a:pt x="919021" y="1143356"/>
                          <a:pt x="919199" y="1143178"/>
                          <a:pt x="919376" y="1143089"/>
                        </a:cubicBezTo>
                        <a:cubicBezTo>
                          <a:pt x="919376" y="1143089"/>
                          <a:pt x="919376" y="1143089"/>
                          <a:pt x="919376" y="1143089"/>
                        </a:cubicBezTo>
                        <a:cubicBezTo>
                          <a:pt x="919554" y="1143000"/>
                          <a:pt x="919732" y="1142822"/>
                          <a:pt x="919910" y="1142733"/>
                        </a:cubicBezTo>
                        <a:cubicBezTo>
                          <a:pt x="919910" y="1142733"/>
                          <a:pt x="919910" y="1142733"/>
                          <a:pt x="919910" y="1142733"/>
                        </a:cubicBezTo>
                        <a:cubicBezTo>
                          <a:pt x="920088" y="1142644"/>
                          <a:pt x="920266" y="1142466"/>
                          <a:pt x="920444" y="1142377"/>
                        </a:cubicBezTo>
                        <a:cubicBezTo>
                          <a:pt x="920444" y="1142377"/>
                          <a:pt x="920444" y="1142377"/>
                          <a:pt x="920444" y="1142377"/>
                        </a:cubicBezTo>
                        <a:cubicBezTo>
                          <a:pt x="920622" y="1142288"/>
                          <a:pt x="920800" y="1142111"/>
                          <a:pt x="920977" y="1142022"/>
                        </a:cubicBezTo>
                        <a:cubicBezTo>
                          <a:pt x="920977" y="1142022"/>
                          <a:pt x="920977" y="1142022"/>
                          <a:pt x="920977" y="1142022"/>
                        </a:cubicBezTo>
                        <a:cubicBezTo>
                          <a:pt x="921155" y="1141933"/>
                          <a:pt x="921333" y="1141755"/>
                          <a:pt x="921511" y="1141666"/>
                        </a:cubicBezTo>
                        <a:cubicBezTo>
                          <a:pt x="921511" y="1141666"/>
                          <a:pt x="921511" y="1141666"/>
                          <a:pt x="921511" y="1141666"/>
                        </a:cubicBezTo>
                        <a:cubicBezTo>
                          <a:pt x="921689" y="1141577"/>
                          <a:pt x="921867" y="1141399"/>
                          <a:pt x="922045" y="1141310"/>
                        </a:cubicBezTo>
                        <a:cubicBezTo>
                          <a:pt x="922045" y="1141310"/>
                          <a:pt x="922045" y="1141310"/>
                          <a:pt x="922045" y="1141310"/>
                        </a:cubicBezTo>
                        <a:cubicBezTo>
                          <a:pt x="922223" y="1141221"/>
                          <a:pt x="922401" y="1141043"/>
                          <a:pt x="922578" y="1140954"/>
                        </a:cubicBezTo>
                        <a:cubicBezTo>
                          <a:pt x="922578" y="1140954"/>
                          <a:pt x="922578" y="1140954"/>
                          <a:pt x="922578" y="1140954"/>
                        </a:cubicBezTo>
                        <a:cubicBezTo>
                          <a:pt x="922756" y="1140865"/>
                          <a:pt x="922934" y="1140687"/>
                          <a:pt x="923112" y="1140598"/>
                        </a:cubicBezTo>
                        <a:cubicBezTo>
                          <a:pt x="923112" y="1140598"/>
                          <a:pt x="923112" y="1140598"/>
                          <a:pt x="923112" y="1140598"/>
                        </a:cubicBezTo>
                        <a:cubicBezTo>
                          <a:pt x="923290" y="1140510"/>
                          <a:pt x="923468" y="1140332"/>
                          <a:pt x="923646" y="1140243"/>
                        </a:cubicBezTo>
                        <a:cubicBezTo>
                          <a:pt x="923646" y="1140243"/>
                          <a:pt x="923646" y="1140243"/>
                          <a:pt x="923646" y="1140243"/>
                        </a:cubicBezTo>
                        <a:cubicBezTo>
                          <a:pt x="923824" y="1140154"/>
                          <a:pt x="924002" y="1139976"/>
                          <a:pt x="924180" y="1139887"/>
                        </a:cubicBezTo>
                        <a:cubicBezTo>
                          <a:pt x="924180" y="1139887"/>
                          <a:pt x="924180" y="1139887"/>
                          <a:pt x="924180" y="1139887"/>
                        </a:cubicBezTo>
                        <a:cubicBezTo>
                          <a:pt x="924357" y="1139798"/>
                          <a:pt x="924535" y="1139620"/>
                          <a:pt x="924713" y="1139531"/>
                        </a:cubicBezTo>
                        <a:cubicBezTo>
                          <a:pt x="924713" y="1139531"/>
                          <a:pt x="924713" y="1139531"/>
                          <a:pt x="924713" y="1139531"/>
                        </a:cubicBezTo>
                        <a:cubicBezTo>
                          <a:pt x="924891" y="1139442"/>
                          <a:pt x="925069" y="1139264"/>
                          <a:pt x="925247" y="1139175"/>
                        </a:cubicBezTo>
                        <a:cubicBezTo>
                          <a:pt x="925247" y="1139175"/>
                          <a:pt x="925247" y="1139175"/>
                          <a:pt x="925247" y="1139175"/>
                        </a:cubicBezTo>
                        <a:cubicBezTo>
                          <a:pt x="925425" y="1139086"/>
                          <a:pt x="925603" y="1138908"/>
                          <a:pt x="925781" y="1138819"/>
                        </a:cubicBezTo>
                        <a:cubicBezTo>
                          <a:pt x="925781" y="1138819"/>
                          <a:pt x="925781" y="1138819"/>
                          <a:pt x="925781" y="1138819"/>
                        </a:cubicBezTo>
                        <a:cubicBezTo>
                          <a:pt x="925958" y="1138730"/>
                          <a:pt x="926136" y="1138553"/>
                          <a:pt x="926315" y="1138464"/>
                        </a:cubicBezTo>
                        <a:cubicBezTo>
                          <a:pt x="926315" y="1138464"/>
                          <a:pt x="926315" y="1138464"/>
                          <a:pt x="926315" y="1138464"/>
                        </a:cubicBezTo>
                        <a:cubicBezTo>
                          <a:pt x="926492" y="1138375"/>
                          <a:pt x="926670" y="1138197"/>
                          <a:pt x="926848" y="1138108"/>
                        </a:cubicBezTo>
                        <a:cubicBezTo>
                          <a:pt x="926848" y="1138108"/>
                          <a:pt x="926848" y="1138108"/>
                          <a:pt x="926848" y="1138108"/>
                        </a:cubicBezTo>
                        <a:cubicBezTo>
                          <a:pt x="927026" y="1138019"/>
                          <a:pt x="927204" y="1137841"/>
                          <a:pt x="927382" y="1137752"/>
                        </a:cubicBezTo>
                        <a:cubicBezTo>
                          <a:pt x="927382" y="1137752"/>
                          <a:pt x="927382" y="1137752"/>
                          <a:pt x="927382" y="1137752"/>
                        </a:cubicBezTo>
                        <a:cubicBezTo>
                          <a:pt x="927559" y="1137663"/>
                          <a:pt x="927737" y="1137485"/>
                          <a:pt x="927916" y="1137396"/>
                        </a:cubicBezTo>
                        <a:cubicBezTo>
                          <a:pt x="927916" y="1137396"/>
                          <a:pt x="927916" y="1137396"/>
                          <a:pt x="927916" y="1137396"/>
                        </a:cubicBezTo>
                        <a:cubicBezTo>
                          <a:pt x="928094" y="1137307"/>
                          <a:pt x="928271" y="1137129"/>
                          <a:pt x="928449" y="1137041"/>
                        </a:cubicBezTo>
                        <a:cubicBezTo>
                          <a:pt x="928449" y="1137041"/>
                          <a:pt x="928449" y="1137041"/>
                          <a:pt x="928449" y="1137041"/>
                        </a:cubicBezTo>
                        <a:cubicBezTo>
                          <a:pt x="928627" y="1136951"/>
                          <a:pt x="928805" y="1136774"/>
                          <a:pt x="928983" y="1136685"/>
                        </a:cubicBezTo>
                        <a:cubicBezTo>
                          <a:pt x="928983" y="1136685"/>
                          <a:pt x="928983" y="1136685"/>
                          <a:pt x="928983" y="1136685"/>
                        </a:cubicBezTo>
                        <a:cubicBezTo>
                          <a:pt x="929161" y="1136596"/>
                          <a:pt x="929338" y="1136418"/>
                          <a:pt x="929517" y="1136329"/>
                        </a:cubicBezTo>
                        <a:cubicBezTo>
                          <a:pt x="929517" y="1136329"/>
                          <a:pt x="929517" y="1136329"/>
                          <a:pt x="929517" y="1136329"/>
                        </a:cubicBezTo>
                        <a:cubicBezTo>
                          <a:pt x="929695" y="1136240"/>
                          <a:pt x="929872" y="1136062"/>
                          <a:pt x="930050" y="1135973"/>
                        </a:cubicBezTo>
                        <a:cubicBezTo>
                          <a:pt x="930050" y="1135973"/>
                          <a:pt x="930050" y="1135973"/>
                          <a:pt x="930050" y="1135973"/>
                        </a:cubicBezTo>
                        <a:cubicBezTo>
                          <a:pt x="930228" y="1135884"/>
                          <a:pt x="930406" y="1135706"/>
                          <a:pt x="930584" y="1135617"/>
                        </a:cubicBezTo>
                        <a:cubicBezTo>
                          <a:pt x="930584" y="1135617"/>
                          <a:pt x="930584" y="1135617"/>
                          <a:pt x="930584" y="1135617"/>
                        </a:cubicBezTo>
                        <a:cubicBezTo>
                          <a:pt x="930762" y="1135528"/>
                          <a:pt x="930940" y="1135350"/>
                          <a:pt x="931118" y="1135261"/>
                        </a:cubicBezTo>
                        <a:cubicBezTo>
                          <a:pt x="931118" y="1135261"/>
                          <a:pt x="931118" y="1135261"/>
                          <a:pt x="931118" y="1135261"/>
                        </a:cubicBezTo>
                        <a:cubicBezTo>
                          <a:pt x="931296" y="1135173"/>
                          <a:pt x="931473" y="1134995"/>
                          <a:pt x="931651" y="1134906"/>
                        </a:cubicBezTo>
                        <a:cubicBezTo>
                          <a:pt x="931651" y="1134906"/>
                          <a:pt x="931651" y="1134906"/>
                          <a:pt x="931651" y="1134906"/>
                        </a:cubicBezTo>
                        <a:cubicBezTo>
                          <a:pt x="931829" y="1134817"/>
                          <a:pt x="932007" y="1134639"/>
                          <a:pt x="932185" y="1134550"/>
                        </a:cubicBezTo>
                        <a:cubicBezTo>
                          <a:pt x="932185" y="1134550"/>
                          <a:pt x="932185" y="1134550"/>
                          <a:pt x="932185" y="1134550"/>
                        </a:cubicBezTo>
                        <a:cubicBezTo>
                          <a:pt x="932363" y="1134461"/>
                          <a:pt x="932541" y="1134283"/>
                          <a:pt x="932719" y="1134194"/>
                        </a:cubicBezTo>
                        <a:cubicBezTo>
                          <a:pt x="932719" y="1134194"/>
                          <a:pt x="932719" y="1134194"/>
                          <a:pt x="932719" y="1134194"/>
                        </a:cubicBezTo>
                        <a:cubicBezTo>
                          <a:pt x="932897" y="1134105"/>
                          <a:pt x="933075" y="1133927"/>
                          <a:pt x="933252" y="1133838"/>
                        </a:cubicBezTo>
                        <a:cubicBezTo>
                          <a:pt x="933252" y="1133838"/>
                          <a:pt x="933252" y="1133838"/>
                          <a:pt x="933252" y="1133838"/>
                        </a:cubicBezTo>
                        <a:cubicBezTo>
                          <a:pt x="933430" y="1133749"/>
                          <a:pt x="933608" y="1133571"/>
                          <a:pt x="933786" y="1133482"/>
                        </a:cubicBezTo>
                        <a:cubicBezTo>
                          <a:pt x="933786" y="1133482"/>
                          <a:pt x="933786" y="1133482"/>
                          <a:pt x="933786" y="1133482"/>
                        </a:cubicBezTo>
                        <a:cubicBezTo>
                          <a:pt x="933964" y="1133394"/>
                          <a:pt x="934142" y="1133216"/>
                          <a:pt x="934320" y="1133127"/>
                        </a:cubicBezTo>
                        <a:cubicBezTo>
                          <a:pt x="934320" y="1133127"/>
                          <a:pt x="934320" y="1133127"/>
                          <a:pt x="934320" y="1133127"/>
                        </a:cubicBezTo>
                        <a:cubicBezTo>
                          <a:pt x="934498" y="1133038"/>
                          <a:pt x="934676" y="1132860"/>
                          <a:pt x="934853" y="1132771"/>
                        </a:cubicBezTo>
                        <a:cubicBezTo>
                          <a:pt x="934853" y="1132771"/>
                          <a:pt x="934853" y="1132771"/>
                          <a:pt x="934853" y="1132771"/>
                        </a:cubicBezTo>
                        <a:cubicBezTo>
                          <a:pt x="935031" y="1132682"/>
                          <a:pt x="935209" y="1132504"/>
                          <a:pt x="935387" y="1132415"/>
                        </a:cubicBezTo>
                        <a:cubicBezTo>
                          <a:pt x="935387" y="1132415"/>
                          <a:pt x="935387" y="1132415"/>
                          <a:pt x="935387" y="1132415"/>
                        </a:cubicBezTo>
                        <a:cubicBezTo>
                          <a:pt x="935565" y="1132326"/>
                          <a:pt x="935743" y="1132148"/>
                          <a:pt x="935921" y="1132059"/>
                        </a:cubicBezTo>
                        <a:cubicBezTo>
                          <a:pt x="935921" y="1132059"/>
                          <a:pt x="935921" y="1132059"/>
                          <a:pt x="935921" y="1132059"/>
                        </a:cubicBezTo>
                        <a:cubicBezTo>
                          <a:pt x="936099" y="1131970"/>
                          <a:pt x="936277" y="1131792"/>
                          <a:pt x="936454" y="1131703"/>
                        </a:cubicBezTo>
                        <a:cubicBezTo>
                          <a:pt x="936454" y="1131703"/>
                          <a:pt x="936454" y="1131703"/>
                          <a:pt x="936454" y="1131703"/>
                        </a:cubicBezTo>
                        <a:cubicBezTo>
                          <a:pt x="936632" y="1131615"/>
                          <a:pt x="936810" y="1131437"/>
                          <a:pt x="936989" y="1131348"/>
                        </a:cubicBezTo>
                        <a:cubicBezTo>
                          <a:pt x="936989" y="1131348"/>
                          <a:pt x="936989" y="1131348"/>
                          <a:pt x="936989" y="1131348"/>
                        </a:cubicBezTo>
                        <a:cubicBezTo>
                          <a:pt x="937166" y="1131259"/>
                          <a:pt x="937344" y="1131081"/>
                          <a:pt x="937522" y="1130992"/>
                        </a:cubicBezTo>
                        <a:cubicBezTo>
                          <a:pt x="937522" y="1130992"/>
                          <a:pt x="937522" y="1130992"/>
                          <a:pt x="937522" y="1130992"/>
                        </a:cubicBezTo>
                        <a:cubicBezTo>
                          <a:pt x="937700" y="1130903"/>
                          <a:pt x="937878" y="1130725"/>
                          <a:pt x="938056" y="1130636"/>
                        </a:cubicBezTo>
                        <a:cubicBezTo>
                          <a:pt x="938056" y="1130636"/>
                          <a:pt x="938056" y="1130636"/>
                          <a:pt x="938056" y="1130636"/>
                        </a:cubicBezTo>
                        <a:cubicBezTo>
                          <a:pt x="938233" y="1130547"/>
                          <a:pt x="938411" y="1130369"/>
                          <a:pt x="938590" y="1130280"/>
                        </a:cubicBezTo>
                        <a:cubicBezTo>
                          <a:pt x="938590" y="1130280"/>
                          <a:pt x="938590" y="1130280"/>
                          <a:pt x="938590" y="1130280"/>
                        </a:cubicBezTo>
                        <a:cubicBezTo>
                          <a:pt x="938767" y="1130191"/>
                          <a:pt x="938945" y="1130013"/>
                          <a:pt x="939123" y="1129925"/>
                        </a:cubicBezTo>
                        <a:cubicBezTo>
                          <a:pt x="939123" y="1129925"/>
                          <a:pt x="939123" y="1129925"/>
                          <a:pt x="939123" y="1129925"/>
                        </a:cubicBezTo>
                        <a:cubicBezTo>
                          <a:pt x="939301" y="1129835"/>
                          <a:pt x="939479" y="1129658"/>
                          <a:pt x="939657" y="1129569"/>
                        </a:cubicBezTo>
                        <a:cubicBezTo>
                          <a:pt x="939657" y="1129569"/>
                          <a:pt x="939657" y="1129569"/>
                          <a:pt x="939657" y="1129569"/>
                        </a:cubicBezTo>
                        <a:cubicBezTo>
                          <a:pt x="939834" y="1129480"/>
                          <a:pt x="940013" y="1129302"/>
                          <a:pt x="940191" y="1129213"/>
                        </a:cubicBezTo>
                        <a:cubicBezTo>
                          <a:pt x="940191" y="1129213"/>
                          <a:pt x="940191" y="1129213"/>
                          <a:pt x="940191" y="1129213"/>
                        </a:cubicBezTo>
                        <a:cubicBezTo>
                          <a:pt x="940368" y="1129124"/>
                          <a:pt x="940546" y="1128946"/>
                          <a:pt x="940724" y="1128857"/>
                        </a:cubicBezTo>
                        <a:cubicBezTo>
                          <a:pt x="940724" y="1128857"/>
                          <a:pt x="940724" y="1128857"/>
                          <a:pt x="940724" y="1128857"/>
                        </a:cubicBezTo>
                        <a:cubicBezTo>
                          <a:pt x="940902" y="1128768"/>
                          <a:pt x="941080" y="1128590"/>
                          <a:pt x="941258" y="1128501"/>
                        </a:cubicBezTo>
                        <a:cubicBezTo>
                          <a:pt x="941258" y="1128501"/>
                          <a:pt x="941258" y="1128501"/>
                          <a:pt x="941258" y="1128501"/>
                        </a:cubicBezTo>
                        <a:cubicBezTo>
                          <a:pt x="941436" y="1128412"/>
                          <a:pt x="941614" y="1128234"/>
                          <a:pt x="941792" y="1128146"/>
                        </a:cubicBezTo>
                        <a:cubicBezTo>
                          <a:pt x="941792" y="1128146"/>
                          <a:pt x="941792" y="1128146"/>
                          <a:pt x="941792" y="1128146"/>
                        </a:cubicBezTo>
                        <a:cubicBezTo>
                          <a:pt x="941970" y="1128057"/>
                          <a:pt x="942147" y="1127879"/>
                          <a:pt x="942325" y="1127790"/>
                        </a:cubicBezTo>
                        <a:cubicBezTo>
                          <a:pt x="942325" y="1127790"/>
                          <a:pt x="942325" y="1127790"/>
                          <a:pt x="942325" y="1127790"/>
                        </a:cubicBezTo>
                        <a:cubicBezTo>
                          <a:pt x="942503" y="1127701"/>
                          <a:pt x="942681" y="1127523"/>
                          <a:pt x="942859" y="1127434"/>
                        </a:cubicBezTo>
                        <a:cubicBezTo>
                          <a:pt x="942859" y="1127434"/>
                          <a:pt x="942859" y="1127434"/>
                          <a:pt x="942859" y="1127434"/>
                        </a:cubicBezTo>
                        <a:cubicBezTo>
                          <a:pt x="943037" y="1127345"/>
                          <a:pt x="943215" y="1127167"/>
                          <a:pt x="943393" y="1127078"/>
                        </a:cubicBezTo>
                        <a:cubicBezTo>
                          <a:pt x="943393" y="1127078"/>
                          <a:pt x="943393" y="1127078"/>
                          <a:pt x="943393" y="1127078"/>
                        </a:cubicBezTo>
                        <a:cubicBezTo>
                          <a:pt x="943571" y="1126989"/>
                          <a:pt x="943748" y="1126811"/>
                          <a:pt x="943926" y="1126722"/>
                        </a:cubicBezTo>
                        <a:cubicBezTo>
                          <a:pt x="943926" y="1126722"/>
                          <a:pt x="943926" y="1126722"/>
                          <a:pt x="943926" y="1126722"/>
                        </a:cubicBezTo>
                        <a:cubicBezTo>
                          <a:pt x="944104" y="1126633"/>
                          <a:pt x="944282" y="1126455"/>
                          <a:pt x="944460" y="1126366"/>
                        </a:cubicBezTo>
                        <a:cubicBezTo>
                          <a:pt x="944460" y="1126366"/>
                          <a:pt x="944460" y="1126366"/>
                          <a:pt x="944460" y="1126366"/>
                        </a:cubicBezTo>
                        <a:cubicBezTo>
                          <a:pt x="944638" y="1126278"/>
                          <a:pt x="944816" y="1126100"/>
                          <a:pt x="944994" y="1126011"/>
                        </a:cubicBezTo>
                        <a:cubicBezTo>
                          <a:pt x="944994" y="1126011"/>
                          <a:pt x="944994" y="1126011"/>
                          <a:pt x="944994" y="1126011"/>
                        </a:cubicBezTo>
                        <a:cubicBezTo>
                          <a:pt x="945172" y="1125922"/>
                          <a:pt x="945349" y="1125744"/>
                          <a:pt x="945527" y="1125655"/>
                        </a:cubicBezTo>
                        <a:cubicBezTo>
                          <a:pt x="945527" y="1125655"/>
                          <a:pt x="945527" y="1125655"/>
                          <a:pt x="945527" y="1125655"/>
                        </a:cubicBezTo>
                        <a:cubicBezTo>
                          <a:pt x="945705" y="1125566"/>
                          <a:pt x="945883" y="1125388"/>
                          <a:pt x="946061" y="1125299"/>
                        </a:cubicBezTo>
                        <a:cubicBezTo>
                          <a:pt x="946061" y="1125299"/>
                          <a:pt x="946061" y="1125299"/>
                          <a:pt x="946061" y="1125299"/>
                        </a:cubicBezTo>
                        <a:cubicBezTo>
                          <a:pt x="946239" y="1125210"/>
                          <a:pt x="946417" y="1125032"/>
                          <a:pt x="946595" y="1124943"/>
                        </a:cubicBezTo>
                        <a:cubicBezTo>
                          <a:pt x="946595" y="1124943"/>
                          <a:pt x="946595" y="1124943"/>
                          <a:pt x="946595" y="1124943"/>
                        </a:cubicBezTo>
                        <a:cubicBezTo>
                          <a:pt x="946773" y="1124854"/>
                          <a:pt x="946951" y="1124677"/>
                          <a:pt x="947128" y="1124588"/>
                        </a:cubicBezTo>
                        <a:cubicBezTo>
                          <a:pt x="947128" y="1124588"/>
                          <a:pt x="947128" y="1124588"/>
                          <a:pt x="947128" y="1124588"/>
                        </a:cubicBezTo>
                        <a:cubicBezTo>
                          <a:pt x="947306" y="1124499"/>
                          <a:pt x="947485" y="1124321"/>
                          <a:pt x="947662" y="1124232"/>
                        </a:cubicBezTo>
                        <a:cubicBezTo>
                          <a:pt x="947662" y="1124232"/>
                          <a:pt x="947662" y="1124232"/>
                          <a:pt x="947662" y="1124232"/>
                        </a:cubicBezTo>
                        <a:cubicBezTo>
                          <a:pt x="947840" y="1124143"/>
                          <a:pt x="948018" y="1123965"/>
                          <a:pt x="948196" y="1123876"/>
                        </a:cubicBezTo>
                        <a:cubicBezTo>
                          <a:pt x="948196" y="1123876"/>
                          <a:pt x="948196" y="1123876"/>
                          <a:pt x="948196" y="1123876"/>
                        </a:cubicBezTo>
                        <a:cubicBezTo>
                          <a:pt x="948374" y="1123787"/>
                          <a:pt x="948552" y="1123609"/>
                          <a:pt x="948729" y="1123520"/>
                        </a:cubicBezTo>
                        <a:cubicBezTo>
                          <a:pt x="948729" y="1123520"/>
                          <a:pt x="948729" y="1123520"/>
                          <a:pt x="948729" y="1123520"/>
                        </a:cubicBezTo>
                        <a:cubicBezTo>
                          <a:pt x="948907" y="1123431"/>
                          <a:pt x="949086" y="1123253"/>
                          <a:pt x="949263" y="1123164"/>
                        </a:cubicBezTo>
                        <a:cubicBezTo>
                          <a:pt x="949263" y="1123164"/>
                          <a:pt x="949263" y="1123164"/>
                          <a:pt x="949263" y="1123164"/>
                        </a:cubicBezTo>
                        <a:cubicBezTo>
                          <a:pt x="949441" y="1123075"/>
                          <a:pt x="949619" y="1122897"/>
                          <a:pt x="949797" y="1122809"/>
                        </a:cubicBezTo>
                        <a:cubicBezTo>
                          <a:pt x="949797" y="1122809"/>
                          <a:pt x="949797" y="1122809"/>
                          <a:pt x="949797" y="1122809"/>
                        </a:cubicBezTo>
                        <a:cubicBezTo>
                          <a:pt x="949975" y="1122720"/>
                          <a:pt x="950153" y="1122542"/>
                          <a:pt x="950331" y="1122453"/>
                        </a:cubicBezTo>
                        <a:cubicBezTo>
                          <a:pt x="950331" y="1122453"/>
                          <a:pt x="950331" y="1122453"/>
                          <a:pt x="950331" y="1122453"/>
                        </a:cubicBezTo>
                        <a:cubicBezTo>
                          <a:pt x="950508" y="1122364"/>
                          <a:pt x="950687" y="1122186"/>
                          <a:pt x="950865" y="1122097"/>
                        </a:cubicBezTo>
                        <a:cubicBezTo>
                          <a:pt x="950865" y="1122097"/>
                          <a:pt x="950865" y="1122097"/>
                          <a:pt x="950865" y="1122097"/>
                        </a:cubicBezTo>
                        <a:cubicBezTo>
                          <a:pt x="951042" y="1122008"/>
                          <a:pt x="951220" y="1121830"/>
                          <a:pt x="951398" y="1121741"/>
                        </a:cubicBezTo>
                        <a:cubicBezTo>
                          <a:pt x="951398" y="1121741"/>
                          <a:pt x="951398" y="1121741"/>
                          <a:pt x="951398" y="1121741"/>
                        </a:cubicBezTo>
                        <a:cubicBezTo>
                          <a:pt x="951576" y="1121652"/>
                          <a:pt x="951754" y="1121474"/>
                          <a:pt x="951932" y="1121385"/>
                        </a:cubicBezTo>
                        <a:cubicBezTo>
                          <a:pt x="951932" y="1121385"/>
                          <a:pt x="951932" y="1121385"/>
                          <a:pt x="951932" y="1121385"/>
                        </a:cubicBezTo>
                        <a:cubicBezTo>
                          <a:pt x="952110" y="1121296"/>
                          <a:pt x="952288" y="1121118"/>
                          <a:pt x="952466" y="1121030"/>
                        </a:cubicBezTo>
                        <a:cubicBezTo>
                          <a:pt x="952466" y="1121030"/>
                          <a:pt x="952466" y="1121030"/>
                          <a:pt x="952466" y="1121030"/>
                        </a:cubicBezTo>
                        <a:cubicBezTo>
                          <a:pt x="952643" y="1120941"/>
                          <a:pt x="952821" y="1120763"/>
                          <a:pt x="952999" y="1120674"/>
                        </a:cubicBezTo>
                        <a:cubicBezTo>
                          <a:pt x="952999" y="1120674"/>
                          <a:pt x="952999" y="1120674"/>
                          <a:pt x="952999" y="1120674"/>
                        </a:cubicBezTo>
                        <a:cubicBezTo>
                          <a:pt x="953177" y="1120585"/>
                          <a:pt x="953355" y="1120407"/>
                          <a:pt x="953533" y="1120318"/>
                        </a:cubicBezTo>
                        <a:cubicBezTo>
                          <a:pt x="953533" y="1120318"/>
                          <a:pt x="953533" y="1120318"/>
                          <a:pt x="953533" y="1120318"/>
                        </a:cubicBezTo>
                        <a:cubicBezTo>
                          <a:pt x="953711" y="1120229"/>
                          <a:pt x="953889" y="1120051"/>
                          <a:pt x="954067" y="1119962"/>
                        </a:cubicBezTo>
                        <a:cubicBezTo>
                          <a:pt x="954067" y="1119962"/>
                          <a:pt x="954067" y="1119962"/>
                          <a:pt x="954067" y="1119962"/>
                        </a:cubicBezTo>
                        <a:cubicBezTo>
                          <a:pt x="954244" y="1119873"/>
                          <a:pt x="954422" y="1119695"/>
                          <a:pt x="954600" y="1119606"/>
                        </a:cubicBezTo>
                        <a:cubicBezTo>
                          <a:pt x="954600" y="1119606"/>
                          <a:pt x="954600" y="1119606"/>
                          <a:pt x="954600" y="1119606"/>
                        </a:cubicBezTo>
                        <a:cubicBezTo>
                          <a:pt x="954778" y="1119517"/>
                          <a:pt x="954956" y="1119340"/>
                          <a:pt x="955134" y="1119251"/>
                        </a:cubicBezTo>
                        <a:cubicBezTo>
                          <a:pt x="955134" y="1119251"/>
                          <a:pt x="955134" y="1119251"/>
                          <a:pt x="955134" y="1119251"/>
                        </a:cubicBezTo>
                        <a:cubicBezTo>
                          <a:pt x="955312" y="1119162"/>
                          <a:pt x="955490" y="1118984"/>
                          <a:pt x="955668" y="1118895"/>
                        </a:cubicBezTo>
                        <a:cubicBezTo>
                          <a:pt x="955668" y="1118895"/>
                          <a:pt x="955668" y="1118895"/>
                          <a:pt x="955668" y="1118895"/>
                        </a:cubicBezTo>
                        <a:cubicBezTo>
                          <a:pt x="955846" y="1118806"/>
                          <a:pt x="956023" y="1118628"/>
                          <a:pt x="956201" y="1118539"/>
                        </a:cubicBezTo>
                        <a:cubicBezTo>
                          <a:pt x="956201" y="1118539"/>
                          <a:pt x="956201" y="1118539"/>
                          <a:pt x="956201" y="1118539"/>
                        </a:cubicBezTo>
                        <a:cubicBezTo>
                          <a:pt x="956379" y="1118450"/>
                          <a:pt x="956557" y="1118272"/>
                          <a:pt x="956735" y="1118183"/>
                        </a:cubicBezTo>
                        <a:cubicBezTo>
                          <a:pt x="956735" y="1118183"/>
                          <a:pt x="956735" y="1118183"/>
                          <a:pt x="956735" y="1118183"/>
                        </a:cubicBezTo>
                        <a:cubicBezTo>
                          <a:pt x="956913" y="1118094"/>
                          <a:pt x="957091" y="1117916"/>
                          <a:pt x="957269" y="1117827"/>
                        </a:cubicBezTo>
                        <a:cubicBezTo>
                          <a:pt x="957269" y="1117827"/>
                          <a:pt x="957269" y="1117827"/>
                          <a:pt x="957269" y="1117827"/>
                        </a:cubicBezTo>
                        <a:cubicBezTo>
                          <a:pt x="957447" y="1117738"/>
                          <a:pt x="957624" y="1117561"/>
                          <a:pt x="957802" y="1117472"/>
                        </a:cubicBezTo>
                        <a:cubicBezTo>
                          <a:pt x="957802" y="1117472"/>
                          <a:pt x="957802" y="1117472"/>
                          <a:pt x="957802" y="1117472"/>
                        </a:cubicBezTo>
                        <a:cubicBezTo>
                          <a:pt x="957980" y="1117383"/>
                          <a:pt x="958158" y="1117205"/>
                          <a:pt x="958336" y="1117116"/>
                        </a:cubicBezTo>
                        <a:cubicBezTo>
                          <a:pt x="958336" y="1117116"/>
                          <a:pt x="958336" y="1117116"/>
                          <a:pt x="958336" y="1117116"/>
                        </a:cubicBezTo>
                        <a:cubicBezTo>
                          <a:pt x="958514" y="1117027"/>
                          <a:pt x="958692" y="1116849"/>
                          <a:pt x="958870" y="1116760"/>
                        </a:cubicBezTo>
                        <a:cubicBezTo>
                          <a:pt x="958870" y="1116760"/>
                          <a:pt x="958870" y="1116760"/>
                          <a:pt x="958870" y="1116760"/>
                        </a:cubicBezTo>
                        <a:cubicBezTo>
                          <a:pt x="959048" y="1116671"/>
                          <a:pt x="959226" y="1116493"/>
                          <a:pt x="959403" y="1116404"/>
                        </a:cubicBezTo>
                        <a:cubicBezTo>
                          <a:pt x="959403" y="1116404"/>
                          <a:pt x="959403" y="1116404"/>
                          <a:pt x="959403" y="1116404"/>
                        </a:cubicBezTo>
                        <a:cubicBezTo>
                          <a:pt x="959581" y="1116315"/>
                          <a:pt x="959760" y="1116137"/>
                          <a:pt x="959937" y="1116048"/>
                        </a:cubicBezTo>
                        <a:cubicBezTo>
                          <a:pt x="959937" y="1116048"/>
                          <a:pt x="959937" y="1116048"/>
                          <a:pt x="959937" y="1116048"/>
                        </a:cubicBezTo>
                        <a:cubicBezTo>
                          <a:pt x="960115" y="1115959"/>
                          <a:pt x="960293" y="1115782"/>
                          <a:pt x="960471" y="1115693"/>
                        </a:cubicBezTo>
                        <a:cubicBezTo>
                          <a:pt x="960471" y="1115693"/>
                          <a:pt x="960471" y="1115693"/>
                          <a:pt x="960471" y="1115693"/>
                        </a:cubicBezTo>
                        <a:cubicBezTo>
                          <a:pt x="960649" y="1115604"/>
                          <a:pt x="960827" y="1115426"/>
                          <a:pt x="961004" y="1115337"/>
                        </a:cubicBezTo>
                        <a:cubicBezTo>
                          <a:pt x="961004" y="1115337"/>
                          <a:pt x="961004" y="1115337"/>
                          <a:pt x="961004" y="1115337"/>
                        </a:cubicBezTo>
                        <a:cubicBezTo>
                          <a:pt x="961183" y="1115248"/>
                          <a:pt x="961361" y="1115070"/>
                          <a:pt x="961538" y="1114981"/>
                        </a:cubicBezTo>
                        <a:cubicBezTo>
                          <a:pt x="961538" y="1114981"/>
                          <a:pt x="961538" y="1114981"/>
                          <a:pt x="961538" y="1114981"/>
                        </a:cubicBezTo>
                        <a:cubicBezTo>
                          <a:pt x="961716" y="1114892"/>
                          <a:pt x="961894" y="1114714"/>
                          <a:pt x="962072" y="1114625"/>
                        </a:cubicBezTo>
                        <a:cubicBezTo>
                          <a:pt x="962072" y="1114625"/>
                          <a:pt x="962072" y="1114625"/>
                          <a:pt x="962072" y="1114625"/>
                        </a:cubicBezTo>
                        <a:cubicBezTo>
                          <a:pt x="962250" y="1114536"/>
                          <a:pt x="962428" y="1114358"/>
                          <a:pt x="962605" y="1114269"/>
                        </a:cubicBezTo>
                        <a:cubicBezTo>
                          <a:pt x="962605" y="1114269"/>
                          <a:pt x="962605" y="1114269"/>
                          <a:pt x="962605" y="1114269"/>
                        </a:cubicBezTo>
                        <a:cubicBezTo>
                          <a:pt x="962784" y="1114180"/>
                          <a:pt x="962962" y="1114002"/>
                          <a:pt x="963139" y="1113914"/>
                        </a:cubicBezTo>
                        <a:cubicBezTo>
                          <a:pt x="963139" y="1113914"/>
                          <a:pt x="963139" y="1113914"/>
                          <a:pt x="963139" y="1113914"/>
                        </a:cubicBezTo>
                        <a:cubicBezTo>
                          <a:pt x="963317" y="1113825"/>
                          <a:pt x="963495" y="1113647"/>
                          <a:pt x="963673" y="1113558"/>
                        </a:cubicBezTo>
                        <a:cubicBezTo>
                          <a:pt x="963673" y="1113558"/>
                          <a:pt x="963673" y="1113558"/>
                          <a:pt x="963673" y="1113558"/>
                        </a:cubicBezTo>
                        <a:cubicBezTo>
                          <a:pt x="963851" y="1113469"/>
                          <a:pt x="964029" y="1113291"/>
                          <a:pt x="964207" y="1113202"/>
                        </a:cubicBezTo>
                        <a:cubicBezTo>
                          <a:pt x="964207" y="1113202"/>
                          <a:pt x="964207" y="1113202"/>
                          <a:pt x="964207" y="1113202"/>
                        </a:cubicBezTo>
                        <a:cubicBezTo>
                          <a:pt x="964385" y="1113113"/>
                          <a:pt x="964563" y="1112935"/>
                          <a:pt x="964741" y="1112846"/>
                        </a:cubicBezTo>
                        <a:cubicBezTo>
                          <a:pt x="964741" y="1112846"/>
                          <a:pt x="964741" y="1112846"/>
                          <a:pt x="964741" y="1112846"/>
                        </a:cubicBezTo>
                        <a:cubicBezTo>
                          <a:pt x="964918" y="1112757"/>
                          <a:pt x="965096" y="1112579"/>
                          <a:pt x="965274" y="1112490"/>
                        </a:cubicBezTo>
                        <a:cubicBezTo>
                          <a:pt x="965274" y="1112490"/>
                          <a:pt x="965274" y="1112490"/>
                          <a:pt x="965274" y="1112490"/>
                        </a:cubicBezTo>
                        <a:cubicBezTo>
                          <a:pt x="965452" y="1112401"/>
                          <a:pt x="965630" y="1112224"/>
                          <a:pt x="965808" y="1112135"/>
                        </a:cubicBezTo>
                        <a:cubicBezTo>
                          <a:pt x="965808" y="1112135"/>
                          <a:pt x="965808" y="1112135"/>
                          <a:pt x="965808" y="1112135"/>
                        </a:cubicBezTo>
                        <a:cubicBezTo>
                          <a:pt x="965986" y="1112046"/>
                          <a:pt x="966164" y="1111868"/>
                          <a:pt x="966342" y="1111779"/>
                        </a:cubicBezTo>
                        <a:cubicBezTo>
                          <a:pt x="966342" y="1111779"/>
                          <a:pt x="966342" y="1111779"/>
                          <a:pt x="966342" y="1111779"/>
                        </a:cubicBezTo>
                        <a:cubicBezTo>
                          <a:pt x="966519" y="1111690"/>
                          <a:pt x="966697" y="1111512"/>
                          <a:pt x="966875" y="1111423"/>
                        </a:cubicBezTo>
                        <a:cubicBezTo>
                          <a:pt x="966875" y="1111423"/>
                          <a:pt x="966875" y="1111423"/>
                          <a:pt x="966875" y="1111423"/>
                        </a:cubicBezTo>
                        <a:cubicBezTo>
                          <a:pt x="967053" y="1111334"/>
                          <a:pt x="967231" y="1111156"/>
                          <a:pt x="967409" y="1111067"/>
                        </a:cubicBezTo>
                        <a:cubicBezTo>
                          <a:pt x="967409" y="1111067"/>
                          <a:pt x="967409" y="1111067"/>
                          <a:pt x="967409" y="1111067"/>
                        </a:cubicBezTo>
                        <a:cubicBezTo>
                          <a:pt x="967587" y="1110978"/>
                          <a:pt x="967765" y="1110800"/>
                          <a:pt x="967943" y="1110711"/>
                        </a:cubicBezTo>
                        <a:cubicBezTo>
                          <a:pt x="967943" y="1110711"/>
                          <a:pt x="967943" y="1110711"/>
                          <a:pt x="967943" y="1110711"/>
                        </a:cubicBezTo>
                        <a:cubicBezTo>
                          <a:pt x="968121" y="1110623"/>
                          <a:pt x="968298" y="1110445"/>
                          <a:pt x="968476" y="1110356"/>
                        </a:cubicBezTo>
                        <a:cubicBezTo>
                          <a:pt x="968476" y="1110356"/>
                          <a:pt x="968476" y="1110356"/>
                          <a:pt x="968476" y="1110356"/>
                        </a:cubicBezTo>
                        <a:cubicBezTo>
                          <a:pt x="968655" y="1110267"/>
                          <a:pt x="968832" y="1110089"/>
                          <a:pt x="969010" y="1110000"/>
                        </a:cubicBezTo>
                        <a:cubicBezTo>
                          <a:pt x="969010" y="1110000"/>
                          <a:pt x="969010" y="1110000"/>
                          <a:pt x="969010" y="1110000"/>
                        </a:cubicBezTo>
                        <a:cubicBezTo>
                          <a:pt x="969188" y="1109911"/>
                          <a:pt x="969366" y="1109733"/>
                          <a:pt x="969544" y="1109644"/>
                        </a:cubicBezTo>
                        <a:cubicBezTo>
                          <a:pt x="969544" y="1109644"/>
                          <a:pt x="969544" y="1109644"/>
                          <a:pt x="969544" y="1109644"/>
                        </a:cubicBezTo>
                        <a:cubicBezTo>
                          <a:pt x="969722" y="1109555"/>
                          <a:pt x="969899" y="1109377"/>
                          <a:pt x="970077" y="1109288"/>
                        </a:cubicBezTo>
                        <a:cubicBezTo>
                          <a:pt x="970077" y="1109288"/>
                          <a:pt x="970077" y="1109288"/>
                          <a:pt x="970077" y="1109288"/>
                        </a:cubicBezTo>
                        <a:cubicBezTo>
                          <a:pt x="970256" y="1109199"/>
                          <a:pt x="970433" y="1109021"/>
                          <a:pt x="970611" y="1108932"/>
                        </a:cubicBezTo>
                        <a:cubicBezTo>
                          <a:pt x="970611" y="1108932"/>
                          <a:pt x="970611" y="1108932"/>
                          <a:pt x="970611" y="1108932"/>
                        </a:cubicBezTo>
                        <a:cubicBezTo>
                          <a:pt x="970789" y="1108843"/>
                          <a:pt x="970967" y="1108666"/>
                          <a:pt x="971145" y="1108577"/>
                        </a:cubicBezTo>
                        <a:cubicBezTo>
                          <a:pt x="971145" y="1108577"/>
                          <a:pt x="971145" y="1108577"/>
                          <a:pt x="971145" y="1108577"/>
                        </a:cubicBezTo>
                        <a:cubicBezTo>
                          <a:pt x="971323" y="1108488"/>
                          <a:pt x="971500" y="1108310"/>
                          <a:pt x="971678" y="1108221"/>
                        </a:cubicBezTo>
                        <a:cubicBezTo>
                          <a:pt x="971678" y="1108221"/>
                          <a:pt x="971678" y="1108221"/>
                          <a:pt x="971678" y="1108221"/>
                        </a:cubicBezTo>
                        <a:cubicBezTo>
                          <a:pt x="971857" y="1108132"/>
                          <a:pt x="972034" y="1107954"/>
                          <a:pt x="972212" y="1107865"/>
                        </a:cubicBezTo>
                        <a:cubicBezTo>
                          <a:pt x="972212" y="1107865"/>
                          <a:pt x="972212" y="1107865"/>
                          <a:pt x="972212" y="1107865"/>
                        </a:cubicBezTo>
                        <a:cubicBezTo>
                          <a:pt x="972390" y="1107776"/>
                          <a:pt x="972568" y="1107598"/>
                          <a:pt x="972746" y="1107509"/>
                        </a:cubicBezTo>
                        <a:cubicBezTo>
                          <a:pt x="972746" y="1107509"/>
                          <a:pt x="972746" y="1107509"/>
                          <a:pt x="972746" y="1107509"/>
                        </a:cubicBezTo>
                        <a:cubicBezTo>
                          <a:pt x="972924" y="1107420"/>
                          <a:pt x="973102" y="1107242"/>
                          <a:pt x="973280" y="1107153"/>
                        </a:cubicBezTo>
                        <a:cubicBezTo>
                          <a:pt x="973280" y="1107153"/>
                          <a:pt x="973280" y="1107153"/>
                          <a:pt x="973280" y="1107153"/>
                        </a:cubicBezTo>
                        <a:cubicBezTo>
                          <a:pt x="973458" y="1107064"/>
                          <a:pt x="973636" y="1106887"/>
                          <a:pt x="973813" y="1106798"/>
                        </a:cubicBezTo>
                        <a:cubicBezTo>
                          <a:pt x="973813" y="1106798"/>
                          <a:pt x="973813" y="1106798"/>
                          <a:pt x="973813" y="1106798"/>
                        </a:cubicBezTo>
                        <a:cubicBezTo>
                          <a:pt x="973991" y="1106709"/>
                          <a:pt x="974169" y="1106531"/>
                          <a:pt x="974347" y="1106442"/>
                        </a:cubicBezTo>
                        <a:cubicBezTo>
                          <a:pt x="974347" y="1106442"/>
                          <a:pt x="974347" y="1106442"/>
                          <a:pt x="974347" y="1106442"/>
                        </a:cubicBezTo>
                        <a:cubicBezTo>
                          <a:pt x="974525" y="1106353"/>
                          <a:pt x="974703" y="1106175"/>
                          <a:pt x="974881" y="1106086"/>
                        </a:cubicBezTo>
                        <a:cubicBezTo>
                          <a:pt x="974881" y="1106086"/>
                          <a:pt x="974881" y="1106086"/>
                          <a:pt x="974881" y="1106086"/>
                        </a:cubicBezTo>
                        <a:cubicBezTo>
                          <a:pt x="975059" y="1105997"/>
                          <a:pt x="975237" y="1105819"/>
                          <a:pt x="975414" y="1105730"/>
                        </a:cubicBezTo>
                        <a:cubicBezTo>
                          <a:pt x="975414" y="1105730"/>
                          <a:pt x="975414" y="1105730"/>
                          <a:pt x="975414" y="1105730"/>
                        </a:cubicBezTo>
                        <a:cubicBezTo>
                          <a:pt x="975592" y="1105641"/>
                          <a:pt x="975770" y="1105463"/>
                          <a:pt x="975948" y="1105374"/>
                        </a:cubicBezTo>
                        <a:cubicBezTo>
                          <a:pt x="975948" y="1105374"/>
                          <a:pt x="975948" y="1105374"/>
                          <a:pt x="975948" y="1105374"/>
                        </a:cubicBezTo>
                        <a:cubicBezTo>
                          <a:pt x="976126" y="1105285"/>
                          <a:pt x="976304" y="1105108"/>
                          <a:pt x="976482" y="1105019"/>
                        </a:cubicBezTo>
                        <a:cubicBezTo>
                          <a:pt x="976482" y="1105019"/>
                          <a:pt x="976482" y="1105019"/>
                          <a:pt x="976482" y="1105019"/>
                        </a:cubicBezTo>
                        <a:cubicBezTo>
                          <a:pt x="976660" y="1104930"/>
                          <a:pt x="976838" y="1104752"/>
                          <a:pt x="977016" y="1104663"/>
                        </a:cubicBezTo>
                        <a:cubicBezTo>
                          <a:pt x="977016" y="1104663"/>
                          <a:pt x="977016" y="1104663"/>
                          <a:pt x="977016" y="1104663"/>
                        </a:cubicBezTo>
                        <a:cubicBezTo>
                          <a:pt x="977193" y="1104574"/>
                          <a:pt x="977371" y="1104396"/>
                          <a:pt x="977549" y="1104307"/>
                        </a:cubicBezTo>
                        <a:cubicBezTo>
                          <a:pt x="977549" y="1104307"/>
                          <a:pt x="977549" y="1104307"/>
                          <a:pt x="977549" y="1104307"/>
                        </a:cubicBezTo>
                        <a:cubicBezTo>
                          <a:pt x="977727" y="1104218"/>
                          <a:pt x="977905" y="1104040"/>
                          <a:pt x="978083" y="1103951"/>
                        </a:cubicBezTo>
                        <a:cubicBezTo>
                          <a:pt x="978083" y="1103951"/>
                          <a:pt x="978083" y="1103951"/>
                          <a:pt x="978083" y="1103951"/>
                        </a:cubicBezTo>
                        <a:cubicBezTo>
                          <a:pt x="978261" y="1103862"/>
                          <a:pt x="978439" y="1103684"/>
                          <a:pt x="978617" y="1103595"/>
                        </a:cubicBezTo>
                        <a:cubicBezTo>
                          <a:pt x="978617" y="1103595"/>
                          <a:pt x="978617" y="1103595"/>
                          <a:pt x="978617" y="1103595"/>
                        </a:cubicBezTo>
                        <a:cubicBezTo>
                          <a:pt x="978794" y="1103507"/>
                          <a:pt x="978972" y="1103329"/>
                          <a:pt x="979150" y="1103240"/>
                        </a:cubicBezTo>
                        <a:cubicBezTo>
                          <a:pt x="979150" y="1103240"/>
                          <a:pt x="979150" y="1103240"/>
                          <a:pt x="979150" y="1103240"/>
                        </a:cubicBezTo>
                        <a:cubicBezTo>
                          <a:pt x="979328" y="1103151"/>
                          <a:pt x="979506" y="1102973"/>
                          <a:pt x="979684" y="1102884"/>
                        </a:cubicBezTo>
                        <a:cubicBezTo>
                          <a:pt x="979684" y="1102884"/>
                          <a:pt x="979684" y="1102884"/>
                          <a:pt x="979684" y="1102884"/>
                        </a:cubicBezTo>
                        <a:cubicBezTo>
                          <a:pt x="979862" y="1102795"/>
                          <a:pt x="980040" y="1102617"/>
                          <a:pt x="980218" y="1102528"/>
                        </a:cubicBezTo>
                        <a:cubicBezTo>
                          <a:pt x="980218" y="1102528"/>
                          <a:pt x="980218" y="1102528"/>
                          <a:pt x="980218" y="1102528"/>
                        </a:cubicBezTo>
                        <a:cubicBezTo>
                          <a:pt x="980395" y="1102439"/>
                          <a:pt x="980573" y="1102261"/>
                          <a:pt x="980752" y="1102172"/>
                        </a:cubicBezTo>
                        <a:cubicBezTo>
                          <a:pt x="980752" y="1102172"/>
                          <a:pt x="980752" y="1102172"/>
                          <a:pt x="980752" y="1102172"/>
                        </a:cubicBezTo>
                        <a:cubicBezTo>
                          <a:pt x="980929" y="1102083"/>
                          <a:pt x="981107" y="1101905"/>
                          <a:pt x="981285" y="1101816"/>
                        </a:cubicBezTo>
                        <a:cubicBezTo>
                          <a:pt x="981285" y="1101816"/>
                          <a:pt x="981285" y="1101816"/>
                          <a:pt x="981285" y="1101816"/>
                        </a:cubicBezTo>
                        <a:cubicBezTo>
                          <a:pt x="981463" y="1101728"/>
                          <a:pt x="981641" y="1101550"/>
                          <a:pt x="981819" y="1101461"/>
                        </a:cubicBezTo>
                        <a:cubicBezTo>
                          <a:pt x="981819" y="1101461"/>
                          <a:pt x="981819" y="1101461"/>
                          <a:pt x="981819" y="1101461"/>
                        </a:cubicBezTo>
                        <a:cubicBezTo>
                          <a:pt x="981997" y="1101372"/>
                          <a:pt x="982174" y="1101194"/>
                          <a:pt x="982353" y="1101105"/>
                        </a:cubicBezTo>
                        <a:cubicBezTo>
                          <a:pt x="982353" y="1101105"/>
                          <a:pt x="982353" y="1101105"/>
                          <a:pt x="982353" y="1101105"/>
                        </a:cubicBezTo>
                        <a:cubicBezTo>
                          <a:pt x="982531" y="1101016"/>
                          <a:pt x="982708" y="1100838"/>
                          <a:pt x="982886" y="1100749"/>
                        </a:cubicBezTo>
                        <a:cubicBezTo>
                          <a:pt x="982886" y="1100749"/>
                          <a:pt x="982886" y="1100749"/>
                          <a:pt x="982886" y="1100749"/>
                        </a:cubicBezTo>
                        <a:cubicBezTo>
                          <a:pt x="983064" y="1100660"/>
                          <a:pt x="983242" y="1100482"/>
                          <a:pt x="983420" y="1100393"/>
                        </a:cubicBezTo>
                        <a:cubicBezTo>
                          <a:pt x="983420" y="1100393"/>
                          <a:pt x="983420" y="1100393"/>
                          <a:pt x="983420" y="1100393"/>
                        </a:cubicBezTo>
                        <a:cubicBezTo>
                          <a:pt x="983598" y="1100304"/>
                          <a:pt x="983775" y="1100126"/>
                          <a:pt x="983954" y="1100038"/>
                        </a:cubicBezTo>
                        <a:cubicBezTo>
                          <a:pt x="983954" y="1100038"/>
                          <a:pt x="983954" y="1100038"/>
                          <a:pt x="983954" y="1100038"/>
                        </a:cubicBezTo>
                        <a:cubicBezTo>
                          <a:pt x="984132" y="1099948"/>
                          <a:pt x="984309" y="1099771"/>
                          <a:pt x="984487" y="1099682"/>
                        </a:cubicBezTo>
                        <a:cubicBezTo>
                          <a:pt x="984487" y="1099682"/>
                          <a:pt x="984487" y="1099682"/>
                          <a:pt x="984487" y="1099682"/>
                        </a:cubicBezTo>
                        <a:cubicBezTo>
                          <a:pt x="984665" y="1099593"/>
                          <a:pt x="984843" y="1099415"/>
                          <a:pt x="985021" y="1099326"/>
                        </a:cubicBezTo>
                        <a:cubicBezTo>
                          <a:pt x="985021" y="1099326"/>
                          <a:pt x="985021" y="1099326"/>
                          <a:pt x="985021" y="1099326"/>
                        </a:cubicBezTo>
                        <a:cubicBezTo>
                          <a:pt x="985199" y="1099237"/>
                          <a:pt x="985377" y="1099059"/>
                          <a:pt x="985555" y="1098970"/>
                        </a:cubicBezTo>
                        <a:cubicBezTo>
                          <a:pt x="985555" y="1098970"/>
                          <a:pt x="985555" y="1098970"/>
                          <a:pt x="985555" y="1098970"/>
                        </a:cubicBezTo>
                        <a:cubicBezTo>
                          <a:pt x="985733" y="1098881"/>
                          <a:pt x="985911" y="1098703"/>
                          <a:pt x="986088" y="1098614"/>
                        </a:cubicBezTo>
                        <a:cubicBezTo>
                          <a:pt x="986088" y="1098614"/>
                          <a:pt x="986088" y="1098614"/>
                          <a:pt x="986088" y="1098614"/>
                        </a:cubicBezTo>
                        <a:cubicBezTo>
                          <a:pt x="986266" y="1098525"/>
                          <a:pt x="986444" y="1098347"/>
                          <a:pt x="986622" y="1098259"/>
                        </a:cubicBezTo>
                        <a:cubicBezTo>
                          <a:pt x="986622" y="1098259"/>
                          <a:pt x="986622" y="1098259"/>
                          <a:pt x="986622" y="1098259"/>
                        </a:cubicBezTo>
                        <a:cubicBezTo>
                          <a:pt x="986800" y="1098170"/>
                          <a:pt x="986978" y="1097992"/>
                          <a:pt x="987156" y="1097903"/>
                        </a:cubicBezTo>
                        <a:cubicBezTo>
                          <a:pt x="987156" y="1097903"/>
                          <a:pt x="987156" y="1097903"/>
                          <a:pt x="987156" y="1097903"/>
                        </a:cubicBezTo>
                        <a:cubicBezTo>
                          <a:pt x="987334" y="1097814"/>
                          <a:pt x="987512" y="1097636"/>
                          <a:pt x="987689" y="1097547"/>
                        </a:cubicBezTo>
                        <a:cubicBezTo>
                          <a:pt x="987689" y="1097547"/>
                          <a:pt x="987689" y="1097547"/>
                          <a:pt x="987689" y="1097547"/>
                        </a:cubicBezTo>
                        <a:cubicBezTo>
                          <a:pt x="987867" y="1097458"/>
                          <a:pt x="988045" y="1097280"/>
                          <a:pt x="988223" y="1097191"/>
                        </a:cubicBezTo>
                        <a:cubicBezTo>
                          <a:pt x="988223" y="1097191"/>
                          <a:pt x="988223" y="1097191"/>
                          <a:pt x="988223" y="1097191"/>
                        </a:cubicBezTo>
                        <a:cubicBezTo>
                          <a:pt x="988401" y="1097102"/>
                          <a:pt x="988579" y="1096924"/>
                          <a:pt x="988757" y="1096835"/>
                        </a:cubicBezTo>
                        <a:cubicBezTo>
                          <a:pt x="988757" y="1096835"/>
                          <a:pt x="988757" y="1096835"/>
                          <a:pt x="988757" y="1096835"/>
                        </a:cubicBezTo>
                        <a:cubicBezTo>
                          <a:pt x="988935" y="1096746"/>
                          <a:pt x="989113" y="1096568"/>
                          <a:pt x="989290" y="1096479"/>
                        </a:cubicBezTo>
                        <a:cubicBezTo>
                          <a:pt x="989290" y="1096479"/>
                          <a:pt x="989290" y="1096479"/>
                          <a:pt x="989290" y="1096479"/>
                        </a:cubicBezTo>
                        <a:cubicBezTo>
                          <a:pt x="989468" y="1096391"/>
                          <a:pt x="989646" y="1096213"/>
                          <a:pt x="989824" y="1096124"/>
                        </a:cubicBezTo>
                        <a:cubicBezTo>
                          <a:pt x="989824" y="1096124"/>
                          <a:pt x="989824" y="1096124"/>
                          <a:pt x="989824" y="1096124"/>
                        </a:cubicBezTo>
                        <a:cubicBezTo>
                          <a:pt x="990002" y="1096035"/>
                          <a:pt x="990180" y="1095857"/>
                          <a:pt x="990358" y="1095768"/>
                        </a:cubicBezTo>
                        <a:cubicBezTo>
                          <a:pt x="990358" y="1095768"/>
                          <a:pt x="990358" y="1095768"/>
                          <a:pt x="990358" y="1095768"/>
                        </a:cubicBezTo>
                        <a:cubicBezTo>
                          <a:pt x="990536" y="1095679"/>
                          <a:pt x="990714" y="1095501"/>
                          <a:pt x="990892" y="1095412"/>
                        </a:cubicBezTo>
                        <a:cubicBezTo>
                          <a:pt x="990892" y="1095412"/>
                          <a:pt x="990892" y="1095412"/>
                          <a:pt x="990892" y="1095412"/>
                        </a:cubicBezTo>
                        <a:cubicBezTo>
                          <a:pt x="991069" y="1095323"/>
                          <a:pt x="991247" y="1095145"/>
                          <a:pt x="991426" y="1095056"/>
                        </a:cubicBezTo>
                        <a:cubicBezTo>
                          <a:pt x="991426" y="1095056"/>
                          <a:pt x="991426" y="1095056"/>
                          <a:pt x="991426" y="1095056"/>
                        </a:cubicBezTo>
                        <a:cubicBezTo>
                          <a:pt x="991603" y="1094967"/>
                          <a:pt x="991781" y="1094790"/>
                          <a:pt x="991959" y="1094700"/>
                        </a:cubicBezTo>
                        <a:cubicBezTo>
                          <a:pt x="991959" y="1094700"/>
                          <a:pt x="991959" y="1094700"/>
                          <a:pt x="991959" y="1094700"/>
                        </a:cubicBezTo>
                        <a:cubicBezTo>
                          <a:pt x="992137" y="1094612"/>
                          <a:pt x="992315" y="1094434"/>
                          <a:pt x="992493" y="1094345"/>
                        </a:cubicBezTo>
                        <a:cubicBezTo>
                          <a:pt x="992493" y="1094345"/>
                          <a:pt x="992493" y="1094345"/>
                          <a:pt x="992493" y="1094345"/>
                        </a:cubicBezTo>
                        <a:cubicBezTo>
                          <a:pt x="992670" y="1094256"/>
                          <a:pt x="992848" y="1094078"/>
                          <a:pt x="993027" y="1093989"/>
                        </a:cubicBezTo>
                        <a:cubicBezTo>
                          <a:pt x="993027" y="1093989"/>
                          <a:pt x="993027" y="1093989"/>
                          <a:pt x="993027" y="1093989"/>
                        </a:cubicBezTo>
                        <a:cubicBezTo>
                          <a:pt x="993204" y="1093900"/>
                          <a:pt x="993382" y="1093722"/>
                          <a:pt x="993560" y="1093633"/>
                        </a:cubicBezTo>
                        <a:cubicBezTo>
                          <a:pt x="993560" y="1093633"/>
                          <a:pt x="993560" y="1093633"/>
                          <a:pt x="993560" y="1093633"/>
                        </a:cubicBezTo>
                        <a:cubicBezTo>
                          <a:pt x="993738" y="1093544"/>
                          <a:pt x="993916" y="1093366"/>
                          <a:pt x="994094" y="1093277"/>
                        </a:cubicBezTo>
                        <a:cubicBezTo>
                          <a:pt x="994094" y="1093277"/>
                          <a:pt x="994094" y="1093277"/>
                          <a:pt x="994094" y="1093277"/>
                        </a:cubicBezTo>
                        <a:cubicBezTo>
                          <a:pt x="994271" y="1093188"/>
                          <a:pt x="994450" y="1093010"/>
                          <a:pt x="994628" y="1092922"/>
                        </a:cubicBezTo>
                        <a:cubicBezTo>
                          <a:pt x="994628" y="1092922"/>
                          <a:pt x="994628" y="1092922"/>
                          <a:pt x="994628" y="1092922"/>
                        </a:cubicBezTo>
                        <a:cubicBezTo>
                          <a:pt x="994806" y="1092833"/>
                          <a:pt x="994983" y="1092655"/>
                          <a:pt x="995161" y="1092566"/>
                        </a:cubicBezTo>
                        <a:cubicBezTo>
                          <a:pt x="995161" y="1092566"/>
                          <a:pt x="995161" y="1092566"/>
                          <a:pt x="995161" y="1092566"/>
                        </a:cubicBezTo>
                        <a:cubicBezTo>
                          <a:pt x="995339" y="1092477"/>
                          <a:pt x="995517" y="1092299"/>
                          <a:pt x="995695" y="1092210"/>
                        </a:cubicBezTo>
                        <a:cubicBezTo>
                          <a:pt x="995695" y="1092210"/>
                          <a:pt x="995695" y="1092210"/>
                          <a:pt x="995695" y="1092210"/>
                        </a:cubicBezTo>
                        <a:cubicBezTo>
                          <a:pt x="995873" y="1092121"/>
                          <a:pt x="996051" y="1091943"/>
                          <a:pt x="996229" y="1091854"/>
                        </a:cubicBezTo>
                        <a:cubicBezTo>
                          <a:pt x="996229" y="1091854"/>
                          <a:pt x="996229" y="1091854"/>
                          <a:pt x="996229" y="1091854"/>
                        </a:cubicBezTo>
                        <a:cubicBezTo>
                          <a:pt x="996407" y="1091765"/>
                          <a:pt x="996584" y="1091587"/>
                          <a:pt x="996762" y="1091498"/>
                        </a:cubicBezTo>
                        <a:cubicBezTo>
                          <a:pt x="996762" y="1091498"/>
                          <a:pt x="996762" y="1091498"/>
                          <a:pt x="996762" y="1091498"/>
                        </a:cubicBezTo>
                        <a:cubicBezTo>
                          <a:pt x="996940" y="1091409"/>
                          <a:pt x="997118" y="1091231"/>
                          <a:pt x="997296" y="1091143"/>
                        </a:cubicBezTo>
                        <a:cubicBezTo>
                          <a:pt x="997296" y="1091143"/>
                          <a:pt x="997296" y="1091143"/>
                          <a:pt x="997296" y="1091143"/>
                        </a:cubicBezTo>
                        <a:cubicBezTo>
                          <a:pt x="997474" y="1091054"/>
                          <a:pt x="997652" y="1090876"/>
                          <a:pt x="997830" y="1090787"/>
                        </a:cubicBezTo>
                        <a:cubicBezTo>
                          <a:pt x="997830" y="1090787"/>
                          <a:pt x="997830" y="1090787"/>
                          <a:pt x="997830" y="1090787"/>
                        </a:cubicBezTo>
                        <a:cubicBezTo>
                          <a:pt x="998008" y="1090698"/>
                          <a:pt x="998185" y="1090520"/>
                          <a:pt x="998363" y="1090431"/>
                        </a:cubicBezTo>
                        <a:cubicBezTo>
                          <a:pt x="998363" y="1090431"/>
                          <a:pt x="998363" y="1090431"/>
                          <a:pt x="998363" y="1090431"/>
                        </a:cubicBezTo>
                        <a:cubicBezTo>
                          <a:pt x="998541" y="1090342"/>
                          <a:pt x="998719" y="1090164"/>
                          <a:pt x="998897" y="1090075"/>
                        </a:cubicBezTo>
                        <a:cubicBezTo>
                          <a:pt x="998897" y="1090075"/>
                          <a:pt x="998897" y="1090075"/>
                          <a:pt x="998897" y="1090075"/>
                        </a:cubicBezTo>
                        <a:cubicBezTo>
                          <a:pt x="999075" y="1089986"/>
                          <a:pt x="999253" y="1089808"/>
                          <a:pt x="999431" y="1089719"/>
                        </a:cubicBezTo>
                        <a:cubicBezTo>
                          <a:pt x="999431" y="1089719"/>
                          <a:pt x="999431" y="1089719"/>
                          <a:pt x="999431" y="1089719"/>
                        </a:cubicBezTo>
                        <a:cubicBezTo>
                          <a:pt x="999609" y="1089630"/>
                          <a:pt x="999787" y="1089453"/>
                          <a:pt x="999964" y="1089364"/>
                        </a:cubicBezTo>
                        <a:cubicBezTo>
                          <a:pt x="999964" y="1089364"/>
                          <a:pt x="999964" y="1089364"/>
                          <a:pt x="999964" y="1089364"/>
                        </a:cubicBezTo>
                        <a:cubicBezTo>
                          <a:pt x="1000142" y="1089275"/>
                          <a:pt x="1000320" y="1089097"/>
                          <a:pt x="1000498" y="1089008"/>
                        </a:cubicBezTo>
                        <a:cubicBezTo>
                          <a:pt x="1000498" y="1089008"/>
                          <a:pt x="1000498" y="1089008"/>
                          <a:pt x="1000498" y="1089008"/>
                        </a:cubicBezTo>
                        <a:cubicBezTo>
                          <a:pt x="1000676" y="1088919"/>
                          <a:pt x="1000854" y="1088741"/>
                          <a:pt x="1001032" y="1088652"/>
                        </a:cubicBezTo>
                        <a:cubicBezTo>
                          <a:pt x="1001032" y="1088652"/>
                          <a:pt x="1001032" y="1088652"/>
                          <a:pt x="1001032" y="1088652"/>
                        </a:cubicBezTo>
                        <a:cubicBezTo>
                          <a:pt x="1001210" y="1088563"/>
                          <a:pt x="1001388" y="1088385"/>
                          <a:pt x="1001565" y="1088296"/>
                        </a:cubicBezTo>
                        <a:cubicBezTo>
                          <a:pt x="1001565" y="1088296"/>
                          <a:pt x="1001565" y="1088296"/>
                          <a:pt x="1001565" y="1088296"/>
                        </a:cubicBezTo>
                        <a:cubicBezTo>
                          <a:pt x="1001743" y="1088207"/>
                          <a:pt x="1001922" y="1088029"/>
                          <a:pt x="1002099" y="1087940"/>
                        </a:cubicBezTo>
                        <a:cubicBezTo>
                          <a:pt x="1002099" y="1087940"/>
                          <a:pt x="1002099" y="1087940"/>
                          <a:pt x="1002099" y="1087940"/>
                        </a:cubicBezTo>
                        <a:cubicBezTo>
                          <a:pt x="1002277" y="1087851"/>
                          <a:pt x="1002455" y="1087674"/>
                          <a:pt x="1002633" y="1087585"/>
                        </a:cubicBezTo>
                        <a:cubicBezTo>
                          <a:pt x="1002633" y="1087585"/>
                          <a:pt x="1002633" y="1087585"/>
                          <a:pt x="1002633" y="1087585"/>
                        </a:cubicBezTo>
                        <a:cubicBezTo>
                          <a:pt x="1002811" y="1087496"/>
                          <a:pt x="1002989" y="1087318"/>
                          <a:pt x="1003166" y="1087229"/>
                        </a:cubicBezTo>
                        <a:cubicBezTo>
                          <a:pt x="1003166" y="1087229"/>
                          <a:pt x="1003166" y="1087229"/>
                          <a:pt x="1003166" y="1087229"/>
                        </a:cubicBezTo>
                        <a:cubicBezTo>
                          <a:pt x="1003344" y="1087140"/>
                          <a:pt x="1003523" y="1086962"/>
                          <a:pt x="1003701" y="1086873"/>
                        </a:cubicBezTo>
                        <a:cubicBezTo>
                          <a:pt x="1003701" y="1086873"/>
                          <a:pt x="1003701" y="1086873"/>
                          <a:pt x="1003701" y="1086873"/>
                        </a:cubicBezTo>
                        <a:cubicBezTo>
                          <a:pt x="1003878" y="1086784"/>
                          <a:pt x="1004056" y="1086606"/>
                          <a:pt x="1004234" y="1086517"/>
                        </a:cubicBezTo>
                        <a:cubicBezTo>
                          <a:pt x="1004234" y="1086517"/>
                          <a:pt x="1004234" y="1086517"/>
                          <a:pt x="1004234" y="1086517"/>
                        </a:cubicBezTo>
                        <a:cubicBezTo>
                          <a:pt x="1004412" y="1086428"/>
                          <a:pt x="1004590" y="1086250"/>
                          <a:pt x="1004768" y="1086161"/>
                        </a:cubicBezTo>
                        <a:cubicBezTo>
                          <a:pt x="1004768" y="1086161"/>
                          <a:pt x="1004768" y="1086161"/>
                          <a:pt x="1004768" y="1086161"/>
                        </a:cubicBezTo>
                        <a:cubicBezTo>
                          <a:pt x="1004945" y="1086072"/>
                          <a:pt x="1005124" y="1085895"/>
                          <a:pt x="1005302" y="1085806"/>
                        </a:cubicBezTo>
                        <a:cubicBezTo>
                          <a:pt x="1005302" y="1085806"/>
                          <a:pt x="1005302" y="1085806"/>
                          <a:pt x="1005302" y="1085806"/>
                        </a:cubicBezTo>
                        <a:cubicBezTo>
                          <a:pt x="1005479" y="1085717"/>
                          <a:pt x="1005657" y="1085539"/>
                          <a:pt x="1005835" y="1085450"/>
                        </a:cubicBezTo>
                        <a:cubicBezTo>
                          <a:pt x="1005835" y="1085450"/>
                          <a:pt x="1005835" y="1085450"/>
                          <a:pt x="1005835" y="1085450"/>
                        </a:cubicBezTo>
                        <a:cubicBezTo>
                          <a:pt x="1006013" y="1085361"/>
                          <a:pt x="1006191" y="1085183"/>
                          <a:pt x="1006369" y="1085094"/>
                        </a:cubicBezTo>
                        <a:cubicBezTo>
                          <a:pt x="1006369" y="1085094"/>
                          <a:pt x="1006369" y="1085094"/>
                          <a:pt x="1006369" y="1085094"/>
                        </a:cubicBezTo>
                        <a:cubicBezTo>
                          <a:pt x="1006547" y="1085005"/>
                          <a:pt x="1006725" y="1084827"/>
                          <a:pt x="1006903" y="1084738"/>
                        </a:cubicBezTo>
                        <a:cubicBezTo>
                          <a:pt x="1006903" y="1084738"/>
                          <a:pt x="1006903" y="1084738"/>
                          <a:pt x="1006903" y="1084738"/>
                        </a:cubicBezTo>
                        <a:cubicBezTo>
                          <a:pt x="1007080" y="1084649"/>
                          <a:pt x="1007258" y="1084471"/>
                          <a:pt x="1007436" y="1084382"/>
                        </a:cubicBezTo>
                        <a:cubicBezTo>
                          <a:pt x="1007436" y="1084382"/>
                          <a:pt x="1007436" y="1084382"/>
                          <a:pt x="1007436" y="1084382"/>
                        </a:cubicBezTo>
                        <a:cubicBezTo>
                          <a:pt x="1007614" y="1084293"/>
                          <a:pt x="1007792" y="1084115"/>
                          <a:pt x="1007970" y="1084027"/>
                        </a:cubicBezTo>
                        <a:cubicBezTo>
                          <a:pt x="1007970" y="1084027"/>
                          <a:pt x="1007970" y="1084027"/>
                          <a:pt x="1007970" y="1084027"/>
                        </a:cubicBezTo>
                        <a:cubicBezTo>
                          <a:pt x="1008148" y="1083938"/>
                          <a:pt x="1008326" y="1083760"/>
                          <a:pt x="1008504" y="1083671"/>
                        </a:cubicBezTo>
                        <a:cubicBezTo>
                          <a:pt x="1008504" y="1083671"/>
                          <a:pt x="1008504" y="1083671"/>
                          <a:pt x="1008504" y="1083671"/>
                        </a:cubicBezTo>
                        <a:cubicBezTo>
                          <a:pt x="1008682" y="1083582"/>
                          <a:pt x="1008859" y="1083404"/>
                          <a:pt x="1009037" y="1083315"/>
                        </a:cubicBezTo>
                        <a:cubicBezTo>
                          <a:pt x="1009037" y="1083315"/>
                          <a:pt x="1009037" y="1083315"/>
                          <a:pt x="1009037" y="1083315"/>
                        </a:cubicBezTo>
                        <a:cubicBezTo>
                          <a:pt x="1009215" y="1083226"/>
                          <a:pt x="1009393" y="1083048"/>
                          <a:pt x="1009571" y="1082959"/>
                        </a:cubicBezTo>
                        <a:cubicBezTo>
                          <a:pt x="1009571" y="1082959"/>
                          <a:pt x="1009571" y="1082959"/>
                          <a:pt x="1009571" y="1082959"/>
                        </a:cubicBezTo>
                        <a:cubicBezTo>
                          <a:pt x="1009749" y="1082870"/>
                          <a:pt x="1009927" y="1082692"/>
                          <a:pt x="1010105" y="1082603"/>
                        </a:cubicBezTo>
                        <a:cubicBezTo>
                          <a:pt x="789688" y="1223588"/>
                          <a:pt x="425707" y="1097903"/>
                          <a:pt x="236689" y="8024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839" name="Google Shape;2456;p37">
                <a:extLst>
                  <a:ext uri="{FF2B5EF4-FFF2-40B4-BE49-F238E27FC236}">
                    <a16:creationId xmlns:a16="http://schemas.microsoft.com/office/drawing/2014/main" id="{252229B5-EF24-1A83-3B07-3EDD52CA1F27}"/>
                  </a:ext>
                </a:extLst>
              </p:cNvPr>
              <p:cNvGrpSpPr/>
              <p:nvPr/>
            </p:nvGrpSpPr>
            <p:grpSpPr>
              <a:xfrm>
                <a:off x="8733463" y="1010255"/>
                <a:ext cx="1016254" cy="1118926"/>
                <a:chOff x="8733463" y="1010255"/>
                <a:chExt cx="1016254" cy="1118926"/>
              </a:xfrm>
            </p:grpSpPr>
            <p:sp>
              <p:nvSpPr>
                <p:cNvPr id="2863" name="Google Shape;2457;p37">
                  <a:extLst>
                    <a:ext uri="{FF2B5EF4-FFF2-40B4-BE49-F238E27FC236}">
                      <a16:creationId xmlns:a16="http://schemas.microsoft.com/office/drawing/2014/main" id="{607D8E3F-CE77-BB41-3CAB-946AEE3F6619}"/>
                    </a:ext>
                  </a:extLst>
                </p:cNvPr>
                <p:cNvSpPr/>
                <p:nvPr/>
              </p:nvSpPr>
              <p:spPr>
                <a:xfrm>
                  <a:off x="8733463" y="1757907"/>
                  <a:ext cx="399802" cy="371274"/>
                </a:xfrm>
                <a:custGeom>
                  <a:avLst/>
                  <a:gdLst/>
                  <a:ahLst/>
                  <a:cxnLst/>
                  <a:rect l="l" t="t" r="r" b="b"/>
                  <a:pathLst>
                    <a:path w="399802" h="371274" extrusionOk="0">
                      <a:moveTo>
                        <a:pt x="72736" y="115990"/>
                      </a:moveTo>
                      <a:cubicBezTo>
                        <a:pt x="3533" y="148457"/>
                        <a:pt x="-17548" y="222462"/>
                        <a:pt x="14919" y="291665"/>
                      </a:cubicBezTo>
                      <a:cubicBezTo>
                        <a:pt x="38490" y="341833"/>
                        <a:pt x="88302" y="371275"/>
                        <a:pt x="140249" y="371275"/>
                      </a:cubicBezTo>
                      <a:cubicBezTo>
                        <a:pt x="159906" y="371275"/>
                        <a:pt x="179920" y="367094"/>
                        <a:pt x="198955" y="358110"/>
                      </a:cubicBezTo>
                      <a:lnTo>
                        <a:pt x="399803" y="262668"/>
                      </a:lnTo>
                      <a:lnTo>
                        <a:pt x="308007" y="0"/>
                      </a:lnTo>
                      <a:lnTo>
                        <a:pt x="72825" y="11590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4" name="Google Shape;2458;p37">
                  <a:extLst>
                    <a:ext uri="{FF2B5EF4-FFF2-40B4-BE49-F238E27FC236}">
                      <a16:creationId xmlns:a16="http://schemas.microsoft.com/office/drawing/2014/main" id="{BBA5756B-2A54-3C30-A33C-F044E2AC95AD}"/>
                    </a:ext>
                  </a:extLst>
                </p:cNvPr>
                <p:cNvSpPr/>
                <p:nvPr/>
              </p:nvSpPr>
              <p:spPr>
                <a:xfrm>
                  <a:off x="9041470" y="1010255"/>
                  <a:ext cx="708247" cy="1010319"/>
                </a:xfrm>
                <a:custGeom>
                  <a:avLst/>
                  <a:gdLst/>
                  <a:ahLst/>
                  <a:cxnLst/>
                  <a:rect l="l" t="t" r="r" b="b"/>
                  <a:pathLst>
                    <a:path w="708247" h="1010319" extrusionOk="0">
                      <a:moveTo>
                        <a:pt x="506033" y="769178"/>
                      </a:moveTo>
                      <a:lnTo>
                        <a:pt x="700832" y="183001"/>
                      </a:lnTo>
                      <a:cubicBezTo>
                        <a:pt x="725471" y="110596"/>
                        <a:pt x="686690" y="32054"/>
                        <a:pt x="614374" y="7415"/>
                      </a:cubicBezTo>
                      <a:cubicBezTo>
                        <a:pt x="542058" y="-17224"/>
                        <a:pt x="463426" y="21558"/>
                        <a:pt x="438787" y="93874"/>
                      </a:cubicBezTo>
                      <a:lnTo>
                        <a:pt x="262934" y="624279"/>
                      </a:lnTo>
                      <a:lnTo>
                        <a:pt x="0" y="747652"/>
                      </a:lnTo>
                      <a:lnTo>
                        <a:pt x="91796" y="1010320"/>
                      </a:lnTo>
                      <a:lnTo>
                        <a:pt x="433806" y="849855"/>
                      </a:lnTo>
                      <a:cubicBezTo>
                        <a:pt x="467874" y="833844"/>
                        <a:pt x="493936" y="804757"/>
                        <a:pt x="506033" y="7690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40" name="Google Shape;2459;p37">
                <a:extLst>
                  <a:ext uri="{FF2B5EF4-FFF2-40B4-BE49-F238E27FC236}">
                    <a16:creationId xmlns:a16="http://schemas.microsoft.com/office/drawing/2014/main" id="{0EF0B5CB-0758-22AE-41BA-F6A17378DD8F}"/>
                  </a:ext>
                </a:extLst>
              </p:cNvPr>
              <p:cNvGrpSpPr/>
              <p:nvPr/>
            </p:nvGrpSpPr>
            <p:grpSpPr>
              <a:xfrm>
                <a:off x="7830316" y="637872"/>
                <a:ext cx="1017828" cy="884092"/>
                <a:chOff x="7830316" y="637872"/>
                <a:chExt cx="1017828" cy="884092"/>
              </a:xfrm>
            </p:grpSpPr>
            <p:sp>
              <p:nvSpPr>
                <p:cNvPr id="2861" name="Google Shape;2460;p37">
                  <a:extLst>
                    <a:ext uri="{FF2B5EF4-FFF2-40B4-BE49-F238E27FC236}">
                      <a16:creationId xmlns:a16="http://schemas.microsoft.com/office/drawing/2014/main" id="{4EB2F5A0-31E0-3C0F-9E97-F40A72024395}"/>
                    </a:ext>
                  </a:extLst>
                </p:cNvPr>
                <p:cNvSpPr/>
                <p:nvPr/>
              </p:nvSpPr>
              <p:spPr>
                <a:xfrm>
                  <a:off x="7830316" y="704260"/>
                  <a:ext cx="972187" cy="817704"/>
                </a:xfrm>
                <a:custGeom>
                  <a:avLst/>
                  <a:gdLst/>
                  <a:ahLst/>
                  <a:cxnLst/>
                  <a:rect l="l" t="t" r="r" b="b"/>
                  <a:pathLst>
                    <a:path w="972187" h="817704" extrusionOk="0">
                      <a:moveTo>
                        <a:pt x="13628" y="72623"/>
                      </a:moveTo>
                      <a:cubicBezTo>
                        <a:pt x="299423" y="333779"/>
                        <a:pt x="598737" y="579546"/>
                        <a:pt x="910149" y="809480"/>
                      </a:cubicBezTo>
                      <a:cubicBezTo>
                        <a:pt x="954802" y="842480"/>
                        <a:pt x="997853" y="767674"/>
                        <a:pt x="953645" y="735030"/>
                      </a:cubicBezTo>
                      <a:cubicBezTo>
                        <a:pt x="648193" y="509454"/>
                        <a:pt x="354927" y="267778"/>
                        <a:pt x="74558" y="11693"/>
                      </a:cubicBezTo>
                      <a:cubicBezTo>
                        <a:pt x="33642" y="-25666"/>
                        <a:pt x="-27467" y="35175"/>
                        <a:pt x="13628" y="72623"/>
                      </a:cubicBezTo>
                      <a:lnTo>
                        <a:pt x="13628" y="72623"/>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2" name="Google Shape;2461;p37">
                  <a:extLst>
                    <a:ext uri="{FF2B5EF4-FFF2-40B4-BE49-F238E27FC236}">
                      <a16:creationId xmlns:a16="http://schemas.microsoft.com/office/drawing/2014/main" id="{C7C4DEAA-A529-9BF1-4783-E18A595A7511}"/>
                    </a:ext>
                  </a:extLst>
                </p:cNvPr>
                <p:cNvSpPr/>
                <p:nvPr/>
              </p:nvSpPr>
              <p:spPr>
                <a:xfrm>
                  <a:off x="7932264" y="637872"/>
                  <a:ext cx="915880" cy="759337"/>
                </a:xfrm>
                <a:custGeom>
                  <a:avLst/>
                  <a:gdLst/>
                  <a:ahLst/>
                  <a:cxnLst/>
                  <a:rect l="l" t="t" r="r" b="b"/>
                  <a:pathLst>
                    <a:path w="915880" h="759337" extrusionOk="0">
                      <a:moveTo>
                        <a:pt x="4454" y="24178"/>
                      </a:moveTo>
                      <a:cubicBezTo>
                        <a:pt x="288381" y="283644"/>
                        <a:pt x="585738" y="527988"/>
                        <a:pt x="895194" y="756588"/>
                      </a:cubicBezTo>
                      <a:cubicBezTo>
                        <a:pt x="910048" y="767618"/>
                        <a:pt x="924458" y="742623"/>
                        <a:pt x="909693" y="731771"/>
                      </a:cubicBezTo>
                      <a:cubicBezTo>
                        <a:pt x="602283" y="504683"/>
                        <a:pt x="306971" y="261673"/>
                        <a:pt x="24823" y="3898"/>
                      </a:cubicBezTo>
                      <a:cubicBezTo>
                        <a:pt x="11214" y="-8555"/>
                        <a:pt x="-9155" y="11725"/>
                        <a:pt x="4543" y="24178"/>
                      </a:cubicBezTo>
                      <a:lnTo>
                        <a:pt x="4543" y="24178"/>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41" name="Google Shape;2462;p37">
                <a:extLst>
                  <a:ext uri="{FF2B5EF4-FFF2-40B4-BE49-F238E27FC236}">
                    <a16:creationId xmlns:a16="http://schemas.microsoft.com/office/drawing/2014/main" id="{F2B16520-5AAC-690E-2938-35C21B93F640}"/>
                  </a:ext>
                </a:extLst>
              </p:cNvPr>
              <p:cNvGrpSpPr/>
              <p:nvPr/>
            </p:nvGrpSpPr>
            <p:grpSpPr>
              <a:xfrm>
                <a:off x="8648884" y="1873881"/>
                <a:ext cx="326722" cy="327794"/>
                <a:chOff x="8648884" y="1873881"/>
                <a:chExt cx="326722" cy="327794"/>
              </a:xfrm>
            </p:grpSpPr>
            <p:sp>
              <p:nvSpPr>
                <p:cNvPr id="2854" name="Google Shape;2463;p37">
                  <a:extLst>
                    <a:ext uri="{FF2B5EF4-FFF2-40B4-BE49-F238E27FC236}">
                      <a16:creationId xmlns:a16="http://schemas.microsoft.com/office/drawing/2014/main" id="{ACFCB92B-3DAE-9482-A524-54AC9C127A09}"/>
                    </a:ext>
                  </a:extLst>
                </p:cNvPr>
                <p:cNvSpPr/>
                <p:nvPr/>
              </p:nvSpPr>
              <p:spPr>
                <a:xfrm>
                  <a:off x="8648884" y="1873881"/>
                  <a:ext cx="257399" cy="137985"/>
                </a:xfrm>
                <a:custGeom>
                  <a:avLst/>
                  <a:gdLst/>
                  <a:ahLst/>
                  <a:cxnLst/>
                  <a:rect l="l" t="t" r="r" b="b"/>
                  <a:pathLst>
                    <a:path w="257399" h="137985" extrusionOk="0">
                      <a:moveTo>
                        <a:pt x="106970" y="131839"/>
                      </a:moveTo>
                      <a:cubicBezTo>
                        <a:pt x="83487" y="137087"/>
                        <a:pt x="57781" y="139489"/>
                        <a:pt x="30562" y="136998"/>
                      </a:cubicBezTo>
                      <a:cubicBezTo>
                        <a:pt x="12061" y="135308"/>
                        <a:pt x="-1548" y="118852"/>
                        <a:pt x="142" y="100351"/>
                      </a:cubicBezTo>
                      <a:cubicBezTo>
                        <a:pt x="1832" y="81849"/>
                        <a:pt x="18287" y="68240"/>
                        <a:pt x="36789" y="69930"/>
                      </a:cubicBezTo>
                      <a:cubicBezTo>
                        <a:pt x="127962" y="78380"/>
                        <a:pt x="199655" y="10156"/>
                        <a:pt x="200367" y="9444"/>
                      </a:cubicBezTo>
                      <a:cubicBezTo>
                        <a:pt x="213709" y="-3453"/>
                        <a:pt x="235057" y="-3097"/>
                        <a:pt x="247955" y="10245"/>
                      </a:cubicBezTo>
                      <a:cubicBezTo>
                        <a:pt x="260853" y="23588"/>
                        <a:pt x="260496" y="44935"/>
                        <a:pt x="247154" y="57833"/>
                      </a:cubicBezTo>
                      <a:cubicBezTo>
                        <a:pt x="244219" y="60679"/>
                        <a:pt x="188626" y="113604"/>
                        <a:pt x="107059" y="13183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5" name="Google Shape;2464;p37">
                  <a:extLst>
                    <a:ext uri="{FF2B5EF4-FFF2-40B4-BE49-F238E27FC236}">
                      <a16:creationId xmlns:a16="http://schemas.microsoft.com/office/drawing/2014/main" id="{80F0C57F-C782-96FC-B6E0-BC8C7BFFD971}"/>
                    </a:ext>
                  </a:extLst>
                </p:cNvPr>
                <p:cNvSpPr/>
                <p:nvPr/>
              </p:nvSpPr>
              <p:spPr>
                <a:xfrm>
                  <a:off x="8661070" y="1934275"/>
                  <a:ext cx="270388" cy="143397"/>
                </a:xfrm>
                <a:custGeom>
                  <a:avLst/>
                  <a:gdLst/>
                  <a:ahLst/>
                  <a:cxnLst/>
                  <a:rect l="l" t="t" r="r" b="b"/>
                  <a:pathLst>
                    <a:path w="270388" h="143397" extrusionOk="0">
                      <a:moveTo>
                        <a:pt x="106525" y="137090"/>
                      </a:moveTo>
                      <a:cubicBezTo>
                        <a:pt x="82598" y="142427"/>
                        <a:pt x="56981" y="144917"/>
                        <a:pt x="30562" y="142427"/>
                      </a:cubicBezTo>
                      <a:cubicBezTo>
                        <a:pt x="12061" y="140737"/>
                        <a:pt x="-1548" y="124281"/>
                        <a:pt x="142" y="105780"/>
                      </a:cubicBezTo>
                      <a:cubicBezTo>
                        <a:pt x="1832" y="87278"/>
                        <a:pt x="18287" y="73669"/>
                        <a:pt x="36789" y="75359"/>
                      </a:cubicBezTo>
                      <a:cubicBezTo>
                        <a:pt x="128762" y="83898"/>
                        <a:pt x="213442" y="9359"/>
                        <a:pt x="214332" y="8558"/>
                      </a:cubicBezTo>
                      <a:cubicBezTo>
                        <a:pt x="228208" y="-3806"/>
                        <a:pt x="249467" y="-2650"/>
                        <a:pt x="261831" y="11227"/>
                      </a:cubicBezTo>
                      <a:cubicBezTo>
                        <a:pt x="274195" y="25103"/>
                        <a:pt x="273039" y="46361"/>
                        <a:pt x="259163" y="58725"/>
                      </a:cubicBezTo>
                      <a:cubicBezTo>
                        <a:pt x="255782" y="61750"/>
                        <a:pt x="191917" y="117877"/>
                        <a:pt x="106614" y="1370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6" name="Google Shape;2465;p37">
                  <a:extLst>
                    <a:ext uri="{FF2B5EF4-FFF2-40B4-BE49-F238E27FC236}">
                      <a16:creationId xmlns:a16="http://schemas.microsoft.com/office/drawing/2014/main" id="{BA28C4B9-818F-49D1-EC93-DDE40BF580CC}"/>
                    </a:ext>
                  </a:extLst>
                </p:cNvPr>
                <p:cNvSpPr/>
                <p:nvPr/>
              </p:nvSpPr>
              <p:spPr>
                <a:xfrm>
                  <a:off x="8655821" y="1994664"/>
                  <a:ext cx="300728" cy="145047"/>
                </a:xfrm>
                <a:custGeom>
                  <a:avLst/>
                  <a:gdLst/>
                  <a:ahLst/>
                  <a:cxnLst/>
                  <a:rect l="l" t="t" r="r" b="b"/>
                  <a:pathLst>
                    <a:path w="300728" h="145047" extrusionOk="0">
                      <a:moveTo>
                        <a:pt x="114620" y="137542"/>
                      </a:moveTo>
                      <a:cubicBezTo>
                        <a:pt x="87046" y="143679"/>
                        <a:pt x="58404" y="146704"/>
                        <a:pt x="30562" y="144124"/>
                      </a:cubicBezTo>
                      <a:cubicBezTo>
                        <a:pt x="12061" y="142434"/>
                        <a:pt x="-1548" y="125979"/>
                        <a:pt x="142" y="107477"/>
                      </a:cubicBezTo>
                      <a:cubicBezTo>
                        <a:pt x="1832" y="88976"/>
                        <a:pt x="18288" y="75366"/>
                        <a:pt x="36789" y="77056"/>
                      </a:cubicBezTo>
                      <a:cubicBezTo>
                        <a:pt x="115064" y="84350"/>
                        <a:pt x="215755" y="28223"/>
                        <a:pt x="247955" y="5986"/>
                      </a:cubicBezTo>
                      <a:cubicBezTo>
                        <a:pt x="263254" y="-4599"/>
                        <a:pt x="284246" y="-774"/>
                        <a:pt x="294742" y="14525"/>
                      </a:cubicBezTo>
                      <a:cubicBezTo>
                        <a:pt x="305327" y="29824"/>
                        <a:pt x="301503" y="50816"/>
                        <a:pt x="286203" y="61312"/>
                      </a:cubicBezTo>
                      <a:cubicBezTo>
                        <a:pt x="281934" y="64248"/>
                        <a:pt x="204014" y="117439"/>
                        <a:pt x="114620" y="13736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7" name="Google Shape;2466;p37">
                  <a:extLst>
                    <a:ext uri="{FF2B5EF4-FFF2-40B4-BE49-F238E27FC236}">
                      <a16:creationId xmlns:a16="http://schemas.microsoft.com/office/drawing/2014/main" id="{4E9B550F-273D-B40E-6BC7-026AB8091DE5}"/>
                    </a:ext>
                  </a:extLst>
                </p:cNvPr>
                <p:cNvSpPr/>
                <p:nvPr/>
              </p:nvSpPr>
              <p:spPr>
                <a:xfrm>
                  <a:off x="8720587" y="2040630"/>
                  <a:ext cx="255019" cy="161045"/>
                </a:xfrm>
                <a:custGeom>
                  <a:avLst/>
                  <a:gdLst/>
                  <a:ahLst/>
                  <a:cxnLst/>
                  <a:rect l="l" t="t" r="r" b="b"/>
                  <a:pathLst>
                    <a:path w="255019" h="161045" extrusionOk="0">
                      <a:moveTo>
                        <a:pt x="41048" y="160245"/>
                      </a:moveTo>
                      <a:cubicBezTo>
                        <a:pt x="26283" y="163537"/>
                        <a:pt x="10539" y="156509"/>
                        <a:pt x="3512" y="142278"/>
                      </a:cubicBezTo>
                      <a:cubicBezTo>
                        <a:pt x="-4760" y="125644"/>
                        <a:pt x="2089" y="105453"/>
                        <a:pt x="18722" y="97180"/>
                      </a:cubicBezTo>
                      <a:cubicBezTo>
                        <a:pt x="125818" y="44166"/>
                        <a:pt x="205427" y="4050"/>
                        <a:pt x="206228" y="3606"/>
                      </a:cubicBezTo>
                      <a:cubicBezTo>
                        <a:pt x="222861" y="-4756"/>
                        <a:pt x="243053" y="1915"/>
                        <a:pt x="251414" y="18549"/>
                      </a:cubicBezTo>
                      <a:cubicBezTo>
                        <a:pt x="259775" y="35182"/>
                        <a:pt x="253104" y="55374"/>
                        <a:pt x="236471" y="63735"/>
                      </a:cubicBezTo>
                      <a:cubicBezTo>
                        <a:pt x="235670" y="64180"/>
                        <a:pt x="155883" y="104385"/>
                        <a:pt x="48520" y="157488"/>
                      </a:cubicBezTo>
                      <a:cubicBezTo>
                        <a:pt x="46030" y="158733"/>
                        <a:pt x="43450" y="159623"/>
                        <a:pt x="40870" y="1601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8" name="Google Shape;2467;p37">
                  <a:extLst>
                    <a:ext uri="{FF2B5EF4-FFF2-40B4-BE49-F238E27FC236}">
                      <a16:creationId xmlns:a16="http://schemas.microsoft.com/office/drawing/2014/main" id="{F8EFE81A-7BCA-EDCE-44BC-D1ABCEC3D491}"/>
                    </a:ext>
                  </a:extLst>
                </p:cNvPr>
                <p:cNvSpPr/>
                <p:nvPr/>
              </p:nvSpPr>
              <p:spPr>
                <a:xfrm>
                  <a:off x="8682837" y="1981922"/>
                  <a:ext cx="118506" cy="30885"/>
                </a:xfrm>
                <a:custGeom>
                  <a:avLst/>
                  <a:gdLst/>
                  <a:ahLst/>
                  <a:cxnLst/>
                  <a:rect l="l" t="t" r="r" b="b"/>
                  <a:pathLst>
                    <a:path w="118506" h="30885" extrusionOk="0">
                      <a:moveTo>
                        <a:pt x="4437" y="30824"/>
                      </a:moveTo>
                      <a:cubicBezTo>
                        <a:pt x="41884" y="24242"/>
                        <a:pt x="79688" y="19973"/>
                        <a:pt x="115801" y="7520"/>
                      </a:cubicBezTo>
                      <a:cubicBezTo>
                        <a:pt x="120337" y="6008"/>
                        <a:pt x="118736" y="-1375"/>
                        <a:pt x="114200" y="226"/>
                      </a:cubicBezTo>
                      <a:cubicBezTo>
                        <a:pt x="78086" y="12679"/>
                        <a:pt x="40283" y="16948"/>
                        <a:pt x="2835" y="23531"/>
                      </a:cubicBezTo>
                      <a:cubicBezTo>
                        <a:pt x="-1879" y="24331"/>
                        <a:pt x="-278" y="31625"/>
                        <a:pt x="4437" y="30824"/>
                      </a:cubicBezTo>
                      <a:lnTo>
                        <a:pt x="4437" y="3082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9" name="Google Shape;2468;p37">
                  <a:extLst>
                    <a:ext uri="{FF2B5EF4-FFF2-40B4-BE49-F238E27FC236}">
                      <a16:creationId xmlns:a16="http://schemas.microsoft.com/office/drawing/2014/main" id="{A5ECD680-2649-8AB2-215C-5F4CCC585270}"/>
                    </a:ext>
                  </a:extLst>
                </p:cNvPr>
                <p:cNvSpPr/>
                <p:nvPr/>
              </p:nvSpPr>
              <p:spPr>
                <a:xfrm>
                  <a:off x="8679130" y="2044049"/>
                  <a:ext cx="144431" cy="31795"/>
                </a:xfrm>
                <a:custGeom>
                  <a:avLst/>
                  <a:gdLst/>
                  <a:ahLst/>
                  <a:cxnLst/>
                  <a:rect l="l" t="t" r="r" b="b"/>
                  <a:pathLst>
                    <a:path w="144431" h="31795" extrusionOk="0">
                      <a:moveTo>
                        <a:pt x="3518" y="31763"/>
                      </a:moveTo>
                      <a:cubicBezTo>
                        <a:pt x="51284" y="32386"/>
                        <a:pt x="97716" y="24025"/>
                        <a:pt x="142368" y="6857"/>
                      </a:cubicBezTo>
                      <a:cubicBezTo>
                        <a:pt x="146816" y="5167"/>
                        <a:pt x="143347" y="-1415"/>
                        <a:pt x="138811" y="275"/>
                      </a:cubicBezTo>
                      <a:cubicBezTo>
                        <a:pt x="95492" y="16909"/>
                        <a:pt x="50217" y="24914"/>
                        <a:pt x="3786" y="24291"/>
                      </a:cubicBezTo>
                      <a:cubicBezTo>
                        <a:pt x="-1018" y="24291"/>
                        <a:pt x="-1374" y="31674"/>
                        <a:pt x="3429" y="31763"/>
                      </a:cubicBezTo>
                      <a:lnTo>
                        <a:pt x="3429" y="317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0" name="Google Shape;2469;p37">
                  <a:extLst>
                    <a:ext uri="{FF2B5EF4-FFF2-40B4-BE49-F238E27FC236}">
                      <a16:creationId xmlns:a16="http://schemas.microsoft.com/office/drawing/2014/main" id="{24655F5D-F9B9-5A74-403A-C79A06749F84}"/>
                    </a:ext>
                  </a:extLst>
                </p:cNvPr>
                <p:cNvSpPr/>
                <p:nvPr/>
              </p:nvSpPr>
              <p:spPr>
                <a:xfrm>
                  <a:off x="8736894" y="2103353"/>
                  <a:ext cx="96907" cy="39384"/>
                </a:xfrm>
                <a:custGeom>
                  <a:avLst/>
                  <a:gdLst/>
                  <a:ahLst/>
                  <a:cxnLst/>
                  <a:rect l="l" t="t" r="r" b="b"/>
                  <a:pathLst>
                    <a:path w="96907" h="39384" extrusionOk="0">
                      <a:moveTo>
                        <a:pt x="4461" y="39260"/>
                      </a:moveTo>
                      <a:cubicBezTo>
                        <a:pt x="35770" y="31522"/>
                        <a:pt x="65746" y="20759"/>
                        <a:pt x="94922" y="6972"/>
                      </a:cubicBezTo>
                      <a:cubicBezTo>
                        <a:pt x="99280" y="4926"/>
                        <a:pt x="95722" y="-1656"/>
                        <a:pt x="91364" y="389"/>
                      </a:cubicBezTo>
                      <a:cubicBezTo>
                        <a:pt x="62811" y="13910"/>
                        <a:pt x="33369" y="24406"/>
                        <a:pt x="2771" y="31966"/>
                      </a:cubicBezTo>
                      <a:cubicBezTo>
                        <a:pt x="-1855" y="33123"/>
                        <a:pt x="-254" y="40417"/>
                        <a:pt x="4372" y="39260"/>
                      </a:cubicBezTo>
                      <a:lnTo>
                        <a:pt x="4372" y="392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42" name="Google Shape;2470;p37">
                <a:extLst>
                  <a:ext uri="{FF2B5EF4-FFF2-40B4-BE49-F238E27FC236}">
                    <a16:creationId xmlns:a16="http://schemas.microsoft.com/office/drawing/2014/main" id="{E33FD4A5-999C-FEBB-8D1D-286B7444269B}"/>
                  </a:ext>
                </a:extLst>
              </p:cNvPr>
              <p:cNvSpPr/>
              <p:nvPr/>
            </p:nvSpPr>
            <p:spPr>
              <a:xfrm>
                <a:off x="8702305" y="1873897"/>
                <a:ext cx="114656" cy="69429"/>
              </a:xfrm>
              <a:custGeom>
                <a:avLst/>
                <a:gdLst/>
                <a:ahLst/>
                <a:cxnLst/>
                <a:rect l="l" t="t" r="r" b="b"/>
                <a:pathLst>
                  <a:path w="114656" h="69429" extrusionOk="0">
                    <a:moveTo>
                      <a:pt x="103894" y="0"/>
                    </a:moveTo>
                    <a:cubicBezTo>
                      <a:pt x="103894" y="0"/>
                      <a:pt x="125242" y="24817"/>
                      <a:pt x="107807" y="38070"/>
                    </a:cubicBezTo>
                    <a:cubicBezTo>
                      <a:pt x="82991" y="56928"/>
                      <a:pt x="-266" y="83613"/>
                      <a:pt x="1" y="60397"/>
                    </a:cubicBezTo>
                    <a:cubicBezTo>
                      <a:pt x="267" y="32911"/>
                      <a:pt x="103894" y="0"/>
                      <a:pt x="103894"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3" name="Google Shape;2471;p37">
                <a:extLst>
                  <a:ext uri="{FF2B5EF4-FFF2-40B4-BE49-F238E27FC236}">
                    <a16:creationId xmlns:a16="http://schemas.microsoft.com/office/drawing/2014/main" id="{A20FF4AD-415F-1E6F-88FC-EEA2CCF21922}"/>
                  </a:ext>
                </a:extLst>
              </p:cNvPr>
              <p:cNvSpPr/>
              <p:nvPr/>
            </p:nvSpPr>
            <p:spPr>
              <a:xfrm>
                <a:off x="9101309" y="1730566"/>
                <a:ext cx="97961" cy="264420"/>
              </a:xfrm>
              <a:custGeom>
                <a:avLst/>
                <a:gdLst/>
                <a:ahLst/>
                <a:cxnLst/>
                <a:rect l="l" t="t" r="r" b="b"/>
                <a:pathLst>
                  <a:path w="97961" h="264420" extrusionOk="0">
                    <a:moveTo>
                      <a:pt x="469" y="6616"/>
                    </a:moveTo>
                    <a:cubicBezTo>
                      <a:pt x="35959" y="89427"/>
                      <a:pt x="65669" y="174463"/>
                      <a:pt x="89507" y="261367"/>
                    </a:cubicBezTo>
                    <a:cubicBezTo>
                      <a:pt x="90930" y="266704"/>
                      <a:pt x="99292" y="264480"/>
                      <a:pt x="97779" y="259054"/>
                    </a:cubicBezTo>
                    <a:cubicBezTo>
                      <a:pt x="73763" y="171439"/>
                      <a:pt x="43698" y="85781"/>
                      <a:pt x="7851" y="2257"/>
                    </a:cubicBezTo>
                    <a:cubicBezTo>
                      <a:pt x="5717" y="-2813"/>
                      <a:pt x="-1755" y="1545"/>
                      <a:pt x="379" y="6616"/>
                    </a:cubicBezTo>
                    <a:lnTo>
                      <a:pt x="379" y="661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4" name="Google Shape;2472;p37">
                <a:extLst>
                  <a:ext uri="{FF2B5EF4-FFF2-40B4-BE49-F238E27FC236}">
                    <a16:creationId xmlns:a16="http://schemas.microsoft.com/office/drawing/2014/main" id="{8074F532-026C-D1AE-3B52-C5D1E074BA22}"/>
                  </a:ext>
                </a:extLst>
              </p:cNvPr>
              <p:cNvSpPr/>
              <p:nvPr/>
            </p:nvSpPr>
            <p:spPr>
              <a:xfrm>
                <a:off x="8844073" y="1283991"/>
                <a:ext cx="167529" cy="224671"/>
              </a:xfrm>
              <a:custGeom>
                <a:avLst/>
                <a:gdLst/>
                <a:ahLst/>
                <a:cxnLst/>
                <a:rect l="l" t="t" r="r" b="b"/>
                <a:pathLst>
                  <a:path w="167529" h="224671" extrusionOk="0">
                    <a:moveTo>
                      <a:pt x="159238" y="1861"/>
                    </a:moveTo>
                    <a:cubicBezTo>
                      <a:pt x="106402" y="74088"/>
                      <a:pt x="53655" y="146315"/>
                      <a:pt x="819" y="218453"/>
                    </a:cubicBezTo>
                    <a:cubicBezTo>
                      <a:pt x="-2472" y="222900"/>
                      <a:pt x="5000" y="227259"/>
                      <a:pt x="8291" y="222811"/>
                    </a:cubicBezTo>
                    <a:cubicBezTo>
                      <a:pt x="61127" y="150584"/>
                      <a:pt x="113874" y="78357"/>
                      <a:pt x="166710" y="6219"/>
                    </a:cubicBezTo>
                    <a:cubicBezTo>
                      <a:pt x="170001" y="1772"/>
                      <a:pt x="162529" y="-2587"/>
                      <a:pt x="159238" y="1861"/>
                    </a:cubicBezTo>
                    <a:lnTo>
                      <a:pt x="159238" y="186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5" name="Google Shape;2473;p37">
                <a:extLst>
                  <a:ext uri="{FF2B5EF4-FFF2-40B4-BE49-F238E27FC236}">
                    <a16:creationId xmlns:a16="http://schemas.microsoft.com/office/drawing/2014/main" id="{B9E5FAF7-D44D-9177-9392-E08645948649}"/>
                  </a:ext>
                </a:extLst>
              </p:cNvPr>
              <p:cNvSpPr/>
              <p:nvPr/>
            </p:nvSpPr>
            <p:spPr>
              <a:xfrm>
                <a:off x="9155826" y="1005590"/>
                <a:ext cx="501137" cy="874675"/>
              </a:xfrm>
              <a:custGeom>
                <a:avLst/>
                <a:gdLst/>
                <a:ahLst/>
                <a:cxnLst/>
                <a:rect l="l" t="t" r="r" b="b"/>
                <a:pathLst>
                  <a:path w="501137" h="874675" extrusionOk="0">
                    <a:moveTo>
                      <a:pt x="470576" y="6299"/>
                    </a:moveTo>
                    <a:cubicBezTo>
                      <a:pt x="499840" y="53620"/>
                      <a:pt x="495215" y="102542"/>
                      <a:pt x="481339" y="154043"/>
                    </a:cubicBezTo>
                    <a:cubicBezTo>
                      <a:pt x="468085" y="203144"/>
                      <a:pt x="454387" y="252155"/>
                      <a:pt x="439710" y="300899"/>
                    </a:cubicBezTo>
                    <a:cubicBezTo>
                      <a:pt x="409823" y="400078"/>
                      <a:pt x="375756" y="497833"/>
                      <a:pt x="341510" y="595588"/>
                    </a:cubicBezTo>
                    <a:cubicBezTo>
                      <a:pt x="325855" y="640419"/>
                      <a:pt x="314915" y="691921"/>
                      <a:pt x="281914" y="727767"/>
                    </a:cubicBezTo>
                    <a:cubicBezTo>
                      <a:pt x="265370" y="745735"/>
                      <a:pt x="245178" y="758010"/>
                      <a:pt x="223119" y="767972"/>
                    </a:cubicBezTo>
                    <a:cubicBezTo>
                      <a:pt x="184871" y="785229"/>
                      <a:pt x="146533" y="802218"/>
                      <a:pt x="108196" y="819385"/>
                    </a:cubicBezTo>
                    <a:cubicBezTo>
                      <a:pt x="72883" y="835218"/>
                      <a:pt x="37570" y="850962"/>
                      <a:pt x="2257" y="866795"/>
                    </a:cubicBezTo>
                    <a:cubicBezTo>
                      <a:pt x="-2813" y="869019"/>
                      <a:pt x="1545" y="876491"/>
                      <a:pt x="6616" y="874267"/>
                    </a:cubicBezTo>
                    <a:cubicBezTo>
                      <a:pt x="80266" y="841356"/>
                      <a:pt x="153916" y="808622"/>
                      <a:pt x="227477" y="775533"/>
                    </a:cubicBezTo>
                    <a:cubicBezTo>
                      <a:pt x="248202" y="766193"/>
                      <a:pt x="267326" y="754719"/>
                      <a:pt x="283515" y="738619"/>
                    </a:cubicBezTo>
                    <a:cubicBezTo>
                      <a:pt x="314558" y="707754"/>
                      <a:pt x="325588" y="667193"/>
                      <a:pt x="339642" y="626988"/>
                    </a:cubicBezTo>
                    <a:cubicBezTo>
                      <a:pt x="376200" y="522294"/>
                      <a:pt x="413204" y="417690"/>
                      <a:pt x="445492" y="311573"/>
                    </a:cubicBezTo>
                    <a:cubicBezTo>
                      <a:pt x="462570" y="255268"/>
                      <a:pt x="479559" y="198607"/>
                      <a:pt x="493614" y="141413"/>
                    </a:cubicBezTo>
                    <a:cubicBezTo>
                      <a:pt x="505622" y="92668"/>
                      <a:pt x="505177" y="45792"/>
                      <a:pt x="478047" y="2029"/>
                    </a:cubicBezTo>
                    <a:cubicBezTo>
                      <a:pt x="475112" y="-2685"/>
                      <a:pt x="467641" y="1673"/>
                      <a:pt x="470576" y="6387"/>
                    </a:cubicBezTo>
                    <a:lnTo>
                      <a:pt x="470576" y="63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6" name="Google Shape;2474;p37">
                <a:extLst>
                  <a:ext uri="{FF2B5EF4-FFF2-40B4-BE49-F238E27FC236}">
                    <a16:creationId xmlns:a16="http://schemas.microsoft.com/office/drawing/2014/main" id="{B0397174-8E92-E381-6171-261444F8706E}"/>
                  </a:ext>
                </a:extLst>
              </p:cNvPr>
              <p:cNvSpPr/>
              <p:nvPr/>
            </p:nvSpPr>
            <p:spPr>
              <a:xfrm>
                <a:off x="9140527" y="1009065"/>
                <a:ext cx="482581" cy="829101"/>
              </a:xfrm>
              <a:custGeom>
                <a:avLst/>
                <a:gdLst/>
                <a:ahLst/>
                <a:cxnLst/>
                <a:rect l="l" t="t" r="r" b="b"/>
                <a:pathLst>
                  <a:path w="482581" h="829101" extrusionOk="0">
                    <a:moveTo>
                      <a:pt x="450206" y="6203"/>
                    </a:moveTo>
                    <a:cubicBezTo>
                      <a:pt x="480716" y="51033"/>
                      <a:pt x="476891" y="99511"/>
                      <a:pt x="464171" y="149678"/>
                    </a:cubicBezTo>
                    <a:cubicBezTo>
                      <a:pt x="452074" y="197444"/>
                      <a:pt x="438554" y="244854"/>
                      <a:pt x="424589" y="292086"/>
                    </a:cubicBezTo>
                    <a:cubicBezTo>
                      <a:pt x="396303" y="387351"/>
                      <a:pt x="363747" y="481282"/>
                      <a:pt x="331014" y="575123"/>
                    </a:cubicBezTo>
                    <a:cubicBezTo>
                      <a:pt x="315981" y="618353"/>
                      <a:pt x="304596" y="662916"/>
                      <a:pt x="269817" y="695027"/>
                    </a:cubicBezTo>
                    <a:cubicBezTo>
                      <a:pt x="254607" y="709081"/>
                      <a:pt x="236994" y="718688"/>
                      <a:pt x="218315" y="726871"/>
                    </a:cubicBezTo>
                    <a:lnTo>
                      <a:pt x="104637" y="776505"/>
                    </a:lnTo>
                    <a:cubicBezTo>
                      <a:pt x="70481" y="791448"/>
                      <a:pt x="36413" y="806303"/>
                      <a:pt x="2257" y="821246"/>
                    </a:cubicBezTo>
                    <a:cubicBezTo>
                      <a:pt x="-2813" y="823470"/>
                      <a:pt x="1545" y="830853"/>
                      <a:pt x="6616" y="828718"/>
                    </a:cubicBezTo>
                    <a:cubicBezTo>
                      <a:pt x="78931" y="797141"/>
                      <a:pt x="151247" y="765564"/>
                      <a:pt x="223474" y="733987"/>
                    </a:cubicBezTo>
                    <a:cubicBezTo>
                      <a:pt x="242598" y="725626"/>
                      <a:pt x="260477" y="715397"/>
                      <a:pt x="275954" y="701165"/>
                    </a:cubicBezTo>
                    <a:cubicBezTo>
                      <a:pt x="305663" y="673768"/>
                      <a:pt x="317849" y="639167"/>
                      <a:pt x="330836" y="601986"/>
                    </a:cubicBezTo>
                    <a:cubicBezTo>
                      <a:pt x="365437" y="502630"/>
                      <a:pt x="400394" y="403362"/>
                      <a:pt x="430548" y="302582"/>
                    </a:cubicBezTo>
                    <a:cubicBezTo>
                      <a:pt x="447004" y="247701"/>
                      <a:pt x="463815" y="192463"/>
                      <a:pt x="476357" y="136514"/>
                    </a:cubicBezTo>
                    <a:cubicBezTo>
                      <a:pt x="487031" y="89104"/>
                      <a:pt x="485875" y="43206"/>
                      <a:pt x="457767" y="1933"/>
                    </a:cubicBezTo>
                    <a:cubicBezTo>
                      <a:pt x="454654" y="-2603"/>
                      <a:pt x="447182" y="1666"/>
                      <a:pt x="450295" y="6292"/>
                    </a:cubicBezTo>
                    <a:lnTo>
                      <a:pt x="450295" y="629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7" name="Google Shape;2475;p37">
                <a:extLst>
                  <a:ext uri="{FF2B5EF4-FFF2-40B4-BE49-F238E27FC236}">
                    <a16:creationId xmlns:a16="http://schemas.microsoft.com/office/drawing/2014/main" id="{95CAE378-D100-1D99-A078-3AF24F7246AE}"/>
                  </a:ext>
                </a:extLst>
              </p:cNvPr>
              <p:cNvSpPr/>
              <p:nvPr/>
            </p:nvSpPr>
            <p:spPr>
              <a:xfrm>
                <a:off x="9317314" y="983750"/>
                <a:ext cx="180678" cy="143349"/>
              </a:xfrm>
              <a:custGeom>
                <a:avLst/>
                <a:gdLst/>
                <a:ahLst/>
                <a:cxnLst/>
                <a:rect l="l" t="t" r="r" b="b"/>
                <a:pathLst>
                  <a:path w="180678" h="143349" extrusionOk="0">
                    <a:moveTo>
                      <a:pt x="2213" y="7591"/>
                    </a:moveTo>
                    <a:cubicBezTo>
                      <a:pt x="-8818" y="67809"/>
                      <a:pt x="21603" y="137012"/>
                      <a:pt x="88760" y="142972"/>
                    </a:cubicBezTo>
                    <a:cubicBezTo>
                      <a:pt x="117046" y="145551"/>
                      <a:pt x="144976" y="134877"/>
                      <a:pt x="162143" y="111928"/>
                    </a:cubicBezTo>
                    <a:cubicBezTo>
                      <a:pt x="185715" y="80351"/>
                      <a:pt x="183313" y="39257"/>
                      <a:pt x="174062" y="3054"/>
                    </a:cubicBezTo>
                    <a:cubicBezTo>
                      <a:pt x="172728" y="-2283"/>
                      <a:pt x="164367" y="-59"/>
                      <a:pt x="165790" y="5367"/>
                    </a:cubicBezTo>
                    <a:cubicBezTo>
                      <a:pt x="173618" y="36232"/>
                      <a:pt x="176820" y="70122"/>
                      <a:pt x="160275" y="98942"/>
                    </a:cubicBezTo>
                    <a:cubicBezTo>
                      <a:pt x="145510" y="124737"/>
                      <a:pt x="118024" y="137190"/>
                      <a:pt x="88849" y="134344"/>
                    </a:cubicBezTo>
                    <a:cubicBezTo>
                      <a:pt x="27652" y="128473"/>
                      <a:pt x="611" y="64340"/>
                      <a:pt x="10574" y="9814"/>
                    </a:cubicBezTo>
                    <a:cubicBezTo>
                      <a:pt x="11552" y="4388"/>
                      <a:pt x="3280" y="2076"/>
                      <a:pt x="2301" y="7502"/>
                    </a:cubicBezTo>
                    <a:lnTo>
                      <a:pt x="2301" y="750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8" name="Google Shape;2476;p37">
                <a:extLst>
                  <a:ext uri="{FF2B5EF4-FFF2-40B4-BE49-F238E27FC236}">
                    <a16:creationId xmlns:a16="http://schemas.microsoft.com/office/drawing/2014/main" id="{110B9522-3AE7-1AFA-383B-5C416A6A5080}"/>
                  </a:ext>
                </a:extLst>
              </p:cNvPr>
              <p:cNvSpPr/>
              <p:nvPr/>
            </p:nvSpPr>
            <p:spPr>
              <a:xfrm>
                <a:off x="9054813" y="1174221"/>
                <a:ext cx="111275" cy="172739"/>
              </a:xfrm>
              <a:custGeom>
                <a:avLst/>
                <a:gdLst/>
                <a:ahLst/>
                <a:cxnLst/>
                <a:rect l="l" t="t" r="r" b="b"/>
                <a:pathLst>
                  <a:path w="111275" h="172739" extrusionOk="0">
                    <a:moveTo>
                      <a:pt x="0" y="148279"/>
                    </a:moveTo>
                    <a:lnTo>
                      <a:pt x="27752" y="172740"/>
                    </a:lnTo>
                    <a:lnTo>
                      <a:pt x="111276" y="0"/>
                    </a:lnTo>
                    <a:lnTo>
                      <a:pt x="0" y="1482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9" name="Google Shape;2477;p37">
                <a:extLst>
                  <a:ext uri="{FF2B5EF4-FFF2-40B4-BE49-F238E27FC236}">
                    <a16:creationId xmlns:a16="http://schemas.microsoft.com/office/drawing/2014/main" id="{B2A462D4-6655-8D98-3FE4-097E3BF9F7E7}"/>
                  </a:ext>
                </a:extLst>
              </p:cNvPr>
              <p:cNvSpPr/>
              <p:nvPr/>
            </p:nvSpPr>
            <p:spPr>
              <a:xfrm>
                <a:off x="9579942" y="1920071"/>
                <a:ext cx="89762" cy="274607"/>
              </a:xfrm>
              <a:custGeom>
                <a:avLst/>
                <a:gdLst/>
                <a:ahLst/>
                <a:cxnLst/>
                <a:rect l="l" t="t" r="r" b="b"/>
                <a:pathLst>
                  <a:path w="89762" h="274607" extrusionOk="0">
                    <a:moveTo>
                      <a:pt x="295" y="5239"/>
                    </a:moveTo>
                    <a:cubicBezTo>
                      <a:pt x="31605" y="92676"/>
                      <a:pt x="58646" y="181448"/>
                      <a:pt x="81328" y="271554"/>
                    </a:cubicBezTo>
                    <a:cubicBezTo>
                      <a:pt x="82661" y="276891"/>
                      <a:pt x="91023" y="274667"/>
                      <a:pt x="89600" y="269241"/>
                    </a:cubicBezTo>
                    <a:cubicBezTo>
                      <a:pt x="66918" y="179224"/>
                      <a:pt x="39877" y="90364"/>
                      <a:pt x="8567" y="2926"/>
                    </a:cubicBezTo>
                    <a:cubicBezTo>
                      <a:pt x="6699" y="-2233"/>
                      <a:pt x="-1662" y="-9"/>
                      <a:pt x="295" y="5239"/>
                    </a:cubicBezTo>
                    <a:lnTo>
                      <a:pt x="295" y="523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0" name="Google Shape;2478;p37">
                <a:extLst>
                  <a:ext uri="{FF2B5EF4-FFF2-40B4-BE49-F238E27FC236}">
                    <a16:creationId xmlns:a16="http://schemas.microsoft.com/office/drawing/2014/main" id="{6C1001A1-8D67-08DA-093A-883FAB8B6498}"/>
                  </a:ext>
                </a:extLst>
              </p:cNvPr>
              <p:cNvSpPr/>
              <p:nvPr/>
            </p:nvSpPr>
            <p:spPr>
              <a:xfrm>
                <a:off x="9519594" y="1906817"/>
                <a:ext cx="68361" cy="19284"/>
              </a:xfrm>
              <a:custGeom>
                <a:avLst/>
                <a:gdLst/>
                <a:ahLst/>
                <a:cxnLst/>
                <a:rect l="l" t="t" r="r" b="b"/>
                <a:pathLst>
                  <a:path w="68361" h="19284" extrusionOk="0">
                    <a:moveTo>
                      <a:pt x="65268" y="10932"/>
                    </a:moveTo>
                    <a:cubicBezTo>
                      <a:pt x="45344" y="7285"/>
                      <a:pt x="25330" y="3638"/>
                      <a:pt x="5405" y="80"/>
                    </a:cubicBezTo>
                    <a:cubicBezTo>
                      <a:pt x="-20" y="-898"/>
                      <a:pt x="-2333" y="7374"/>
                      <a:pt x="3093" y="8352"/>
                    </a:cubicBezTo>
                    <a:cubicBezTo>
                      <a:pt x="23017" y="11999"/>
                      <a:pt x="43031" y="15646"/>
                      <a:pt x="62955" y="19204"/>
                    </a:cubicBezTo>
                    <a:cubicBezTo>
                      <a:pt x="68382" y="20183"/>
                      <a:pt x="70694" y="11911"/>
                      <a:pt x="65268" y="10932"/>
                    </a:cubicBezTo>
                    <a:lnTo>
                      <a:pt x="65268" y="1093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1" name="Google Shape;2479;p37">
                <a:extLst>
                  <a:ext uri="{FF2B5EF4-FFF2-40B4-BE49-F238E27FC236}">
                    <a16:creationId xmlns:a16="http://schemas.microsoft.com/office/drawing/2014/main" id="{1E188B1A-FF01-C103-5E5B-D44A83472746}"/>
                  </a:ext>
                </a:extLst>
              </p:cNvPr>
              <p:cNvSpPr/>
              <p:nvPr/>
            </p:nvSpPr>
            <p:spPr>
              <a:xfrm>
                <a:off x="9778147" y="1724595"/>
                <a:ext cx="257377" cy="243602"/>
              </a:xfrm>
              <a:custGeom>
                <a:avLst/>
                <a:gdLst/>
                <a:ahLst/>
                <a:cxnLst/>
                <a:rect l="l" t="t" r="r" b="b"/>
                <a:pathLst>
                  <a:path w="257377" h="243602" extrusionOk="0">
                    <a:moveTo>
                      <a:pt x="3" y="4136"/>
                    </a:moveTo>
                    <a:cubicBezTo>
                      <a:pt x="3917" y="140318"/>
                      <a:pt x="116882" y="247413"/>
                      <a:pt x="253241" y="243499"/>
                    </a:cubicBezTo>
                    <a:cubicBezTo>
                      <a:pt x="258756" y="243321"/>
                      <a:pt x="258756" y="234693"/>
                      <a:pt x="253241" y="234871"/>
                    </a:cubicBezTo>
                    <a:cubicBezTo>
                      <a:pt x="121774" y="238607"/>
                      <a:pt x="12455" y="135781"/>
                      <a:pt x="8631" y="4136"/>
                    </a:cubicBezTo>
                    <a:cubicBezTo>
                      <a:pt x="8452" y="-1379"/>
                      <a:pt x="-175" y="-1379"/>
                      <a:pt x="3" y="4136"/>
                    </a:cubicBezTo>
                    <a:lnTo>
                      <a:pt x="3" y="413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2" name="Google Shape;2480;p37">
                <a:extLst>
                  <a:ext uri="{FF2B5EF4-FFF2-40B4-BE49-F238E27FC236}">
                    <a16:creationId xmlns:a16="http://schemas.microsoft.com/office/drawing/2014/main" id="{F17733EC-EAD6-F01F-A4B6-B1290BF3B0C6}"/>
                  </a:ext>
                </a:extLst>
              </p:cNvPr>
              <p:cNvSpPr/>
              <p:nvPr/>
            </p:nvSpPr>
            <p:spPr>
              <a:xfrm>
                <a:off x="9933232" y="3277696"/>
                <a:ext cx="544459" cy="8628"/>
              </a:xfrm>
              <a:custGeom>
                <a:avLst/>
                <a:gdLst/>
                <a:ahLst/>
                <a:cxnLst/>
                <a:rect l="l" t="t" r="r" b="b"/>
                <a:pathLst>
                  <a:path w="544459" h="8628" extrusionOk="0">
                    <a:moveTo>
                      <a:pt x="4136" y="8628"/>
                    </a:moveTo>
                    <a:lnTo>
                      <a:pt x="540324" y="8628"/>
                    </a:lnTo>
                    <a:cubicBezTo>
                      <a:pt x="545838" y="8628"/>
                      <a:pt x="545838" y="0"/>
                      <a:pt x="540324" y="0"/>
                    </a:cubicBezTo>
                    <a:lnTo>
                      <a:pt x="4136" y="0"/>
                    </a:lnTo>
                    <a:cubicBezTo>
                      <a:pt x="-1379" y="0"/>
                      <a:pt x="-1379" y="8628"/>
                      <a:pt x="4136" y="8628"/>
                    </a:cubicBezTo>
                    <a:lnTo>
                      <a:pt x="4136"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3" name="Google Shape;2481;p37">
                <a:extLst>
                  <a:ext uri="{FF2B5EF4-FFF2-40B4-BE49-F238E27FC236}">
                    <a16:creationId xmlns:a16="http://schemas.microsoft.com/office/drawing/2014/main" id="{9A8B1B92-6098-CC4A-C0B8-6E78162444C5}"/>
                  </a:ext>
                </a:extLst>
              </p:cNvPr>
              <p:cNvSpPr/>
              <p:nvPr/>
            </p:nvSpPr>
            <p:spPr>
              <a:xfrm>
                <a:off x="9106092" y="3265689"/>
                <a:ext cx="522844" cy="8627"/>
              </a:xfrm>
              <a:custGeom>
                <a:avLst/>
                <a:gdLst/>
                <a:ahLst/>
                <a:cxnLst/>
                <a:rect l="l" t="t" r="r" b="b"/>
                <a:pathLst>
                  <a:path w="522844" h="8627" extrusionOk="0">
                    <a:moveTo>
                      <a:pt x="4136" y="8628"/>
                    </a:moveTo>
                    <a:lnTo>
                      <a:pt x="518708" y="8628"/>
                    </a:lnTo>
                    <a:cubicBezTo>
                      <a:pt x="524224" y="8628"/>
                      <a:pt x="524224" y="0"/>
                      <a:pt x="518708" y="0"/>
                    </a:cubicBezTo>
                    <a:lnTo>
                      <a:pt x="4136" y="0"/>
                    </a:lnTo>
                    <a:cubicBezTo>
                      <a:pt x="-1379" y="0"/>
                      <a:pt x="-1379" y="8628"/>
                      <a:pt x="4136" y="8628"/>
                    </a:cubicBezTo>
                    <a:lnTo>
                      <a:pt x="4136"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 name="Google Shape;2482;p37">
              <a:extLst>
                <a:ext uri="{FF2B5EF4-FFF2-40B4-BE49-F238E27FC236}">
                  <a16:creationId xmlns:a16="http://schemas.microsoft.com/office/drawing/2014/main" id="{27F1E90A-CE8B-8673-641F-DF4031B7BAA3}"/>
                </a:ext>
              </a:extLst>
            </p:cNvPr>
            <p:cNvGrpSpPr/>
            <p:nvPr/>
          </p:nvGrpSpPr>
          <p:grpSpPr>
            <a:xfrm flipH="1">
              <a:off x="4332328" y="2285319"/>
              <a:ext cx="917200" cy="336552"/>
              <a:chOff x="4669603" y="1556169"/>
              <a:chExt cx="917200" cy="336552"/>
            </a:xfrm>
          </p:grpSpPr>
          <p:grpSp>
            <p:nvGrpSpPr>
              <p:cNvPr id="2755" name="Google Shape;2483;p37">
                <a:extLst>
                  <a:ext uri="{FF2B5EF4-FFF2-40B4-BE49-F238E27FC236}">
                    <a16:creationId xmlns:a16="http://schemas.microsoft.com/office/drawing/2014/main" id="{933CFBD7-F5E6-6189-1D75-007AF1400537}"/>
                  </a:ext>
                </a:extLst>
              </p:cNvPr>
              <p:cNvGrpSpPr/>
              <p:nvPr/>
            </p:nvGrpSpPr>
            <p:grpSpPr>
              <a:xfrm>
                <a:off x="4696065" y="1556169"/>
                <a:ext cx="890737" cy="336552"/>
                <a:chOff x="4696065" y="1556169"/>
                <a:chExt cx="890737" cy="336552"/>
              </a:xfrm>
            </p:grpSpPr>
            <p:grpSp>
              <p:nvGrpSpPr>
                <p:cNvPr id="2757" name="Google Shape;2484;p37">
                  <a:extLst>
                    <a:ext uri="{FF2B5EF4-FFF2-40B4-BE49-F238E27FC236}">
                      <a16:creationId xmlns:a16="http://schemas.microsoft.com/office/drawing/2014/main" id="{583B98ED-37F1-3FBF-FF4D-BBDEFC00E01F}"/>
                    </a:ext>
                  </a:extLst>
                </p:cNvPr>
                <p:cNvGrpSpPr/>
                <p:nvPr/>
              </p:nvGrpSpPr>
              <p:grpSpPr>
                <a:xfrm>
                  <a:off x="4775290" y="1556169"/>
                  <a:ext cx="811512" cy="336551"/>
                  <a:chOff x="671512" y="2161603"/>
                  <a:chExt cx="868299" cy="360140"/>
                </a:xfrm>
              </p:grpSpPr>
              <p:sp>
                <p:nvSpPr>
                  <p:cNvPr id="2762" name="Google Shape;2485;p37">
                    <a:extLst>
                      <a:ext uri="{FF2B5EF4-FFF2-40B4-BE49-F238E27FC236}">
                        <a16:creationId xmlns:a16="http://schemas.microsoft.com/office/drawing/2014/main" id="{6224B81D-0CF5-AD5A-9AF3-126CF2EA0B49}"/>
                      </a:ext>
                    </a:extLst>
                  </p:cNvPr>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3" name="Google Shape;2486;p37">
                    <a:extLst>
                      <a:ext uri="{FF2B5EF4-FFF2-40B4-BE49-F238E27FC236}">
                        <a16:creationId xmlns:a16="http://schemas.microsoft.com/office/drawing/2014/main" id="{ECDE0B65-9C78-12AD-10D5-F38E5EDBD451}"/>
                      </a:ext>
                    </a:extLst>
                  </p:cNvPr>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4" name="Google Shape;2487;p37">
                    <a:extLst>
                      <a:ext uri="{FF2B5EF4-FFF2-40B4-BE49-F238E27FC236}">
                        <a16:creationId xmlns:a16="http://schemas.microsoft.com/office/drawing/2014/main" id="{B1C21A3C-9381-D11E-62F3-FA2D680E1C2E}"/>
                      </a:ext>
                    </a:extLst>
                  </p:cNvPr>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5" name="Google Shape;2488;p37">
                    <a:extLst>
                      <a:ext uri="{FF2B5EF4-FFF2-40B4-BE49-F238E27FC236}">
                        <a16:creationId xmlns:a16="http://schemas.microsoft.com/office/drawing/2014/main" id="{2C8E7B42-DFA4-EB7F-F538-68B04771D2ED}"/>
                      </a:ext>
                    </a:extLst>
                  </p:cNvPr>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6" name="Google Shape;2489;p37">
                    <a:extLst>
                      <a:ext uri="{FF2B5EF4-FFF2-40B4-BE49-F238E27FC236}">
                        <a16:creationId xmlns:a16="http://schemas.microsoft.com/office/drawing/2014/main" id="{717843EC-5D7F-9A8F-0A8C-F11CA2C63700}"/>
                      </a:ext>
                    </a:extLst>
                  </p:cNvPr>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7" name="Google Shape;2490;p37">
                    <a:extLst>
                      <a:ext uri="{FF2B5EF4-FFF2-40B4-BE49-F238E27FC236}">
                        <a16:creationId xmlns:a16="http://schemas.microsoft.com/office/drawing/2014/main" id="{011DB635-ACB2-23CE-C7C1-033D56F667C3}"/>
                      </a:ext>
                    </a:extLst>
                  </p:cNvPr>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8" name="Google Shape;2491;p37">
                    <a:extLst>
                      <a:ext uri="{FF2B5EF4-FFF2-40B4-BE49-F238E27FC236}">
                        <a16:creationId xmlns:a16="http://schemas.microsoft.com/office/drawing/2014/main" id="{7414C204-DC3C-0F79-2C01-970FB58D69D8}"/>
                      </a:ext>
                    </a:extLst>
                  </p:cNvPr>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9" name="Google Shape;2492;p37">
                    <a:extLst>
                      <a:ext uri="{FF2B5EF4-FFF2-40B4-BE49-F238E27FC236}">
                        <a16:creationId xmlns:a16="http://schemas.microsoft.com/office/drawing/2014/main" id="{CF3B4124-9DD2-CF25-2BC9-9672A162E808}"/>
                      </a:ext>
                    </a:extLst>
                  </p:cNvPr>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0" name="Google Shape;2493;p37">
                    <a:extLst>
                      <a:ext uri="{FF2B5EF4-FFF2-40B4-BE49-F238E27FC236}">
                        <a16:creationId xmlns:a16="http://schemas.microsoft.com/office/drawing/2014/main" id="{C3E742EE-71F8-2792-F8B0-57122BE5662B}"/>
                      </a:ext>
                    </a:extLst>
                  </p:cNvPr>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1" name="Google Shape;2494;p37">
                    <a:extLst>
                      <a:ext uri="{FF2B5EF4-FFF2-40B4-BE49-F238E27FC236}">
                        <a16:creationId xmlns:a16="http://schemas.microsoft.com/office/drawing/2014/main" id="{C85A0CC2-6C10-CA05-509B-D5720249C005}"/>
                      </a:ext>
                    </a:extLst>
                  </p:cNvPr>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2" name="Google Shape;2495;p37">
                    <a:extLst>
                      <a:ext uri="{FF2B5EF4-FFF2-40B4-BE49-F238E27FC236}">
                        <a16:creationId xmlns:a16="http://schemas.microsoft.com/office/drawing/2014/main" id="{1A1A5B0A-5E04-8A28-6913-086871447AFC}"/>
                      </a:ext>
                    </a:extLst>
                  </p:cNvPr>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3" name="Google Shape;2496;p37">
                    <a:extLst>
                      <a:ext uri="{FF2B5EF4-FFF2-40B4-BE49-F238E27FC236}">
                        <a16:creationId xmlns:a16="http://schemas.microsoft.com/office/drawing/2014/main" id="{3F03EBA4-5EC1-6BAF-B089-56F8E58DA8CB}"/>
                      </a:ext>
                    </a:extLst>
                  </p:cNvPr>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4" name="Google Shape;2497;p37">
                    <a:extLst>
                      <a:ext uri="{FF2B5EF4-FFF2-40B4-BE49-F238E27FC236}">
                        <a16:creationId xmlns:a16="http://schemas.microsoft.com/office/drawing/2014/main" id="{489BB2CA-AE28-696B-0F32-6F33325E23D4}"/>
                      </a:ext>
                    </a:extLst>
                  </p:cNvPr>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5" name="Google Shape;2498;p37">
                    <a:extLst>
                      <a:ext uri="{FF2B5EF4-FFF2-40B4-BE49-F238E27FC236}">
                        <a16:creationId xmlns:a16="http://schemas.microsoft.com/office/drawing/2014/main" id="{52CAADF5-70FA-76B8-25BE-1C95C00E63AF}"/>
                      </a:ext>
                    </a:extLst>
                  </p:cNvPr>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6" name="Google Shape;2499;p37">
                    <a:extLst>
                      <a:ext uri="{FF2B5EF4-FFF2-40B4-BE49-F238E27FC236}">
                        <a16:creationId xmlns:a16="http://schemas.microsoft.com/office/drawing/2014/main" id="{3AE833DB-7015-4989-843E-9521E05C1227}"/>
                      </a:ext>
                    </a:extLst>
                  </p:cNvPr>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7" name="Google Shape;2500;p37">
                    <a:extLst>
                      <a:ext uri="{FF2B5EF4-FFF2-40B4-BE49-F238E27FC236}">
                        <a16:creationId xmlns:a16="http://schemas.microsoft.com/office/drawing/2014/main" id="{E4FE0AEF-7840-D417-1FCE-E5400C4838D4}"/>
                      </a:ext>
                    </a:extLst>
                  </p:cNvPr>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8" name="Google Shape;2501;p37">
                    <a:extLst>
                      <a:ext uri="{FF2B5EF4-FFF2-40B4-BE49-F238E27FC236}">
                        <a16:creationId xmlns:a16="http://schemas.microsoft.com/office/drawing/2014/main" id="{973DB04F-0255-17A4-EDD4-4BC9FA77AC7A}"/>
                      </a:ext>
                    </a:extLst>
                  </p:cNvPr>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9" name="Google Shape;2502;p37">
                    <a:extLst>
                      <a:ext uri="{FF2B5EF4-FFF2-40B4-BE49-F238E27FC236}">
                        <a16:creationId xmlns:a16="http://schemas.microsoft.com/office/drawing/2014/main" id="{964C488B-1531-1A2C-6714-427197AD0546}"/>
                      </a:ext>
                    </a:extLst>
                  </p:cNvPr>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0" name="Google Shape;2503;p37">
                    <a:extLst>
                      <a:ext uri="{FF2B5EF4-FFF2-40B4-BE49-F238E27FC236}">
                        <a16:creationId xmlns:a16="http://schemas.microsoft.com/office/drawing/2014/main" id="{6AD99DF5-5E3A-6CBD-1400-FC22541C7216}"/>
                      </a:ext>
                    </a:extLst>
                  </p:cNvPr>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1" name="Google Shape;2504;p37">
                    <a:extLst>
                      <a:ext uri="{FF2B5EF4-FFF2-40B4-BE49-F238E27FC236}">
                        <a16:creationId xmlns:a16="http://schemas.microsoft.com/office/drawing/2014/main" id="{E226F18D-7166-9E05-F83E-73A627D464A5}"/>
                      </a:ext>
                    </a:extLst>
                  </p:cNvPr>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2" name="Google Shape;2505;p37">
                    <a:extLst>
                      <a:ext uri="{FF2B5EF4-FFF2-40B4-BE49-F238E27FC236}">
                        <a16:creationId xmlns:a16="http://schemas.microsoft.com/office/drawing/2014/main" id="{098577A4-F4B5-7365-3FD7-CAE1A2CFF799}"/>
                      </a:ext>
                    </a:extLst>
                  </p:cNvPr>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3" name="Google Shape;2506;p37">
                    <a:extLst>
                      <a:ext uri="{FF2B5EF4-FFF2-40B4-BE49-F238E27FC236}">
                        <a16:creationId xmlns:a16="http://schemas.microsoft.com/office/drawing/2014/main" id="{2C6D92D2-1FAD-2FAB-A373-5A8BD33B1BE4}"/>
                      </a:ext>
                    </a:extLst>
                  </p:cNvPr>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4" name="Google Shape;2507;p37">
                    <a:extLst>
                      <a:ext uri="{FF2B5EF4-FFF2-40B4-BE49-F238E27FC236}">
                        <a16:creationId xmlns:a16="http://schemas.microsoft.com/office/drawing/2014/main" id="{61EDA613-FE2C-6900-46BF-605D97826DA1}"/>
                      </a:ext>
                    </a:extLst>
                  </p:cNvPr>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5" name="Google Shape;2508;p37">
                    <a:extLst>
                      <a:ext uri="{FF2B5EF4-FFF2-40B4-BE49-F238E27FC236}">
                        <a16:creationId xmlns:a16="http://schemas.microsoft.com/office/drawing/2014/main" id="{3DD13619-48C1-2378-39A4-228C689CF68E}"/>
                      </a:ext>
                    </a:extLst>
                  </p:cNvPr>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6" name="Google Shape;2509;p37">
                    <a:extLst>
                      <a:ext uri="{FF2B5EF4-FFF2-40B4-BE49-F238E27FC236}">
                        <a16:creationId xmlns:a16="http://schemas.microsoft.com/office/drawing/2014/main" id="{D20AFBB3-7CFF-44C2-5049-3AEAA71B5DE1}"/>
                      </a:ext>
                    </a:extLst>
                  </p:cNvPr>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7" name="Google Shape;2510;p37">
                    <a:extLst>
                      <a:ext uri="{FF2B5EF4-FFF2-40B4-BE49-F238E27FC236}">
                        <a16:creationId xmlns:a16="http://schemas.microsoft.com/office/drawing/2014/main" id="{C5A4E9A2-2B4E-FD61-11AB-137EB21934CB}"/>
                      </a:ext>
                    </a:extLst>
                  </p:cNvPr>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8" name="Google Shape;2511;p37">
                    <a:extLst>
                      <a:ext uri="{FF2B5EF4-FFF2-40B4-BE49-F238E27FC236}">
                        <a16:creationId xmlns:a16="http://schemas.microsoft.com/office/drawing/2014/main" id="{2E17141A-B523-56B3-69AD-5AE51502F021}"/>
                      </a:ext>
                    </a:extLst>
                  </p:cNvPr>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9" name="Google Shape;2512;p37">
                    <a:extLst>
                      <a:ext uri="{FF2B5EF4-FFF2-40B4-BE49-F238E27FC236}">
                        <a16:creationId xmlns:a16="http://schemas.microsoft.com/office/drawing/2014/main" id="{38305699-D670-2CD8-4CF7-44FBE57304F2}"/>
                      </a:ext>
                    </a:extLst>
                  </p:cNvPr>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0" name="Google Shape;2513;p37">
                    <a:extLst>
                      <a:ext uri="{FF2B5EF4-FFF2-40B4-BE49-F238E27FC236}">
                        <a16:creationId xmlns:a16="http://schemas.microsoft.com/office/drawing/2014/main" id="{9D8AA02D-85D9-8C05-F62D-37D98BA34263}"/>
                      </a:ext>
                    </a:extLst>
                  </p:cNvPr>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1" name="Google Shape;2514;p37">
                    <a:extLst>
                      <a:ext uri="{FF2B5EF4-FFF2-40B4-BE49-F238E27FC236}">
                        <a16:creationId xmlns:a16="http://schemas.microsoft.com/office/drawing/2014/main" id="{7853AF80-5133-9845-5B85-F5BBD212B45D}"/>
                      </a:ext>
                    </a:extLst>
                  </p:cNvPr>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2" name="Google Shape;2515;p37">
                    <a:extLst>
                      <a:ext uri="{FF2B5EF4-FFF2-40B4-BE49-F238E27FC236}">
                        <a16:creationId xmlns:a16="http://schemas.microsoft.com/office/drawing/2014/main" id="{B35E616F-88B9-7D08-2648-851DCC417671}"/>
                      </a:ext>
                    </a:extLst>
                  </p:cNvPr>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3" name="Google Shape;2516;p37">
                    <a:extLst>
                      <a:ext uri="{FF2B5EF4-FFF2-40B4-BE49-F238E27FC236}">
                        <a16:creationId xmlns:a16="http://schemas.microsoft.com/office/drawing/2014/main" id="{C6142B47-76A3-B7B8-9B79-2D56F64CE80C}"/>
                      </a:ext>
                    </a:extLst>
                  </p:cNvPr>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4" name="Google Shape;2517;p37">
                    <a:extLst>
                      <a:ext uri="{FF2B5EF4-FFF2-40B4-BE49-F238E27FC236}">
                        <a16:creationId xmlns:a16="http://schemas.microsoft.com/office/drawing/2014/main" id="{1B196077-C9B6-2320-304C-974871C00BF3}"/>
                      </a:ext>
                    </a:extLst>
                  </p:cNvPr>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5" name="Google Shape;2518;p37">
                    <a:extLst>
                      <a:ext uri="{FF2B5EF4-FFF2-40B4-BE49-F238E27FC236}">
                        <a16:creationId xmlns:a16="http://schemas.microsoft.com/office/drawing/2014/main" id="{49BBA837-905F-4942-D2C0-1E897172260A}"/>
                      </a:ext>
                    </a:extLst>
                  </p:cNvPr>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6" name="Google Shape;2519;p37">
                    <a:extLst>
                      <a:ext uri="{FF2B5EF4-FFF2-40B4-BE49-F238E27FC236}">
                        <a16:creationId xmlns:a16="http://schemas.microsoft.com/office/drawing/2014/main" id="{A29258DF-1597-4B37-1B4A-82D55EDF31D9}"/>
                      </a:ext>
                    </a:extLst>
                  </p:cNvPr>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7" name="Google Shape;2520;p37">
                    <a:extLst>
                      <a:ext uri="{FF2B5EF4-FFF2-40B4-BE49-F238E27FC236}">
                        <a16:creationId xmlns:a16="http://schemas.microsoft.com/office/drawing/2014/main" id="{A83C412B-470F-EDF5-FE51-2E6801B4827A}"/>
                      </a:ext>
                    </a:extLst>
                  </p:cNvPr>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8" name="Google Shape;2521;p37">
                    <a:extLst>
                      <a:ext uri="{FF2B5EF4-FFF2-40B4-BE49-F238E27FC236}">
                        <a16:creationId xmlns:a16="http://schemas.microsoft.com/office/drawing/2014/main" id="{76FCDE8B-B6E5-9A3A-D547-8F75BDCCA788}"/>
                      </a:ext>
                    </a:extLst>
                  </p:cNvPr>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9" name="Google Shape;2522;p37">
                    <a:extLst>
                      <a:ext uri="{FF2B5EF4-FFF2-40B4-BE49-F238E27FC236}">
                        <a16:creationId xmlns:a16="http://schemas.microsoft.com/office/drawing/2014/main" id="{C958244B-9511-36B8-BF0B-A76F1C648931}"/>
                      </a:ext>
                    </a:extLst>
                  </p:cNvPr>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0" name="Google Shape;2523;p37">
                    <a:extLst>
                      <a:ext uri="{FF2B5EF4-FFF2-40B4-BE49-F238E27FC236}">
                        <a16:creationId xmlns:a16="http://schemas.microsoft.com/office/drawing/2014/main" id="{BBA2C201-E52D-B07E-EC6E-C26EA7B9295B}"/>
                      </a:ext>
                    </a:extLst>
                  </p:cNvPr>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1" name="Google Shape;2524;p37">
                    <a:extLst>
                      <a:ext uri="{FF2B5EF4-FFF2-40B4-BE49-F238E27FC236}">
                        <a16:creationId xmlns:a16="http://schemas.microsoft.com/office/drawing/2014/main" id="{5A5D602E-CC92-5261-EB7E-4167EE3E5DFC}"/>
                      </a:ext>
                    </a:extLst>
                  </p:cNvPr>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2" name="Google Shape;2525;p37">
                    <a:extLst>
                      <a:ext uri="{FF2B5EF4-FFF2-40B4-BE49-F238E27FC236}">
                        <a16:creationId xmlns:a16="http://schemas.microsoft.com/office/drawing/2014/main" id="{712B73C4-4FBD-A1FD-AF3B-554A4D703824}"/>
                      </a:ext>
                    </a:extLst>
                  </p:cNvPr>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3" name="Google Shape;2526;p37">
                    <a:extLst>
                      <a:ext uri="{FF2B5EF4-FFF2-40B4-BE49-F238E27FC236}">
                        <a16:creationId xmlns:a16="http://schemas.microsoft.com/office/drawing/2014/main" id="{F3B0E692-3C8F-6529-9B81-9901D15BE27B}"/>
                      </a:ext>
                    </a:extLst>
                  </p:cNvPr>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4" name="Google Shape;2527;p37">
                    <a:extLst>
                      <a:ext uri="{FF2B5EF4-FFF2-40B4-BE49-F238E27FC236}">
                        <a16:creationId xmlns:a16="http://schemas.microsoft.com/office/drawing/2014/main" id="{09DDE1ED-3E44-0F4A-C6EE-BFBF0383FAF7}"/>
                      </a:ext>
                    </a:extLst>
                  </p:cNvPr>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5" name="Google Shape;2528;p37">
                    <a:extLst>
                      <a:ext uri="{FF2B5EF4-FFF2-40B4-BE49-F238E27FC236}">
                        <a16:creationId xmlns:a16="http://schemas.microsoft.com/office/drawing/2014/main" id="{BB0FF191-BA95-E594-789E-88A20B56C335}"/>
                      </a:ext>
                    </a:extLst>
                  </p:cNvPr>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6" name="Google Shape;2529;p37">
                    <a:extLst>
                      <a:ext uri="{FF2B5EF4-FFF2-40B4-BE49-F238E27FC236}">
                        <a16:creationId xmlns:a16="http://schemas.microsoft.com/office/drawing/2014/main" id="{EE68CFF2-D6B1-EF8C-ABB3-3A37A3D321AB}"/>
                      </a:ext>
                    </a:extLst>
                  </p:cNvPr>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7" name="Google Shape;2530;p37">
                    <a:extLst>
                      <a:ext uri="{FF2B5EF4-FFF2-40B4-BE49-F238E27FC236}">
                        <a16:creationId xmlns:a16="http://schemas.microsoft.com/office/drawing/2014/main" id="{203AAA82-1266-3A1F-494D-33F128F40E6E}"/>
                      </a:ext>
                    </a:extLst>
                  </p:cNvPr>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8" name="Google Shape;2531;p37">
                    <a:extLst>
                      <a:ext uri="{FF2B5EF4-FFF2-40B4-BE49-F238E27FC236}">
                        <a16:creationId xmlns:a16="http://schemas.microsoft.com/office/drawing/2014/main" id="{8F948C3A-F9E3-6607-402D-0735695BBADD}"/>
                      </a:ext>
                    </a:extLst>
                  </p:cNvPr>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9" name="Google Shape;2532;p37">
                    <a:extLst>
                      <a:ext uri="{FF2B5EF4-FFF2-40B4-BE49-F238E27FC236}">
                        <a16:creationId xmlns:a16="http://schemas.microsoft.com/office/drawing/2014/main" id="{B35638CA-CEBD-8C69-2FD0-B0D6075947CF}"/>
                      </a:ext>
                    </a:extLst>
                  </p:cNvPr>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0" name="Google Shape;2533;p37">
                    <a:extLst>
                      <a:ext uri="{FF2B5EF4-FFF2-40B4-BE49-F238E27FC236}">
                        <a16:creationId xmlns:a16="http://schemas.microsoft.com/office/drawing/2014/main" id="{7C4C0931-AF2D-9C0E-8623-809BA0045F71}"/>
                      </a:ext>
                    </a:extLst>
                  </p:cNvPr>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1" name="Google Shape;2534;p37">
                    <a:extLst>
                      <a:ext uri="{FF2B5EF4-FFF2-40B4-BE49-F238E27FC236}">
                        <a16:creationId xmlns:a16="http://schemas.microsoft.com/office/drawing/2014/main" id="{27228178-1932-CE0D-C7F4-1CE2506EB1F8}"/>
                      </a:ext>
                    </a:extLst>
                  </p:cNvPr>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2" name="Google Shape;2535;p37">
                    <a:extLst>
                      <a:ext uri="{FF2B5EF4-FFF2-40B4-BE49-F238E27FC236}">
                        <a16:creationId xmlns:a16="http://schemas.microsoft.com/office/drawing/2014/main" id="{F9220E6F-5DC6-5F67-E1D0-F4668FB91760}"/>
                      </a:ext>
                    </a:extLst>
                  </p:cNvPr>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3" name="Google Shape;2536;p37">
                    <a:extLst>
                      <a:ext uri="{FF2B5EF4-FFF2-40B4-BE49-F238E27FC236}">
                        <a16:creationId xmlns:a16="http://schemas.microsoft.com/office/drawing/2014/main" id="{9C07CA7F-DFDA-C788-0C5B-0F9DCA6EF722}"/>
                      </a:ext>
                    </a:extLst>
                  </p:cNvPr>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4" name="Google Shape;2537;p37">
                    <a:extLst>
                      <a:ext uri="{FF2B5EF4-FFF2-40B4-BE49-F238E27FC236}">
                        <a16:creationId xmlns:a16="http://schemas.microsoft.com/office/drawing/2014/main" id="{76463E27-50CD-AE38-5467-2B72A633515C}"/>
                      </a:ext>
                    </a:extLst>
                  </p:cNvPr>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5" name="Google Shape;2538;p37">
                    <a:extLst>
                      <a:ext uri="{FF2B5EF4-FFF2-40B4-BE49-F238E27FC236}">
                        <a16:creationId xmlns:a16="http://schemas.microsoft.com/office/drawing/2014/main" id="{8A600C39-4419-DC61-41F9-D6896EE8889E}"/>
                      </a:ext>
                    </a:extLst>
                  </p:cNvPr>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6" name="Google Shape;2539;p37">
                    <a:extLst>
                      <a:ext uri="{FF2B5EF4-FFF2-40B4-BE49-F238E27FC236}">
                        <a16:creationId xmlns:a16="http://schemas.microsoft.com/office/drawing/2014/main" id="{5CE5452A-CAE0-DE50-8FC6-8EE49324FB72}"/>
                      </a:ext>
                    </a:extLst>
                  </p:cNvPr>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7" name="Google Shape;2540;p37">
                    <a:extLst>
                      <a:ext uri="{FF2B5EF4-FFF2-40B4-BE49-F238E27FC236}">
                        <a16:creationId xmlns:a16="http://schemas.microsoft.com/office/drawing/2014/main" id="{7DA1E215-44D5-C84C-3B54-8407D9DD4485}"/>
                      </a:ext>
                    </a:extLst>
                  </p:cNvPr>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8" name="Google Shape;2541;p37">
                    <a:extLst>
                      <a:ext uri="{FF2B5EF4-FFF2-40B4-BE49-F238E27FC236}">
                        <a16:creationId xmlns:a16="http://schemas.microsoft.com/office/drawing/2014/main" id="{A8120822-3AC3-86B1-B1FE-F14187A8CFE5}"/>
                      </a:ext>
                    </a:extLst>
                  </p:cNvPr>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9" name="Google Shape;2542;p37">
                    <a:extLst>
                      <a:ext uri="{FF2B5EF4-FFF2-40B4-BE49-F238E27FC236}">
                        <a16:creationId xmlns:a16="http://schemas.microsoft.com/office/drawing/2014/main" id="{E7FC5883-4C07-C542-EA15-6279D1AA04E9}"/>
                      </a:ext>
                    </a:extLst>
                  </p:cNvPr>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0" name="Google Shape;2543;p37">
                    <a:extLst>
                      <a:ext uri="{FF2B5EF4-FFF2-40B4-BE49-F238E27FC236}">
                        <a16:creationId xmlns:a16="http://schemas.microsoft.com/office/drawing/2014/main" id="{92B813E3-FF6F-06B9-5DA7-B165D9898EC9}"/>
                      </a:ext>
                    </a:extLst>
                  </p:cNvPr>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1" name="Google Shape;2544;p37">
                    <a:extLst>
                      <a:ext uri="{FF2B5EF4-FFF2-40B4-BE49-F238E27FC236}">
                        <a16:creationId xmlns:a16="http://schemas.microsoft.com/office/drawing/2014/main" id="{9BA8CE51-70E2-8D26-3D11-1C1D9EA4E3D2}"/>
                      </a:ext>
                    </a:extLst>
                  </p:cNvPr>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2" name="Google Shape;2545;p37">
                    <a:extLst>
                      <a:ext uri="{FF2B5EF4-FFF2-40B4-BE49-F238E27FC236}">
                        <a16:creationId xmlns:a16="http://schemas.microsoft.com/office/drawing/2014/main" id="{71C79957-5EAC-AAC9-90DD-65307F618D37}"/>
                      </a:ext>
                    </a:extLst>
                  </p:cNvPr>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3" name="Google Shape;2546;p37">
                    <a:extLst>
                      <a:ext uri="{FF2B5EF4-FFF2-40B4-BE49-F238E27FC236}">
                        <a16:creationId xmlns:a16="http://schemas.microsoft.com/office/drawing/2014/main" id="{4AC0FF96-99DA-8C6E-55B7-4B5A02D88D1D}"/>
                      </a:ext>
                    </a:extLst>
                  </p:cNvPr>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4" name="Google Shape;2547;p37">
                    <a:extLst>
                      <a:ext uri="{FF2B5EF4-FFF2-40B4-BE49-F238E27FC236}">
                        <a16:creationId xmlns:a16="http://schemas.microsoft.com/office/drawing/2014/main" id="{C5392181-4853-9C6F-3CFE-EC2C2AE0B004}"/>
                      </a:ext>
                    </a:extLst>
                  </p:cNvPr>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5" name="Google Shape;2548;p37">
                    <a:extLst>
                      <a:ext uri="{FF2B5EF4-FFF2-40B4-BE49-F238E27FC236}">
                        <a16:creationId xmlns:a16="http://schemas.microsoft.com/office/drawing/2014/main" id="{5A71D998-3430-0D52-9903-1A8E62D6B912}"/>
                      </a:ext>
                    </a:extLst>
                  </p:cNvPr>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6" name="Google Shape;2549;p37">
                    <a:extLst>
                      <a:ext uri="{FF2B5EF4-FFF2-40B4-BE49-F238E27FC236}">
                        <a16:creationId xmlns:a16="http://schemas.microsoft.com/office/drawing/2014/main" id="{EEF424F6-3EF9-7B81-5B64-05DA6D244C3E}"/>
                      </a:ext>
                    </a:extLst>
                  </p:cNvPr>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7" name="Google Shape;2550;p37">
                    <a:extLst>
                      <a:ext uri="{FF2B5EF4-FFF2-40B4-BE49-F238E27FC236}">
                        <a16:creationId xmlns:a16="http://schemas.microsoft.com/office/drawing/2014/main" id="{957F01EC-7373-EDF5-9506-220918BCA758}"/>
                      </a:ext>
                    </a:extLst>
                  </p:cNvPr>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8" name="Google Shape;2551;p37">
                    <a:extLst>
                      <a:ext uri="{FF2B5EF4-FFF2-40B4-BE49-F238E27FC236}">
                        <a16:creationId xmlns:a16="http://schemas.microsoft.com/office/drawing/2014/main" id="{E5E2F9E3-C709-3009-6C13-9080D1E14DB0}"/>
                      </a:ext>
                    </a:extLst>
                  </p:cNvPr>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58" name="Google Shape;2552;p37">
                  <a:extLst>
                    <a:ext uri="{FF2B5EF4-FFF2-40B4-BE49-F238E27FC236}">
                      <a16:creationId xmlns:a16="http://schemas.microsoft.com/office/drawing/2014/main" id="{EC5A507C-7E6E-160A-885E-CFB48AEDC2FE}"/>
                    </a:ext>
                  </a:extLst>
                </p:cNvPr>
                <p:cNvGrpSpPr/>
                <p:nvPr/>
              </p:nvGrpSpPr>
              <p:grpSpPr>
                <a:xfrm>
                  <a:off x="4696065" y="1819998"/>
                  <a:ext cx="72729" cy="19938"/>
                  <a:chOff x="699706" y="2443924"/>
                  <a:chExt cx="77818" cy="21336"/>
                </a:xfrm>
              </p:grpSpPr>
              <p:sp>
                <p:nvSpPr>
                  <p:cNvPr id="2760" name="Google Shape;2553;p37">
                    <a:extLst>
                      <a:ext uri="{FF2B5EF4-FFF2-40B4-BE49-F238E27FC236}">
                        <a16:creationId xmlns:a16="http://schemas.microsoft.com/office/drawing/2014/main" id="{86E63332-1D2B-7D35-6B58-6516FD9893F7}"/>
                      </a:ext>
                    </a:extLst>
                  </p:cNvPr>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1" name="Google Shape;2554;p37">
                    <a:extLst>
                      <a:ext uri="{FF2B5EF4-FFF2-40B4-BE49-F238E27FC236}">
                        <a16:creationId xmlns:a16="http://schemas.microsoft.com/office/drawing/2014/main" id="{53A8CF5C-699F-CE37-A558-C405D5D48120}"/>
                      </a:ext>
                    </a:extLst>
                  </p:cNvPr>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59" name="Google Shape;2555;p37">
                  <a:extLst>
                    <a:ext uri="{FF2B5EF4-FFF2-40B4-BE49-F238E27FC236}">
                      <a16:creationId xmlns:a16="http://schemas.microsoft.com/office/drawing/2014/main" id="{147C61D7-A78C-1E3C-A653-C5E066582531}"/>
                    </a:ext>
                  </a:extLst>
                </p:cNvPr>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56" name="Google Shape;2556;p37">
                <a:extLst>
                  <a:ext uri="{FF2B5EF4-FFF2-40B4-BE49-F238E27FC236}">
                    <a16:creationId xmlns:a16="http://schemas.microsoft.com/office/drawing/2014/main" id="{38F300D7-984C-9D54-BEDF-1628AC7AC5CD}"/>
                  </a:ext>
                </a:extLst>
              </p:cNvPr>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 name="Google Shape;2625;p37">
              <a:extLst>
                <a:ext uri="{FF2B5EF4-FFF2-40B4-BE49-F238E27FC236}">
                  <a16:creationId xmlns:a16="http://schemas.microsoft.com/office/drawing/2014/main" id="{3226F1C3-AF15-B966-40D1-6F2D06BFEF63}"/>
                </a:ext>
              </a:extLst>
            </p:cNvPr>
            <p:cNvGrpSpPr/>
            <p:nvPr/>
          </p:nvGrpSpPr>
          <p:grpSpPr>
            <a:xfrm>
              <a:off x="7469603" y="1282853"/>
              <a:ext cx="1370475" cy="407796"/>
              <a:chOff x="5581650" y="1319212"/>
              <a:chExt cx="1665826" cy="495680"/>
            </a:xfrm>
          </p:grpSpPr>
          <p:sp>
            <p:nvSpPr>
              <p:cNvPr id="11" name="Google Shape;2626;p37">
                <a:extLst>
                  <a:ext uri="{FF2B5EF4-FFF2-40B4-BE49-F238E27FC236}">
                    <a16:creationId xmlns:a16="http://schemas.microsoft.com/office/drawing/2014/main" id="{379780FF-DFE3-4508-6069-CEBD311C8681}"/>
                  </a:ext>
                </a:extLst>
              </p:cNvPr>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2627;p37">
                <a:extLst>
                  <a:ext uri="{FF2B5EF4-FFF2-40B4-BE49-F238E27FC236}">
                    <a16:creationId xmlns:a16="http://schemas.microsoft.com/office/drawing/2014/main" id="{5FB438E1-D114-C1DD-D621-FB3AC2AA4F67}"/>
                  </a:ext>
                </a:extLst>
              </p:cNvPr>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2628;p37">
                <a:extLst>
                  <a:ext uri="{FF2B5EF4-FFF2-40B4-BE49-F238E27FC236}">
                    <a16:creationId xmlns:a16="http://schemas.microsoft.com/office/drawing/2014/main" id="{BDA376BF-6E8B-BBAB-13FE-00A9E66CA4F6}"/>
                  </a:ext>
                </a:extLst>
              </p:cNvPr>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2629;p37">
                <a:extLst>
                  <a:ext uri="{FF2B5EF4-FFF2-40B4-BE49-F238E27FC236}">
                    <a16:creationId xmlns:a16="http://schemas.microsoft.com/office/drawing/2014/main" id="{DADBF6B6-23D3-0F6A-677F-13E54165B6CF}"/>
                  </a:ext>
                </a:extLst>
              </p:cNvPr>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2630;p37">
                <a:extLst>
                  <a:ext uri="{FF2B5EF4-FFF2-40B4-BE49-F238E27FC236}">
                    <a16:creationId xmlns:a16="http://schemas.microsoft.com/office/drawing/2014/main" id="{A3B6035A-7581-7EF1-F9B7-86D378F360CD}"/>
                  </a:ext>
                </a:extLst>
              </p:cNvPr>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2631;p37">
                <a:extLst>
                  <a:ext uri="{FF2B5EF4-FFF2-40B4-BE49-F238E27FC236}">
                    <a16:creationId xmlns:a16="http://schemas.microsoft.com/office/drawing/2014/main" id="{A6950A1A-B8AF-16A9-9730-619AE75F9FC4}"/>
                  </a:ext>
                </a:extLst>
              </p:cNvPr>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2632;p37">
                <a:extLst>
                  <a:ext uri="{FF2B5EF4-FFF2-40B4-BE49-F238E27FC236}">
                    <a16:creationId xmlns:a16="http://schemas.microsoft.com/office/drawing/2014/main" id="{C035B70B-BA63-9571-351A-17FECCA371DA}"/>
                  </a:ext>
                </a:extLst>
              </p:cNvPr>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2633;p37">
                <a:extLst>
                  <a:ext uri="{FF2B5EF4-FFF2-40B4-BE49-F238E27FC236}">
                    <a16:creationId xmlns:a16="http://schemas.microsoft.com/office/drawing/2014/main" id="{C4CDF16D-EC40-D35A-3B69-B3F80F47BDF8}"/>
                  </a:ext>
                </a:extLst>
              </p:cNvPr>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2634;p37">
                <a:extLst>
                  <a:ext uri="{FF2B5EF4-FFF2-40B4-BE49-F238E27FC236}">
                    <a16:creationId xmlns:a16="http://schemas.microsoft.com/office/drawing/2014/main" id="{F617DF39-3A03-EBA6-1498-0650D432617D}"/>
                  </a:ext>
                </a:extLst>
              </p:cNvPr>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635;p37">
                <a:extLst>
                  <a:ext uri="{FF2B5EF4-FFF2-40B4-BE49-F238E27FC236}">
                    <a16:creationId xmlns:a16="http://schemas.microsoft.com/office/drawing/2014/main" id="{5AEFBA0D-532B-1027-EE66-0B87837424DD}"/>
                  </a:ext>
                </a:extLst>
              </p:cNvPr>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636;p37">
                <a:extLst>
                  <a:ext uri="{FF2B5EF4-FFF2-40B4-BE49-F238E27FC236}">
                    <a16:creationId xmlns:a16="http://schemas.microsoft.com/office/drawing/2014/main" id="{4D1DB3EF-EFC3-1AD9-6396-428A4B40055F}"/>
                  </a:ext>
                </a:extLst>
              </p:cNvPr>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637;p37">
                <a:extLst>
                  <a:ext uri="{FF2B5EF4-FFF2-40B4-BE49-F238E27FC236}">
                    <a16:creationId xmlns:a16="http://schemas.microsoft.com/office/drawing/2014/main" id="{E923D086-9B17-28F5-6646-361262027F23}"/>
                  </a:ext>
                </a:extLst>
              </p:cNvPr>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638;p37">
                <a:extLst>
                  <a:ext uri="{FF2B5EF4-FFF2-40B4-BE49-F238E27FC236}">
                    <a16:creationId xmlns:a16="http://schemas.microsoft.com/office/drawing/2014/main" id="{A6444E34-B174-3250-9131-FBEE278B4F33}"/>
                  </a:ext>
                </a:extLst>
              </p:cNvPr>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639;p37">
                <a:extLst>
                  <a:ext uri="{FF2B5EF4-FFF2-40B4-BE49-F238E27FC236}">
                    <a16:creationId xmlns:a16="http://schemas.microsoft.com/office/drawing/2014/main" id="{E46E27E9-C443-E455-5C0C-EF609047D0D9}"/>
                  </a:ext>
                </a:extLst>
              </p:cNvPr>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640;p37">
                <a:extLst>
                  <a:ext uri="{FF2B5EF4-FFF2-40B4-BE49-F238E27FC236}">
                    <a16:creationId xmlns:a16="http://schemas.microsoft.com/office/drawing/2014/main" id="{D9516025-37BC-F640-65CB-2E90A42F1654}"/>
                  </a:ext>
                </a:extLst>
              </p:cNvPr>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41;p37">
                <a:extLst>
                  <a:ext uri="{FF2B5EF4-FFF2-40B4-BE49-F238E27FC236}">
                    <a16:creationId xmlns:a16="http://schemas.microsoft.com/office/drawing/2014/main" id="{FCC56796-E3F6-FD8A-2718-F3E232D3842B}"/>
                  </a:ext>
                </a:extLst>
              </p:cNvPr>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642;p37">
                <a:extLst>
                  <a:ext uri="{FF2B5EF4-FFF2-40B4-BE49-F238E27FC236}">
                    <a16:creationId xmlns:a16="http://schemas.microsoft.com/office/drawing/2014/main" id="{C8EBEE58-ADDC-6DCC-9CBC-DDC5F84EEF0F}"/>
                  </a:ext>
                </a:extLst>
              </p:cNvPr>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643;p37">
                <a:extLst>
                  <a:ext uri="{FF2B5EF4-FFF2-40B4-BE49-F238E27FC236}">
                    <a16:creationId xmlns:a16="http://schemas.microsoft.com/office/drawing/2014/main" id="{60E991C9-743D-BD32-C232-DA84576041A5}"/>
                  </a:ext>
                </a:extLst>
              </p:cNvPr>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644;p37">
                <a:extLst>
                  <a:ext uri="{FF2B5EF4-FFF2-40B4-BE49-F238E27FC236}">
                    <a16:creationId xmlns:a16="http://schemas.microsoft.com/office/drawing/2014/main" id="{5C44856F-A9E1-4823-8C73-E28C35300206}"/>
                  </a:ext>
                </a:extLst>
              </p:cNvPr>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645;p37">
                <a:extLst>
                  <a:ext uri="{FF2B5EF4-FFF2-40B4-BE49-F238E27FC236}">
                    <a16:creationId xmlns:a16="http://schemas.microsoft.com/office/drawing/2014/main" id="{2F505681-489A-278F-03F2-B0602AA52909}"/>
                  </a:ext>
                </a:extLst>
              </p:cNvPr>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646;p37">
                <a:extLst>
                  <a:ext uri="{FF2B5EF4-FFF2-40B4-BE49-F238E27FC236}">
                    <a16:creationId xmlns:a16="http://schemas.microsoft.com/office/drawing/2014/main" id="{CB6FA7AF-799A-1EFB-383E-093A9E6826DA}"/>
                  </a:ext>
                </a:extLst>
              </p:cNvPr>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647;p37">
                <a:extLst>
                  <a:ext uri="{FF2B5EF4-FFF2-40B4-BE49-F238E27FC236}">
                    <a16:creationId xmlns:a16="http://schemas.microsoft.com/office/drawing/2014/main" id="{9A868BF9-40BF-B1C0-5021-BD569BAEB466}"/>
                  </a:ext>
                </a:extLst>
              </p:cNvPr>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648;p37">
                <a:extLst>
                  <a:ext uri="{FF2B5EF4-FFF2-40B4-BE49-F238E27FC236}">
                    <a16:creationId xmlns:a16="http://schemas.microsoft.com/office/drawing/2014/main" id="{A917263C-ED5D-4D06-A05F-00C200A386A0}"/>
                  </a:ext>
                </a:extLst>
              </p:cNvPr>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649;p37">
                <a:extLst>
                  <a:ext uri="{FF2B5EF4-FFF2-40B4-BE49-F238E27FC236}">
                    <a16:creationId xmlns:a16="http://schemas.microsoft.com/office/drawing/2014/main" id="{C6EC28D5-7287-997C-8B1E-6E188F0BCB1C}"/>
                  </a:ext>
                </a:extLst>
              </p:cNvPr>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650;p37">
                <a:extLst>
                  <a:ext uri="{FF2B5EF4-FFF2-40B4-BE49-F238E27FC236}">
                    <a16:creationId xmlns:a16="http://schemas.microsoft.com/office/drawing/2014/main" id="{1086959C-5B22-7156-D52E-4D7497B7F674}"/>
                  </a:ext>
                </a:extLst>
              </p:cNvPr>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2651;p37">
                <a:extLst>
                  <a:ext uri="{FF2B5EF4-FFF2-40B4-BE49-F238E27FC236}">
                    <a16:creationId xmlns:a16="http://schemas.microsoft.com/office/drawing/2014/main" id="{218928E5-8FA8-0E4D-A48C-E2DE8462A85A}"/>
                  </a:ext>
                </a:extLst>
              </p:cNvPr>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2652;p37">
                <a:extLst>
                  <a:ext uri="{FF2B5EF4-FFF2-40B4-BE49-F238E27FC236}">
                    <a16:creationId xmlns:a16="http://schemas.microsoft.com/office/drawing/2014/main" id="{E51B2C4B-4906-F91D-98BD-562B761521AB}"/>
                  </a:ext>
                </a:extLst>
              </p:cNvPr>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653;p37">
                <a:extLst>
                  <a:ext uri="{FF2B5EF4-FFF2-40B4-BE49-F238E27FC236}">
                    <a16:creationId xmlns:a16="http://schemas.microsoft.com/office/drawing/2014/main" id="{6C964C09-F787-91C4-B6FE-1AE73966FF06}"/>
                  </a:ext>
                </a:extLst>
              </p:cNvPr>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654;p37">
                <a:extLst>
                  <a:ext uri="{FF2B5EF4-FFF2-40B4-BE49-F238E27FC236}">
                    <a16:creationId xmlns:a16="http://schemas.microsoft.com/office/drawing/2014/main" id="{2CD458B2-E7B1-2343-4FE9-E9EBCE1752CA}"/>
                  </a:ext>
                </a:extLst>
              </p:cNvPr>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655;p37">
                <a:extLst>
                  <a:ext uri="{FF2B5EF4-FFF2-40B4-BE49-F238E27FC236}">
                    <a16:creationId xmlns:a16="http://schemas.microsoft.com/office/drawing/2014/main" id="{AE5914E2-8A50-27A0-F780-89F7427F1872}"/>
                  </a:ext>
                </a:extLst>
              </p:cNvPr>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2656;p37">
                <a:extLst>
                  <a:ext uri="{FF2B5EF4-FFF2-40B4-BE49-F238E27FC236}">
                    <a16:creationId xmlns:a16="http://schemas.microsoft.com/office/drawing/2014/main" id="{782B35E4-0E7C-EF63-161C-33321D75DA1E}"/>
                  </a:ext>
                </a:extLst>
              </p:cNvPr>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2657;p37">
                <a:extLst>
                  <a:ext uri="{FF2B5EF4-FFF2-40B4-BE49-F238E27FC236}">
                    <a16:creationId xmlns:a16="http://schemas.microsoft.com/office/drawing/2014/main" id="{2ED7D73D-0619-D122-95C5-65F53C7AD2AF}"/>
                  </a:ext>
                </a:extLst>
              </p:cNvPr>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2658;p37">
                <a:extLst>
                  <a:ext uri="{FF2B5EF4-FFF2-40B4-BE49-F238E27FC236}">
                    <a16:creationId xmlns:a16="http://schemas.microsoft.com/office/drawing/2014/main" id="{1200A805-B487-9996-5612-5A297003EFEE}"/>
                  </a:ext>
                </a:extLst>
              </p:cNvPr>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2659;p37">
                <a:extLst>
                  <a:ext uri="{FF2B5EF4-FFF2-40B4-BE49-F238E27FC236}">
                    <a16:creationId xmlns:a16="http://schemas.microsoft.com/office/drawing/2014/main" id="{A6EACD6E-5D4D-DE9C-778B-B84E772A99C4}"/>
                  </a:ext>
                </a:extLst>
              </p:cNvPr>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2660;p37">
                <a:extLst>
                  <a:ext uri="{FF2B5EF4-FFF2-40B4-BE49-F238E27FC236}">
                    <a16:creationId xmlns:a16="http://schemas.microsoft.com/office/drawing/2014/main" id="{9A051FEA-FB84-BFD9-F69B-ED923AD8A814}"/>
                  </a:ext>
                </a:extLst>
              </p:cNvPr>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2661;p37">
                <a:extLst>
                  <a:ext uri="{FF2B5EF4-FFF2-40B4-BE49-F238E27FC236}">
                    <a16:creationId xmlns:a16="http://schemas.microsoft.com/office/drawing/2014/main" id="{EF3ADFFB-1C34-FF38-F087-A4FFA9E272A7}"/>
                  </a:ext>
                </a:extLst>
              </p:cNvPr>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2662;p37">
                <a:extLst>
                  <a:ext uri="{FF2B5EF4-FFF2-40B4-BE49-F238E27FC236}">
                    <a16:creationId xmlns:a16="http://schemas.microsoft.com/office/drawing/2014/main" id="{0F7912D0-88FA-4E8A-9F64-4705747017F2}"/>
                  </a:ext>
                </a:extLst>
              </p:cNvPr>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2663;p37">
                <a:extLst>
                  <a:ext uri="{FF2B5EF4-FFF2-40B4-BE49-F238E27FC236}">
                    <a16:creationId xmlns:a16="http://schemas.microsoft.com/office/drawing/2014/main" id="{AD9BF6AA-61B2-D120-6DF3-46FE6EB492A6}"/>
                  </a:ext>
                </a:extLst>
              </p:cNvPr>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2664;p37">
                <a:extLst>
                  <a:ext uri="{FF2B5EF4-FFF2-40B4-BE49-F238E27FC236}">
                    <a16:creationId xmlns:a16="http://schemas.microsoft.com/office/drawing/2014/main" id="{2A73DC3C-F8F3-3BAD-1535-FA3D88997A91}"/>
                  </a:ext>
                </a:extLst>
              </p:cNvPr>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2665;p37">
                <a:extLst>
                  <a:ext uri="{FF2B5EF4-FFF2-40B4-BE49-F238E27FC236}">
                    <a16:creationId xmlns:a16="http://schemas.microsoft.com/office/drawing/2014/main" id="{4832F951-F52A-3646-744C-576E10983A47}"/>
                  </a:ext>
                </a:extLst>
              </p:cNvPr>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2666;p37">
                <a:extLst>
                  <a:ext uri="{FF2B5EF4-FFF2-40B4-BE49-F238E27FC236}">
                    <a16:creationId xmlns:a16="http://schemas.microsoft.com/office/drawing/2014/main" id="{B74E2808-A1F1-4334-3BD1-5F0C95300FBC}"/>
                  </a:ext>
                </a:extLst>
              </p:cNvPr>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2667;p37">
                <a:extLst>
                  <a:ext uri="{FF2B5EF4-FFF2-40B4-BE49-F238E27FC236}">
                    <a16:creationId xmlns:a16="http://schemas.microsoft.com/office/drawing/2014/main" id="{B7814088-BE08-1AB1-8350-4B713619F6E5}"/>
                  </a:ext>
                </a:extLst>
              </p:cNvPr>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2668;p37">
                <a:extLst>
                  <a:ext uri="{FF2B5EF4-FFF2-40B4-BE49-F238E27FC236}">
                    <a16:creationId xmlns:a16="http://schemas.microsoft.com/office/drawing/2014/main" id="{48D6E7C5-FCAB-EB39-E124-BE5DAE09123E}"/>
                  </a:ext>
                </a:extLst>
              </p:cNvPr>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2669;p37">
                <a:extLst>
                  <a:ext uri="{FF2B5EF4-FFF2-40B4-BE49-F238E27FC236}">
                    <a16:creationId xmlns:a16="http://schemas.microsoft.com/office/drawing/2014/main" id="{F0DFB3C7-B9F7-2BC1-AA67-A2DF1F9FCA1C}"/>
                  </a:ext>
                </a:extLst>
              </p:cNvPr>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2670;p37">
                <a:extLst>
                  <a:ext uri="{FF2B5EF4-FFF2-40B4-BE49-F238E27FC236}">
                    <a16:creationId xmlns:a16="http://schemas.microsoft.com/office/drawing/2014/main" id="{D08EBCEF-91C7-783A-8378-166BE3175886}"/>
                  </a:ext>
                </a:extLst>
              </p:cNvPr>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2671;p37">
                <a:extLst>
                  <a:ext uri="{FF2B5EF4-FFF2-40B4-BE49-F238E27FC236}">
                    <a16:creationId xmlns:a16="http://schemas.microsoft.com/office/drawing/2014/main" id="{5D30C3C8-3102-E945-B39D-F3A065BF0FD5}"/>
                  </a:ext>
                </a:extLst>
              </p:cNvPr>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2672;p37">
                <a:extLst>
                  <a:ext uri="{FF2B5EF4-FFF2-40B4-BE49-F238E27FC236}">
                    <a16:creationId xmlns:a16="http://schemas.microsoft.com/office/drawing/2014/main" id="{52D9967D-E688-A8F1-9002-765E09B7FCA6}"/>
                  </a:ext>
                </a:extLst>
              </p:cNvPr>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2673;p37">
                <a:extLst>
                  <a:ext uri="{FF2B5EF4-FFF2-40B4-BE49-F238E27FC236}">
                    <a16:creationId xmlns:a16="http://schemas.microsoft.com/office/drawing/2014/main" id="{2185F795-7A0A-7FD3-99F1-5E11EBA17462}"/>
                  </a:ext>
                </a:extLst>
              </p:cNvPr>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2674;p37">
                <a:extLst>
                  <a:ext uri="{FF2B5EF4-FFF2-40B4-BE49-F238E27FC236}">
                    <a16:creationId xmlns:a16="http://schemas.microsoft.com/office/drawing/2014/main" id="{DE8DA9BD-0A47-AC79-B045-1261146B4E1A}"/>
                  </a:ext>
                </a:extLst>
              </p:cNvPr>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2675;p37">
                <a:extLst>
                  <a:ext uri="{FF2B5EF4-FFF2-40B4-BE49-F238E27FC236}">
                    <a16:creationId xmlns:a16="http://schemas.microsoft.com/office/drawing/2014/main" id="{87DAA52F-D809-C962-5C54-25814A4BA710}"/>
                  </a:ext>
                </a:extLst>
              </p:cNvPr>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2676;p37">
                <a:extLst>
                  <a:ext uri="{FF2B5EF4-FFF2-40B4-BE49-F238E27FC236}">
                    <a16:creationId xmlns:a16="http://schemas.microsoft.com/office/drawing/2014/main" id="{019AE507-F9FE-74AB-A03F-F16A45EE202C}"/>
                  </a:ext>
                </a:extLst>
              </p:cNvPr>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2677;p37">
                <a:extLst>
                  <a:ext uri="{FF2B5EF4-FFF2-40B4-BE49-F238E27FC236}">
                    <a16:creationId xmlns:a16="http://schemas.microsoft.com/office/drawing/2014/main" id="{113573CC-41CD-7472-0AE3-95FF59100FDA}"/>
                  </a:ext>
                </a:extLst>
              </p:cNvPr>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2678;p37">
                <a:extLst>
                  <a:ext uri="{FF2B5EF4-FFF2-40B4-BE49-F238E27FC236}">
                    <a16:creationId xmlns:a16="http://schemas.microsoft.com/office/drawing/2014/main" id="{B3E07973-C0D8-D52D-826C-5E5A3133CC61}"/>
                  </a:ext>
                </a:extLst>
              </p:cNvPr>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0" name="Google Shape;2679;p37">
                <a:extLst>
                  <a:ext uri="{FF2B5EF4-FFF2-40B4-BE49-F238E27FC236}">
                    <a16:creationId xmlns:a16="http://schemas.microsoft.com/office/drawing/2014/main" id="{E4339BDE-5A9D-B295-A04A-2D87C16A65F3}"/>
                  </a:ext>
                </a:extLst>
              </p:cNvPr>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1" name="Google Shape;2680;p37">
                <a:extLst>
                  <a:ext uri="{FF2B5EF4-FFF2-40B4-BE49-F238E27FC236}">
                    <a16:creationId xmlns:a16="http://schemas.microsoft.com/office/drawing/2014/main" id="{1A14E754-0CBB-DF98-7C24-809BD87F0561}"/>
                  </a:ext>
                </a:extLst>
              </p:cNvPr>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2" name="Google Shape;2681;p37">
                <a:extLst>
                  <a:ext uri="{FF2B5EF4-FFF2-40B4-BE49-F238E27FC236}">
                    <a16:creationId xmlns:a16="http://schemas.microsoft.com/office/drawing/2014/main" id="{6E9CB070-08A6-DDCF-86AC-6AB2A4526DDA}"/>
                  </a:ext>
                </a:extLst>
              </p:cNvPr>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3" name="Google Shape;2682;p37">
                <a:extLst>
                  <a:ext uri="{FF2B5EF4-FFF2-40B4-BE49-F238E27FC236}">
                    <a16:creationId xmlns:a16="http://schemas.microsoft.com/office/drawing/2014/main" id="{B33DC12C-001A-E8D6-10B6-469872C6DC5F}"/>
                  </a:ext>
                </a:extLst>
              </p:cNvPr>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4" name="Google Shape;2683;p37">
                <a:extLst>
                  <a:ext uri="{FF2B5EF4-FFF2-40B4-BE49-F238E27FC236}">
                    <a16:creationId xmlns:a16="http://schemas.microsoft.com/office/drawing/2014/main" id="{B2CE2AA6-B6F9-C1E0-D674-F65AD6B8FFDB}"/>
                  </a:ext>
                </a:extLst>
              </p:cNvPr>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5" name="Google Shape;2684;p37">
                <a:extLst>
                  <a:ext uri="{FF2B5EF4-FFF2-40B4-BE49-F238E27FC236}">
                    <a16:creationId xmlns:a16="http://schemas.microsoft.com/office/drawing/2014/main" id="{3C96C289-3D65-3C04-3C2D-8B43CD611445}"/>
                  </a:ext>
                </a:extLst>
              </p:cNvPr>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6" name="Google Shape;2685;p37">
                <a:extLst>
                  <a:ext uri="{FF2B5EF4-FFF2-40B4-BE49-F238E27FC236}">
                    <a16:creationId xmlns:a16="http://schemas.microsoft.com/office/drawing/2014/main" id="{CB039459-BC53-D78D-5CC4-929889CFD7DF}"/>
                  </a:ext>
                </a:extLst>
              </p:cNvPr>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7" name="Google Shape;2686;p37">
                <a:extLst>
                  <a:ext uri="{FF2B5EF4-FFF2-40B4-BE49-F238E27FC236}">
                    <a16:creationId xmlns:a16="http://schemas.microsoft.com/office/drawing/2014/main" id="{F9018355-5FFE-555B-895C-6ABFE2C625DA}"/>
                  </a:ext>
                </a:extLst>
              </p:cNvPr>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8" name="Google Shape;2687;p37">
                <a:extLst>
                  <a:ext uri="{FF2B5EF4-FFF2-40B4-BE49-F238E27FC236}">
                    <a16:creationId xmlns:a16="http://schemas.microsoft.com/office/drawing/2014/main" id="{C6ABDCF2-54EC-CB64-FE9D-FD2B14ACD4DB}"/>
                  </a:ext>
                </a:extLst>
              </p:cNvPr>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9" name="Google Shape;2688;p37">
                <a:extLst>
                  <a:ext uri="{FF2B5EF4-FFF2-40B4-BE49-F238E27FC236}">
                    <a16:creationId xmlns:a16="http://schemas.microsoft.com/office/drawing/2014/main" id="{8EC858EA-3608-7B3A-D602-4B2BF83FF577}"/>
                  </a:ext>
                </a:extLst>
              </p:cNvPr>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0" name="Google Shape;2689;p37">
                <a:extLst>
                  <a:ext uri="{FF2B5EF4-FFF2-40B4-BE49-F238E27FC236}">
                    <a16:creationId xmlns:a16="http://schemas.microsoft.com/office/drawing/2014/main" id="{D1779909-E217-9A1E-F5A1-F3513E639762}"/>
                  </a:ext>
                </a:extLst>
              </p:cNvPr>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1" name="Google Shape;2690;p37">
                <a:extLst>
                  <a:ext uri="{FF2B5EF4-FFF2-40B4-BE49-F238E27FC236}">
                    <a16:creationId xmlns:a16="http://schemas.microsoft.com/office/drawing/2014/main" id="{D7DDA42E-F750-87AA-97A3-71D085914A83}"/>
                  </a:ext>
                </a:extLst>
              </p:cNvPr>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0" name="Google Shape;2691;p37">
                <a:extLst>
                  <a:ext uri="{FF2B5EF4-FFF2-40B4-BE49-F238E27FC236}">
                    <a16:creationId xmlns:a16="http://schemas.microsoft.com/office/drawing/2014/main" id="{0CF7DB3B-0D08-A423-984E-010423E3955B}"/>
                  </a:ext>
                </a:extLst>
              </p:cNvPr>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1" name="Google Shape;2692;p37">
                <a:extLst>
                  <a:ext uri="{FF2B5EF4-FFF2-40B4-BE49-F238E27FC236}">
                    <a16:creationId xmlns:a16="http://schemas.microsoft.com/office/drawing/2014/main" id="{BC830E2F-E30E-CA9F-BAF2-CFFD974BD504}"/>
                  </a:ext>
                </a:extLst>
              </p:cNvPr>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2" name="Google Shape;2693;p37">
                <a:extLst>
                  <a:ext uri="{FF2B5EF4-FFF2-40B4-BE49-F238E27FC236}">
                    <a16:creationId xmlns:a16="http://schemas.microsoft.com/office/drawing/2014/main" id="{CF5B8FC8-316E-F65D-818E-A61EAD7960C1}"/>
                  </a:ext>
                </a:extLst>
              </p:cNvPr>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3" name="Google Shape;2694;p37">
                <a:extLst>
                  <a:ext uri="{FF2B5EF4-FFF2-40B4-BE49-F238E27FC236}">
                    <a16:creationId xmlns:a16="http://schemas.microsoft.com/office/drawing/2014/main" id="{F82AC276-DA8C-63AC-68D1-3377F85BF8B6}"/>
                  </a:ext>
                </a:extLst>
              </p:cNvPr>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4" name="Google Shape;2695;p37">
                <a:extLst>
                  <a:ext uri="{FF2B5EF4-FFF2-40B4-BE49-F238E27FC236}">
                    <a16:creationId xmlns:a16="http://schemas.microsoft.com/office/drawing/2014/main" id="{BCDDB793-3CFF-2B88-2865-35AA15C69E5D}"/>
                  </a:ext>
                </a:extLst>
              </p:cNvPr>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5" name="Google Shape;2696;p37">
                <a:extLst>
                  <a:ext uri="{FF2B5EF4-FFF2-40B4-BE49-F238E27FC236}">
                    <a16:creationId xmlns:a16="http://schemas.microsoft.com/office/drawing/2014/main" id="{741A91EC-083E-A569-A239-073308FC3F65}"/>
                  </a:ext>
                </a:extLst>
              </p:cNvPr>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6" name="Google Shape;2697;p37">
                <a:extLst>
                  <a:ext uri="{FF2B5EF4-FFF2-40B4-BE49-F238E27FC236}">
                    <a16:creationId xmlns:a16="http://schemas.microsoft.com/office/drawing/2014/main" id="{A607FD33-6CA6-E338-7055-CD3ABC5A4822}"/>
                  </a:ext>
                </a:extLst>
              </p:cNvPr>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7" name="Google Shape;2698;p37">
                <a:extLst>
                  <a:ext uri="{FF2B5EF4-FFF2-40B4-BE49-F238E27FC236}">
                    <a16:creationId xmlns:a16="http://schemas.microsoft.com/office/drawing/2014/main" id="{22C623EE-8F3A-8C59-C4E5-2696497BE6BB}"/>
                  </a:ext>
                </a:extLst>
              </p:cNvPr>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8" name="Google Shape;2699;p37">
                <a:extLst>
                  <a:ext uri="{FF2B5EF4-FFF2-40B4-BE49-F238E27FC236}">
                    <a16:creationId xmlns:a16="http://schemas.microsoft.com/office/drawing/2014/main" id="{FD2BB82C-757B-E3C3-117A-FC13DC93BC1E}"/>
                  </a:ext>
                </a:extLst>
              </p:cNvPr>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9" name="Google Shape;2700;p37">
                <a:extLst>
                  <a:ext uri="{FF2B5EF4-FFF2-40B4-BE49-F238E27FC236}">
                    <a16:creationId xmlns:a16="http://schemas.microsoft.com/office/drawing/2014/main" id="{37D3F651-977A-591A-3BCD-E33569B6DE50}"/>
                  </a:ext>
                </a:extLst>
              </p:cNvPr>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0" name="Google Shape;2701;p37">
                <a:extLst>
                  <a:ext uri="{FF2B5EF4-FFF2-40B4-BE49-F238E27FC236}">
                    <a16:creationId xmlns:a16="http://schemas.microsoft.com/office/drawing/2014/main" id="{8AAC258E-2CAE-0C4C-7D0A-08AD462FE9E1}"/>
                  </a:ext>
                </a:extLst>
              </p:cNvPr>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1" name="Google Shape;2702;p37">
                <a:extLst>
                  <a:ext uri="{FF2B5EF4-FFF2-40B4-BE49-F238E27FC236}">
                    <a16:creationId xmlns:a16="http://schemas.microsoft.com/office/drawing/2014/main" id="{EFEEC4B7-3E66-2208-0B47-F828ED1020EC}"/>
                  </a:ext>
                </a:extLst>
              </p:cNvPr>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2" name="Google Shape;2703;p37">
                <a:extLst>
                  <a:ext uri="{FF2B5EF4-FFF2-40B4-BE49-F238E27FC236}">
                    <a16:creationId xmlns:a16="http://schemas.microsoft.com/office/drawing/2014/main" id="{5C3307A6-1C9B-1E98-CDA5-E128D37B5682}"/>
                  </a:ext>
                </a:extLst>
              </p:cNvPr>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3" name="Google Shape;2704;p37">
                <a:extLst>
                  <a:ext uri="{FF2B5EF4-FFF2-40B4-BE49-F238E27FC236}">
                    <a16:creationId xmlns:a16="http://schemas.microsoft.com/office/drawing/2014/main" id="{B569012C-B876-F76D-73F5-E8DB866965CC}"/>
                  </a:ext>
                </a:extLst>
              </p:cNvPr>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4" name="Google Shape;2705;p37">
                <a:extLst>
                  <a:ext uri="{FF2B5EF4-FFF2-40B4-BE49-F238E27FC236}">
                    <a16:creationId xmlns:a16="http://schemas.microsoft.com/office/drawing/2014/main" id="{D546AA29-E510-BCCD-9405-DC6DEDF6C60F}"/>
                  </a:ext>
                </a:extLst>
              </p:cNvPr>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5" name="Google Shape;2706;p37">
                <a:extLst>
                  <a:ext uri="{FF2B5EF4-FFF2-40B4-BE49-F238E27FC236}">
                    <a16:creationId xmlns:a16="http://schemas.microsoft.com/office/drawing/2014/main" id="{24D24250-66DA-D2B2-8638-EA635A88F4E5}"/>
                  </a:ext>
                </a:extLst>
              </p:cNvPr>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6" name="Google Shape;2707;p37">
                <a:extLst>
                  <a:ext uri="{FF2B5EF4-FFF2-40B4-BE49-F238E27FC236}">
                    <a16:creationId xmlns:a16="http://schemas.microsoft.com/office/drawing/2014/main" id="{AE13A287-6AF8-5B91-F490-DB69EF67516D}"/>
                  </a:ext>
                </a:extLst>
              </p:cNvPr>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7" name="Google Shape;2708;p37">
                <a:extLst>
                  <a:ext uri="{FF2B5EF4-FFF2-40B4-BE49-F238E27FC236}">
                    <a16:creationId xmlns:a16="http://schemas.microsoft.com/office/drawing/2014/main" id="{A9953402-46AE-6DFD-B357-DAB7835DEEC5}"/>
                  </a:ext>
                </a:extLst>
              </p:cNvPr>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8" name="Google Shape;2709;p37">
                <a:extLst>
                  <a:ext uri="{FF2B5EF4-FFF2-40B4-BE49-F238E27FC236}">
                    <a16:creationId xmlns:a16="http://schemas.microsoft.com/office/drawing/2014/main" id="{30BEB283-0591-3977-CA7A-EADCB6243E07}"/>
                  </a:ext>
                </a:extLst>
              </p:cNvPr>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9" name="Google Shape;2710;p37">
                <a:extLst>
                  <a:ext uri="{FF2B5EF4-FFF2-40B4-BE49-F238E27FC236}">
                    <a16:creationId xmlns:a16="http://schemas.microsoft.com/office/drawing/2014/main" id="{C92E7556-9E6C-4B5F-F89E-75C2F7371F9B}"/>
                  </a:ext>
                </a:extLst>
              </p:cNvPr>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0" name="Google Shape;2711;p37">
                <a:extLst>
                  <a:ext uri="{FF2B5EF4-FFF2-40B4-BE49-F238E27FC236}">
                    <a16:creationId xmlns:a16="http://schemas.microsoft.com/office/drawing/2014/main" id="{452AE168-DC62-D11B-BEDE-FDC15ED4F318}"/>
                  </a:ext>
                </a:extLst>
              </p:cNvPr>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1" name="Google Shape;2712;p37">
                <a:extLst>
                  <a:ext uri="{FF2B5EF4-FFF2-40B4-BE49-F238E27FC236}">
                    <a16:creationId xmlns:a16="http://schemas.microsoft.com/office/drawing/2014/main" id="{19C59791-F59D-BE3C-CE50-3D9BDB06AC5C}"/>
                  </a:ext>
                </a:extLst>
              </p:cNvPr>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2" name="Google Shape;2713;p37">
                <a:extLst>
                  <a:ext uri="{FF2B5EF4-FFF2-40B4-BE49-F238E27FC236}">
                    <a16:creationId xmlns:a16="http://schemas.microsoft.com/office/drawing/2014/main" id="{687EAAD3-8E15-AF19-5418-7F143006D322}"/>
                  </a:ext>
                </a:extLst>
              </p:cNvPr>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3" name="Google Shape;2714;p37">
                <a:extLst>
                  <a:ext uri="{FF2B5EF4-FFF2-40B4-BE49-F238E27FC236}">
                    <a16:creationId xmlns:a16="http://schemas.microsoft.com/office/drawing/2014/main" id="{2DA44D1F-0F55-D07B-6982-2CAD40CBC9BF}"/>
                  </a:ext>
                </a:extLst>
              </p:cNvPr>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4" name="Google Shape;2715;p37">
                <a:extLst>
                  <a:ext uri="{FF2B5EF4-FFF2-40B4-BE49-F238E27FC236}">
                    <a16:creationId xmlns:a16="http://schemas.microsoft.com/office/drawing/2014/main" id="{9AB93B05-34C0-4EA7-6F36-42D40680187B}"/>
                  </a:ext>
                </a:extLst>
              </p:cNvPr>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5" name="Google Shape;2716;p37">
                <a:extLst>
                  <a:ext uri="{FF2B5EF4-FFF2-40B4-BE49-F238E27FC236}">
                    <a16:creationId xmlns:a16="http://schemas.microsoft.com/office/drawing/2014/main" id="{3C4A77FF-15F2-FDAF-ECB5-5222A3384EDB}"/>
                  </a:ext>
                </a:extLst>
              </p:cNvPr>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6" name="Google Shape;2717;p37">
                <a:extLst>
                  <a:ext uri="{FF2B5EF4-FFF2-40B4-BE49-F238E27FC236}">
                    <a16:creationId xmlns:a16="http://schemas.microsoft.com/office/drawing/2014/main" id="{A9B74009-670E-D87C-255B-839F0743C2AE}"/>
                  </a:ext>
                </a:extLst>
              </p:cNvPr>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7" name="Google Shape;2718;p37">
                <a:extLst>
                  <a:ext uri="{FF2B5EF4-FFF2-40B4-BE49-F238E27FC236}">
                    <a16:creationId xmlns:a16="http://schemas.microsoft.com/office/drawing/2014/main" id="{2554FE6B-E4E4-F2BC-9A6F-EE610A31B659}"/>
                  </a:ext>
                </a:extLst>
              </p:cNvPr>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8" name="Google Shape;2719;p37">
                <a:extLst>
                  <a:ext uri="{FF2B5EF4-FFF2-40B4-BE49-F238E27FC236}">
                    <a16:creationId xmlns:a16="http://schemas.microsoft.com/office/drawing/2014/main" id="{D48BB4C5-52D9-9A92-FF1C-01F53891C133}"/>
                  </a:ext>
                </a:extLst>
              </p:cNvPr>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9" name="Google Shape;2720;p37">
                <a:extLst>
                  <a:ext uri="{FF2B5EF4-FFF2-40B4-BE49-F238E27FC236}">
                    <a16:creationId xmlns:a16="http://schemas.microsoft.com/office/drawing/2014/main" id="{7E698502-9F8D-61E3-F55D-04A3C14DD5DB}"/>
                  </a:ext>
                </a:extLst>
              </p:cNvPr>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0" name="Google Shape;2721;p37">
                <a:extLst>
                  <a:ext uri="{FF2B5EF4-FFF2-40B4-BE49-F238E27FC236}">
                    <a16:creationId xmlns:a16="http://schemas.microsoft.com/office/drawing/2014/main" id="{4E7F9BFA-9B51-9269-71C8-40A94934C61C}"/>
                  </a:ext>
                </a:extLst>
              </p:cNvPr>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1" name="Google Shape;2722;p37">
                <a:extLst>
                  <a:ext uri="{FF2B5EF4-FFF2-40B4-BE49-F238E27FC236}">
                    <a16:creationId xmlns:a16="http://schemas.microsoft.com/office/drawing/2014/main" id="{18CD0299-C713-4107-6C2E-1D11D5E1A8C1}"/>
                  </a:ext>
                </a:extLst>
              </p:cNvPr>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2" name="Google Shape;2723;p37">
                <a:extLst>
                  <a:ext uri="{FF2B5EF4-FFF2-40B4-BE49-F238E27FC236}">
                    <a16:creationId xmlns:a16="http://schemas.microsoft.com/office/drawing/2014/main" id="{885F9587-E4B7-F83F-BE33-7FE997F66EBA}"/>
                  </a:ext>
                </a:extLst>
              </p:cNvPr>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3" name="Google Shape;2724;p37">
                <a:extLst>
                  <a:ext uri="{FF2B5EF4-FFF2-40B4-BE49-F238E27FC236}">
                    <a16:creationId xmlns:a16="http://schemas.microsoft.com/office/drawing/2014/main" id="{505CDEBA-DFAB-AF51-9687-267B3B5F52FB}"/>
                  </a:ext>
                </a:extLst>
              </p:cNvPr>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4" name="Google Shape;2725;p37">
                <a:extLst>
                  <a:ext uri="{FF2B5EF4-FFF2-40B4-BE49-F238E27FC236}">
                    <a16:creationId xmlns:a16="http://schemas.microsoft.com/office/drawing/2014/main" id="{46851F04-34AC-F21D-7BEF-C458150118BA}"/>
                  </a:ext>
                </a:extLst>
              </p:cNvPr>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5" name="Google Shape;2726;p37">
                <a:extLst>
                  <a:ext uri="{FF2B5EF4-FFF2-40B4-BE49-F238E27FC236}">
                    <a16:creationId xmlns:a16="http://schemas.microsoft.com/office/drawing/2014/main" id="{BD65D4A0-F82B-005F-6890-0AC167A5668F}"/>
                  </a:ext>
                </a:extLst>
              </p:cNvPr>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6" name="Google Shape;2727;p37">
                <a:extLst>
                  <a:ext uri="{FF2B5EF4-FFF2-40B4-BE49-F238E27FC236}">
                    <a16:creationId xmlns:a16="http://schemas.microsoft.com/office/drawing/2014/main" id="{6EF51DF1-2A11-A0FA-7B37-F90245C56ABA}"/>
                  </a:ext>
                </a:extLst>
              </p:cNvPr>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7" name="Google Shape;2728;p37">
                <a:extLst>
                  <a:ext uri="{FF2B5EF4-FFF2-40B4-BE49-F238E27FC236}">
                    <a16:creationId xmlns:a16="http://schemas.microsoft.com/office/drawing/2014/main" id="{70A9E84B-D7F9-CCEC-814B-3C10F57E8EF0}"/>
                  </a:ext>
                </a:extLst>
              </p:cNvPr>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8" name="Google Shape;2729;p37">
                <a:extLst>
                  <a:ext uri="{FF2B5EF4-FFF2-40B4-BE49-F238E27FC236}">
                    <a16:creationId xmlns:a16="http://schemas.microsoft.com/office/drawing/2014/main" id="{77C782FC-BEE4-CDC5-6249-B4C352A22DEF}"/>
                  </a:ext>
                </a:extLst>
              </p:cNvPr>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9" name="Google Shape;2730;p37">
                <a:extLst>
                  <a:ext uri="{FF2B5EF4-FFF2-40B4-BE49-F238E27FC236}">
                    <a16:creationId xmlns:a16="http://schemas.microsoft.com/office/drawing/2014/main" id="{C71C14EA-D930-90DC-C050-CB9385CA6279}"/>
                  </a:ext>
                </a:extLst>
              </p:cNvPr>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0" name="Google Shape;2731;p37">
                <a:extLst>
                  <a:ext uri="{FF2B5EF4-FFF2-40B4-BE49-F238E27FC236}">
                    <a16:creationId xmlns:a16="http://schemas.microsoft.com/office/drawing/2014/main" id="{80FB80D9-8D73-3DDA-F4F5-9D732B629121}"/>
                  </a:ext>
                </a:extLst>
              </p:cNvPr>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1" name="Google Shape;2732;p37">
                <a:extLst>
                  <a:ext uri="{FF2B5EF4-FFF2-40B4-BE49-F238E27FC236}">
                    <a16:creationId xmlns:a16="http://schemas.microsoft.com/office/drawing/2014/main" id="{BB2EB268-EDAB-8C31-4D6B-9DFF8C0FA969}"/>
                  </a:ext>
                </a:extLst>
              </p:cNvPr>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2" name="Google Shape;2733;p37">
                <a:extLst>
                  <a:ext uri="{FF2B5EF4-FFF2-40B4-BE49-F238E27FC236}">
                    <a16:creationId xmlns:a16="http://schemas.microsoft.com/office/drawing/2014/main" id="{0A8F9127-A4D9-AE80-4377-BDB94F26077D}"/>
                  </a:ext>
                </a:extLst>
              </p:cNvPr>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3" name="Google Shape;2734;p37">
                <a:extLst>
                  <a:ext uri="{FF2B5EF4-FFF2-40B4-BE49-F238E27FC236}">
                    <a16:creationId xmlns:a16="http://schemas.microsoft.com/office/drawing/2014/main" id="{F9F0ADAC-E733-1D21-0BD0-B15391243608}"/>
                  </a:ext>
                </a:extLst>
              </p:cNvPr>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4" name="Google Shape;2735;p37">
                <a:extLst>
                  <a:ext uri="{FF2B5EF4-FFF2-40B4-BE49-F238E27FC236}">
                    <a16:creationId xmlns:a16="http://schemas.microsoft.com/office/drawing/2014/main" id="{A81E8F9F-DE2B-9B0B-C16A-B5F207E07C21}"/>
                  </a:ext>
                </a:extLst>
              </p:cNvPr>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5" name="Google Shape;2736;p37">
                <a:extLst>
                  <a:ext uri="{FF2B5EF4-FFF2-40B4-BE49-F238E27FC236}">
                    <a16:creationId xmlns:a16="http://schemas.microsoft.com/office/drawing/2014/main" id="{B485830D-3479-99C1-59B3-A0CA91020C89}"/>
                  </a:ext>
                </a:extLst>
              </p:cNvPr>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2" name="Google Shape;2737;p37">
                <a:extLst>
                  <a:ext uri="{FF2B5EF4-FFF2-40B4-BE49-F238E27FC236}">
                    <a16:creationId xmlns:a16="http://schemas.microsoft.com/office/drawing/2014/main" id="{AAA040F9-1C55-2322-57BF-9A6DD85FBD92}"/>
                  </a:ext>
                </a:extLst>
              </p:cNvPr>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3" name="Google Shape;2738;p37">
                <a:extLst>
                  <a:ext uri="{FF2B5EF4-FFF2-40B4-BE49-F238E27FC236}">
                    <a16:creationId xmlns:a16="http://schemas.microsoft.com/office/drawing/2014/main" id="{E13A215F-1C27-107B-542A-4E62C2722848}"/>
                  </a:ext>
                </a:extLst>
              </p:cNvPr>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4" name="Google Shape;2739;p37">
                <a:extLst>
                  <a:ext uri="{FF2B5EF4-FFF2-40B4-BE49-F238E27FC236}">
                    <a16:creationId xmlns:a16="http://schemas.microsoft.com/office/drawing/2014/main" id="{732592C2-C132-6BFA-E6AE-E32952D77CDE}"/>
                  </a:ext>
                </a:extLst>
              </p:cNvPr>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019" name="Freeform 64">
            <a:hlinkClick r:id="rId4" action="ppaction://hlinksldjump"/>
            <a:extLst>
              <a:ext uri="{FF2B5EF4-FFF2-40B4-BE49-F238E27FC236}">
                <a16:creationId xmlns:a16="http://schemas.microsoft.com/office/drawing/2014/main" id="{B0BF52B5-E2CD-9EB5-A607-983EBE43302E}"/>
              </a:ext>
            </a:extLst>
          </p:cNvPr>
          <p:cNvSpPr/>
          <p:nvPr/>
        </p:nvSpPr>
        <p:spPr>
          <a:xfrm>
            <a:off x="750775" y="4305944"/>
            <a:ext cx="867121" cy="260136"/>
          </a:xfrm>
          <a:custGeom>
            <a:avLst/>
            <a:gdLst/>
            <a:ahLst/>
            <a:cxnLst/>
            <a:rect l="l" t="t" r="r" b="b"/>
            <a:pathLst>
              <a:path w="2007801" h="602340">
                <a:moveTo>
                  <a:pt x="0" y="0"/>
                </a:moveTo>
                <a:lnTo>
                  <a:pt x="2007801" y="0"/>
                </a:lnTo>
                <a:lnTo>
                  <a:pt x="2007801" y="602341"/>
                </a:lnTo>
                <a:lnTo>
                  <a:pt x="0" y="60234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17"/>
                                        </p:tgtEl>
                                        <p:attrNameLst>
                                          <p:attrName>style.visibility</p:attrName>
                                        </p:attrNameLst>
                                      </p:cBhvr>
                                      <p:to>
                                        <p:strVal val="visible"/>
                                      </p:to>
                                    </p:set>
                                    <p:animEffect transition="in" filter="fade">
                                      <p:cBhvr>
                                        <p:cTn id="7" dur="500"/>
                                        <p:tgtEl>
                                          <p:spTgt spid="2317"/>
                                        </p:tgtEl>
                                      </p:cBhvr>
                                    </p:animEffect>
                                    <p:anim calcmode="lin" valueType="num">
                                      <p:cBhvr>
                                        <p:cTn id="8" dur="500" fill="hold"/>
                                        <p:tgtEl>
                                          <p:spTgt spid="2317"/>
                                        </p:tgtEl>
                                        <p:attrNameLst>
                                          <p:attrName>ppt_x</p:attrName>
                                        </p:attrNameLst>
                                      </p:cBhvr>
                                      <p:tavLst>
                                        <p:tav tm="0">
                                          <p:val>
                                            <p:strVal val="#ppt_x"/>
                                          </p:val>
                                        </p:tav>
                                        <p:tav tm="100000">
                                          <p:val>
                                            <p:strVal val="#ppt_x"/>
                                          </p:val>
                                        </p:tav>
                                      </p:tavLst>
                                    </p:anim>
                                    <p:anim calcmode="lin" valueType="num">
                                      <p:cBhvr>
                                        <p:cTn id="9" dur="500" fill="hold"/>
                                        <p:tgtEl>
                                          <p:spTgt spid="23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87"/>
        <p:cNvGrpSpPr/>
        <p:nvPr/>
      </p:nvGrpSpPr>
      <p:grpSpPr>
        <a:xfrm>
          <a:off x="0" y="0"/>
          <a:ext cx="0" cy="0"/>
          <a:chOff x="0" y="0"/>
          <a:chExt cx="0" cy="0"/>
        </a:xfrm>
      </p:grpSpPr>
      <p:sp>
        <p:nvSpPr>
          <p:cNvPr id="4088" name="Google Shape;4088;p43"/>
          <p:cNvSpPr txBox="1">
            <a:spLocks noGrp="1"/>
          </p:cNvSpPr>
          <p:nvPr>
            <p:ph type="title"/>
          </p:nvPr>
        </p:nvSpPr>
        <p:spPr>
          <a:xfrm>
            <a:off x="682052" y="719383"/>
            <a:ext cx="4481587"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600" b="1" dirty="0">
                <a:solidFill>
                  <a:schemeClr val="accent4">
                    <a:lumMod val="50000"/>
                  </a:schemeClr>
                </a:solidFill>
                <a:latin typeface="Arial" panose="020B0604020202020204" pitchFamily="34" charset="0"/>
                <a:cs typeface="Arial" panose="020B0604020202020204" pitchFamily="34" charset="0"/>
              </a:rPr>
              <a:t>THẢO LUẬN NHÓM ĐÔI</a:t>
            </a:r>
            <a:endParaRPr sz="2600" b="1" dirty="0">
              <a:solidFill>
                <a:schemeClr val="accent4">
                  <a:lumMod val="50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F0323BE6-8E1A-D1A9-312F-0AC36282D2E4}"/>
              </a:ext>
            </a:extLst>
          </p:cNvPr>
          <p:cNvGrpSpPr/>
          <p:nvPr/>
        </p:nvGrpSpPr>
        <p:grpSpPr>
          <a:xfrm>
            <a:off x="5492269" y="1700303"/>
            <a:ext cx="3126743" cy="2893390"/>
            <a:chOff x="5492269" y="1700303"/>
            <a:chExt cx="3126743" cy="2893390"/>
          </a:xfrm>
        </p:grpSpPr>
        <p:grpSp>
          <p:nvGrpSpPr>
            <p:cNvPr id="4165" name="Google Shape;4165;p43"/>
            <p:cNvGrpSpPr/>
            <p:nvPr/>
          </p:nvGrpSpPr>
          <p:grpSpPr>
            <a:xfrm>
              <a:off x="5492269" y="1854875"/>
              <a:ext cx="1919305" cy="2034732"/>
              <a:chOff x="6791419" y="2004775"/>
              <a:chExt cx="1919305" cy="2034732"/>
            </a:xfrm>
          </p:grpSpPr>
          <p:sp>
            <p:nvSpPr>
              <p:cNvPr id="4166" name="Google Shape;4166;p43"/>
              <p:cNvSpPr/>
              <p:nvPr/>
            </p:nvSpPr>
            <p:spPr>
              <a:xfrm>
                <a:off x="6791419" y="2004775"/>
                <a:ext cx="1917964" cy="626268"/>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67" name="Google Shape;4167;p43"/>
              <p:cNvSpPr/>
              <p:nvPr/>
            </p:nvSpPr>
            <p:spPr>
              <a:xfrm>
                <a:off x="7453043" y="3413239"/>
                <a:ext cx="1257681" cy="626268"/>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68" name="Google Shape;4168;p43"/>
              <p:cNvSpPr/>
              <p:nvPr/>
            </p:nvSpPr>
            <p:spPr>
              <a:xfrm>
                <a:off x="6791424" y="2708950"/>
                <a:ext cx="1918461" cy="626268"/>
              </a:xfrm>
              <a:custGeom>
                <a:avLst/>
                <a:gdLst/>
                <a:ahLst/>
                <a:cxnLst/>
                <a:rect l="l" t="t" r="r" b="b"/>
                <a:pathLst>
                  <a:path w="1748028" h="626268" extrusionOk="0">
                    <a:moveTo>
                      <a:pt x="0" y="0"/>
                    </a:moveTo>
                    <a:lnTo>
                      <a:pt x="1748028" y="0"/>
                    </a:lnTo>
                    <a:lnTo>
                      <a:pt x="1748028" y="626269"/>
                    </a:lnTo>
                    <a:lnTo>
                      <a:pt x="0" y="62626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69" name="Google Shape;4169;p43"/>
              <p:cNvSpPr/>
              <p:nvPr/>
            </p:nvSpPr>
            <p:spPr>
              <a:xfrm>
                <a:off x="6791437" y="3413114"/>
                <a:ext cx="525589" cy="626268"/>
              </a:xfrm>
              <a:custGeom>
                <a:avLst/>
                <a:gdLst/>
                <a:ahLst/>
                <a:cxnLst/>
                <a:rect l="l" t="t" r="r" b="b"/>
                <a:pathLst>
                  <a:path w="525589" h="626268" extrusionOk="0">
                    <a:moveTo>
                      <a:pt x="0" y="0"/>
                    </a:moveTo>
                    <a:lnTo>
                      <a:pt x="525590" y="0"/>
                    </a:lnTo>
                    <a:lnTo>
                      <a:pt x="525590" y="626269"/>
                    </a:lnTo>
                    <a:lnTo>
                      <a:pt x="0" y="62626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170" name="Google Shape;4170;p43"/>
              <p:cNvGrpSpPr/>
              <p:nvPr/>
            </p:nvGrpSpPr>
            <p:grpSpPr>
              <a:xfrm>
                <a:off x="6969173" y="2122220"/>
                <a:ext cx="908399" cy="399383"/>
                <a:chOff x="849248" y="2869120"/>
                <a:chExt cx="908399" cy="399383"/>
              </a:xfrm>
            </p:grpSpPr>
            <p:sp>
              <p:nvSpPr>
                <p:cNvPr id="4171" name="Google Shape;4171;p43"/>
                <p:cNvSpPr/>
                <p:nvPr/>
              </p:nvSpPr>
              <p:spPr>
                <a:xfrm>
                  <a:off x="849248" y="2869120"/>
                  <a:ext cx="908399" cy="9525"/>
                </a:xfrm>
                <a:custGeom>
                  <a:avLst/>
                  <a:gdLst/>
                  <a:ahLst/>
                  <a:cxnLst/>
                  <a:rect l="l" t="t" r="r" b="b"/>
                  <a:pathLst>
                    <a:path w="908399" h="9525" extrusionOk="0">
                      <a:moveTo>
                        <a:pt x="903732"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72" name="Google Shape;4172;p43"/>
                <p:cNvSpPr/>
                <p:nvPr/>
              </p:nvSpPr>
              <p:spPr>
                <a:xfrm>
                  <a:off x="849248" y="2994945"/>
                  <a:ext cx="908399" cy="9525"/>
                </a:xfrm>
                <a:custGeom>
                  <a:avLst/>
                  <a:gdLst/>
                  <a:ahLst/>
                  <a:cxnLst/>
                  <a:rect l="l" t="t" r="r" b="b"/>
                  <a:pathLst>
                    <a:path w="908399" h="9525" extrusionOk="0">
                      <a:moveTo>
                        <a:pt x="903732" y="9525"/>
                      </a:moveTo>
                      <a:lnTo>
                        <a:pt x="4763" y="9525"/>
                      </a:lnTo>
                      <a:cubicBezTo>
                        <a:pt x="2095" y="9525"/>
                        <a:pt x="0" y="7430"/>
                        <a:pt x="0" y="4763"/>
                      </a:cubicBezTo>
                      <a:cubicBezTo>
                        <a:pt x="0" y="2096"/>
                        <a:pt x="2095" y="0"/>
                        <a:pt x="4763" y="0"/>
                      </a:cubicBezTo>
                      <a:lnTo>
                        <a:pt x="903637" y="0"/>
                      </a:lnTo>
                      <a:cubicBezTo>
                        <a:pt x="906304" y="0"/>
                        <a:pt x="908399" y="2096"/>
                        <a:pt x="908399" y="4763"/>
                      </a:cubicBezTo>
                      <a:cubicBezTo>
                        <a:pt x="908399" y="7430"/>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73" name="Google Shape;4173;p43"/>
                <p:cNvSpPr/>
                <p:nvPr/>
              </p:nvSpPr>
              <p:spPr>
                <a:xfrm>
                  <a:off x="849343" y="3099530"/>
                  <a:ext cx="633888" cy="168973"/>
                </a:xfrm>
                <a:custGeom>
                  <a:avLst/>
                  <a:gdLst/>
                  <a:ahLst/>
                  <a:cxnLst/>
                  <a:rect l="l" t="t" r="r" b="b"/>
                  <a:pathLst>
                    <a:path w="633888" h="168973" extrusionOk="0">
                      <a:moveTo>
                        <a:pt x="549402" y="168973"/>
                      </a:moveTo>
                      <a:lnTo>
                        <a:pt x="84487" y="168973"/>
                      </a:lnTo>
                      <a:cubicBezTo>
                        <a:pt x="37909" y="168973"/>
                        <a:pt x="0" y="131064"/>
                        <a:pt x="0" y="84487"/>
                      </a:cubicBezTo>
                      <a:cubicBezTo>
                        <a:pt x="0" y="37909"/>
                        <a:pt x="37909" y="0"/>
                        <a:pt x="84487" y="0"/>
                      </a:cubicBezTo>
                      <a:lnTo>
                        <a:pt x="549402" y="0"/>
                      </a:lnTo>
                      <a:cubicBezTo>
                        <a:pt x="595979" y="0"/>
                        <a:pt x="633889" y="37909"/>
                        <a:pt x="633889" y="84487"/>
                      </a:cubicBezTo>
                      <a:cubicBezTo>
                        <a:pt x="633889" y="131064"/>
                        <a:pt x="595979" y="168973"/>
                        <a:pt x="549402" y="168973"/>
                      </a:cubicBezTo>
                      <a:close/>
                      <a:moveTo>
                        <a:pt x="84487" y="9525"/>
                      </a:moveTo>
                      <a:cubicBezTo>
                        <a:pt x="43148" y="9525"/>
                        <a:pt x="9525" y="43148"/>
                        <a:pt x="9525" y="84487"/>
                      </a:cubicBezTo>
                      <a:cubicBezTo>
                        <a:pt x="9525" y="125825"/>
                        <a:pt x="43148" y="159448"/>
                        <a:pt x="84487" y="159448"/>
                      </a:cubicBezTo>
                      <a:lnTo>
                        <a:pt x="549402" y="159448"/>
                      </a:lnTo>
                      <a:cubicBezTo>
                        <a:pt x="590741" y="159448"/>
                        <a:pt x="624364" y="125825"/>
                        <a:pt x="624364" y="84487"/>
                      </a:cubicBezTo>
                      <a:cubicBezTo>
                        <a:pt x="624364" y="43148"/>
                        <a:pt x="590741" y="9525"/>
                        <a:pt x="549402" y="9525"/>
                      </a:cubicBezTo>
                      <a:lnTo>
                        <a:pt x="84487" y="95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174" name="Google Shape;4174;p43"/>
              <p:cNvGrpSpPr/>
              <p:nvPr/>
            </p:nvGrpSpPr>
            <p:grpSpPr>
              <a:xfrm>
                <a:off x="7634875" y="3586117"/>
                <a:ext cx="908399" cy="261081"/>
                <a:chOff x="1514950" y="4333017"/>
                <a:chExt cx="908399" cy="261081"/>
              </a:xfrm>
            </p:grpSpPr>
            <p:sp>
              <p:nvSpPr>
                <p:cNvPr id="4175" name="Google Shape;4175;p43"/>
                <p:cNvSpPr/>
                <p:nvPr/>
              </p:nvSpPr>
              <p:spPr>
                <a:xfrm>
                  <a:off x="1514950" y="4333017"/>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76" name="Google Shape;4176;p43"/>
                <p:cNvSpPr/>
                <p:nvPr/>
              </p:nvSpPr>
              <p:spPr>
                <a:xfrm>
                  <a:off x="1514950" y="4458842"/>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77" name="Google Shape;4177;p43"/>
                <p:cNvSpPr/>
                <p:nvPr/>
              </p:nvSpPr>
              <p:spPr>
                <a:xfrm>
                  <a:off x="1514950" y="4584573"/>
                  <a:ext cx="598265" cy="9525"/>
                </a:xfrm>
                <a:custGeom>
                  <a:avLst/>
                  <a:gdLst/>
                  <a:ahLst/>
                  <a:cxnLst/>
                  <a:rect l="l" t="t" r="r" b="b"/>
                  <a:pathLst>
                    <a:path w="598265" h="9525" extrusionOk="0">
                      <a:moveTo>
                        <a:pt x="593503" y="9525"/>
                      </a:moveTo>
                      <a:lnTo>
                        <a:pt x="4763" y="9525"/>
                      </a:lnTo>
                      <a:cubicBezTo>
                        <a:pt x="2095" y="9525"/>
                        <a:pt x="0" y="7429"/>
                        <a:pt x="0" y="4763"/>
                      </a:cubicBezTo>
                      <a:cubicBezTo>
                        <a:pt x="0" y="2096"/>
                        <a:pt x="2095" y="0"/>
                        <a:pt x="4763" y="0"/>
                      </a:cubicBezTo>
                      <a:lnTo>
                        <a:pt x="593503" y="0"/>
                      </a:lnTo>
                      <a:cubicBezTo>
                        <a:pt x="596170" y="0"/>
                        <a:pt x="598265" y="2096"/>
                        <a:pt x="598265" y="4763"/>
                      </a:cubicBezTo>
                      <a:cubicBezTo>
                        <a:pt x="598265" y="7429"/>
                        <a:pt x="596170" y="9525"/>
                        <a:pt x="593503"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178" name="Google Shape;4178;p43"/>
              <p:cNvGrpSpPr/>
              <p:nvPr/>
            </p:nvGrpSpPr>
            <p:grpSpPr>
              <a:xfrm>
                <a:off x="6953552" y="2841834"/>
                <a:ext cx="1392840" cy="346709"/>
                <a:chOff x="833627" y="3588734"/>
                <a:chExt cx="1392840" cy="346709"/>
              </a:xfrm>
            </p:grpSpPr>
            <p:sp>
              <p:nvSpPr>
                <p:cNvPr id="4179" name="Google Shape;4179;p43"/>
                <p:cNvSpPr/>
                <p:nvPr/>
              </p:nvSpPr>
              <p:spPr>
                <a:xfrm>
                  <a:off x="1289493" y="3631501"/>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0" name="Google Shape;4180;p43"/>
                <p:cNvSpPr/>
                <p:nvPr/>
              </p:nvSpPr>
              <p:spPr>
                <a:xfrm>
                  <a:off x="1289493" y="3757326"/>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1" name="Google Shape;4181;p43"/>
                <p:cNvSpPr/>
                <p:nvPr/>
              </p:nvSpPr>
              <p:spPr>
                <a:xfrm>
                  <a:off x="1289493" y="3883151"/>
                  <a:ext cx="626840" cy="9525"/>
                </a:xfrm>
                <a:custGeom>
                  <a:avLst/>
                  <a:gdLst/>
                  <a:ahLst/>
                  <a:cxnLst/>
                  <a:rect l="l" t="t" r="r" b="b"/>
                  <a:pathLst>
                    <a:path w="626840" h="9525" extrusionOk="0">
                      <a:moveTo>
                        <a:pt x="622078" y="9525"/>
                      </a:moveTo>
                      <a:lnTo>
                        <a:pt x="4763" y="9525"/>
                      </a:lnTo>
                      <a:cubicBezTo>
                        <a:pt x="2096" y="9525"/>
                        <a:pt x="0" y="7430"/>
                        <a:pt x="0" y="4763"/>
                      </a:cubicBezTo>
                      <a:cubicBezTo>
                        <a:pt x="0" y="2096"/>
                        <a:pt x="2096" y="0"/>
                        <a:pt x="4763" y="0"/>
                      </a:cubicBezTo>
                      <a:lnTo>
                        <a:pt x="622078" y="0"/>
                      </a:lnTo>
                      <a:cubicBezTo>
                        <a:pt x="624745" y="0"/>
                        <a:pt x="626840" y="2096"/>
                        <a:pt x="626840" y="4763"/>
                      </a:cubicBezTo>
                      <a:cubicBezTo>
                        <a:pt x="626840" y="7430"/>
                        <a:pt x="624745" y="9525"/>
                        <a:pt x="622078"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2" name="Google Shape;4182;p43"/>
                <p:cNvSpPr/>
                <p:nvPr/>
              </p:nvSpPr>
              <p:spPr>
                <a:xfrm>
                  <a:off x="833627" y="3588734"/>
                  <a:ext cx="346710" cy="346709"/>
                </a:xfrm>
                <a:custGeom>
                  <a:avLst/>
                  <a:gdLst/>
                  <a:ahLst/>
                  <a:cxnLst/>
                  <a:rect l="l" t="t" r="r" b="b"/>
                  <a:pathLst>
                    <a:path w="346710" h="346709" extrusionOk="0">
                      <a:moveTo>
                        <a:pt x="346710" y="173355"/>
                      </a:moveTo>
                      <a:cubicBezTo>
                        <a:pt x="346710" y="269096"/>
                        <a:pt x="269096" y="346710"/>
                        <a:pt x="173355" y="346710"/>
                      </a:cubicBezTo>
                      <a:cubicBezTo>
                        <a:pt x="77614" y="346710"/>
                        <a:pt x="0" y="269096"/>
                        <a:pt x="0" y="173355"/>
                      </a:cubicBezTo>
                      <a:cubicBezTo>
                        <a:pt x="0" y="77614"/>
                        <a:pt x="77614" y="0"/>
                        <a:pt x="173355" y="0"/>
                      </a:cubicBezTo>
                      <a:cubicBezTo>
                        <a:pt x="269096" y="0"/>
                        <a:pt x="346710" y="77614"/>
                        <a:pt x="346710" y="1733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183" name="Google Shape;4183;p43"/>
              <p:cNvGrpSpPr/>
              <p:nvPr/>
            </p:nvGrpSpPr>
            <p:grpSpPr>
              <a:xfrm>
                <a:off x="6901519" y="3459149"/>
                <a:ext cx="326638" cy="473868"/>
                <a:chOff x="781594" y="4206049"/>
                <a:chExt cx="326638" cy="473868"/>
              </a:xfrm>
            </p:grpSpPr>
            <p:sp>
              <p:nvSpPr>
                <p:cNvPr id="4184" name="Google Shape;4184;p43"/>
                <p:cNvSpPr/>
                <p:nvPr/>
              </p:nvSpPr>
              <p:spPr>
                <a:xfrm rot="-1375014">
                  <a:off x="815062" y="4311328"/>
                  <a:ext cx="215598" cy="215598"/>
                </a:xfrm>
                <a:custGeom>
                  <a:avLst/>
                  <a:gdLst/>
                  <a:ahLst/>
                  <a:cxnLst/>
                  <a:rect l="l" t="t" r="r" b="b"/>
                  <a:pathLst>
                    <a:path w="215264" h="215264" extrusionOk="0">
                      <a:moveTo>
                        <a:pt x="215265" y="107633"/>
                      </a:moveTo>
                      <a:cubicBezTo>
                        <a:pt x="215265" y="167076"/>
                        <a:pt x="167076" y="215265"/>
                        <a:pt x="107632" y="215265"/>
                      </a:cubicBezTo>
                      <a:cubicBezTo>
                        <a:pt x="48189" y="215265"/>
                        <a:pt x="0" y="167076"/>
                        <a:pt x="0" y="107633"/>
                      </a:cubicBezTo>
                      <a:cubicBezTo>
                        <a:pt x="0" y="48189"/>
                        <a:pt x="48189" y="0"/>
                        <a:pt x="107632" y="0"/>
                      </a:cubicBezTo>
                      <a:cubicBezTo>
                        <a:pt x="167076" y="0"/>
                        <a:pt x="215265" y="48189"/>
                        <a:pt x="215265" y="1076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5" name="Google Shape;4185;p43"/>
                <p:cNvSpPr/>
                <p:nvPr/>
              </p:nvSpPr>
              <p:spPr>
                <a:xfrm>
                  <a:off x="970311" y="4474273"/>
                  <a:ext cx="137921" cy="137922"/>
                </a:xfrm>
                <a:custGeom>
                  <a:avLst/>
                  <a:gdLst/>
                  <a:ahLst/>
                  <a:cxnLst/>
                  <a:rect l="l" t="t" r="r" b="b"/>
                  <a:pathLst>
                    <a:path w="137921" h="137922" extrusionOk="0">
                      <a:moveTo>
                        <a:pt x="68961" y="137922"/>
                      </a:moveTo>
                      <a:lnTo>
                        <a:pt x="0" y="137922"/>
                      </a:lnTo>
                      <a:lnTo>
                        <a:pt x="0" y="0"/>
                      </a:lnTo>
                      <a:lnTo>
                        <a:pt x="68961" y="0"/>
                      </a:lnTo>
                      <a:cubicBezTo>
                        <a:pt x="106966" y="0"/>
                        <a:pt x="137922" y="30956"/>
                        <a:pt x="137922" y="68961"/>
                      </a:cubicBezTo>
                      <a:cubicBezTo>
                        <a:pt x="137922" y="106966"/>
                        <a:pt x="106966" y="137922"/>
                        <a:pt x="68961" y="137922"/>
                      </a:cubicBezTo>
                      <a:close/>
                      <a:moveTo>
                        <a:pt x="15716" y="122206"/>
                      </a:moveTo>
                      <a:lnTo>
                        <a:pt x="68961" y="122206"/>
                      </a:lnTo>
                      <a:cubicBezTo>
                        <a:pt x="98298" y="122206"/>
                        <a:pt x="122206" y="98298"/>
                        <a:pt x="122206" y="68961"/>
                      </a:cubicBezTo>
                      <a:cubicBezTo>
                        <a:pt x="122206" y="39624"/>
                        <a:pt x="98298" y="15716"/>
                        <a:pt x="68961" y="15716"/>
                      </a:cubicBezTo>
                      <a:lnTo>
                        <a:pt x="15716" y="15716"/>
                      </a:lnTo>
                      <a:lnTo>
                        <a:pt x="15716" y="12211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6" name="Google Shape;4186;p43"/>
                <p:cNvSpPr/>
                <p:nvPr/>
              </p:nvSpPr>
              <p:spPr>
                <a:xfrm>
                  <a:off x="814958" y="4419123"/>
                  <a:ext cx="215360" cy="260794"/>
                </a:xfrm>
                <a:custGeom>
                  <a:avLst/>
                  <a:gdLst/>
                  <a:ahLst/>
                  <a:cxnLst/>
                  <a:rect l="l" t="t" r="r" b="b"/>
                  <a:pathLst>
                    <a:path w="215360" h="260794" extrusionOk="0">
                      <a:moveTo>
                        <a:pt x="0" y="0"/>
                      </a:moveTo>
                      <a:lnTo>
                        <a:pt x="215360" y="0"/>
                      </a:lnTo>
                      <a:lnTo>
                        <a:pt x="215360" y="175165"/>
                      </a:lnTo>
                      <a:cubicBezTo>
                        <a:pt x="215360" y="222409"/>
                        <a:pt x="176974" y="260794"/>
                        <a:pt x="129731" y="260794"/>
                      </a:cubicBezTo>
                      <a:lnTo>
                        <a:pt x="85630" y="260794"/>
                      </a:lnTo>
                      <a:cubicBezTo>
                        <a:pt x="38386" y="260794"/>
                        <a:pt x="0" y="222409"/>
                        <a:pt x="0" y="175165"/>
                      </a:cubicBezTo>
                      <a:lnTo>
                        <a:pt x="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7" name="Google Shape;4187;p43"/>
                <p:cNvSpPr/>
                <p:nvPr/>
              </p:nvSpPr>
              <p:spPr>
                <a:xfrm rot="-4847797">
                  <a:off x="838233" y="4334747"/>
                  <a:ext cx="168846" cy="168846"/>
                </a:xfrm>
                <a:custGeom>
                  <a:avLst/>
                  <a:gdLst/>
                  <a:ahLst/>
                  <a:cxnLst/>
                  <a:rect l="l" t="t" r="r" b="b"/>
                  <a:pathLst>
                    <a:path w="168782" h="168782" extrusionOk="0">
                      <a:moveTo>
                        <a:pt x="168783" y="84392"/>
                      </a:moveTo>
                      <a:cubicBezTo>
                        <a:pt x="168783" y="131000"/>
                        <a:pt x="131000" y="168783"/>
                        <a:pt x="84391" y="168783"/>
                      </a:cubicBezTo>
                      <a:cubicBezTo>
                        <a:pt x="37783" y="168783"/>
                        <a:pt x="0" y="130999"/>
                        <a:pt x="0" y="84392"/>
                      </a:cubicBezTo>
                      <a:cubicBezTo>
                        <a:pt x="0" y="37783"/>
                        <a:pt x="37783" y="0"/>
                        <a:pt x="84391" y="0"/>
                      </a:cubicBezTo>
                      <a:cubicBezTo>
                        <a:pt x="131000" y="0"/>
                        <a:pt x="168783" y="37784"/>
                        <a:pt x="168783" y="843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8" name="Google Shape;4188;p43"/>
                <p:cNvSpPr/>
                <p:nvPr/>
              </p:nvSpPr>
              <p:spPr>
                <a:xfrm>
                  <a:off x="863504" y="4355568"/>
                  <a:ext cx="61372" cy="118258"/>
                </a:xfrm>
                <a:custGeom>
                  <a:avLst/>
                  <a:gdLst/>
                  <a:ahLst/>
                  <a:cxnLst/>
                  <a:rect l="l" t="t" r="r" b="b"/>
                  <a:pathLst>
                    <a:path w="61372" h="118258" extrusionOk="0">
                      <a:moveTo>
                        <a:pt x="37656" y="404"/>
                      </a:moveTo>
                      <a:cubicBezTo>
                        <a:pt x="13748" y="15740"/>
                        <a:pt x="-3492" y="40981"/>
                        <a:pt x="603" y="70413"/>
                      </a:cubicBezTo>
                      <a:cubicBezTo>
                        <a:pt x="4699" y="99940"/>
                        <a:pt x="29559" y="120038"/>
                        <a:pt x="59087" y="118133"/>
                      </a:cubicBezTo>
                      <a:cubicBezTo>
                        <a:pt x="62135" y="117943"/>
                        <a:pt x="62135" y="113180"/>
                        <a:pt x="59087" y="113371"/>
                      </a:cubicBezTo>
                      <a:cubicBezTo>
                        <a:pt x="29083" y="115276"/>
                        <a:pt x="5461" y="93082"/>
                        <a:pt x="4794" y="63079"/>
                      </a:cubicBezTo>
                      <a:cubicBezTo>
                        <a:pt x="4223" y="38028"/>
                        <a:pt x="19749" y="17549"/>
                        <a:pt x="40132" y="4500"/>
                      </a:cubicBezTo>
                      <a:cubicBezTo>
                        <a:pt x="42704" y="2881"/>
                        <a:pt x="40323" y="-1310"/>
                        <a:pt x="37751" y="404"/>
                      </a:cubicBezTo>
                      <a:lnTo>
                        <a:pt x="37751" y="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9" name="Google Shape;4189;p43"/>
                <p:cNvSpPr/>
                <p:nvPr/>
              </p:nvSpPr>
              <p:spPr>
                <a:xfrm>
                  <a:off x="941924" y="4370069"/>
                  <a:ext cx="39013" cy="80737"/>
                </a:xfrm>
                <a:custGeom>
                  <a:avLst/>
                  <a:gdLst/>
                  <a:ahLst/>
                  <a:cxnLst/>
                  <a:rect l="l" t="t" r="r" b="b"/>
                  <a:pathLst>
                    <a:path w="39013" h="80737" extrusionOk="0">
                      <a:moveTo>
                        <a:pt x="3146" y="4763"/>
                      </a:moveTo>
                      <a:cubicBezTo>
                        <a:pt x="21910" y="4763"/>
                        <a:pt x="35435" y="20003"/>
                        <a:pt x="34197" y="38482"/>
                      </a:cubicBezTo>
                      <a:cubicBezTo>
                        <a:pt x="32959" y="57150"/>
                        <a:pt x="18290" y="70105"/>
                        <a:pt x="1622" y="76010"/>
                      </a:cubicBezTo>
                      <a:cubicBezTo>
                        <a:pt x="-1236" y="77058"/>
                        <a:pt x="2" y="81630"/>
                        <a:pt x="2860" y="80582"/>
                      </a:cubicBezTo>
                      <a:cubicBezTo>
                        <a:pt x="23053" y="73438"/>
                        <a:pt x="40103" y="56674"/>
                        <a:pt x="38960" y="33814"/>
                      </a:cubicBezTo>
                      <a:cubicBezTo>
                        <a:pt x="38007" y="14288"/>
                        <a:pt x="22386" y="-95"/>
                        <a:pt x="3146" y="0"/>
                      </a:cubicBezTo>
                      <a:cubicBezTo>
                        <a:pt x="98" y="0"/>
                        <a:pt x="98" y="4763"/>
                        <a:pt x="3146" y="4763"/>
                      </a:cubicBezTo>
                      <a:lnTo>
                        <a:pt x="3146" y="476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0" name="Google Shape;4190;p43"/>
                <p:cNvSpPr/>
                <p:nvPr/>
              </p:nvSpPr>
              <p:spPr>
                <a:xfrm>
                  <a:off x="895321" y="4384107"/>
                  <a:ext cx="30793" cy="54828"/>
                </a:xfrm>
                <a:custGeom>
                  <a:avLst/>
                  <a:gdLst/>
                  <a:ahLst/>
                  <a:cxnLst/>
                  <a:rect l="l" t="t" r="r" b="b"/>
                  <a:pathLst>
                    <a:path w="30793" h="54828" extrusionOk="0">
                      <a:moveTo>
                        <a:pt x="19173" y="155"/>
                      </a:moveTo>
                      <a:cubicBezTo>
                        <a:pt x="-11021" y="11013"/>
                        <a:pt x="-3782" y="54828"/>
                        <a:pt x="28507" y="54828"/>
                      </a:cubicBezTo>
                      <a:cubicBezTo>
                        <a:pt x="31555" y="54828"/>
                        <a:pt x="31555" y="50066"/>
                        <a:pt x="28507" y="50066"/>
                      </a:cubicBezTo>
                      <a:cubicBezTo>
                        <a:pt x="1933" y="50066"/>
                        <a:pt x="-4830" y="13776"/>
                        <a:pt x="20411" y="4727"/>
                      </a:cubicBezTo>
                      <a:cubicBezTo>
                        <a:pt x="23269" y="3679"/>
                        <a:pt x="22030" y="-893"/>
                        <a:pt x="19173" y="155"/>
                      </a:cubicBezTo>
                      <a:lnTo>
                        <a:pt x="19173" y="15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1" name="Google Shape;4191;p43"/>
                <p:cNvSpPr/>
                <p:nvPr/>
              </p:nvSpPr>
              <p:spPr>
                <a:xfrm>
                  <a:off x="914201" y="4206049"/>
                  <a:ext cx="37214" cy="194244"/>
                </a:xfrm>
                <a:custGeom>
                  <a:avLst/>
                  <a:gdLst/>
                  <a:ahLst/>
                  <a:cxnLst/>
                  <a:rect l="l" t="t" r="r" b="b"/>
                  <a:pathLst>
                    <a:path w="37214" h="194244" extrusionOk="0">
                      <a:moveTo>
                        <a:pt x="26868" y="0"/>
                      </a:moveTo>
                      <a:cubicBezTo>
                        <a:pt x="17248" y="3143"/>
                        <a:pt x="11533" y="10192"/>
                        <a:pt x="12105" y="20765"/>
                      </a:cubicBezTo>
                      <a:cubicBezTo>
                        <a:pt x="13438" y="47625"/>
                        <a:pt x="46014" y="58388"/>
                        <a:pt x="22392" y="88106"/>
                      </a:cubicBezTo>
                      <a:cubicBezTo>
                        <a:pt x="14010" y="98584"/>
                        <a:pt x="2199" y="108204"/>
                        <a:pt x="294" y="122396"/>
                      </a:cubicBezTo>
                      <a:cubicBezTo>
                        <a:pt x="-3135" y="147828"/>
                        <a:pt x="24773" y="164783"/>
                        <a:pt x="16772" y="191358"/>
                      </a:cubicBezTo>
                      <a:cubicBezTo>
                        <a:pt x="15915" y="194310"/>
                        <a:pt x="20296" y="195453"/>
                        <a:pt x="21344" y="192596"/>
                      </a:cubicBezTo>
                      <a:cubicBezTo>
                        <a:pt x="22106" y="190595"/>
                        <a:pt x="22868" y="188595"/>
                        <a:pt x="23630" y="186690"/>
                      </a:cubicBezTo>
                      <a:cubicBezTo>
                        <a:pt x="24678" y="183833"/>
                        <a:pt x="20106" y="182594"/>
                        <a:pt x="19058" y="185452"/>
                      </a:cubicBezTo>
                      <a:cubicBezTo>
                        <a:pt x="18296" y="187452"/>
                        <a:pt x="17534" y="189452"/>
                        <a:pt x="16772" y="191358"/>
                      </a:cubicBezTo>
                      <a:lnTo>
                        <a:pt x="21344" y="192596"/>
                      </a:lnTo>
                      <a:cubicBezTo>
                        <a:pt x="25535" y="178784"/>
                        <a:pt x="21439" y="168783"/>
                        <a:pt x="15724" y="156020"/>
                      </a:cubicBezTo>
                      <a:cubicBezTo>
                        <a:pt x="8485" y="139922"/>
                        <a:pt x="8" y="126873"/>
                        <a:pt x="11152" y="108966"/>
                      </a:cubicBezTo>
                      <a:cubicBezTo>
                        <a:pt x="16105" y="100870"/>
                        <a:pt x="23916" y="94774"/>
                        <a:pt x="29345" y="87059"/>
                      </a:cubicBezTo>
                      <a:cubicBezTo>
                        <a:pt x="34107" y="80201"/>
                        <a:pt x="37727" y="73247"/>
                        <a:pt x="37155" y="64770"/>
                      </a:cubicBezTo>
                      <a:cubicBezTo>
                        <a:pt x="36298" y="51435"/>
                        <a:pt x="1056" y="13526"/>
                        <a:pt x="28107" y="4763"/>
                      </a:cubicBezTo>
                      <a:cubicBezTo>
                        <a:pt x="30964" y="3810"/>
                        <a:pt x="29726" y="-762"/>
                        <a:pt x="26868" y="191"/>
                      </a:cubicBezTo>
                      <a:lnTo>
                        <a:pt x="26868" y="19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2" name="Google Shape;4192;p43"/>
                <p:cNvSpPr/>
                <p:nvPr/>
              </p:nvSpPr>
              <p:spPr>
                <a:xfrm>
                  <a:off x="960542" y="4240254"/>
                  <a:ext cx="21710" cy="91943"/>
                </a:xfrm>
                <a:custGeom>
                  <a:avLst/>
                  <a:gdLst/>
                  <a:ahLst/>
                  <a:cxnLst/>
                  <a:rect l="l" t="t" r="r" b="b"/>
                  <a:pathLst>
                    <a:path w="21710" h="91943" extrusionOk="0">
                      <a:moveTo>
                        <a:pt x="9578" y="87810"/>
                      </a:moveTo>
                      <a:cubicBezTo>
                        <a:pt x="-4614" y="73618"/>
                        <a:pt x="19770" y="51330"/>
                        <a:pt x="21484" y="36947"/>
                      </a:cubicBezTo>
                      <a:cubicBezTo>
                        <a:pt x="22913" y="24374"/>
                        <a:pt x="17293" y="12277"/>
                        <a:pt x="12245" y="1228"/>
                      </a:cubicBezTo>
                      <a:cubicBezTo>
                        <a:pt x="11007" y="-1534"/>
                        <a:pt x="6911" y="847"/>
                        <a:pt x="8149" y="3609"/>
                      </a:cubicBezTo>
                      <a:cubicBezTo>
                        <a:pt x="14626" y="17897"/>
                        <a:pt x="19960" y="31898"/>
                        <a:pt x="13197" y="47043"/>
                      </a:cubicBezTo>
                      <a:cubicBezTo>
                        <a:pt x="9959" y="54187"/>
                        <a:pt x="4244" y="60188"/>
                        <a:pt x="1672" y="67713"/>
                      </a:cubicBezTo>
                      <a:cubicBezTo>
                        <a:pt x="-1471" y="76571"/>
                        <a:pt x="-328" y="84477"/>
                        <a:pt x="6339" y="91239"/>
                      </a:cubicBezTo>
                      <a:cubicBezTo>
                        <a:pt x="8530" y="93430"/>
                        <a:pt x="11864" y="90001"/>
                        <a:pt x="9673" y="87906"/>
                      </a:cubicBezTo>
                      <a:lnTo>
                        <a:pt x="9673" y="8790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grpSp>
          <p:nvGrpSpPr>
            <p:cNvPr id="4193" name="Google Shape;4193;p43"/>
            <p:cNvGrpSpPr/>
            <p:nvPr/>
          </p:nvGrpSpPr>
          <p:grpSpPr>
            <a:xfrm>
              <a:off x="6276761" y="2838736"/>
              <a:ext cx="851662" cy="1475722"/>
              <a:chOff x="2310096" y="2108826"/>
              <a:chExt cx="911258" cy="1579157"/>
            </a:xfrm>
          </p:grpSpPr>
          <p:sp>
            <p:nvSpPr>
              <p:cNvPr id="4194" name="Google Shape;4194;p43"/>
              <p:cNvSpPr/>
              <p:nvPr/>
            </p:nvSpPr>
            <p:spPr>
              <a:xfrm>
                <a:off x="2783336" y="2561469"/>
                <a:ext cx="438018" cy="921441"/>
              </a:xfrm>
              <a:custGeom>
                <a:avLst/>
                <a:gdLst/>
                <a:ahLst/>
                <a:cxnLst/>
                <a:rect l="l" t="t" r="r" b="b"/>
                <a:pathLst>
                  <a:path w="438018" h="921441" extrusionOk="0">
                    <a:moveTo>
                      <a:pt x="6059" y="921346"/>
                    </a:moveTo>
                    <a:cubicBezTo>
                      <a:pt x="-513" y="777900"/>
                      <a:pt x="-5847" y="633501"/>
                      <a:pt x="13108" y="491198"/>
                    </a:cubicBezTo>
                    <a:cubicBezTo>
                      <a:pt x="32158" y="348799"/>
                      <a:pt x="76830" y="207353"/>
                      <a:pt x="162079" y="91814"/>
                    </a:cubicBezTo>
                    <a:cubicBezTo>
                      <a:pt x="200464" y="39808"/>
                      <a:pt x="258567" y="-10484"/>
                      <a:pt x="322004" y="1898"/>
                    </a:cubicBezTo>
                    <a:cubicBezTo>
                      <a:pt x="376772" y="12566"/>
                      <a:pt x="412491" y="67049"/>
                      <a:pt x="426969" y="120961"/>
                    </a:cubicBezTo>
                    <a:cubicBezTo>
                      <a:pt x="462402" y="252787"/>
                      <a:pt x="407443" y="392137"/>
                      <a:pt x="335529" y="508152"/>
                    </a:cubicBezTo>
                    <a:cubicBezTo>
                      <a:pt x="263615" y="624166"/>
                      <a:pt x="172937" y="730466"/>
                      <a:pt x="125312" y="858291"/>
                    </a:cubicBezTo>
                    <a:lnTo>
                      <a:pt x="5964" y="92144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5" name="Google Shape;4195;p43"/>
              <p:cNvSpPr/>
              <p:nvPr/>
            </p:nvSpPr>
            <p:spPr>
              <a:xfrm>
                <a:off x="2826264" y="2594950"/>
                <a:ext cx="299972" cy="883579"/>
              </a:xfrm>
              <a:custGeom>
                <a:avLst/>
                <a:gdLst/>
                <a:ahLst/>
                <a:cxnLst/>
                <a:rect l="l" t="t" r="r" b="b"/>
                <a:pathLst>
                  <a:path w="299972" h="883579" extrusionOk="0">
                    <a:moveTo>
                      <a:pt x="290696" y="3374"/>
                    </a:moveTo>
                    <a:cubicBezTo>
                      <a:pt x="222116" y="303221"/>
                      <a:pt x="-24581" y="557253"/>
                      <a:pt x="1994" y="879007"/>
                    </a:cubicBezTo>
                    <a:cubicBezTo>
                      <a:pt x="2470" y="885103"/>
                      <a:pt x="11995" y="885103"/>
                      <a:pt x="11519" y="879007"/>
                    </a:cubicBezTo>
                    <a:cubicBezTo>
                      <a:pt x="-15056" y="558396"/>
                      <a:pt x="231356" y="305031"/>
                      <a:pt x="299840" y="5946"/>
                    </a:cubicBezTo>
                    <a:cubicBezTo>
                      <a:pt x="301174" y="-55"/>
                      <a:pt x="292030" y="-2531"/>
                      <a:pt x="290696" y="3374"/>
                    </a:cubicBezTo>
                    <a:lnTo>
                      <a:pt x="290696" y="33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6" name="Google Shape;4196;p43"/>
              <p:cNvSpPr/>
              <p:nvPr/>
            </p:nvSpPr>
            <p:spPr>
              <a:xfrm>
                <a:off x="2445562" y="2108826"/>
                <a:ext cx="472151" cy="1393611"/>
              </a:xfrm>
              <a:custGeom>
                <a:avLst/>
                <a:gdLst/>
                <a:ahLst/>
                <a:cxnLst/>
                <a:rect l="l" t="t" r="r" b="b"/>
                <a:pathLst>
                  <a:path w="472151" h="1393611" extrusionOk="0">
                    <a:moveTo>
                      <a:pt x="177050" y="1393421"/>
                    </a:moveTo>
                    <a:cubicBezTo>
                      <a:pt x="70085" y="1367704"/>
                      <a:pt x="1124" y="1239211"/>
                      <a:pt x="38747" y="1135961"/>
                    </a:cubicBezTo>
                    <a:cubicBezTo>
                      <a:pt x="63417" y="1068142"/>
                      <a:pt x="126282" y="1002801"/>
                      <a:pt x="100946" y="935269"/>
                    </a:cubicBezTo>
                    <a:cubicBezTo>
                      <a:pt x="82372" y="885644"/>
                      <a:pt x="21888" y="860878"/>
                      <a:pt x="4743" y="810872"/>
                    </a:cubicBezTo>
                    <a:cubicBezTo>
                      <a:pt x="-15831" y="751150"/>
                      <a:pt x="34271" y="691619"/>
                      <a:pt x="83039" y="651424"/>
                    </a:cubicBezTo>
                    <a:cubicBezTo>
                      <a:pt x="131807" y="611228"/>
                      <a:pt x="188861" y="564651"/>
                      <a:pt x="187147" y="501500"/>
                    </a:cubicBezTo>
                    <a:cubicBezTo>
                      <a:pt x="185242" y="430063"/>
                      <a:pt x="107232" y="379009"/>
                      <a:pt x="102374" y="307762"/>
                    </a:cubicBezTo>
                    <a:cubicBezTo>
                      <a:pt x="98469" y="249754"/>
                      <a:pt x="143522" y="201844"/>
                      <a:pt x="181337" y="157743"/>
                    </a:cubicBezTo>
                    <a:cubicBezTo>
                      <a:pt x="219246" y="113642"/>
                      <a:pt x="254393" y="52873"/>
                      <a:pt x="229057" y="580"/>
                    </a:cubicBezTo>
                    <a:cubicBezTo>
                      <a:pt x="331165" y="-7992"/>
                      <a:pt x="433654" y="79638"/>
                      <a:pt x="419652" y="181079"/>
                    </a:cubicBezTo>
                    <a:cubicBezTo>
                      <a:pt x="408317" y="263089"/>
                      <a:pt x="338785" y="342337"/>
                      <a:pt x="370313" y="418823"/>
                    </a:cubicBezTo>
                    <a:cubicBezTo>
                      <a:pt x="387077" y="459590"/>
                      <a:pt x="428606" y="484736"/>
                      <a:pt x="451561" y="522455"/>
                    </a:cubicBezTo>
                    <a:cubicBezTo>
                      <a:pt x="490804" y="587035"/>
                      <a:pt x="467182" y="670474"/>
                      <a:pt x="436892" y="739720"/>
                    </a:cubicBezTo>
                    <a:cubicBezTo>
                      <a:pt x="406603" y="808967"/>
                      <a:pt x="369551" y="882500"/>
                      <a:pt x="385553" y="956319"/>
                    </a:cubicBezTo>
                    <a:cubicBezTo>
                      <a:pt x="395935" y="1004325"/>
                      <a:pt x="427653" y="1044806"/>
                      <a:pt x="445370" y="1090526"/>
                    </a:cubicBezTo>
                    <a:cubicBezTo>
                      <a:pt x="486803" y="1197397"/>
                      <a:pt x="439655" y="1331032"/>
                      <a:pt x="340214" y="1388182"/>
                    </a:cubicBezTo>
                    <a:lnTo>
                      <a:pt x="177050" y="139361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7" name="Google Shape;4197;p43"/>
              <p:cNvSpPr/>
              <p:nvPr/>
            </p:nvSpPr>
            <p:spPr>
              <a:xfrm>
                <a:off x="2310096" y="2837687"/>
                <a:ext cx="404498" cy="850296"/>
              </a:xfrm>
              <a:custGeom>
                <a:avLst/>
                <a:gdLst/>
                <a:ahLst/>
                <a:cxnLst/>
                <a:rect l="l" t="t" r="r" b="b"/>
                <a:pathLst>
                  <a:path w="404498" h="850296" extrusionOk="0">
                    <a:moveTo>
                      <a:pt x="386050" y="850297"/>
                    </a:moveTo>
                    <a:cubicBezTo>
                      <a:pt x="144020" y="639413"/>
                      <a:pt x="-570" y="320992"/>
                      <a:pt x="2" y="0"/>
                    </a:cubicBezTo>
                    <a:cubicBezTo>
                      <a:pt x="146496" y="76295"/>
                      <a:pt x="266797" y="208598"/>
                      <a:pt x="336901" y="358140"/>
                    </a:cubicBezTo>
                    <a:cubicBezTo>
                      <a:pt x="407005" y="507683"/>
                      <a:pt x="421102" y="688943"/>
                      <a:pt x="386050" y="85029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8" name="Google Shape;4198;p43"/>
              <p:cNvSpPr/>
              <p:nvPr/>
            </p:nvSpPr>
            <p:spPr>
              <a:xfrm>
                <a:off x="2637539" y="2110091"/>
                <a:ext cx="141544" cy="1327346"/>
              </a:xfrm>
              <a:custGeom>
                <a:avLst/>
                <a:gdLst/>
                <a:ahLst/>
                <a:cxnLst/>
                <a:rect l="l" t="t" r="r" b="b"/>
                <a:pathLst>
                  <a:path w="141544" h="1327346" extrusionOk="0">
                    <a:moveTo>
                      <a:pt x="46510" y="9126"/>
                    </a:moveTo>
                    <a:cubicBezTo>
                      <a:pt x="87277" y="34748"/>
                      <a:pt x="114899" y="76182"/>
                      <a:pt x="124424" y="123331"/>
                    </a:cubicBezTo>
                    <a:cubicBezTo>
                      <a:pt x="135473" y="177909"/>
                      <a:pt x="116995" y="225438"/>
                      <a:pt x="87181" y="270682"/>
                    </a:cubicBezTo>
                    <a:cubicBezTo>
                      <a:pt x="61083" y="310306"/>
                      <a:pt x="29269" y="350502"/>
                      <a:pt x="24983" y="399556"/>
                    </a:cubicBezTo>
                    <a:cubicBezTo>
                      <a:pt x="21078" y="444228"/>
                      <a:pt x="44986" y="480804"/>
                      <a:pt x="71656" y="514332"/>
                    </a:cubicBezTo>
                    <a:cubicBezTo>
                      <a:pt x="106327" y="557956"/>
                      <a:pt x="155952" y="616059"/>
                      <a:pt x="119947" y="673780"/>
                    </a:cubicBezTo>
                    <a:cubicBezTo>
                      <a:pt x="98992" y="707308"/>
                      <a:pt x="61083" y="725787"/>
                      <a:pt x="33651" y="753124"/>
                    </a:cubicBezTo>
                    <a:cubicBezTo>
                      <a:pt x="7743" y="778841"/>
                      <a:pt x="-4735" y="810750"/>
                      <a:pt x="1647" y="847326"/>
                    </a:cubicBezTo>
                    <a:cubicBezTo>
                      <a:pt x="10315" y="896380"/>
                      <a:pt x="45843" y="934003"/>
                      <a:pt x="68893" y="976485"/>
                    </a:cubicBezTo>
                    <a:cubicBezTo>
                      <a:pt x="126234" y="1081927"/>
                      <a:pt x="126996" y="1213181"/>
                      <a:pt x="73561" y="1320147"/>
                    </a:cubicBezTo>
                    <a:cubicBezTo>
                      <a:pt x="70798" y="1325576"/>
                      <a:pt x="79085" y="1330434"/>
                      <a:pt x="81752" y="1324909"/>
                    </a:cubicBezTo>
                    <a:cubicBezTo>
                      <a:pt x="125281" y="1237660"/>
                      <a:pt x="134140" y="1135838"/>
                      <a:pt x="106422" y="1042303"/>
                    </a:cubicBezTo>
                    <a:cubicBezTo>
                      <a:pt x="91087" y="990677"/>
                      <a:pt x="61654" y="949529"/>
                      <a:pt x="34603" y="903714"/>
                    </a:cubicBezTo>
                    <a:cubicBezTo>
                      <a:pt x="20030" y="879044"/>
                      <a:pt x="7648" y="851136"/>
                      <a:pt x="9362" y="821799"/>
                    </a:cubicBezTo>
                    <a:cubicBezTo>
                      <a:pt x="11077" y="792557"/>
                      <a:pt x="27841" y="770554"/>
                      <a:pt x="48796" y="751790"/>
                    </a:cubicBezTo>
                    <a:cubicBezTo>
                      <a:pt x="76704" y="726930"/>
                      <a:pt x="112423" y="707404"/>
                      <a:pt x="130901" y="673685"/>
                    </a:cubicBezTo>
                    <a:cubicBezTo>
                      <a:pt x="153190" y="633109"/>
                      <a:pt x="137188" y="588151"/>
                      <a:pt x="113089" y="552432"/>
                    </a:cubicBezTo>
                    <a:cubicBezTo>
                      <a:pt x="82514" y="507093"/>
                      <a:pt x="32698" y="467183"/>
                      <a:pt x="33937" y="407652"/>
                    </a:cubicBezTo>
                    <a:cubicBezTo>
                      <a:pt x="35175" y="342406"/>
                      <a:pt x="88896" y="294304"/>
                      <a:pt x="116804" y="239631"/>
                    </a:cubicBezTo>
                    <a:cubicBezTo>
                      <a:pt x="159476" y="156001"/>
                      <a:pt x="130996" y="50845"/>
                      <a:pt x="51272" y="744"/>
                    </a:cubicBezTo>
                    <a:cubicBezTo>
                      <a:pt x="46033" y="-2495"/>
                      <a:pt x="41271" y="5697"/>
                      <a:pt x="46510" y="8935"/>
                    </a:cubicBezTo>
                    <a:lnTo>
                      <a:pt x="46510" y="89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9" name="Google Shape;4199;p43"/>
              <p:cNvSpPr/>
              <p:nvPr/>
            </p:nvSpPr>
            <p:spPr>
              <a:xfrm>
                <a:off x="2323728" y="2859105"/>
                <a:ext cx="302297" cy="606015"/>
              </a:xfrm>
              <a:custGeom>
                <a:avLst/>
                <a:gdLst/>
                <a:ahLst/>
                <a:cxnLst/>
                <a:rect l="l" t="t" r="r" b="b"/>
                <a:pathLst>
                  <a:path w="302297" h="606015" extrusionOk="0">
                    <a:moveTo>
                      <a:pt x="561" y="7157"/>
                    </a:moveTo>
                    <a:cubicBezTo>
                      <a:pt x="100478" y="204706"/>
                      <a:pt x="204872" y="400540"/>
                      <a:pt x="293645" y="603517"/>
                    </a:cubicBezTo>
                    <a:cubicBezTo>
                      <a:pt x="296122" y="609137"/>
                      <a:pt x="304313" y="604280"/>
                      <a:pt x="301837" y="598755"/>
                    </a:cubicBezTo>
                    <a:cubicBezTo>
                      <a:pt x="213064" y="395777"/>
                      <a:pt x="108670" y="199943"/>
                      <a:pt x="8753" y="2395"/>
                    </a:cubicBezTo>
                    <a:cubicBezTo>
                      <a:pt x="5990" y="-3034"/>
                      <a:pt x="-2201" y="1728"/>
                      <a:pt x="561" y="7157"/>
                    </a:cubicBezTo>
                    <a:lnTo>
                      <a:pt x="561" y="715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200" name="Google Shape;4200;p43"/>
            <p:cNvGrpSpPr/>
            <p:nvPr/>
          </p:nvGrpSpPr>
          <p:grpSpPr>
            <a:xfrm>
              <a:off x="6339218" y="2918716"/>
              <a:ext cx="2279794" cy="1674977"/>
              <a:chOff x="1053845" y="3367218"/>
              <a:chExt cx="2439326" cy="1792378"/>
            </a:xfrm>
          </p:grpSpPr>
          <p:grpSp>
            <p:nvGrpSpPr>
              <p:cNvPr id="4201" name="Google Shape;4201;p43"/>
              <p:cNvGrpSpPr/>
              <p:nvPr/>
            </p:nvGrpSpPr>
            <p:grpSpPr>
              <a:xfrm>
                <a:off x="2807355" y="3396414"/>
                <a:ext cx="261995" cy="429111"/>
                <a:chOff x="2807355" y="3396414"/>
                <a:chExt cx="261995" cy="429111"/>
              </a:xfrm>
            </p:grpSpPr>
            <p:sp>
              <p:nvSpPr>
                <p:cNvPr id="4202" name="Google Shape;4202;p43"/>
                <p:cNvSpPr/>
                <p:nvPr/>
              </p:nvSpPr>
              <p:spPr>
                <a:xfrm>
                  <a:off x="2916554" y="3549526"/>
                  <a:ext cx="152796" cy="275999"/>
                </a:xfrm>
                <a:custGeom>
                  <a:avLst/>
                  <a:gdLst/>
                  <a:ahLst/>
                  <a:cxnLst/>
                  <a:rect l="l" t="t" r="r" b="b"/>
                  <a:pathLst>
                    <a:path w="152796" h="275999" extrusionOk="0">
                      <a:moveTo>
                        <a:pt x="83439" y="275904"/>
                      </a:moveTo>
                      <a:cubicBezTo>
                        <a:pt x="87058" y="276094"/>
                        <a:pt x="90869" y="275904"/>
                        <a:pt x="94583" y="275332"/>
                      </a:cubicBezTo>
                      <a:cubicBezTo>
                        <a:pt x="127730" y="270570"/>
                        <a:pt x="156972" y="236661"/>
                        <a:pt x="152305" y="203514"/>
                      </a:cubicBezTo>
                      <a:lnTo>
                        <a:pt x="124301" y="23777"/>
                      </a:lnTo>
                      <a:cubicBezTo>
                        <a:pt x="119539" y="-9370"/>
                        <a:pt x="89059" y="346"/>
                        <a:pt x="56007" y="5013"/>
                      </a:cubicBezTo>
                      <a:cubicBezTo>
                        <a:pt x="22860" y="9775"/>
                        <a:pt x="-286" y="40541"/>
                        <a:pt x="4477" y="73688"/>
                      </a:cubicBezTo>
                      <a:lnTo>
                        <a:pt x="0" y="229136"/>
                      </a:lnTo>
                      <a:cubicBezTo>
                        <a:pt x="4191" y="258568"/>
                        <a:pt x="54864" y="274856"/>
                        <a:pt x="83439" y="275999"/>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03" name="Google Shape;4203;p43"/>
                <p:cNvSpPr/>
                <p:nvPr/>
              </p:nvSpPr>
              <p:spPr>
                <a:xfrm>
                  <a:off x="2918459" y="3553146"/>
                  <a:ext cx="121158" cy="155031"/>
                </a:xfrm>
                <a:custGeom>
                  <a:avLst/>
                  <a:gdLst/>
                  <a:ahLst/>
                  <a:cxnLst/>
                  <a:rect l="l" t="t" r="r" b="b"/>
                  <a:pathLst>
                    <a:path w="121158" h="155031" extrusionOk="0">
                      <a:moveTo>
                        <a:pt x="121158" y="36826"/>
                      </a:moveTo>
                      <a:cubicBezTo>
                        <a:pt x="116396" y="3679"/>
                        <a:pt x="87249" y="-3370"/>
                        <a:pt x="54007" y="1298"/>
                      </a:cubicBezTo>
                      <a:cubicBezTo>
                        <a:pt x="20860" y="6060"/>
                        <a:pt x="-2191" y="36826"/>
                        <a:pt x="2477" y="69973"/>
                      </a:cubicBezTo>
                      <a:lnTo>
                        <a:pt x="0" y="155031"/>
                      </a:lnTo>
                      <a:cubicBezTo>
                        <a:pt x="0" y="155031"/>
                        <a:pt x="106871" y="125694"/>
                        <a:pt x="121063" y="36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04" name="Google Shape;4204;p43"/>
                <p:cNvSpPr/>
                <p:nvPr/>
              </p:nvSpPr>
              <p:spPr>
                <a:xfrm>
                  <a:off x="2834296" y="3410845"/>
                  <a:ext cx="207473" cy="274482"/>
                </a:xfrm>
                <a:custGeom>
                  <a:avLst/>
                  <a:gdLst/>
                  <a:ahLst/>
                  <a:cxnLst/>
                  <a:rect l="l" t="t" r="r" b="b"/>
                  <a:pathLst>
                    <a:path w="207473" h="274482" extrusionOk="0">
                      <a:moveTo>
                        <a:pt x="105213" y="274377"/>
                      </a:moveTo>
                      <a:cubicBezTo>
                        <a:pt x="111119" y="274663"/>
                        <a:pt x="117120" y="274377"/>
                        <a:pt x="123216" y="273425"/>
                      </a:cubicBezTo>
                      <a:cubicBezTo>
                        <a:pt x="176841" y="265710"/>
                        <a:pt x="214179" y="215989"/>
                        <a:pt x="206464" y="162363"/>
                      </a:cubicBezTo>
                      <a:lnTo>
                        <a:pt x="195320" y="84258"/>
                      </a:lnTo>
                      <a:cubicBezTo>
                        <a:pt x="187700" y="30633"/>
                        <a:pt x="137884" y="-6705"/>
                        <a:pt x="84258" y="1010"/>
                      </a:cubicBezTo>
                      <a:cubicBezTo>
                        <a:pt x="30633" y="8725"/>
                        <a:pt x="-6705" y="58445"/>
                        <a:pt x="1010" y="112071"/>
                      </a:cubicBezTo>
                      <a:lnTo>
                        <a:pt x="12154" y="190176"/>
                      </a:lnTo>
                      <a:cubicBezTo>
                        <a:pt x="18917" y="237801"/>
                        <a:pt x="58827" y="272472"/>
                        <a:pt x="105213" y="274377"/>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205" name="Google Shape;4205;p43"/>
                <p:cNvGrpSpPr/>
                <p:nvPr/>
              </p:nvGrpSpPr>
              <p:grpSpPr>
                <a:xfrm>
                  <a:off x="2849366" y="3532518"/>
                  <a:ext cx="55404" cy="90622"/>
                  <a:chOff x="2849366" y="3532518"/>
                  <a:chExt cx="55404" cy="90622"/>
                </a:xfrm>
              </p:grpSpPr>
              <p:sp>
                <p:nvSpPr>
                  <p:cNvPr id="4206" name="Google Shape;4206;p43"/>
                  <p:cNvSpPr/>
                  <p:nvPr/>
                </p:nvSpPr>
                <p:spPr>
                  <a:xfrm>
                    <a:off x="2856832" y="3603112"/>
                    <a:ext cx="21435" cy="20028"/>
                  </a:xfrm>
                  <a:custGeom>
                    <a:avLst/>
                    <a:gdLst/>
                    <a:ahLst/>
                    <a:cxnLst/>
                    <a:rect l="l" t="t" r="r" b="b"/>
                    <a:pathLst>
                      <a:path w="21435" h="20028" extrusionOk="0">
                        <a:moveTo>
                          <a:pt x="2667" y="20007"/>
                        </a:moveTo>
                        <a:cubicBezTo>
                          <a:pt x="2667" y="20007"/>
                          <a:pt x="3048" y="20007"/>
                          <a:pt x="3334" y="20007"/>
                        </a:cubicBezTo>
                        <a:cubicBezTo>
                          <a:pt x="12859" y="20483"/>
                          <a:pt x="20955" y="13149"/>
                          <a:pt x="21431" y="3719"/>
                        </a:cubicBezTo>
                        <a:cubicBezTo>
                          <a:pt x="21527" y="1719"/>
                          <a:pt x="20003" y="99"/>
                          <a:pt x="18098" y="4"/>
                        </a:cubicBezTo>
                        <a:cubicBezTo>
                          <a:pt x="16097" y="-91"/>
                          <a:pt x="14478" y="1433"/>
                          <a:pt x="14383" y="3338"/>
                        </a:cubicBezTo>
                        <a:cubicBezTo>
                          <a:pt x="14097" y="8958"/>
                          <a:pt x="9335" y="13244"/>
                          <a:pt x="3715" y="12958"/>
                        </a:cubicBezTo>
                        <a:cubicBezTo>
                          <a:pt x="1715" y="12863"/>
                          <a:pt x="95" y="14387"/>
                          <a:pt x="0" y="16292"/>
                        </a:cubicBezTo>
                        <a:cubicBezTo>
                          <a:pt x="0" y="18006"/>
                          <a:pt x="1048" y="19531"/>
                          <a:pt x="2762" y="199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07" name="Google Shape;4207;p43"/>
                  <p:cNvSpPr/>
                  <p:nvPr/>
                </p:nvSpPr>
                <p:spPr>
                  <a:xfrm>
                    <a:off x="2849366" y="3532518"/>
                    <a:ext cx="43507" cy="12305"/>
                  </a:xfrm>
                  <a:custGeom>
                    <a:avLst/>
                    <a:gdLst/>
                    <a:ahLst/>
                    <a:cxnLst/>
                    <a:rect l="l" t="t" r="r" b="b"/>
                    <a:pathLst>
                      <a:path w="43507" h="12305" extrusionOk="0">
                        <a:moveTo>
                          <a:pt x="3370" y="12305"/>
                        </a:moveTo>
                        <a:cubicBezTo>
                          <a:pt x="3370" y="12305"/>
                          <a:pt x="3847" y="12305"/>
                          <a:pt x="4037" y="12305"/>
                        </a:cubicBezTo>
                        <a:lnTo>
                          <a:pt x="40423" y="7067"/>
                        </a:lnTo>
                        <a:cubicBezTo>
                          <a:pt x="42327" y="6781"/>
                          <a:pt x="43756" y="4971"/>
                          <a:pt x="43471" y="3066"/>
                        </a:cubicBezTo>
                        <a:cubicBezTo>
                          <a:pt x="43185" y="1161"/>
                          <a:pt x="41375" y="-172"/>
                          <a:pt x="39470" y="18"/>
                        </a:cubicBezTo>
                        <a:lnTo>
                          <a:pt x="3085" y="5257"/>
                        </a:lnTo>
                        <a:cubicBezTo>
                          <a:pt x="1180" y="5543"/>
                          <a:pt x="-249" y="7352"/>
                          <a:pt x="36" y="9257"/>
                        </a:cubicBezTo>
                        <a:cubicBezTo>
                          <a:pt x="322" y="10972"/>
                          <a:pt x="1751" y="12210"/>
                          <a:pt x="3370" y="123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208" name="Google Shape;4208;p43"/>
                  <p:cNvGrpSpPr/>
                  <p:nvPr/>
                </p:nvGrpSpPr>
                <p:grpSpPr>
                  <a:xfrm>
                    <a:off x="2850007" y="3554920"/>
                    <a:ext cx="54763" cy="35780"/>
                    <a:chOff x="2850007" y="3554920"/>
                    <a:chExt cx="54763" cy="35780"/>
                  </a:xfrm>
                </p:grpSpPr>
                <p:sp>
                  <p:nvSpPr>
                    <p:cNvPr id="4209" name="Google Shape;4209;p43"/>
                    <p:cNvSpPr/>
                    <p:nvPr/>
                  </p:nvSpPr>
                  <p:spPr>
                    <a:xfrm>
                      <a:off x="2852207" y="3554920"/>
                      <a:ext cx="52563" cy="28517"/>
                    </a:xfrm>
                    <a:custGeom>
                      <a:avLst/>
                      <a:gdLst/>
                      <a:ahLst/>
                      <a:cxnLst/>
                      <a:rect l="l" t="t" r="r" b="b"/>
                      <a:pathLst>
                        <a:path w="52563" h="28517" extrusionOk="0">
                          <a:moveTo>
                            <a:pt x="52441" y="10573"/>
                          </a:moveTo>
                          <a:lnTo>
                            <a:pt x="52441" y="10573"/>
                          </a:lnTo>
                          <a:cubicBezTo>
                            <a:pt x="53393" y="17335"/>
                            <a:pt x="48726" y="23622"/>
                            <a:pt x="41868" y="24670"/>
                          </a:cubicBezTo>
                          <a:lnTo>
                            <a:pt x="15865" y="28384"/>
                          </a:lnTo>
                          <a:cubicBezTo>
                            <a:pt x="8245" y="29432"/>
                            <a:pt x="1291" y="24193"/>
                            <a:pt x="148" y="16669"/>
                          </a:cubicBezTo>
                          <a:lnTo>
                            <a:pt x="148" y="16669"/>
                          </a:lnTo>
                          <a:cubicBezTo>
                            <a:pt x="-1090" y="8192"/>
                            <a:pt x="5578" y="667"/>
                            <a:pt x="14150" y="857"/>
                          </a:cubicBezTo>
                          <a:lnTo>
                            <a:pt x="40344" y="0"/>
                          </a:lnTo>
                          <a:cubicBezTo>
                            <a:pt x="46440" y="95"/>
                            <a:pt x="51583" y="4667"/>
                            <a:pt x="52441" y="1066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0" name="Google Shape;4210;p43"/>
                    <p:cNvSpPr/>
                    <p:nvPr/>
                  </p:nvSpPr>
                  <p:spPr>
                    <a:xfrm>
                      <a:off x="2850007" y="3558191"/>
                      <a:ext cx="32509" cy="32509"/>
                    </a:xfrm>
                    <a:custGeom>
                      <a:avLst/>
                      <a:gdLst/>
                      <a:ahLst/>
                      <a:cxnLst/>
                      <a:rect l="l" t="t" r="r" b="b"/>
                      <a:pathLst>
                        <a:path w="32509" h="32509" extrusionOk="0">
                          <a:moveTo>
                            <a:pt x="158" y="18541"/>
                          </a:moveTo>
                          <a:cubicBezTo>
                            <a:pt x="1396" y="27399"/>
                            <a:pt x="9683" y="33590"/>
                            <a:pt x="18541" y="32352"/>
                          </a:cubicBezTo>
                          <a:cubicBezTo>
                            <a:pt x="27399" y="31114"/>
                            <a:pt x="33590" y="22827"/>
                            <a:pt x="32352" y="13969"/>
                          </a:cubicBezTo>
                          <a:cubicBezTo>
                            <a:pt x="31114" y="5111"/>
                            <a:pt x="22827" y="-1081"/>
                            <a:pt x="13969" y="158"/>
                          </a:cubicBezTo>
                          <a:cubicBezTo>
                            <a:pt x="5111" y="1396"/>
                            <a:pt x="-1081" y="9683"/>
                            <a:pt x="158" y="185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4211" name="Google Shape;4211;p43"/>
                <p:cNvSpPr/>
                <p:nvPr/>
              </p:nvSpPr>
              <p:spPr>
                <a:xfrm>
                  <a:off x="2807355" y="3396414"/>
                  <a:ext cx="222356" cy="125645"/>
                </a:xfrm>
                <a:custGeom>
                  <a:avLst/>
                  <a:gdLst/>
                  <a:ahLst/>
                  <a:cxnLst/>
                  <a:rect l="l" t="t" r="r" b="b"/>
                  <a:pathLst>
                    <a:path w="222356" h="125645" extrusionOk="0">
                      <a:moveTo>
                        <a:pt x="99579" y="2772"/>
                      </a:moveTo>
                      <a:cubicBezTo>
                        <a:pt x="179684" y="-12753"/>
                        <a:pt x="213784" y="39349"/>
                        <a:pt x="222356" y="98689"/>
                      </a:cubicBezTo>
                      <a:lnTo>
                        <a:pt x="54526" y="119454"/>
                      </a:lnTo>
                      <a:lnTo>
                        <a:pt x="44048" y="91641"/>
                      </a:lnTo>
                      <a:lnTo>
                        <a:pt x="40619" y="121454"/>
                      </a:lnTo>
                      <a:lnTo>
                        <a:pt x="27380" y="122787"/>
                      </a:lnTo>
                      <a:lnTo>
                        <a:pt x="22141" y="109738"/>
                      </a:lnTo>
                      <a:lnTo>
                        <a:pt x="19950" y="124407"/>
                      </a:lnTo>
                      <a:lnTo>
                        <a:pt x="995" y="125645"/>
                      </a:lnTo>
                      <a:cubicBezTo>
                        <a:pt x="-7482" y="66304"/>
                        <a:pt x="39286" y="14393"/>
                        <a:pt x="99579" y="27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2" name="Google Shape;4212;p43"/>
                <p:cNvSpPr/>
                <p:nvPr/>
              </p:nvSpPr>
              <p:spPr>
                <a:xfrm>
                  <a:off x="2820469" y="3519201"/>
                  <a:ext cx="28742" cy="74785"/>
                </a:xfrm>
                <a:custGeom>
                  <a:avLst/>
                  <a:gdLst/>
                  <a:ahLst/>
                  <a:cxnLst/>
                  <a:rect l="l" t="t" r="r" b="b"/>
                  <a:pathLst>
                    <a:path w="28742" h="74785" extrusionOk="0">
                      <a:moveTo>
                        <a:pt x="14360" y="0"/>
                      </a:moveTo>
                      <a:lnTo>
                        <a:pt x="263" y="61913"/>
                      </a:lnTo>
                      <a:cubicBezTo>
                        <a:pt x="-1356" y="69056"/>
                        <a:pt x="4740" y="75724"/>
                        <a:pt x="11979" y="74676"/>
                      </a:cubicBezTo>
                      <a:lnTo>
                        <a:pt x="28743" y="72295"/>
                      </a:lnTo>
                      <a:lnTo>
                        <a:pt x="14360" y="95"/>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3" name="Google Shape;4213;p43"/>
                <p:cNvSpPr/>
                <p:nvPr/>
              </p:nvSpPr>
              <p:spPr>
                <a:xfrm>
                  <a:off x="2918554" y="3458432"/>
                  <a:ext cx="132587" cy="183369"/>
                </a:xfrm>
                <a:custGeom>
                  <a:avLst/>
                  <a:gdLst/>
                  <a:ahLst/>
                  <a:cxnLst/>
                  <a:rect l="l" t="t" r="r" b="b"/>
                  <a:pathLst>
                    <a:path w="132587" h="183369" extrusionOk="0">
                      <a:moveTo>
                        <a:pt x="19526" y="76676"/>
                      </a:moveTo>
                      <a:cubicBezTo>
                        <a:pt x="24765" y="91821"/>
                        <a:pt x="59531" y="96679"/>
                        <a:pt x="62484" y="112395"/>
                      </a:cubicBezTo>
                      <a:cubicBezTo>
                        <a:pt x="65437" y="128111"/>
                        <a:pt x="66961" y="143256"/>
                        <a:pt x="78010" y="154877"/>
                      </a:cubicBezTo>
                      <a:cubicBezTo>
                        <a:pt x="95440" y="173165"/>
                        <a:pt x="118872" y="188976"/>
                        <a:pt x="132588" y="181451"/>
                      </a:cubicBezTo>
                      <a:lnTo>
                        <a:pt x="122206" y="114871"/>
                      </a:lnTo>
                      <a:lnTo>
                        <a:pt x="111062" y="36767"/>
                      </a:lnTo>
                      <a:cubicBezTo>
                        <a:pt x="109156" y="23336"/>
                        <a:pt x="104584" y="10858"/>
                        <a:pt x="98012" y="0"/>
                      </a:cubicBezTo>
                      <a:lnTo>
                        <a:pt x="0" y="50483"/>
                      </a:lnTo>
                      <a:cubicBezTo>
                        <a:pt x="23146" y="46958"/>
                        <a:pt x="14288" y="61627"/>
                        <a:pt x="19526" y="766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214" name="Google Shape;4214;p43"/>
                <p:cNvGrpSpPr/>
                <p:nvPr/>
              </p:nvGrpSpPr>
              <p:grpSpPr>
                <a:xfrm>
                  <a:off x="2927984" y="3543643"/>
                  <a:ext cx="67474" cy="67379"/>
                  <a:chOff x="2927984" y="3543643"/>
                  <a:chExt cx="67474" cy="67379"/>
                </a:xfrm>
              </p:grpSpPr>
              <p:sp>
                <p:nvSpPr>
                  <p:cNvPr id="4215" name="Google Shape;4215;p43"/>
                  <p:cNvSpPr/>
                  <p:nvPr/>
                </p:nvSpPr>
                <p:spPr>
                  <a:xfrm>
                    <a:off x="2927984" y="3543643"/>
                    <a:ext cx="67474" cy="67379"/>
                  </a:xfrm>
                  <a:custGeom>
                    <a:avLst/>
                    <a:gdLst/>
                    <a:ahLst/>
                    <a:cxnLst/>
                    <a:rect l="l" t="t" r="r" b="b"/>
                    <a:pathLst>
                      <a:path w="67474" h="67379" extrusionOk="0">
                        <a:moveTo>
                          <a:pt x="40291" y="62903"/>
                        </a:moveTo>
                        <a:lnTo>
                          <a:pt x="8954" y="67380"/>
                        </a:lnTo>
                        <a:lnTo>
                          <a:pt x="0" y="4800"/>
                        </a:lnTo>
                        <a:lnTo>
                          <a:pt x="31337" y="324"/>
                        </a:lnTo>
                        <a:cubicBezTo>
                          <a:pt x="48578" y="-2153"/>
                          <a:pt x="64675" y="9849"/>
                          <a:pt x="67151" y="27184"/>
                        </a:cubicBezTo>
                        <a:lnTo>
                          <a:pt x="67151" y="27184"/>
                        </a:lnTo>
                        <a:cubicBezTo>
                          <a:pt x="69628" y="44520"/>
                          <a:pt x="57626" y="60522"/>
                          <a:pt x="40291" y="62998"/>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6" name="Google Shape;4216;p43"/>
                  <p:cNvSpPr/>
                  <p:nvPr/>
                </p:nvSpPr>
                <p:spPr>
                  <a:xfrm>
                    <a:off x="2958274" y="3561649"/>
                    <a:ext cx="22481" cy="21028"/>
                  </a:xfrm>
                  <a:custGeom>
                    <a:avLst/>
                    <a:gdLst/>
                    <a:ahLst/>
                    <a:cxnLst/>
                    <a:rect l="l" t="t" r="r" b="b"/>
                    <a:pathLst>
                      <a:path w="22481" h="21028" extrusionOk="0">
                        <a:moveTo>
                          <a:pt x="18479" y="8130"/>
                        </a:moveTo>
                        <a:cubicBezTo>
                          <a:pt x="12383" y="7464"/>
                          <a:pt x="8096" y="11083"/>
                          <a:pt x="8096" y="17274"/>
                        </a:cubicBezTo>
                        <a:cubicBezTo>
                          <a:pt x="8096" y="22513"/>
                          <a:pt x="0" y="22132"/>
                          <a:pt x="0" y="16989"/>
                        </a:cubicBezTo>
                        <a:cubicBezTo>
                          <a:pt x="0" y="6702"/>
                          <a:pt x="8477" y="-1109"/>
                          <a:pt x="18764" y="129"/>
                        </a:cubicBezTo>
                        <a:cubicBezTo>
                          <a:pt x="23908" y="701"/>
                          <a:pt x="23622" y="8797"/>
                          <a:pt x="18479" y="8225"/>
                        </a:cubicBezTo>
                        <a:lnTo>
                          <a:pt x="18479" y="82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4217" name="Google Shape;4217;p43"/>
              <p:cNvSpPr/>
              <p:nvPr/>
            </p:nvSpPr>
            <p:spPr>
              <a:xfrm>
                <a:off x="1200340" y="4240081"/>
                <a:ext cx="2274462" cy="919515"/>
              </a:xfrm>
              <a:custGeom>
                <a:avLst/>
                <a:gdLst/>
                <a:ahLst/>
                <a:cxnLst/>
                <a:rect l="l" t="t" r="r" b="b"/>
                <a:pathLst>
                  <a:path w="2274462" h="919515" extrusionOk="0">
                    <a:moveTo>
                      <a:pt x="1969294" y="919421"/>
                    </a:moveTo>
                    <a:cubicBezTo>
                      <a:pt x="1770983" y="915420"/>
                      <a:pt x="1571530" y="806073"/>
                      <a:pt x="1405795" y="717872"/>
                    </a:cubicBezTo>
                    <a:cubicBezTo>
                      <a:pt x="1332548" y="678819"/>
                      <a:pt x="1169861" y="604143"/>
                      <a:pt x="1065276" y="544802"/>
                    </a:cubicBezTo>
                    <a:lnTo>
                      <a:pt x="641699" y="882369"/>
                    </a:lnTo>
                    <a:lnTo>
                      <a:pt x="0" y="623288"/>
                    </a:lnTo>
                    <a:lnTo>
                      <a:pt x="970217" y="23213"/>
                    </a:lnTo>
                    <a:cubicBezTo>
                      <a:pt x="1025747" y="-5076"/>
                      <a:pt x="1090898" y="-7648"/>
                      <a:pt x="1148525" y="16260"/>
                    </a:cubicBezTo>
                    <a:lnTo>
                      <a:pt x="1600390" y="263434"/>
                    </a:lnTo>
                    <a:lnTo>
                      <a:pt x="1600390" y="219524"/>
                    </a:lnTo>
                    <a:lnTo>
                      <a:pt x="2207895" y="223619"/>
                    </a:lnTo>
                    <a:cubicBezTo>
                      <a:pt x="2216182" y="281722"/>
                      <a:pt x="2224850" y="307249"/>
                      <a:pt x="2233136" y="365352"/>
                    </a:cubicBezTo>
                    <a:lnTo>
                      <a:pt x="2268474" y="535754"/>
                    </a:lnTo>
                    <a:cubicBezTo>
                      <a:pt x="2304860" y="711299"/>
                      <a:pt x="2170843" y="919516"/>
                      <a:pt x="1991487" y="919516"/>
                    </a:cubicBezTo>
                    <a:lnTo>
                      <a:pt x="1969294" y="91951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8" name="Google Shape;4218;p43"/>
              <p:cNvSpPr/>
              <p:nvPr/>
            </p:nvSpPr>
            <p:spPr>
              <a:xfrm>
                <a:off x="2800825" y="3707606"/>
                <a:ext cx="607504" cy="756094"/>
              </a:xfrm>
              <a:custGeom>
                <a:avLst/>
                <a:gdLst/>
                <a:ahLst/>
                <a:cxnLst/>
                <a:rect l="l" t="t" r="r" b="b"/>
                <a:pathLst>
                  <a:path w="607504" h="756094" extrusionOk="0">
                    <a:moveTo>
                      <a:pt x="0" y="751904"/>
                    </a:moveTo>
                    <a:lnTo>
                      <a:pt x="2762" y="219837"/>
                    </a:lnTo>
                    <a:cubicBezTo>
                      <a:pt x="7620" y="95821"/>
                      <a:pt x="117729" y="667"/>
                      <a:pt x="208217" y="0"/>
                    </a:cubicBezTo>
                    <a:lnTo>
                      <a:pt x="208217" y="0"/>
                    </a:lnTo>
                    <a:cubicBezTo>
                      <a:pt x="314516" y="1429"/>
                      <a:pt x="432149" y="75819"/>
                      <a:pt x="455009" y="179642"/>
                    </a:cubicBezTo>
                    <a:lnTo>
                      <a:pt x="607504" y="756095"/>
                    </a:lnTo>
                    <a:lnTo>
                      <a:pt x="0" y="75199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9" name="Google Shape;4219;p43"/>
              <p:cNvSpPr/>
              <p:nvPr/>
            </p:nvSpPr>
            <p:spPr>
              <a:xfrm>
                <a:off x="1200037" y="4858802"/>
                <a:ext cx="642094" cy="265887"/>
              </a:xfrm>
              <a:custGeom>
                <a:avLst/>
                <a:gdLst/>
                <a:ahLst/>
                <a:cxnLst/>
                <a:rect l="l" t="t" r="r" b="b"/>
                <a:pathLst>
                  <a:path w="642094" h="265887" extrusionOk="0">
                    <a:moveTo>
                      <a:pt x="642002" y="263552"/>
                    </a:moveTo>
                    <a:cubicBezTo>
                      <a:pt x="634287" y="279840"/>
                      <a:pt x="401972" y="207260"/>
                      <a:pt x="299388" y="158968"/>
                    </a:cubicBezTo>
                    <a:cubicBezTo>
                      <a:pt x="196803" y="110581"/>
                      <a:pt x="-7413" y="20760"/>
                      <a:pt x="207" y="4472"/>
                    </a:cubicBezTo>
                    <a:cubicBezTo>
                      <a:pt x="7827" y="-11815"/>
                      <a:pt x="211853" y="18093"/>
                      <a:pt x="314437" y="66480"/>
                    </a:cubicBezTo>
                    <a:cubicBezTo>
                      <a:pt x="417021" y="114867"/>
                      <a:pt x="649622" y="247265"/>
                      <a:pt x="641907" y="2635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220" name="Google Shape;4220;p43"/>
              <p:cNvGrpSpPr/>
              <p:nvPr/>
            </p:nvGrpSpPr>
            <p:grpSpPr>
              <a:xfrm>
                <a:off x="1053845" y="4879562"/>
                <a:ext cx="624649" cy="279938"/>
                <a:chOff x="1053845" y="4879562"/>
                <a:chExt cx="624649" cy="279938"/>
              </a:xfrm>
            </p:grpSpPr>
            <p:sp>
              <p:nvSpPr>
                <p:cNvPr id="4221" name="Google Shape;4221;p43"/>
                <p:cNvSpPr/>
                <p:nvPr/>
              </p:nvSpPr>
              <p:spPr>
                <a:xfrm>
                  <a:off x="1058798" y="4879562"/>
                  <a:ext cx="619696" cy="250983"/>
                </a:xfrm>
                <a:custGeom>
                  <a:avLst/>
                  <a:gdLst/>
                  <a:ahLst/>
                  <a:cxnLst/>
                  <a:rect l="l" t="t" r="r" b="b"/>
                  <a:pathLst>
                    <a:path w="619696" h="250983" extrusionOk="0">
                      <a:moveTo>
                        <a:pt x="335566" y="0"/>
                      </a:moveTo>
                      <a:cubicBezTo>
                        <a:pt x="316992" y="60484"/>
                        <a:pt x="241554" y="94488"/>
                        <a:pt x="196691" y="114109"/>
                      </a:cubicBezTo>
                      <a:cubicBezTo>
                        <a:pt x="119634" y="147828"/>
                        <a:pt x="40386" y="171069"/>
                        <a:pt x="0" y="250984"/>
                      </a:cubicBezTo>
                      <a:lnTo>
                        <a:pt x="582930" y="248888"/>
                      </a:lnTo>
                      <a:lnTo>
                        <a:pt x="619697" y="28194"/>
                      </a:lnTo>
                      <a:lnTo>
                        <a:pt x="33556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2" name="Google Shape;4222;p43"/>
                <p:cNvSpPr/>
                <p:nvPr/>
              </p:nvSpPr>
              <p:spPr>
                <a:xfrm>
                  <a:off x="1053845" y="5128259"/>
                  <a:ext cx="587978" cy="31241"/>
                </a:xfrm>
                <a:custGeom>
                  <a:avLst/>
                  <a:gdLst/>
                  <a:ahLst/>
                  <a:cxnLst/>
                  <a:rect l="l" t="t" r="r" b="b"/>
                  <a:pathLst>
                    <a:path w="587978" h="31241" extrusionOk="0">
                      <a:moveTo>
                        <a:pt x="582930" y="29051"/>
                      </a:moveTo>
                      <a:lnTo>
                        <a:pt x="0" y="31242"/>
                      </a:lnTo>
                      <a:lnTo>
                        <a:pt x="5048" y="2191"/>
                      </a:lnTo>
                      <a:lnTo>
                        <a:pt x="587978" y="0"/>
                      </a:lnTo>
                      <a:lnTo>
                        <a:pt x="582930" y="2905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3" name="Google Shape;4223;p43"/>
                <p:cNvSpPr/>
                <p:nvPr/>
              </p:nvSpPr>
              <p:spPr>
                <a:xfrm>
                  <a:off x="1216842" y="5001050"/>
                  <a:ext cx="16524" cy="35959"/>
                </a:xfrm>
                <a:custGeom>
                  <a:avLst/>
                  <a:gdLst/>
                  <a:ahLst/>
                  <a:cxnLst/>
                  <a:rect l="l" t="t" r="r" b="b"/>
                  <a:pathLst>
                    <a:path w="16524" h="35959" extrusionOk="0">
                      <a:moveTo>
                        <a:pt x="12739" y="35960"/>
                      </a:moveTo>
                      <a:cubicBezTo>
                        <a:pt x="11596" y="35960"/>
                        <a:pt x="10548" y="35388"/>
                        <a:pt x="10263" y="34245"/>
                      </a:cubicBezTo>
                      <a:lnTo>
                        <a:pt x="166" y="4622"/>
                      </a:lnTo>
                      <a:cubicBezTo>
                        <a:pt x="-405" y="3098"/>
                        <a:pt x="547" y="1193"/>
                        <a:pt x="2262" y="336"/>
                      </a:cubicBezTo>
                      <a:cubicBezTo>
                        <a:pt x="3976" y="-426"/>
                        <a:pt x="5786" y="146"/>
                        <a:pt x="6262" y="1670"/>
                      </a:cubicBezTo>
                      <a:lnTo>
                        <a:pt x="16359" y="31292"/>
                      </a:lnTo>
                      <a:cubicBezTo>
                        <a:pt x="16930" y="32816"/>
                        <a:pt x="15978" y="34721"/>
                        <a:pt x="14263" y="35579"/>
                      </a:cubicBezTo>
                      <a:cubicBezTo>
                        <a:pt x="13787" y="35864"/>
                        <a:pt x="13215" y="35960"/>
                        <a:pt x="12739" y="359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4" name="Google Shape;4224;p43"/>
                <p:cNvSpPr/>
                <p:nvPr/>
              </p:nvSpPr>
              <p:spPr>
                <a:xfrm>
                  <a:off x="1248023" y="4988227"/>
                  <a:ext cx="20362" cy="38496"/>
                </a:xfrm>
                <a:custGeom>
                  <a:avLst/>
                  <a:gdLst/>
                  <a:ahLst/>
                  <a:cxnLst/>
                  <a:rect l="l" t="t" r="r" b="b"/>
                  <a:pathLst>
                    <a:path w="20362" h="38496" extrusionOk="0">
                      <a:moveTo>
                        <a:pt x="16611" y="38496"/>
                      </a:moveTo>
                      <a:cubicBezTo>
                        <a:pt x="15563" y="38496"/>
                        <a:pt x="14610" y="37925"/>
                        <a:pt x="14134" y="36972"/>
                      </a:cubicBezTo>
                      <a:lnTo>
                        <a:pt x="227" y="4873"/>
                      </a:lnTo>
                      <a:cubicBezTo>
                        <a:pt x="-439" y="3349"/>
                        <a:pt x="418" y="1444"/>
                        <a:pt x="2037" y="491"/>
                      </a:cubicBezTo>
                      <a:cubicBezTo>
                        <a:pt x="3656" y="-461"/>
                        <a:pt x="5562" y="15"/>
                        <a:pt x="6228" y="1539"/>
                      </a:cubicBezTo>
                      <a:lnTo>
                        <a:pt x="20135" y="33639"/>
                      </a:lnTo>
                      <a:cubicBezTo>
                        <a:pt x="20801" y="35163"/>
                        <a:pt x="19944" y="37067"/>
                        <a:pt x="18325" y="38020"/>
                      </a:cubicBezTo>
                      <a:cubicBezTo>
                        <a:pt x="17753" y="38306"/>
                        <a:pt x="17182" y="38496"/>
                        <a:pt x="16611" y="384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5" name="Google Shape;4225;p43"/>
                <p:cNvSpPr/>
                <p:nvPr/>
              </p:nvSpPr>
              <p:spPr>
                <a:xfrm>
                  <a:off x="1280148" y="4974643"/>
                  <a:ext cx="21644" cy="35982"/>
                </a:xfrm>
                <a:custGeom>
                  <a:avLst/>
                  <a:gdLst/>
                  <a:ahLst/>
                  <a:cxnLst/>
                  <a:rect l="l" t="t" r="r" b="b"/>
                  <a:pathLst>
                    <a:path w="21644" h="35982" extrusionOk="0">
                      <a:moveTo>
                        <a:pt x="17823" y="35887"/>
                      </a:moveTo>
                      <a:cubicBezTo>
                        <a:pt x="16775" y="35887"/>
                        <a:pt x="15918" y="35411"/>
                        <a:pt x="15442" y="34554"/>
                      </a:cubicBezTo>
                      <a:lnTo>
                        <a:pt x="297" y="4931"/>
                      </a:lnTo>
                      <a:cubicBezTo>
                        <a:pt x="-465" y="3502"/>
                        <a:pt x="297" y="1502"/>
                        <a:pt x="1916" y="549"/>
                      </a:cubicBezTo>
                      <a:cubicBezTo>
                        <a:pt x="3536" y="-403"/>
                        <a:pt x="5441" y="-117"/>
                        <a:pt x="6203" y="1407"/>
                      </a:cubicBezTo>
                      <a:lnTo>
                        <a:pt x="21347" y="31029"/>
                      </a:lnTo>
                      <a:cubicBezTo>
                        <a:pt x="22109" y="32458"/>
                        <a:pt x="21347" y="34459"/>
                        <a:pt x="19728" y="35411"/>
                      </a:cubicBezTo>
                      <a:cubicBezTo>
                        <a:pt x="19157" y="35792"/>
                        <a:pt x="18490" y="35982"/>
                        <a:pt x="17823" y="359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6" name="Google Shape;4226;p43"/>
                <p:cNvSpPr/>
                <p:nvPr/>
              </p:nvSpPr>
              <p:spPr>
                <a:xfrm>
                  <a:off x="1315103" y="4957927"/>
                  <a:ext cx="21743" cy="34886"/>
                </a:xfrm>
                <a:custGeom>
                  <a:avLst/>
                  <a:gdLst/>
                  <a:ahLst/>
                  <a:cxnLst/>
                  <a:rect l="l" t="t" r="r" b="b"/>
                  <a:pathLst>
                    <a:path w="21743" h="34886" extrusionOk="0">
                      <a:moveTo>
                        <a:pt x="18015" y="34887"/>
                      </a:moveTo>
                      <a:cubicBezTo>
                        <a:pt x="17063" y="34887"/>
                        <a:pt x="16110" y="34410"/>
                        <a:pt x="15634" y="33553"/>
                      </a:cubicBezTo>
                      <a:lnTo>
                        <a:pt x="299" y="4978"/>
                      </a:lnTo>
                      <a:cubicBezTo>
                        <a:pt x="-463" y="3549"/>
                        <a:pt x="299" y="1549"/>
                        <a:pt x="1823" y="596"/>
                      </a:cubicBezTo>
                      <a:cubicBezTo>
                        <a:pt x="3442" y="-451"/>
                        <a:pt x="5347" y="-70"/>
                        <a:pt x="6109" y="1359"/>
                      </a:cubicBezTo>
                      <a:lnTo>
                        <a:pt x="21444" y="29934"/>
                      </a:lnTo>
                      <a:cubicBezTo>
                        <a:pt x="22206" y="31362"/>
                        <a:pt x="21444" y="33362"/>
                        <a:pt x="19920" y="34315"/>
                      </a:cubicBezTo>
                      <a:cubicBezTo>
                        <a:pt x="19254" y="34696"/>
                        <a:pt x="18587" y="34887"/>
                        <a:pt x="18015" y="348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7" name="Google Shape;4227;p43"/>
                <p:cNvSpPr/>
                <p:nvPr/>
              </p:nvSpPr>
              <p:spPr>
                <a:xfrm>
                  <a:off x="1499133" y="5011134"/>
                  <a:ext cx="165528" cy="123982"/>
                </a:xfrm>
                <a:custGeom>
                  <a:avLst/>
                  <a:gdLst/>
                  <a:ahLst/>
                  <a:cxnLst/>
                  <a:rect l="l" t="t" r="r" b="b"/>
                  <a:pathLst>
                    <a:path w="165528" h="123982" extrusionOk="0">
                      <a:moveTo>
                        <a:pt x="2673" y="123983"/>
                      </a:moveTo>
                      <a:cubicBezTo>
                        <a:pt x="1053" y="123983"/>
                        <a:pt x="-90" y="122745"/>
                        <a:pt x="6" y="121126"/>
                      </a:cubicBezTo>
                      <a:cubicBezTo>
                        <a:pt x="2482" y="87693"/>
                        <a:pt x="15341" y="60356"/>
                        <a:pt x="38106" y="39972"/>
                      </a:cubicBezTo>
                      <a:cubicBezTo>
                        <a:pt x="85826" y="-2699"/>
                        <a:pt x="159835" y="-32"/>
                        <a:pt x="162978" y="63"/>
                      </a:cubicBezTo>
                      <a:cubicBezTo>
                        <a:pt x="164693" y="63"/>
                        <a:pt x="165836" y="1587"/>
                        <a:pt x="165455" y="3396"/>
                      </a:cubicBezTo>
                      <a:cubicBezTo>
                        <a:pt x="165074" y="5111"/>
                        <a:pt x="163645" y="6445"/>
                        <a:pt x="161645" y="6445"/>
                      </a:cubicBezTo>
                      <a:cubicBezTo>
                        <a:pt x="160883" y="6445"/>
                        <a:pt x="87350" y="3778"/>
                        <a:pt x="41916" y="44354"/>
                      </a:cubicBezTo>
                      <a:cubicBezTo>
                        <a:pt x="20675" y="63309"/>
                        <a:pt x="8769" y="88931"/>
                        <a:pt x="6387" y="120459"/>
                      </a:cubicBezTo>
                      <a:cubicBezTo>
                        <a:pt x="6292" y="122173"/>
                        <a:pt x="4673" y="123697"/>
                        <a:pt x="2958" y="123888"/>
                      </a:cubicBezTo>
                      <a:cubicBezTo>
                        <a:pt x="2863" y="123888"/>
                        <a:pt x="2768" y="123888"/>
                        <a:pt x="2673" y="1238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8" name="Google Shape;4228;p43"/>
                <p:cNvSpPr/>
                <p:nvPr/>
              </p:nvSpPr>
              <p:spPr>
                <a:xfrm>
                  <a:off x="1527426" y="4933378"/>
                  <a:ext cx="75727" cy="74580"/>
                </a:xfrm>
                <a:custGeom>
                  <a:avLst/>
                  <a:gdLst/>
                  <a:ahLst/>
                  <a:cxnLst/>
                  <a:rect l="l" t="t" r="r" b="b"/>
                  <a:pathLst>
                    <a:path w="75727" h="74580" extrusionOk="0">
                      <a:moveTo>
                        <a:pt x="31434" y="74581"/>
                      </a:moveTo>
                      <a:cubicBezTo>
                        <a:pt x="10860" y="74581"/>
                        <a:pt x="-3046" y="58007"/>
                        <a:pt x="573" y="37433"/>
                      </a:cubicBezTo>
                      <a:cubicBezTo>
                        <a:pt x="4097" y="16859"/>
                        <a:pt x="23719" y="95"/>
                        <a:pt x="44293" y="0"/>
                      </a:cubicBezTo>
                      <a:cubicBezTo>
                        <a:pt x="64867" y="0"/>
                        <a:pt x="78773" y="16573"/>
                        <a:pt x="75154" y="37147"/>
                      </a:cubicBezTo>
                      <a:cubicBezTo>
                        <a:pt x="71630" y="57721"/>
                        <a:pt x="52008" y="74486"/>
                        <a:pt x="31434" y="74581"/>
                      </a:cubicBezTo>
                      <a:close/>
                      <a:moveTo>
                        <a:pt x="43150" y="6668"/>
                      </a:moveTo>
                      <a:cubicBezTo>
                        <a:pt x="26291" y="6668"/>
                        <a:pt x="10098" y="20479"/>
                        <a:pt x="7241" y="37433"/>
                      </a:cubicBezTo>
                      <a:cubicBezTo>
                        <a:pt x="4288" y="54293"/>
                        <a:pt x="15718" y="68008"/>
                        <a:pt x="32577" y="67913"/>
                      </a:cubicBezTo>
                      <a:cubicBezTo>
                        <a:pt x="49436" y="67913"/>
                        <a:pt x="65629" y="54102"/>
                        <a:pt x="68486" y="37147"/>
                      </a:cubicBezTo>
                      <a:cubicBezTo>
                        <a:pt x="71439" y="20288"/>
                        <a:pt x="60009" y="6572"/>
                        <a:pt x="43150" y="6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9" name="Google Shape;4229;p43"/>
                <p:cNvSpPr/>
                <p:nvPr/>
              </p:nvSpPr>
              <p:spPr>
                <a:xfrm>
                  <a:off x="1153626" y="5025199"/>
                  <a:ext cx="24275" cy="108299"/>
                </a:xfrm>
                <a:custGeom>
                  <a:avLst/>
                  <a:gdLst/>
                  <a:ahLst/>
                  <a:cxnLst/>
                  <a:rect l="l" t="t" r="r" b="b"/>
                  <a:pathLst>
                    <a:path w="24275" h="108299" extrusionOk="0">
                      <a:moveTo>
                        <a:pt x="2803" y="108299"/>
                      </a:moveTo>
                      <a:cubicBezTo>
                        <a:pt x="994" y="108299"/>
                        <a:pt x="-245" y="106775"/>
                        <a:pt x="41" y="104966"/>
                      </a:cubicBezTo>
                      <a:lnTo>
                        <a:pt x="17567" y="3334"/>
                      </a:lnTo>
                      <a:cubicBezTo>
                        <a:pt x="17853" y="1524"/>
                        <a:pt x="19663" y="0"/>
                        <a:pt x="21472" y="0"/>
                      </a:cubicBezTo>
                      <a:cubicBezTo>
                        <a:pt x="23282" y="0"/>
                        <a:pt x="24520" y="1524"/>
                        <a:pt x="24235" y="3334"/>
                      </a:cubicBezTo>
                      <a:lnTo>
                        <a:pt x="6709" y="104966"/>
                      </a:lnTo>
                      <a:cubicBezTo>
                        <a:pt x="6423" y="106775"/>
                        <a:pt x="4613" y="108299"/>
                        <a:pt x="2803" y="1082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230" name="Google Shape;4230;p43"/>
              <p:cNvSpPr/>
              <p:nvPr/>
            </p:nvSpPr>
            <p:spPr>
              <a:xfrm>
                <a:off x="1378552" y="4853368"/>
                <a:ext cx="335660" cy="162210"/>
              </a:xfrm>
              <a:custGeom>
                <a:avLst/>
                <a:gdLst/>
                <a:ahLst/>
                <a:cxnLst/>
                <a:rect l="l" t="t" r="r" b="b"/>
                <a:pathLst>
                  <a:path w="335660" h="162210" extrusionOk="0">
                    <a:moveTo>
                      <a:pt x="306134" y="162211"/>
                    </a:moveTo>
                    <a:cubicBezTo>
                      <a:pt x="306134" y="162211"/>
                      <a:pt x="223742" y="100679"/>
                      <a:pt x="0" y="26194"/>
                    </a:cubicBezTo>
                    <a:lnTo>
                      <a:pt x="113919" y="0"/>
                    </a:lnTo>
                    <a:lnTo>
                      <a:pt x="307276" y="33528"/>
                    </a:lnTo>
                    <a:lnTo>
                      <a:pt x="335661" y="104489"/>
                    </a:lnTo>
                    <a:lnTo>
                      <a:pt x="306038" y="16221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1" name="Google Shape;4231;p43"/>
              <p:cNvSpPr/>
              <p:nvPr/>
            </p:nvSpPr>
            <p:spPr>
              <a:xfrm>
                <a:off x="1599865" y="4458856"/>
                <a:ext cx="1595619" cy="495994"/>
              </a:xfrm>
              <a:custGeom>
                <a:avLst/>
                <a:gdLst/>
                <a:ahLst/>
                <a:cxnLst/>
                <a:rect l="l" t="t" r="r" b="b"/>
                <a:pathLst>
                  <a:path w="1595619" h="495994" extrusionOk="0">
                    <a:moveTo>
                      <a:pt x="8145" y="494810"/>
                    </a:moveTo>
                    <a:cubicBezTo>
                      <a:pt x="117492" y="401084"/>
                      <a:pt x="229696" y="310597"/>
                      <a:pt x="344663" y="223824"/>
                    </a:cubicBezTo>
                    <a:cubicBezTo>
                      <a:pt x="399908" y="182104"/>
                      <a:pt x="455820" y="141242"/>
                      <a:pt x="512208" y="101237"/>
                    </a:cubicBezTo>
                    <a:cubicBezTo>
                      <a:pt x="570501" y="59899"/>
                      <a:pt x="626317" y="13512"/>
                      <a:pt x="702898" y="27990"/>
                    </a:cubicBezTo>
                    <a:cubicBezTo>
                      <a:pt x="735664" y="34181"/>
                      <a:pt x="766430" y="52278"/>
                      <a:pt x="796243" y="66757"/>
                    </a:cubicBezTo>
                    <a:cubicBezTo>
                      <a:pt x="847011" y="91426"/>
                      <a:pt x="897875" y="116096"/>
                      <a:pt x="948643" y="140766"/>
                    </a:cubicBezTo>
                    <a:cubicBezTo>
                      <a:pt x="1073611" y="201440"/>
                      <a:pt x="1198674" y="262210"/>
                      <a:pt x="1323642" y="322884"/>
                    </a:cubicBezTo>
                    <a:cubicBezTo>
                      <a:pt x="1360981" y="340982"/>
                      <a:pt x="1398223" y="359079"/>
                      <a:pt x="1435561" y="377272"/>
                    </a:cubicBezTo>
                    <a:cubicBezTo>
                      <a:pt x="1482234" y="399941"/>
                      <a:pt x="1535383" y="399655"/>
                      <a:pt x="1571769" y="357269"/>
                    </a:cubicBezTo>
                    <a:cubicBezTo>
                      <a:pt x="1613298" y="308977"/>
                      <a:pt x="1589771" y="238397"/>
                      <a:pt x="1581199" y="182200"/>
                    </a:cubicBezTo>
                    <a:cubicBezTo>
                      <a:pt x="1572055" y="122573"/>
                      <a:pt x="1563006" y="63042"/>
                      <a:pt x="1553862" y="3415"/>
                    </a:cubicBezTo>
                    <a:cubicBezTo>
                      <a:pt x="1552909" y="-2585"/>
                      <a:pt x="1543765" y="-14"/>
                      <a:pt x="1544718" y="5987"/>
                    </a:cubicBezTo>
                    <a:cubicBezTo>
                      <a:pt x="1552242" y="54946"/>
                      <a:pt x="1559672" y="103904"/>
                      <a:pt x="1567197" y="152767"/>
                    </a:cubicBezTo>
                    <a:cubicBezTo>
                      <a:pt x="1571959" y="184009"/>
                      <a:pt x="1576722" y="215156"/>
                      <a:pt x="1581484" y="246398"/>
                    </a:cubicBezTo>
                    <a:cubicBezTo>
                      <a:pt x="1585104" y="270020"/>
                      <a:pt x="1590342" y="293261"/>
                      <a:pt x="1583294" y="316978"/>
                    </a:cubicBezTo>
                    <a:cubicBezTo>
                      <a:pt x="1566625" y="372700"/>
                      <a:pt x="1503951" y="397941"/>
                      <a:pt x="1452230" y="374700"/>
                    </a:cubicBezTo>
                    <a:cubicBezTo>
                      <a:pt x="1445944" y="371842"/>
                      <a:pt x="1439848" y="368699"/>
                      <a:pt x="1433656" y="365651"/>
                    </a:cubicBezTo>
                    <a:cubicBezTo>
                      <a:pt x="1394128" y="346411"/>
                      <a:pt x="1354504" y="327170"/>
                      <a:pt x="1314975" y="308025"/>
                    </a:cubicBezTo>
                    <a:cubicBezTo>
                      <a:pt x="1191912" y="248208"/>
                      <a:pt x="1068849" y="188486"/>
                      <a:pt x="945786" y="128669"/>
                    </a:cubicBezTo>
                    <a:cubicBezTo>
                      <a:pt x="896827" y="104857"/>
                      <a:pt x="847869" y="81044"/>
                      <a:pt x="798815" y="57327"/>
                    </a:cubicBezTo>
                    <a:cubicBezTo>
                      <a:pt x="771288" y="43992"/>
                      <a:pt x="742808" y="27323"/>
                      <a:pt x="712899" y="20275"/>
                    </a:cubicBezTo>
                    <a:cubicBezTo>
                      <a:pt x="650035" y="5606"/>
                      <a:pt x="598790" y="29133"/>
                      <a:pt x="548212" y="64375"/>
                    </a:cubicBezTo>
                    <a:cubicBezTo>
                      <a:pt x="485252" y="108286"/>
                      <a:pt x="423054" y="153244"/>
                      <a:pt x="361617" y="199249"/>
                    </a:cubicBezTo>
                    <a:cubicBezTo>
                      <a:pt x="238459" y="291451"/>
                      <a:pt x="118349" y="387844"/>
                      <a:pt x="1572" y="488047"/>
                    </a:cubicBezTo>
                    <a:cubicBezTo>
                      <a:pt x="-3095" y="492048"/>
                      <a:pt x="3668" y="498716"/>
                      <a:pt x="8335" y="494810"/>
                    </a:cubicBezTo>
                    <a:lnTo>
                      <a:pt x="8335" y="4948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2" name="Google Shape;4232;p43"/>
              <p:cNvSpPr/>
              <p:nvPr/>
            </p:nvSpPr>
            <p:spPr>
              <a:xfrm>
                <a:off x="1968912" y="3717086"/>
                <a:ext cx="593455" cy="567353"/>
              </a:xfrm>
              <a:custGeom>
                <a:avLst/>
                <a:gdLst/>
                <a:ahLst/>
                <a:cxnLst/>
                <a:rect l="l" t="t" r="r" b="b"/>
                <a:pathLst>
                  <a:path w="593455" h="567353" extrusionOk="0">
                    <a:moveTo>
                      <a:pt x="563785" y="533635"/>
                    </a:moveTo>
                    <a:lnTo>
                      <a:pt x="173545" y="503631"/>
                    </a:lnTo>
                    <a:cubicBezTo>
                      <a:pt x="164116" y="502870"/>
                      <a:pt x="156305" y="496012"/>
                      <a:pt x="154400" y="486772"/>
                    </a:cubicBezTo>
                    <a:lnTo>
                      <a:pt x="60769" y="31858"/>
                    </a:lnTo>
                    <a:cubicBezTo>
                      <a:pt x="56293" y="10332"/>
                      <a:pt x="35242" y="-3575"/>
                      <a:pt x="13716" y="807"/>
                    </a:cubicBezTo>
                    <a:lnTo>
                      <a:pt x="0" y="3664"/>
                    </a:lnTo>
                    <a:lnTo>
                      <a:pt x="108966" y="533159"/>
                    </a:lnTo>
                    <a:lnTo>
                      <a:pt x="108966" y="533826"/>
                    </a:lnTo>
                    <a:cubicBezTo>
                      <a:pt x="111538" y="545732"/>
                      <a:pt x="121825" y="554304"/>
                      <a:pt x="133921" y="554686"/>
                    </a:cubicBezTo>
                    <a:lnTo>
                      <a:pt x="133921" y="554686"/>
                    </a:lnTo>
                    <a:lnTo>
                      <a:pt x="593407" y="567354"/>
                    </a:lnTo>
                    <a:cubicBezTo>
                      <a:pt x="594360" y="549923"/>
                      <a:pt x="581120" y="534969"/>
                      <a:pt x="563785" y="5336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3" name="Google Shape;4233;p43"/>
              <p:cNvSpPr/>
              <p:nvPr/>
            </p:nvSpPr>
            <p:spPr>
              <a:xfrm>
                <a:off x="2267140" y="3729510"/>
                <a:ext cx="985355" cy="967838"/>
              </a:xfrm>
              <a:custGeom>
                <a:avLst/>
                <a:gdLst/>
                <a:ahLst/>
                <a:cxnLst/>
                <a:rect l="l" t="t" r="r" b="b"/>
                <a:pathLst>
                  <a:path w="985355" h="967838" extrusionOk="0">
                    <a:moveTo>
                      <a:pt x="152209" y="565122"/>
                    </a:moveTo>
                    <a:lnTo>
                      <a:pt x="795338" y="955361"/>
                    </a:lnTo>
                    <a:cubicBezTo>
                      <a:pt x="813340" y="963743"/>
                      <a:pt x="832580" y="967839"/>
                      <a:pt x="851726" y="967839"/>
                    </a:cubicBezTo>
                    <a:cubicBezTo>
                      <a:pt x="888492" y="967839"/>
                      <a:pt x="924973" y="952694"/>
                      <a:pt x="951357" y="923547"/>
                    </a:cubicBezTo>
                    <a:cubicBezTo>
                      <a:pt x="979742" y="892210"/>
                      <a:pt x="990505" y="848586"/>
                      <a:pt x="983075" y="806961"/>
                    </a:cubicBezTo>
                    <a:lnTo>
                      <a:pt x="889349" y="141545"/>
                    </a:lnTo>
                    <a:cubicBezTo>
                      <a:pt x="875919" y="66583"/>
                      <a:pt x="798100" y="-14761"/>
                      <a:pt x="722947" y="2289"/>
                    </a:cubicBezTo>
                    <a:cubicBezTo>
                      <a:pt x="652558" y="18291"/>
                      <a:pt x="612934" y="123161"/>
                      <a:pt x="625602" y="194218"/>
                    </a:cubicBezTo>
                    <a:lnTo>
                      <a:pt x="674465" y="603888"/>
                    </a:lnTo>
                    <a:lnTo>
                      <a:pt x="290131" y="425485"/>
                    </a:lnTo>
                    <a:cubicBezTo>
                      <a:pt x="254508" y="408912"/>
                      <a:pt x="213455" y="408626"/>
                      <a:pt x="177546" y="424723"/>
                    </a:cubicBezTo>
                    <a:lnTo>
                      <a:pt x="38862" y="486826"/>
                    </a:lnTo>
                    <a:cubicBezTo>
                      <a:pt x="15240" y="497399"/>
                      <a:pt x="0" y="520925"/>
                      <a:pt x="0" y="546929"/>
                    </a:cubicBezTo>
                    <a:lnTo>
                      <a:pt x="0" y="546929"/>
                    </a:lnTo>
                    <a:lnTo>
                      <a:pt x="125349" y="556549"/>
                    </a:lnTo>
                    <a:cubicBezTo>
                      <a:pt x="134874" y="557311"/>
                      <a:pt x="144018" y="560264"/>
                      <a:pt x="152209" y="565217"/>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4" name="Google Shape;4234;p43"/>
              <p:cNvSpPr/>
              <p:nvPr/>
            </p:nvSpPr>
            <p:spPr>
              <a:xfrm>
                <a:off x="2878283" y="3707430"/>
                <a:ext cx="367074" cy="548053"/>
              </a:xfrm>
              <a:custGeom>
                <a:avLst/>
                <a:gdLst/>
                <a:ahLst/>
                <a:cxnLst/>
                <a:rect l="l" t="t" r="r" b="b"/>
                <a:pathLst>
                  <a:path w="367074" h="548053" extrusionOk="0">
                    <a:moveTo>
                      <a:pt x="7315" y="548053"/>
                    </a:moveTo>
                    <a:cubicBezTo>
                      <a:pt x="6172" y="436801"/>
                      <a:pt x="2743" y="362221"/>
                      <a:pt x="1314" y="250969"/>
                    </a:cubicBezTo>
                    <a:cubicBezTo>
                      <a:pt x="743" y="204392"/>
                      <a:pt x="-5639" y="116857"/>
                      <a:pt x="15983" y="73804"/>
                    </a:cubicBezTo>
                    <a:cubicBezTo>
                      <a:pt x="33604" y="38656"/>
                      <a:pt x="66084" y="12177"/>
                      <a:pt x="104660" y="3414"/>
                    </a:cubicBezTo>
                    <a:cubicBezTo>
                      <a:pt x="179813" y="-13731"/>
                      <a:pt x="253155" y="35513"/>
                      <a:pt x="266490" y="110475"/>
                    </a:cubicBezTo>
                    <a:lnTo>
                      <a:pt x="367074" y="511668"/>
                    </a:lnTo>
                    <a:lnTo>
                      <a:pt x="7410" y="54795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5" name="Google Shape;4235;p43"/>
              <p:cNvSpPr/>
              <p:nvPr/>
            </p:nvSpPr>
            <p:spPr>
              <a:xfrm>
                <a:off x="2834353" y="3381201"/>
                <a:ext cx="241461" cy="234012"/>
              </a:xfrm>
              <a:custGeom>
                <a:avLst/>
                <a:gdLst/>
                <a:ahLst/>
                <a:cxnLst/>
                <a:rect l="l" t="t" r="r" b="b"/>
                <a:pathLst>
                  <a:path w="241461" h="234012" extrusionOk="0">
                    <a:moveTo>
                      <a:pt x="212979" y="233917"/>
                    </a:moveTo>
                    <a:cubicBezTo>
                      <a:pt x="236220" y="186673"/>
                      <a:pt x="252508" y="120855"/>
                      <a:pt x="232315" y="70182"/>
                    </a:cubicBezTo>
                    <a:cubicBezTo>
                      <a:pt x="220599" y="40750"/>
                      <a:pt x="195834" y="16747"/>
                      <a:pt x="166021" y="6079"/>
                    </a:cubicBezTo>
                    <a:cubicBezTo>
                      <a:pt x="135064" y="-5065"/>
                      <a:pt x="101155" y="364"/>
                      <a:pt x="71342" y="12270"/>
                    </a:cubicBezTo>
                    <a:cubicBezTo>
                      <a:pt x="56483" y="18176"/>
                      <a:pt x="42291" y="25796"/>
                      <a:pt x="28861" y="34463"/>
                    </a:cubicBezTo>
                    <a:cubicBezTo>
                      <a:pt x="24384" y="37321"/>
                      <a:pt x="3715" y="58943"/>
                      <a:pt x="0" y="58847"/>
                    </a:cubicBezTo>
                    <a:cubicBezTo>
                      <a:pt x="0" y="58847"/>
                      <a:pt x="121063" y="61895"/>
                      <a:pt x="158591" y="110282"/>
                    </a:cubicBezTo>
                    <a:cubicBezTo>
                      <a:pt x="196120" y="158669"/>
                      <a:pt x="213074" y="234012"/>
                      <a:pt x="213074" y="2340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6" name="Google Shape;4236;p43"/>
              <p:cNvSpPr/>
              <p:nvPr/>
            </p:nvSpPr>
            <p:spPr>
              <a:xfrm>
                <a:off x="2996374" y="3367218"/>
                <a:ext cx="496797" cy="385176"/>
              </a:xfrm>
              <a:custGeom>
                <a:avLst/>
                <a:gdLst/>
                <a:ahLst/>
                <a:cxnLst/>
                <a:rect l="l" t="t" r="r" b="b"/>
                <a:pathLst>
                  <a:path w="496797" h="385176" extrusionOk="0">
                    <a:moveTo>
                      <a:pt x="191" y="30254"/>
                    </a:moveTo>
                    <a:cubicBezTo>
                      <a:pt x="25241" y="18728"/>
                      <a:pt x="50578" y="7108"/>
                      <a:pt x="77629" y="2250"/>
                    </a:cubicBezTo>
                    <a:cubicBezTo>
                      <a:pt x="104680" y="-2607"/>
                      <a:pt x="134207" y="-131"/>
                      <a:pt x="157258" y="14919"/>
                    </a:cubicBezTo>
                    <a:cubicBezTo>
                      <a:pt x="185452" y="33397"/>
                      <a:pt x="199453" y="67211"/>
                      <a:pt x="207550" y="99882"/>
                    </a:cubicBezTo>
                    <a:cubicBezTo>
                      <a:pt x="215646" y="132648"/>
                      <a:pt x="219837" y="166937"/>
                      <a:pt x="235267" y="196846"/>
                    </a:cubicBezTo>
                    <a:cubicBezTo>
                      <a:pt x="250793" y="226755"/>
                      <a:pt x="281845" y="252186"/>
                      <a:pt x="315277" y="247995"/>
                    </a:cubicBezTo>
                    <a:cubicBezTo>
                      <a:pt x="339281" y="245043"/>
                      <a:pt x="358902" y="227993"/>
                      <a:pt x="381476" y="219135"/>
                    </a:cubicBezTo>
                    <a:cubicBezTo>
                      <a:pt x="404622" y="210086"/>
                      <a:pt x="431578" y="210372"/>
                      <a:pt x="453866" y="221325"/>
                    </a:cubicBezTo>
                    <a:cubicBezTo>
                      <a:pt x="476155" y="232279"/>
                      <a:pt x="493109" y="254282"/>
                      <a:pt x="496252" y="278952"/>
                    </a:cubicBezTo>
                    <a:cubicBezTo>
                      <a:pt x="501015" y="316004"/>
                      <a:pt x="473964" y="352294"/>
                      <a:pt x="439293" y="366391"/>
                    </a:cubicBezTo>
                    <a:cubicBezTo>
                      <a:pt x="410051" y="378297"/>
                      <a:pt x="371380" y="388584"/>
                      <a:pt x="339852" y="384108"/>
                    </a:cubicBezTo>
                    <a:cubicBezTo>
                      <a:pt x="305848" y="379345"/>
                      <a:pt x="269176" y="359247"/>
                      <a:pt x="242507" y="338387"/>
                    </a:cubicBezTo>
                    <a:cubicBezTo>
                      <a:pt x="211455" y="314099"/>
                      <a:pt x="186976" y="280857"/>
                      <a:pt x="175736" y="243137"/>
                    </a:cubicBezTo>
                    <a:cubicBezTo>
                      <a:pt x="161353" y="194655"/>
                      <a:pt x="163640" y="146935"/>
                      <a:pt x="135636" y="102739"/>
                    </a:cubicBezTo>
                    <a:cubicBezTo>
                      <a:pt x="111347" y="64353"/>
                      <a:pt x="71152" y="30920"/>
                      <a:pt x="22860" y="40636"/>
                    </a:cubicBezTo>
                    <a:lnTo>
                      <a:pt x="0" y="301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7" name="Google Shape;4237;p43"/>
              <p:cNvSpPr/>
              <p:nvPr/>
            </p:nvSpPr>
            <p:spPr>
              <a:xfrm>
                <a:off x="3293839" y="4456761"/>
                <a:ext cx="171680" cy="278945"/>
              </a:xfrm>
              <a:custGeom>
                <a:avLst/>
                <a:gdLst/>
                <a:ahLst/>
                <a:cxnLst/>
                <a:rect l="l" t="t" r="r" b="b"/>
                <a:pathLst>
                  <a:path w="171680" h="278945" extrusionOk="0">
                    <a:moveTo>
                      <a:pt x="0" y="5892"/>
                    </a:moveTo>
                    <a:cubicBezTo>
                      <a:pt x="7048" y="50374"/>
                      <a:pt x="14478" y="94760"/>
                      <a:pt x="21812" y="139147"/>
                    </a:cubicBezTo>
                    <a:cubicBezTo>
                      <a:pt x="27813" y="175056"/>
                      <a:pt x="30385" y="210965"/>
                      <a:pt x="59531" y="236397"/>
                    </a:cubicBezTo>
                    <a:cubicBezTo>
                      <a:pt x="87249" y="260590"/>
                      <a:pt x="131731" y="267639"/>
                      <a:pt x="165830" y="278688"/>
                    </a:cubicBezTo>
                    <a:cubicBezTo>
                      <a:pt x="171640" y="280593"/>
                      <a:pt x="174212" y="271354"/>
                      <a:pt x="168402" y="269544"/>
                    </a:cubicBezTo>
                    <a:cubicBezTo>
                      <a:pt x="136588" y="259352"/>
                      <a:pt x="94774" y="252590"/>
                      <a:pt x="68389" y="231253"/>
                    </a:cubicBezTo>
                    <a:cubicBezTo>
                      <a:pt x="35719" y="204869"/>
                      <a:pt x="35243" y="161911"/>
                      <a:pt x="28861" y="123716"/>
                    </a:cubicBezTo>
                    <a:cubicBezTo>
                      <a:pt x="22193" y="83616"/>
                      <a:pt x="15526" y="43516"/>
                      <a:pt x="9239" y="3415"/>
                    </a:cubicBezTo>
                    <a:cubicBezTo>
                      <a:pt x="8287" y="-2585"/>
                      <a:pt x="-857" y="-14"/>
                      <a:pt x="95" y="5987"/>
                    </a:cubicBezTo>
                    <a:lnTo>
                      <a:pt x="95" y="598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8" name="Google Shape;4238;p43"/>
              <p:cNvSpPr/>
              <p:nvPr/>
            </p:nvSpPr>
            <p:spPr>
              <a:xfrm>
                <a:off x="2885421" y="4140175"/>
                <a:ext cx="336395" cy="54405"/>
              </a:xfrm>
              <a:custGeom>
                <a:avLst/>
                <a:gdLst/>
                <a:ahLst/>
                <a:cxnLst/>
                <a:rect l="l" t="t" r="r" b="b"/>
                <a:pathLst>
                  <a:path w="336395" h="54405" extrusionOk="0">
                    <a:moveTo>
                      <a:pt x="5987" y="54349"/>
                    </a:moveTo>
                    <a:cubicBezTo>
                      <a:pt x="114953" y="39300"/>
                      <a:pt x="223919" y="24250"/>
                      <a:pt x="332981" y="9201"/>
                    </a:cubicBezTo>
                    <a:cubicBezTo>
                      <a:pt x="338981" y="8343"/>
                      <a:pt x="336409" y="-801"/>
                      <a:pt x="330409" y="57"/>
                    </a:cubicBezTo>
                    <a:cubicBezTo>
                      <a:pt x="221443" y="15106"/>
                      <a:pt x="112477" y="30155"/>
                      <a:pt x="3415" y="45205"/>
                    </a:cubicBezTo>
                    <a:cubicBezTo>
                      <a:pt x="-2585" y="46062"/>
                      <a:pt x="-14" y="55206"/>
                      <a:pt x="5987" y="54349"/>
                    </a:cubicBezTo>
                    <a:lnTo>
                      <a:pt x="5987" y="5434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9" name="Google Shape;4239;p43"/>
              <p:cNvSpPr/>
              <p:nvPr/>
            </p:nvSpPr>
            <p:spPr>
              <a:xfrm>
                <a:off x="2931794" y="4250816"/>
                <a:ext cx="92011" cy="134492"/>
              </a:xfrm>
              <a:custGeom>
                <a:avLst/>
                <a:gdLst/>
                <a:ahLst/>
                <a:cxnLst/>
                <a:rect l="l" t="t" r="r" b="b"/>
                <a:pathLst>
                  <a:path w="92011" h="134492" extrusionOk="0">
                    <a:moveTo>
                      <a:pt x="9906" y="82391"/>
                    </a:moveTo>
                    <a:lnTo>
                      <a:pt x="92012" y="134493"/>
                    </a:lnTo>
                    <a:lnTo>
                      <a:pt x="0" y="0"/>
                    </a:lnTo>
                    <a:lnTo>
                      <a:pt x="9906" y="8239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240" name="Google Shape;4240;p43"/>
            <p:cNvGrpSpPr/>
            <p:nvPr/>
          </p:nvGrpSpPr>
          <p:grpSpPr>
            <a:xfrm>
              <a:off x="7128416" y="1700303"/>
              <a:ext cx="1370475" cy="407796"/>
              <a:chOff x="5581650" y="1319212"/>
              <a:chExt cx="1665826" cy="495680"/>
            </a:xfrm>
          </p:grpSpPr>
          <p:sp>
            <p:nvSpPr>
              <p:cNvPr id="4241" name="Google Shape;4241;p43"/>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2" name="Google Shape;4242;p43"/>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3" name="Google Shape;4243;p43"/>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4" name="Google Shape;4244;p43"/>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5" name="Google Shape;4245;p43"/>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6" name="Google Shape;4246;p43"/>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7" name="Google Shape;4247;p43"/>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8" name="Google Shape;4248;p43"/>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9" name="Google Shape;4249;p43"/>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0" name="Google Shape;4250;p43"/>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1" name="Google Shape;4251;p43"/>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2" name="Google Shape;4252;p43"/>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3" name="Google Shape;4253;p43"/>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4" name="Google Shape;4254;p43"/>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5" name="Google Shape;4255;p43"/>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6" name="Google Shape;4256;p43"/>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7" name="Google Shape;4257;p43"/>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8" name="Google Shape;4258;p43"/>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9" name="Google Shape;4259;p43"/>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0" name="Google Shape;4260;p43"/>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1" name="Google Shape;4261;p43"/>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2" name="Google Shape;4262;p43"/>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3" name="Google Shape;4263;p43"/>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4" name="Google Shape;4264;p43"/>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5" name="Google Shape;4265;p43"/>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6" name="Google Shape;4266;p43"/>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7" name="Google Shape;4267;p43"/>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8" name="Google Shape;4268;p43"/>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9" name="Google Shape;4269;p43"/>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0" name="Google Shape;4270;p43"/>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1" name="Google Shape;4271;p43"/>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2" name="Google Shape;4272;p43"/>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3" name="Google Shape;4273;p43"/>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4" name="Google Shape;4274;p43"/>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5" name="Google Shape;4275;p43"/>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6" name="Google Shape;4276;p43"/>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7" name="Google Shape;4277;p43"/>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8" name="Google Shape;4278;p43"/>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9" name="Google Shape;4279;p43"/>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0" name="Google Shape;4280;p43"/>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1" name="Google Shape;4281;p43"/>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2" name="Google Shape;4282;p43"/>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3" name="Google Shape;4283;p43"/>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4" name="Google Shape;4284;p43"/>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5" name="Google Shape;4285;p43"/>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6" name="Google Shape;4286;p43"/>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7" name="Google Shape;4287;p43"/>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8" name="Google Shape;4288;p43"/>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9" name="Google Shape;4289;p43"/>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0" name="Google Shape;4290;p43"/>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1" name="Google Shape;4291;p43"/>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2" name="Google Shape;4292;p43"/>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3" name="Google Shape;4293;p43"/>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4" name="Google Shape;4294;p43"/>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5" name="Google Shape;4295;p43"/>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6" name="Google Shape;4296;p43"/>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7" name="Google Shape;4297;p43"/>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8" name="Google Shape;4298;p43"/>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9" name="Google Shape;4299;p43"/>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0" name="Google Shape;4300;p43"/>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1" name="Google Shape;4301;p43"/>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2" name="Google Shape;4302;p43"/>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3" name="Google Shape;4303;p43"/>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4" name="Google Shape;4304;p43"/>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5" name="Google Shape;4305;p43"/>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6" name="Google Shape;4306;p43"/>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7" name="Google Shape;4307;p43"/>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8" name="Google Shape;4308;p43"/>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9" name="Google Shape;4309;p43"/>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0" name="Google Shape;4310;p43"/>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1" name="Google Shape;4311;p43"/>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2" name="Google Shape;4312;p43"/>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3" name="Google Shape;4313;p43"/>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4" name="Google Shape;4314;p43"/>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5" name="Google Shape;4315;p43"/>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6" name="Google Shape;4316;p43"/>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7" name="Google Shape;4317;p43"/>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8" name="Google Shape;4318;p43"/>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9" name="Google Shape;4319;p43"/>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0" name="Google Shape;4320;p43"/>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1" name="Google Shape;4321;p43"/>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2" name="Google Shape;4322;p43"/>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3" name="Google Shape;4323;p43"/>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4" name="Google Shape;4324;p43"/>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5" name="Google Shape;4325;p43"/>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6" name="Google Shape;4326;p43"/>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7" name="Google Shape;4327;p43"/>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8" name="Google Shape;4328;p43"/>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9" name="Google Shape;4329;p43"/>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0" name="Google Shape;4330;p43"/>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1" name="Google Shape;4331;p43"/>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2" name="Google Shape;4332;p43"/>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3" name="Google Shape;4333;p43"/>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4" name="Google Shape;4334;p43"/>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5" name="Google Shape;4335;p43"/>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6" name="Google Shape;4336;p43"/>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7" name="Google Shape;4337;p43"/>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8" name="Google Shape;4338;p43"/>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9" name="Google Shape;4339;p43"/>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0" name="Google Shape;4340;p43"/>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1" name="Google Shape;4341;p43"/>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2" name="Google Shape;4342;p43"/>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3" name="Google Shape;4343;p43"/>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4" name="Google Shape;4344;p43"/>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5" name="Google Shape;4345;p43"/>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6" name="Google Shape;4346;p43"/>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7" name="Google Shape;4347;p43"/>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8" name="Google Shape;4348;p43"/>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9" name="Google Shape;4349;p43"/>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0" name="Google Shape;4350;p43"/>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1" name="Google Shape;4351;p43"/>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2" name="Google Shape;4352;p43"/>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3" name="Google Shape;4353;p43"/>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4" name="Google Shape;4354;p43"/>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grpSp>
        <p:nvGrpSpPr>
          <p:cNvPr id="5" name="Group 4">
            <a:extLst>
              <a:ext uri="{FF2B5EF4-FFF2-40B4-BE49-F238E27FC236}">
                <a16:creationId xmlns:a16="http://schemas.microsoft.com/office/drawing/2014/main" id="{16E358E6-28FD-F4F4-6D29-A52885986484}"/>
              </a:ext>
            </a:extLst>
          </p:cNvPr>
          <p:cNvGrpSpPr/>
          <p:nvPr/>
        </p:nvGrpSpPr>
        <p:grpSpPr>
          <a:xfrm>
            <a:off x="1161008" y="1579444"/>
            <a:ext cx="3432132" cy="2363935"/>
            <a:chOff x="1639049" y="2883833"/>
            <a:chExt cx="5576648" cy="3841005"/>
          </a:xfrm>
        </p:grpSpPr>
        <p:sp>
          <p:nvSpPr>
            <p:cNvPr id="6" name="Rectangle: Rounded Corners 5">
              <a:extLst>
                <a:ext uri="{FF2B5EF4-FFF2-40B4-BE49-F238E27FC236}">
                  <a16:creationId xmlns:a16="http://schemas.microsoft.com/office/drawing/2014/main" id="{3BC27A15-EE38-6A09-A7BB-38F4FA5E6B3D}"/>
                </a:ext>
              </a:extLst>
            </p:cNvPr>
            <p:cNvSpPr/>
            <p:nvPr/>
          </p:nvSpPr>
          <p:spPr>
            <a:xfrm>
              <a:off x="2094251" y="3193702"/>
              <a:ext cx="5121446" cy="3531136"/>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200" dirty="0">
                  <a:solidFill>
                    <a:srgbClr val="000000"/>
                  </a:solidFill>
                  <a:effectLst/>
                  <a:latin typeface="Arial" panose="020B0604020202020204" pitchFamily="34" charset="0"/>
                  <a:ea typeface="SimSun" panose="02010600030101010101" pitchFamily="2" charset="-122"/>
                  <a:cs typeface="Arial" panose="020B0604020202020204" pitchFamily="34" charset="0"/>
                </a:rPr>
                <a:t>Nêu một số ví dụ về các thiết bị được gắn bộ xử lí thông tin.</a:t>
              </a:r>
              <a:endParaRPr lang="vi-VN" sz="2200" dirty="0">
                <a:effectLst/>
                <a:latin typeface="Arial" panose="020B0604020202020204" pitchFamily="34" charset="0"/>
                <a:ea typeface="SimSun" panose="02010600030101010101" pitchFamily="2" charset="-122"/>
                <a:cs typeface="Arial" panose="020B0604020202020204" pitchFamily="34" charset="0"/>
              </a:endParaRPr>
            </a:p>
          </p:txBody>
        </p:sp>
        <p:sp>
          <p:nvSpPr>
            <p:cNvPr id="7" name="Freeform 7">
              <a:extLst>
                <a:ext uri="{FF2B5EF4-FFF2-40B4-BE49-F238E27FC236}">
                  <a16:creationId xmlns:a16="http://schemas.microsoft.com/office/drawing/2014/main" id="{9058AF9A-E97B-9343-CC63-5EEA8DD9227D}"/>
                </a:ext>
              </a:extLst>
            </p:cNvPr>
            <p:cNvSpPr/>
            <p:nvPr/>
          </p:nvSpPr>
          <p:spPr>
            <a:xfrm>
              <a:off x="1639049" y="2883833"/>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4"/>
        <p:cNvGrpSpPr/>
        <p:nvPr/>
      </p:nvGrpSpPr>
      <p:grpSpPr>
        <a:xfrm>
          <a:off x="0" y="0"/>
          <a:ext cx="0" cy="0"/>
          <a:chOff x="0" y="0"/>
          <a:chExt cx="0" cy="0"/>
        </a:xfrm>
      </p:grpSpPr>
      <p:sp>
        <p:nvSpPr>
          <p:cNvPr id="3955" name="Google Shape;3955;p42"/>
          <p:cNvSpPr txBox="1">
            <a:spLocks noGrp="1"/>
          </p:cNvSpPr>
          <p:nvPr>
            <p:ph type="title"/>
          </p:nvPr>
        </p:nvSpPr>
        <p:spPr>
          <a:xfrm>
            <a:off x="720000" y="46755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b="1" dirty="0">
                <a:solidFill>
                  <a:schemeClr val="accent3">
                    <a:lumMod val="75000"/>
                  </a:schemeClr>
                </a:solidFill>
                <a:latin typeface="Arial" panose="020B0604020202020204" pitchFamily="34" charset="0"/>
                <a:cs typeface="Arial" panose="020B0604020202020204" pitchFamily="34" charset="0"/>
              </a:rPr>
              <a:t>KẾT LUẬN</a:t>
            </a:r>
            <a:endParaRPr sz="2400" b="1" dirty="0">
              <a:solidFill>
                <a:schemeClr val="accent3">
                  <a:lumMod val="75000"/>
                </a:schemeClr>
              </a:solidFill>
              <a:latin typeface="Arial" panose="020B0604020202020204" pitchFamily="34" charset="0"/>
              <a:cs typeface="Arial" panose="020B0604020202020204" pitchFamily="34" charset="0"/>
            </a:endParaRPr>
          </a:p>
        </p:txBody>
      </p:sp>
      <p:grpSp>
        <p:nvGrpSpPr>
          <p:cNvPr id="3958" name="Google Shape;3958;p42"/>
          <p:cNvGrpSpPr/>
          <p:nvPr/>
        </p:nvGrpSpPr>
        <p:grpSpPr>
          <a:xfrm>
            <a:off x="7947978" y="1062778"/>
            <a:ext cx="1370475" cy="407796"/>
            <a:chOff x="5581650" y="1319212"/>
            <a:chExt cx="1665826" cy="495680"/>
          </a:xfrm>
        </p:grpSpPr>
        <p:sp>
          <p:nvSpPr>
            <p:cNvPr id="3959" name="Google Shape;3959;p42"/>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0" name="Google Shape;3960;p42"/>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1" name="Google Shape;3961;p42"/>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2" name="Google Shape;3962;p42"/>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3" name="Google Shape;3963;p42"/>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4" name="Google Shape;3964;p42"/>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5" name="Google Shape;3965;p42"/>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6" name="Google Shape;3966;p42"/>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7" name="Google Shape;3967;p42"/>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8" name="Google Shape;3968;p42"/>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9" name="Google Shape;3969;p42"/>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0" name="Google Shape;3970;p42"/>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1" name="Google Shape;3971;p42"/>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2" name="Google Shape;3972;p42"/>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3" name="Google Shape;3973;p42"/>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4" name="Google Shape;3974;p42"/>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5" name="Google Shape;3975;p42"/>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6" name="Google Shape;3976;p42"/>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7" name="Google Shape;3977;p42"/>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8" name="Google Shape;3978;p42"/>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9" name="Google Shape;3979;p42"/>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0" name="Google Shape;3980;p42"/>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1" name="Google Shape;3981;p42"/>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2" name="Google Shape;3982;p42"/>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3" name="Google Shape;3983;p42"/>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4" name="Google Shape;3984;p42"/>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5" name="Google Shape;3985;p42"/>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6" name="Google Shape;3986;p42"/>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7" name="Google Shape;3987;p42"/>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8" name="Google Shape;3988;p42"/>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9" name="Google Shape;3989;p42"/>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0" name="Google Shape;3990;p42"/>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1" name="Google Shape;3991;p42"/>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2" name="Google Shape;3992;p42"/>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3" name="Google Shape;3993;p42"/>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4" name="Google Shape;3994;p42"/>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5" name="Google Shape;3995;p42"/>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6" name="Google Shape;3996;p42"/>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7" name="Google Shape;3997;p42"/>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8" name="Google Shape;3998;p42"/>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9" name="Google Shape;3999;p42"/>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0" name="Google Shape;4000;p42"/>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1" name="Google Shape;4001;p42"/>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2" name="Google Shape;4002;p42"/>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3" name="Google Shape;4003;p42"/>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4" name="Google Shape;4004;p42"/>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5" name="Google Shape;4005;p42"/>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6" name="Google Shape;4006;p42"/>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7" name="Google Shape;4007;p42"/>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8" name="Google Shape;4008;p42"/>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9" name="Google Shape;4009;p42"/>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0" name="Google Shape;4010;p42"/>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1" name="Google Shape;4011;p42"/>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2" name="Google Shape;4012;p42"/>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3" name="Google Shape;4013;p42"/>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4" name="Google Shape;4014;p42"/>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5" name="Google Shape;4015;p42"/>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6" name="Google Shape;4016;p42"/>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7" name="Google Shape;4017;p42"/>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8" name="Google Shape;4018;p42"/>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9" name="Google Shape;4019;p42"/>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0" name="Google Shape;4020;p42"/>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1" name="Google Shape;4021;p42"/>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2" name="Google Shape;4022;p42"/>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3" name="Google Shape;4023;p42"/>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4" name="Google Shape;4024;p42"/>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5" name="Google Shape;4025;p42"/>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6" name="Google Shape;4026;p42"/>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7" name="Google Shape;4027;p42"/>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8" name="Google Shape;4028;p42"/>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9" name="Google Shape;4029;p42"/>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0" name="Google Shape;4030;p42"/>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1" name="Google Shape;4031;p42"/>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2" name="Google Shape;4032;p42"/>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3" name="Google Shape;4033;p42"/>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4" name="Google Shape;4034;p42"/>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5" name="Google Shape;4035;p42"/>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6" name="Google Shape;4036;p42"/>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7" name="Google Shape;4037;p42"/>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8" name="Google Shape;4038;p42"/>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9" name="Google Shape;4039;p42"/>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0" name="Google Shape;4040;p42"/>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1" name="Google Shape;4041;p42"/>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2" name="Google Shape;4042;p42"/>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3" name="Google Shape;4043;p42"/>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4" name="Google Shape;4044;p42"/>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5" name="Google Shape;4045;p42"/>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6" name="Google Shape;4046;p42"/>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7" name="Google Shape;4047;p42"/>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8" name="Google Shape;4048;p42"/>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9" name="Google Shape;4049;p42"/>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0" name="Google Shape;4050;p42"/>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1" name="Google Shape;4051;p42"/>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2" name="Google Shape;4052;p42"/>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3" name="Google Shape;4053;p42"/>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4" name="Google Shape;4054;p42"/>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5" name="Google Shape;4055;p42"/>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6" name="Google Shape;4056;p42"/>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7" name="Google Shape;4057;p42"/>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8" name="Google Shape;4058;p42"/>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9" name="Google Shape;4059;p42"/>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0" name="Google Shape;4060;p42"/>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1" name="Google Shape;4061;p42"/>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2" name="Google Shape;4062;p42"/>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3" name="Google Shape;4063;p42"/>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4" name="Google Shape;4064;p42"/>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5" name="Google Shape;4065;p42"/>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6" name="Google Shape;4066;p42"/>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7" name="Google Shape;4067;p42"/>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8" name="Google Shape;4068;p42"/>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9" name="Google Shape;4069;p42"/>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0" name="Google Shape;4070;p42"/>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1" name="Google Shape;4071;p42"/>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2" name="Google Shape;4072;p42"/>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073" name="Google Shape;4073;p42"/>
          <p:cNvGrpSpPr/>
          <p:nvPr/>
        </p:nvGrpSpPr>
        <p:grpSpPr>
          <a:xfrm>
            <a:off x="8173020" y="1871864"/>
            <a:ext cx="761132" cy="2721847"/>
            <a:chOff x="8217970" y="2309989"/>
            <a:chExt cx="761132" cy="2721847"/>
          </a:xfrm>
        </p:grpSpPr>
        <p:grpSp>
          <p:nvGrpSpPr>
            <p:cNvPr id="4074" name="Google Shape;4074;p42"/>
            <p:cNvGrpSpPr/>
            <p:nvPr/>
          </p:nvGrpSpPr>
          <p:grpSpPr>
            <a:xfrm>
              <a:off x="8274842" y="2309989"/>
              <a:ext cx="704260" cy="1926353"/>
              <a:chOff x="8205727" y="1911138"/>
              <a:chExt cx="850145" cy="2325110"/>
            </a:xfrm>
          </p:grpSpPr>
          <p:sp>
            <p:nvSpPr>
              <p:cNvPr id="4075" name="Google Shape;4075;p42"/>
              <p:cNvSpPr/>
              <p:nvPr/>
            </p:nvSpPr>
            <p:spPr>
              <a:xfrm>
                <a:off x="8247954" y="1911138"/>
                <a:ext cx="382781" cy="2325110"/>
              </a:xfrm>
              <a:custGeom>
                <a:avLst/>
                <a:gdLst/>
                <a:ahLst/>
                <a:cxnLst/>
                <a:rect l="l" t="t" r="r" b="b"/>
                <a:pathLst>
                  <a:path w="498738" h="3029459" extrusionOk="0">
                    <a:moveTo>
                      <a:pt x="7776" y="3029282"/>
                    </a:moveTo>
                    <a:cubicBezTo>
                      <a:pt x="-18642" y="2231584"/>
                      <a:pt x="16938" y="1402486"/>
                      <a:pt x="197327" y="617063"/>
                    </a:cubicBezTo>
                    <a:cubicBezTo>
                      <a:pt x="232907" y="461935"/>
                      <a:pt x="268576" y="306807"/>
                      <a:pt x="304155" y="151768"/>
                    </a:cubicBezTo>
                    <a:cubicBezTo>
                      <a:pt x="315185" y="103736"/>
                      <a:pt x="360372" y="-42586"/>
                      <a:pt x="418900" y="12029"/>
                    </a:cubicBezTo>
                    <a:cubicBezTo>
                      <a:pt x="433132" y="25282"/>
                      <a:pt x="436601" y="49921"/>
                      <a:pt x="439092" y="72426"/>
                    </a:cubicBezTo>
                    <a:cubicBezTo>
                      <a:pt x="481521" y="455086"/>
                      <a:pt x="505626" y="845930"/>
                      <a:pt x="496998" y="1236951"/>
                    </a:cubicBezTo>
                    <a:cubicBezTo>
                      <a:pt x="492728" y="1430327"/>
                      <a:pt x="480542" y="1624148"/>
                      <a:pt x="458750" y="1817346"/>
                    </a:cubicBezTo>
                    <a:cubicBezTo>
                      <a:pt x="436601" y="2013835"/>
                      <a:pt x="392571" y="2203832"/>
                      <a:pt x="362773" y="2398453"/>
                    </a:cubicBezTo>
                    <a:cubicBezTo>
                      <a:pt x="315185" y="2614244"/>
                      <a:pt x="284320" y="2813847"/>
                      <a:pt x="213249" y="3021277"/>
                    </a:cubicBezTo>
                    <a:lnTo>
                      <a:pt x="7687" y="302946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6" name="Google Shape;4076;p42"/>
              <p:cNvSpPr/>
              <p:nvPr/>
            </p:nvSpPr>
            <p:spPr>
              <a:xfrm>
                <a:off x="8408137" y="1919140"/>
                <a:ext cx="147152" cy="1813259"/>
              </a:xfrm>
              <a:custGeom>
                <a:avLst/>
                <a:gdLst/>
                <a:ahLst/>
                <a:cxnLst/>
                <a:rect l="l" t="t" r="r" b="b"/>
                <a:pathLst>
                  <a:path w="191729" h="2362552" extrusionOk="0">
                    <a:moveTo>
                      <a:pt x="182742" y="4270"/>
                    </a:moveTo>
                    <a:cubicBezTo>
                      <a:pt x="166198" y="618110"/>
                      <a:pt x="125726" y="1231238"/>
                      <a:pt x="60793" y="1841876"/>
                    </a:cubicBezTo>
                    <a:cubicBezTo>
                      <a:pt x="42469" y="2014260"/>
                      <a:pt x="22100" y="2186377"/>
                      <a:pt x="41" y="2358316"/>
                    </a:cubicBezTo>
                    <a:cubicBezTo>
                      <a:pt x="-671" y="2364009"/>
                      <a:pt x="8224" y="2363920"/>
                      <a:pt x="8935" y="2358316"/>
                    </a:cubicBezTo>
                    <a:cubicBezTo>
                      <a:pt x="87300" y="1749279"/>
                      <a:pt x="142003" y="1137218"/>
                      <a:pt x="172068" y="523912"/>
                    </a:cubicBezTo>
                    <a:cubicBezTo>
                      <a:pt x="180519" y="350817"/>
                      <a:pt x="187012" y="177543"/>
                      <a:pt x="191726" y="4270"/>
                    </a:cubicBezTo>
                    <a:cubicBezTo>
                      <a:pt x="191904" y="-1423"/>
                      <a:pt x="183009" y="-1423"/>
                      <a:pt x="182831" y="4270"/>
                    </a:cubicBezTo>
                    <a:lnTo>
                      <a:pt x="182831" y="42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7" name="Google Shape;4077;p42"/>
              <p:cNvSpPr/>
              <p:nvPr/>
            </p:nvSpPr>
            <p:spPr>
              <a:xfrm>
                <a:off x="8205727" y="2834321"/>
                <a:ext cx="850145" cy="1401555"/>
              </a:xfrm>
              <a:custGeom>
                <a:avLst/>
                <a:gdLst/>
                <a:ahLst/>
                <a:cxnLst/>
                <a:rect l="l" t="t" r="r" b="b"/>
                <a:pathLst>
                  <a:path w="1107681" h="1826130" extrusionOk="0">
                    <a:moveTo>
                      <a:pt x="62809" y="1826130"/>
                    </a:moveTo>
                    <a:cubicBezTo>
                      <a:pt x="-6839" y="1517387"/>
                      <a:pt x="-18313" y="1172174"/>
                      <a:pt x="27140" y="857827"/>
                    </a:cubicBezTo>
                    <a:cubicBezTo>
                      <a:pt x="54892" y="665785"/>
                      <a:pt x="105682" y="474099"/>
                      <a:pt x="204505" y="314168"/>
                    </a:cubicBezTo>
                    <a:cubicBezTo>
                      <a:pt x="303417" y="154237"/>
                      <a:pt x="455432" y="28729"/>
                      <a:pt x="627638" y="4001"/>
                    </a:cubicBezTo>
                    <a:cubicBezTo>
                      <a:pt x="799755" y="-20727"/>
                      <a:pt x="988239" y="70358"/>
                      <a:pt x="1066692" y="243898"/>
                    </a:cubicBezTo>
                    <a:cubicBezTo>
                      <a:pt x="1151194" y="430781"/>
                      <a:pt x="1095245" y="663917"/>
                      <a:pt x="987972" y="835590"/>
                    </a:cubicBezTo>
                    <a:cubicBezTo>
                      <a:pt x="880699" y="1007173"/>
                      <a:pt x="729040" y="1136328"/>
                      <a:pt x="597128" y="1284784"/>
                    </a:cubicBezTo>
                    <a:cubicBezTo>
                      <a:pt x="465216" y="1433241"/>
                      <a:pt x="347180" y="1616832"/>
                      <a:pt x="338196" y="1826130"/>
                    </a:cubicBezTo>
                    <a:lnTo>
                      <a:pt x="62809" y="182613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8" name="Google Shape;4078;p42"/>
              <p:cNvSpPr/>
              <p:nvPr/>
            </p:nvSpPr>
            <p:spPr>
              <a:xfrm>
                <a:off x="8442683" y="3105850"/>
                <a:ext cx="369712" cy="1129956"/>
              </a:xfrm>
              <a:custGeom>
                <a:avLst/>
                <a:gdLst/>
                <a:ahLst/>
                <a:cxnLst/>
                <a:rect l="l" t="t" r="r" b="b"/>
                <a:pathLst>
                  <a:path w="481710" h="1472255" extrusionOk="0">
                    <a:moveTo>
                      <a:pt x="94158" y="1234138"/>
                    </a:moveTo>
                    <a:cubicBezTo>
                      <a:pt x="114171" y="1313926"/>
                      <a:pt x="62936" y="1392112"/>
                      <a:pt x="32070" y="1472256"/>
                    </a:cubicBezTo>
                    <a:lnTo>
                      <a:pt x="439459" y="1472256"/>
                    </a:lnTo>
                    <a:cubicBezTo>
                      <a:pt x="437591" y="1459447"/>
                      <a:pt x="435100" y="1446905"/>
                      <a:pt x="431898" y="1434630"/>
                    </a:cubicBezTo>
                    <a:cubicBezTo>
                      <a:pt x="416243" y="1374501"/>
                      <a:pt x="386356" y="1321576"/>
                      <a:pt x="378173" y="1258421"/>
                    </a:cubicBezTo>
                    <a:cubicBezTo>
                      <a:pt x="365631" y="1161289"/>
                      <a:pt x="406103" y="1063978"/>
                      <a:pt x="439726" y="972449"/>
                    </a:cubicBezTo>
                    <a:cubicBezTo>
                      <a:pt x="473349" y="880920"/>
                      <a:pt x="500834" y="770712"/>
                      <a:pt x="464543" y="686032"/>
                    </a:cubicBezTo>
                    <a:cubicBezTo>
                      <a:pt x="443373" y="636665"/>
                      <a:pt x="402901" y="604021"/>
                      <a:pt x="387957" y="550473"/>
                    </a:cubicBezTo>
                    <a:cubicBezTo>
                      <a:pt x="359938" y="449960"/>
                      <a:pt x="433322" y="344733"/>
                      <a:pt x="448443" y="236571"/>
                    </a:cubicBezTo>
                    <a:cubicBezTo>
                      <a:pt x="467211" y="102702"/>
                      <a:pt x="368655" y="-11598"/>
                      <a:pt x="265919" y="943"/>
                    </a:cubicBezTo>
                    <a:cubicBezTo>
                      <a:pt x="288867" y="69612"/>
                      <a:pt x="250797" y="150112"/>
                      <a:pt x="210770" y="208640"/>
                    </a:cubicBezTo>
                    <a:cubicBezTo>
                      <a:pt x="170743" y="267169"/>
                      <a:pt x="123511" y="330857"/>
                      <a:pt x="124667" y="407264"/>
                    </a:cubicBezTo>
                    <a:cubicBezTo>
                      <a:pt x="126179" y="501106"/>
                      <a:pt x="201875" y="567551"/>
                      <a:pt x="200541" y="661571"/>
                    </a:cubicBezTo>
                    <a:cubicBezTo>
                      <a:pt x="199296" y="744738"/>
                      <a:pt x="140055" y="806914"/>
                      <a:pt x="89354" y="860373"/>
                    </a:cubicBezTo>
                    <a:cubicBezTo>
                      <a:pt x="38653" y="913831"/>
                      <a:pt x="-14272" y="992819"/>
                      <a:pt x="3518" y="1071361"/>
                    </a:cubicBezTo>
                    <a:cubicBezTo>
                      <a:pt x="18461" y="1137184"/>
                      <a:pt x="77791" y="1169116"/>
                      <a:pt x="94158" y="12342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9" name="Google Shape;4079;p42"/>
              <p:cNvSpPr/>
              <p:nvPr/>
            </p:nvSpPr>
            <p:spPr>
              <a:xfrm>
                <a:off x="8405926" y="2882095"/>
                <a:ext cx="494518" cy="1310963"/>
              </a:xfrm>
              <a:custGeom>
                <a:avLst/>
                <a:gdLst/>
                <a:ahLst/>
                <a:cxnLst/>
                <a:rect l="l" t="t" r="r" b="b"/>
                <a:pathLst>
                  <a:path w="644323" h="1708095" extrusionOk="0">
                    <a:moveTo>
                      <a:pt x="638732" y="0"/>
                    </a:moveTo>
                    <a:cubicBezTo>
                      <a:pt x="326964" y="53459"/>
                      <a:pt x="214354" y="400006"/>
                      <a:pt x="139370" y="663207"/>
                    </a:cubicBezTo>
                    <a:cubicBezTo>
                      <a:pt x="43037" y="1001304"/>
                      <a:pt x="-3127" y="1352387"/>
                      <a:pt x="164" y="1703826"/>
                    </a:cubicBezTo>
                    <a:cubicBezTo>
                      <a:pt x="164" y="1709519"/>
                      <a:pt x="9148" y="1709519"/>
                      <a:pt x="9059" y="1703826"/>
                    </a:cubicBezTo>
                    <a:cubicBezTo>
                      <a:pt x="5857" y="1369999"/>
                      <a:pt x="47485" y="1036616"/>
                      <a:pt x="134478" y="714264"/>
                    </a:cubicBezTo>
                    <a:cubicBezTo>
                      <a:pt x="208039" y="441723"/>
                      <a:pt x="315846" y="64399"/>
                      <a:pt x="641134" y="8628"/>
                    </a:cubicBezTo>
                    <a:cubicBezTo>
                      <a:pt x="646737" y="7650"/>
                      <a:pt x="644336" y="-889"/>
                      <a:pt x="638732" y="89"/>
                    </a:cubicBezTo>
                    <a:lnTo>
                      <a:pt x="638732" y="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80" name="Google Shape;4080;p42"/>
              <p:cNvSpPr/>
              <p:nvPr/>
            </p:nvSpPr>
            <p:spPr>
              <a:xfrm>
                <a:off x="8624921" y="3141587"/>
                <a:ext cx="95225" cy="1069934"/>
              </a:xfrm>
              <a:custGeom>
                <a:avLst/>
                <a:gdLst/>
                <a:ahLst/>
                <a:cxnLst/>
                <a:rect l="l" t="t" r="r" b="b"/>
                <a:pathLst>
                  <a:path w="124072" h="1394051" extrusionOk="0">
                    <a:moveTo>
                      <a:pt x="89967" y="5336"/>
                    </a:moveTo>
                    <a:cubicBezTo>
                      <a:pt x="114694" y="73916"/>
                      <a:pt x="121366" y="146854"/>
                      <a:pt x="106689" y="218459"/>
                    </a:cubicBezTo>
                    <a:cubicBezTo>
                      <a:pt x="92369" y="288284"/>
                      <a:pt x="52964" y="339252"/>
                      <a:pt x="22454" y="401428"/>
                    </a:cubicBezTo>
                    <a:cubicBezTo>
                      <a:pt x="-27891" y="503897"/>
                      <a:pt x="44780" y="565451"/>
                      <a:pt x="91835" y="650308"/>
                    </a:cubicBezTo>
                    <a:cubicBezTo>
                      <a:pt x="163439" y="779374"/>
                      <a:pt x="35441" y="888248"/>
                      <a:pt x="9468" y="1011265"/>
                    </a:cubicBezTo>
                    <a:cubicBezTo>
                      <a:pt x="-17395" y="1138196"/>
                      <a:pt x="18006" y="1269040"/>
                      <a:pt x="52074" y="1390901"/>
                    </a:cubicBezTo>
                    <a:cubicBezTo>
                      <a:pt x="53586" y="1396416"/>
                      <a:pt x="62215" y="1394103"/>
                      <a:pt x="60614" y="1388499"/>
                    </a:cubicBezTo>
                    <a:cubicBezTo>
                      <a:pt x="22543" y="1252229"/>
                      <a:pt x="-18641" y="1100392"/>
                      <a:pt x="32772" y="961987"/>
                    </a:cubicBezTo>
                    <a:cubicBezTo>
                      <a:pt x="68530" y="865833"/>
                      <a:pt x="158636" y="774659"/>
                      <a:pt x="109980" y="666319"/>
                    </a:cubicBezTo>
                    <a:cubicBezTo>
                      <a:pt x="89166" y="619888"/>
                      <a:pt x="52252" y="583240"/>
                      <a:pt x="29481" y="538054"/>
                    </a:cubicBezTo>
                    <a:cubicBezTo>
                      <a:pt x="-9034" y="461558"/>
                      <a:pt x="32594" y="403029"/>
                      <a:pt x="70576" y="337206"/>
                    </a:cubicBezTo>
                    <a:cubicBezTo>
                      <a:pt x="129371" y="235181"/>
                      <a:pt x="138266" y="113409"/>
                      <a:pt x="98506" y="3023"/>
                    </a:cubicBezTo>
                    <a:cubicBezTo>
                      <a:pt x="96549" y="-2314"/>
                      <a:pt x="88010" y="-1"/>
                      <a:pt x="89967" y="5425"/>
                    </a:cubicBezTo>
                    <a:lnTo>
                      <a:pt x="89967" y="542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081" name="Google Shape;4081;p42"/>
            <p:cNvGrpSpPr/>
            <p:nvPr/>
          </p:nvGrpSpPr>
          <p:grpSpPr>
            <a:xfrm>
              <a:off x="8217970" y="4236244"/>
              <a:ext cx="661183" cy="795592"/>
              <a:chOff x="7954320" y="3808419"/>
              <a:chExt cx="661183" cy="795592"/>
            </a:xfrm>
          </p:grpSpPr>
          <p:sp>
            <p:nvSpPr>
              <p:cNvPr id="4082" name="Google Shape;4082;p42"/>
              <p:cNvSpPr/>
              <p:nvPr/>
            </p:nvSpPr>
            <p:spPr>
              <a:xfrm>
                <a:off x="7954320" y="3808419"/>
                <a:ext cx="661183" cy="795592"/>
              </a:xfrm>
              <a:custGeom>
                <a:avLst/>
                <a:gdLst/>
                <a:ahLst/>
                <a:cxnLst/>
                <a:rect l="l" t="t" r="r" b="b"/>
                <a:pathLst>
                  <a:path w="836941" h="1007078" extrusionOk="0">
                    <a:moveTo>
                      <a:pt x="670948" y="177737"/>
                    </a:moveTo>
                    <a:lnTo>
                      <a:pt x="670948" y="177737"/>
                    </a:lnTo>
                    <a:lnTo>
                      <a:pt x="789438" y="0"/>
                    </a:lnTo>
                    <a:lnTo>
                      <a:pt x="40869" y="0"/>
                    </a:lnTo>
                    <a:lnTo>
                      <a:pt x="159360" y="177737"/>
                    </a:lnTo>
                    <a:cubicBezTo>
                      <a:pt x="48679" y="289370"/>
                      <a:pt x="-10471" y="426530"/>
                      <a:pt x="1530" y="583216"/>
                    </a:cubicBezTo>
                    <a:cubicBezTo>
                      <a:pt x="9817" y="691705"/>
                      <a:pt x="52108" y="808387"/>
                      <a:pt x="119354" y="900874"/>
                    </a:cubicBezTo>
                    <a:cubicBezTo>
                      <a:pt x="168218" y="968216"/>
                      <a:pt x="247180" y="1007078"/>
                      <a:pt x="330333" y="1007078"/>
                    </a:cubicBezTo>
                    <a:lnTo>
                      <a:pt x="506736" y="1007078"/>
                    </a:lnTo>
                    <a:cubicBezTo>
                      <a:pt x="589890" y="1007078"/>
                      <a:pt x="668852" y="968121"/>
                      <a:pt x="717715" y="900874"/>
                    </a:cubicBezTo>
                    <a:cubicBezTo>
                      <a:pt x="784866" y="808387"/>
                      <a:pt x="827253" y="691801"/>
                      <a:pt x="835539" y="583216"/>
                    </a:cubicBezTo>
                    <a:cubicBezTo>
                      <a:pt x="847541" y="426434"/>
                      <a:pt x="781628" y="289370"/>
                      <a:pt x="670852" y="1777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83" name="Google Shape;4083;p42"/>
              <p:cNvSpPr/>
              <p:nvPr/>
            </p:nvSpPr>
            <p:spPr>
              <a:xfrm>
                <a:off x="8077022" y="3943214"/>
                <a:ext cx="342865" cy="7148"/>
              </a:xfrm>
              <a:custGeom>
                <a:avLst/>
                <a:gdLst/>
                <a:ahLst/>
                <a:cxnLst/>
                <a:rect l="l" t="t" r="r" b="b"/>
                <a:pathLst>
                  <a:path w="434006" h="9048" extrusionOk="0">
                    <a:moveTo>
                      <a:pt x="4358" y="9049"/>
                    </a:moveTo>
                    <a:lnTo>
                      <a:pt x="429649" y="9049"/>
                    </a:lnTo>
                    <a:cubicBezTo>
                      <a:pt x="435459" y="9049"/>
                      <a:pt x="435459" y="0"/>
                      <a:pt x="429649" y="0"/>
                    </a:cubicBezTo>
                    <a:lnTo>
                      <a:pt x="4358" y="0"/>
                    </a:lnTo>
                    <a:cubicBezTo>
                      <a:pt x="-1453" y="0"/>
                      <a:pt x="-1453" y="9049"/>
                      <a:pt x="4358" y="9049"/>
                    </a:cubicBezTo>
                    <a:lnTo>
                      <a:pt x="4358" y="90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8" name="Rectangle 7">
            <a:extLst>
              <a:ext uri="{FF2B5EF4-FFF2-40B4-BE49-F238E27FC236}">
                <a16:creationId xmlns:a16="http://schemas.microsoft.com/office/drawing/2014/main" id="{4138D3DE-8CF1-1F1C-1A41-25D17C4D3F53}"/>
              </a:ext>
            </a:extLst>
          </p:cNvPr>
          <p:cNvSpPr/>
          <p:nvPr/>
        </p:nvSpPr>
        <p:spPr>
          <a:xfrm>
            <a:off x="707592" y="1123840"/>
            <a:ext cx="3143445" cy="3090035"/>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2000" dirty="0">
                <a:latin typeface="Arial" panose="020B0604020202020204" pitchFamily="34" charset="0"/>
                <a:cs typeface="Arial" panose="020B0604020202020204" pitchFamily="34" charset="0"/>
              </a:rPr>
              <a:t>Những thiết bị có gắn bộ xử lí thông tin có mặt trong gia đình, trường học, cửa hàng, bệnh viện, công sở, nhà máy và khắp nơi xung quanh ta.</a:t>
            </a:r>
          </a:p>
        </p:txBody>
      </p:sp>
      <p:pic>
        <p:nvPicPr>
          <p:cNvPr id="9" name="Picture 2">
            <a:extLst>
              <a:ext uri="{FF2B5EF4-FFF2-40B4-BE49-F238E27FC236}">
                <a16:creationId xmlns:a16="http://schemas.microsoft.com/office/drawing/2014/main" id="{0DBD3905-FEBF-413D-0C3C-3FAE2C394810}"/>
              </a:ext>
            </a:extLst>
          </p:cNvPr>
          <p:cNvPicPr>
            <a:picLocks noChangeAspect="1" noChangeArrowheads="1"/>
          </p:cNvPicPr>
          <p:nvPr/>
        </p:nvPicPr>
        <p:blipFill>
          <a:blip r:embed="rId4"/>
          <a:srcRect l="5891" r="5891"/>
          <a:stretch/>
        </p:blipFill>
        <p:spPr bwMode="auto">
          <a:xfrm>
            <a:off x="4063915" y="1118023"/>
            <a:ext cx="3854057" cy="3090034"/>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52"/>
        <p:cNvGrpSpPr/>
        <p:nvPr/>
      </p:nvGrpSpPr>
      <p:grpSpPr>
        <a:xfrm>
          <a:off x="0" y="0"/>
          <a:ext cx="0" cy="0"/>
          <a:chOff x="0" y="0"/>
          <a:chExt cx="0" cy="0"/>
        </a:xfrm>
      </p:grpSpPr>
      <p:grpSp>
        <p:nvGrpSpPr>
          <p:cNvPr id="6471" name="Google Shape;6471;p52"/>
          <p:cNvGrpSpPr/>
          <p:nvPr/>
        </p:nvGrpSpPr>
        <p:grpSpPr>
          <a:xfrm>
            <a:off x="7787553" y="1053994"/>
            <a:ext cx="917200" cy="336552"/>
            <a:chOff x="4669603" y="1556169"/>
            <a:chExt cx="917200" cy="336552"/>
          </a:xfrm>
        </p:grpSpPr>
        <p:grpSp>
          <p:nvGrpSpPr>
            <p:cNvPr id="6472" name="Google Shape;6472;p52"/>
            <p:cNvGrpSpPr/>
            <p:nvPr/>
          </p:nvGrpSpPr>
          <p:grpSpPr>
            <a:xfrm>
              <a:off x="4696065" y="1556169"/>
              <a:ext cx="890737" cy="336552"/>
              <a:chOff x="4696065" y="1556169"/>
              <a:chExt cx="890737" cy="336552"/>
            </a:xfrm>
          </p:grpSpPr>
          <p:grpSp>
            <p:nvGrpSpPr>
              <p:cNvPr id="6473" name="Google Shape;6473;p52"/>
              <p:cNvGrpSpPr/>
              <p:nvPr/>
            </p:nvGrpSpPr>
            <p:grpSpPr>
              <a:xfrm>
                <a:off x="4775290" y="1556169"/>
                <a:ext cx="811512" cy="336551"/>
                <a:chOff x="671512" y="2161603"/>
                <a:chExt cx="868299" cy="360140"/>
              </a:xfrm>
            </p:grpSpPr>
            <p:sp>
              <p:nvSpPr>
                <p:cNvPr id="6474" name="Google Shape;6474;p52"/>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5" name="Google Shape;6475;p52"/>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6" name="Google Shape;6476;p52"/>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7" name="Google Shape;6477;p52"/>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8" name="Google Shape;6478;p52"/>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79" name="Google Shape;6479;p52"/>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0" name="Google Shape;6480;p52"/>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1" name="Google Shape;6481;p52"/>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2" name="Google Shape;6482;p52"/>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3" name="Google Shape;6483;p52"/>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4" name="Google Shape;6484;p52"/>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5" name="Google Shape;6485;p52"/>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6" name="Google Shape;6486;p52"/>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7" name="Google Shape;6487;p52"/>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8" name="Google Shape;6488;p52"/>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9" name="Google Shape;6489;p52"/>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0" name="Google Shape;6490;p52"/>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1" name="Google Shape;6491;p52"/>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2" name="Google Shape;6492;p52"/>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3" name="Google Shape;6493;p52"/>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4" name="Google Shape;6494;p52"/>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5" name="Google Shape;6495;p52"/>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6" name="Google Shape;6496;p52"/>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7" name="Google Shape;6497;p52"/>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8" name="Google Shape;6498;p52"/>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9" name="Google Shape;6499;p52"/>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0" name="Google Shape;6500;p52"/>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1" name="Google Shape;6501;p52"/>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2" name="Google Shape;6502;p52"/>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3" name="Google Shape;6503;p52"/>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4" name="Google Shape;6504;p52"/>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5" name="Google Shape;6505;p52"/>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6" name="Google Shape;6506;p52"/>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7" name="Google Shape;6507;p52"/>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8" name="Google Shape;6508;p52"/>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9" name="Google Shape;6509;p52"/>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0" name="Google Shape;6510;p52"/>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1" name="Google Shape;6511;p52"/>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2" name="Google Shape;6512;p52"/>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3" name="Google Shape;6513;p52"/>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4" name="Google Shape;6514;p52"/>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5" name="Google Shape;6515;p52"/>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6" name="Google Shape;6516;p52"/>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7" name="Google Shape;6517;p52"/>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8" name="Google Shape;6518;p52"/>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9" name="Google Shape;6519;p52"/>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0" name="Google Shape;6520;p52"/>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1" name="Google Shape;6521;p52"/>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2" name="Google Shape;6522;p52"/>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3" name="Google Shape;6523;p52"/>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4" name="Google Shape;6524;p52"/>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5" name="Google Shape;6525;p52"/>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6" name="Google Shape;6526;p52"/>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7" name="Google Shape;6527;p52"/>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8" name="Google Shape;6528;p52"/>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9" name="Google Shape;6529;p52"/>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0" name="Google Shape;6530;p52"/>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1" name="Google Shape;6531;p52"/>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2" name="Google Shape;6532;p52"/>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3" name="Google Shape;6533;p52"/>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4" name="Google Shape;6534;p52"/>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5" name="Google Shape;6535;p52"/>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6" name="Google Shape;6536;p52"/>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7" name="Google Shape;6537;p52"/>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8" name="Google Shape;6538;p52"/>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9" name="Google Shape;6539;p52"/>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0" name="Google Shape;6540;p52"/>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541" name="Google Shape;6541;p52"/>
              <p:cNvGrpSpPr/>
              <p:nvPr/>
            </p:nvGrpSpPr>
            <p:grpSpPr>
              <a:xfrm>
                <a:off x="4696065" y="1819998"/>
                <a:ext cx="72729" cy="19938"/>
                <a:chOff x="699706" y="2443924"/>
                <a:chExt cx="77818" cy="21336"/>
              </a:xfrm>
            </p:grpSpPr>
            <p:sp>
              <p:nvSpPr>
                <p:cNvPr id="6542" name="Google Shape;6542;p52"/>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3" name="Google Shape;6543;p52"/>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544" name="Google Shape;6544;p52"/>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545" name="Google Shape;6545;p52"/>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546" name="Google Shape;6546;p52"/>
          <p:cNvGrpSpPr/>
          <p:nvPr/>
        </p:nvGrpSpPr>
        <p:grpSpPr>
          <a:xfrm>
            <a:off x="4524603" y="335603"/>
            <a:ext cx="1370475" cy="407796"/>
            <a:chOff x="5581650" y="1319212"/>
            <a:chExt cx="1665826" cy="495680"/>
          </a:xfrm>
        </p:grpSpPr>
        <p:sp>
          <p:nvSpPr>
            <p:cNvPr id="6547" name="Google Shape;6547;p52"/>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8" name="Google Shape;6548;p52"/>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9" name="Google Shape;6549;p52"/>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0" name="Google Shape;6550;p52"/>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1" name="Google Shape;6551;p52"/>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2" name="Google Shape;6552;p52"/>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3" name="Google Shape;6553;p52"/>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4" name="Google Shape;6554;p52"/>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5" name="Google Shape;6555;p52"/>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6" name="Google Shape;6556;p52"/>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7" name="Google Shape;6557;p52"/>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8" name="Google Shape;6558;p52"/>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9" name="Google Shape;6559;p52"/>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0" name="Google Shape;6560;p52"/>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1" name="Google Shape;6561;p52"/>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2" name="Google Shape;6562;p52"/>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3" name="Google Shape;6563;p52"/>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4" name="Google Shape;6564;p52"/>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5" name="Google Shape;6565;p52"/>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6" name="Google Shape;6566;p52"/>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7" name="Google Shape;6567;p52"/>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8" name="Google Shape;6568;p52"/>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9" name="Google Shape;6569;p52"/>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0" name="Google Shape;6570;p52"/>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1" name="Google Shape;6571;p52"/>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2" name="Google Shape;6572;p52"/>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3" name="Google Shape;6573;p52"/>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4" name="Google Shape;6574;p52"/>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5" name="Google Shape;6575;p52"/>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6" name="Google Shape;6576;p52"/>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7" name="Google Shape;6577;p52"/>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8" name="Google Shape;6578;p52"/>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9" name="Google Shape;6579;p52"/>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0" name="Google Shape;6580;p52"/>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1" name="Google Shape;6581;p52"/>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2" name="Google Shape;6582;p52"/>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3" name="Google Shape;6583;p52"/>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4" name="Google Shape;6584;p52"/>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5" name="Google Shape;6585;p52"/>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6" name="Google Shape;6586;p52"/>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7" name="Google Shape;6587;p52"/>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8" name="Google Shape;6588;p52"/>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9" name="Google Shape;6589;p52"/>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0" name="Google Shape;6590;p52"/>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1" name="Google Shape;6591;p52"/>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2" name="Google Shape;6592;p52"/>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3" name="Google Shape;6593;p52"/>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4" name="Google Shape;6594;p52"/>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5" name="Google Shape;6595;p52"/>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6" name="Google Shape;6596;p52"/>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7" name="Google Shape;6597;p52"/>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8" name="Google Shape;6598;p52"/>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9" name="Google Shape;6599;p52"/>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0" name="Google Shape;6600;p52"/>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1" name="Google Shape;6601;p52"/>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2" name="Google Shape;6602;p52"/>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3" name="Google Shape;6603;p52"/>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4" name="Google Shape;6604;p52"/>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5" name="Google Shape;6605;p52"/>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6" name="Google Shape;6606;p52"/>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7" name="Google Shape;6607;p52"/>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8" name="Google Shape;6608;p52"/>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9" name="Google Shape;6609;p52"/>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0" name="Google Shape;6610;p52"/>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1" name="Google Shape;6611;p52"/>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2" name="Google Shape;6612;p52"/>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3" name="Google Shape;6613;p52"/>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4" name="Google Shape;6614;p52"/>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5" name="Google Shape;6615;p52"/>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6" name="Google Shape;6616;p52"/>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7" name="Google Shape;6617;p52"/>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8" name="Google Shape;6618;p52"/>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9" name="Google Shape;6619;p52"/>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0" name="Google Shape;6620;p52"/>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1" name="Google Shape;6621;p52"/>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2" name="Google Shape;6622;p52"/>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3" name="Google Shape;6623;p52"/>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4" name="Google Shape;6624;p52"/>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5" name="Google Shape;6625;p52"/>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6" name="Google Shape;6626;p52"/>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7" name="Google Shape;6627;p52"/>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8" name="Google Shape;6628;p52"/>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9" name="Google Shape;6629;p52"/>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0" name="Google Shape;6630;p52"/>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1" name="Google Shape;6631;p52"/>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2" name="Google Shape;6632;p52"/>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3" name="Google Shape;6633;p52"/>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4" name="Google Shape;6634;p52"/>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5" name="Google Shape;6635;p52"/>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6" name="Google Shape;6636;p52"/>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7" name="Google Shape;6637;p52"/>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8" name="Google Shape;6638;p52"/>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9" name="Google Shape;6639;p52"/>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0" name="Google Shape;6640;p52"/>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1" name="Google Shape;6641;p52"/>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2" name="Google Shape;6642;p52"/>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3" name="Google Shape;6643;p52"/>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4" name="Google Shape;6644;p52"/>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5" name="Google Shape;6645;p52"/>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6" name="Google Shape;6646;p52"/>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7" name="Google Shape;6647;p52"/>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8" name="Google Shape;6648;p52"/>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49" name="Google Shape;6649;p52"/>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0" name="Google Shape;6650;p52"/>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1" name="Google Shape;6651;p52"/>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2" name="Google Shape;6652;p52"/>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3" name="Google Shape;6653;p52"/>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4" name="Google Shape;6654;p52"/>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5" name="Google Shape;6655;p52"/>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6" name="Google Shape;6656;p52"/>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7" name="Google Shape;6657;p52"/>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8" name="Google Shape;6658;p52"/>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59" name="Google Shape;6659;p52"/>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0" name="Google Shape;6660;p52"/>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661" name="Google Shape;6661;p52"/>
          <p:cNvGrpSpPr/>
          <p:nvPr/>
        </p:nvGrpSpPr>
        <p:grpSpPr>
          <a:xfrm>
            <a:off x="0" y="4488252"/>
            <a:ext cx="917200" cy="336552"/>
            <a:chOff x="4669603" y="1556169"/>
            <a:chExt cx="917200" cy="336552"/>
          </a:xfrm>
        </p:grpSpPr>
        <p:grpSp>
          <p:nvGrpSpPr>
            <p:cNvPr id="6662" name="Google Shape;6662;p52"/>
            <p:cNvGrpSpPr/>
            <p:nvPr/>
          </p:nvGrpSpPr>
          <p:grpSpPr>
            <a:xfrm>
              <a:off x="4696065" y="1556169"/>
              <a:ext cx="890737" cy="336552"/>
              <a:chOff x="4696065" y="1556169"/>
              <a:chExt cx="890737" cy="336552"/>
            </a:xfrm>
          </p:grpSpPr>
          <p:grpSp>
            <p:nvGrpSpPr>
              <p:cNvPr id="6663" name="Google Shape;6663;p52"/>
              <p:cNvGrpSpPr/>
              <p:nvPr/>
            </p:nvGrpSpPr>
            <p:grpSpPr>
              <a:xfrm>
                <a:off x="4775290" y="1556169"/>
                <a:ext cx="811512" cy="336551"/>
                <a:chOff x="671512" y="2161603"/>
                <a:chExt cx="868299" cy="360140"/>
              </a:xfrm>
            </p:grpSpPr>
            <p:sp>
              <p:nvSpPr>
                <p:cNvPr id="6664" name="Google Shape;6664;p52"/>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5" name="Google Shape;6665;p52"/>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6" name="Google Shape;6666;p52"/>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7" name="Google Shape;6667;p52"/>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8" name="Google Shape;6668;p52"/>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9" name="Google Shape;6669;p52"/>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0" name="Google Shape;6670;p52"/>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1" name="Google Shape;6671;p52"/>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2" name="Google Shape;6672;p52"/>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3" name="Google Shape;6673;p52"/>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4" name="Google Shape;6674;p52"/>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5" name="Google Shape;6675;p52"/>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6" name="Google Shape;6676;p52"/>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7" name="Google Shape;6677;p52"/>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8" name="Google Shape;6678;p52"/>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9" name="Google Shape;6679;p52"/>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0" name="Google Shape;6680;p52"/>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1" name="Google Shape;6681;p52"/>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2" name="Google Shape;6682;p52"/>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3" name="Google Shape;6683;p52"/>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4" name="Google Shape;6684;p52"/>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5" name="Google Shape;6685;p52"/>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6" name="Google Shape;6686;p52"/>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7" name="Google Shape;6687;p52"/>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8" name="Google Shape;6688;p52"/>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9" name="Google Shape;6689;p52"/>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0" name="Google Shape;6690;p52"/>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1" name="Google Shape;6691;p52"/>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2" name="Google Shape;6692;p52"/>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3" name="Google Shape;6693;p52"/>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4" name="Google Shape;6694;p52"/>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5" name="Google Shape;6695;p52"/>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6" name="Google Shape;6696;p52"/>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7" name="Google Shape;6697;p52"/>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8" name="Google Shape;6698;p52"/>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9" name="Google Shape;6699;p52"/>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0" name="Google Shape;6700;p52"/>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1" name="Google Shape;6701;p52"/>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2" name="Google Shape;6702;p52"/>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3" name="Google Shape;6703;p52"/>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4" name="Google Shape;6704;p52"/>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5" name="Google Shape;6705;p52"/>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6" name="Google Shape;6706;p52"/>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7" name="Google Shape;6707;p52"/>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8" name="Google Shape;6708;p52"/>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9" name="Google Shape;6709;p52"/>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0" name="Google Shape;6710;p52"/>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1" name="Google Shape;6711;p52"/>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2" name="Google Shape;6712;p52"/>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3" name="Google Shape;6713;p52"/>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4" name="Google Shape;6714;p52"/>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5" name="Google Shape;6715;p52"/>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6" name="Google Shape;6716;p52"/>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7" name="Google Shape;6717;p52"/>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8" name="Google Shape;6718;p52"/>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9" name="Google Shape;6719;p52"/>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0" name="Google Shape;6720;p52"/>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1" name="Google Shape;6721;p52"/>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2" name="Google Shape;6722;p52"/>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3" name="Google Shape;6723;p52"/>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4" name="Google Shape;6724;p52"/>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5" name="Google Shape;6725;p52"/>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6" name="Google Shape;6726;p52"/>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7" name="Google Shape;6727;p52"/>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8" name="Google Shape;6728;p52"/>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9" name="Google Shape;6729;p52"/>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0" name="Google Shape;6730;p52"/>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31" name="Google Shape;6731;p52"/>
              <p:cNvGrpSpPr/>
              <p:nvPr/>
            </p:nvGrpSpPr>
            <p:grpSpPr>
              <a:xfrm>
                <a:off x="4696065" y="1819998"/>
                <a:ext cx="72729" cy="19938"/>
                <a:chOff x="699706" y="2443924"/>
                <a:chExt cx="77818" cy="21336"/>
              </a:xfrm>
            </p:grpSpPr>
            <p:sp>
              <p:nvSpPr>
                <p:cNvPr id="6732" name="Google Shape;6732;p52"/>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3" name="Google Shape;6733;p52"/>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34" name="Google Shape;6734;p52"/>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35" name="Google Shape;6735;p52"/>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 name="Title 2">
            <a:extLst>
              <a:ext uri="{FF2B5EF4-FFF2-40B4-BE49-F238E27FC236}">
                <a16:creationId xmlns:a16="http://schemas.microsoft.com/office/drawing/2014/main" id="{338420DD-7627-77AA-53CB-8AFAA30E5902}"/>
              </a:ext>
            </a:extLst>
          </p:cNvPr>
          <p:cNvSpPr>
            <a:spLocks noGrp="1"/>
          </p:cNvSpPr>
          <p:nvPr>
            <p:ph type="title"/>
          </p:nvPr>
        </p:nvSpPr>
        <p:spPr>
          <a:xfrm>
            <a:off x="614315" y="1528562"/>
            <a:ext cx="4598934" cy="2658858"/>
          </a:xfrm>
        </p:spPr>
        <p:txBody>
          <a:bodyPr anchor="ctr"/>
          <a:lstStyle/>
          <a:p>
            <a:pPr>
              <a:lnSpc>
                <a:spcPct val="150000"/>
              </a:lnSpc>
            </a:pPr>
            <a:r>
              <a:rPr lang="vi-VN" sz="4000" b="1" dirty="0">
                <a:solidFill>
                  <a:srgbClr val="000000"/>
                </a:solidFill>
                <a:latin typeface="Arial" panose="020B0604020202020204" pitchFamily="34" charset="0"/>
                <a:cs typeface="Arial" panose="020B0604020202020204" pitchFamily="34" charset="0"/>
              </a:rPr>
              <a:t>TÌM HIỂU MỘT SỐ THIẾT BỊ </a:t>
            </a:r>
            <a:br>
              <a:rPr lang="vi-VN" sz="4000" b="1" dirty="0">
                <a:solidFill>
                  <a:srgbClr val="000000"/>
                </a:solidFill>
                <a:latin typeface="Arial" panose="020B0604020202020204" pitchFamily="34" charset="0"/>
                <a:cs typeface="Arial" panose="020B0604020202020204" pitchFamily="34" charset="0"/>
              </a:rPr>
            </a:br>
            <a:r>
              <a:rPr lang="vi-VN" sz="4000" b="1" dirty="0">
                <a:solidFill>
                  <a:srgbClr val="000000"/>
                </a:solidFill>
                <a:latin typeface="Arial" panose="020B0604020202020204" pitchFamily="34" charset="0"/>
                <a:cs typeface="Arial" panose="020B0604020202020204" pitchFamily="34" charset="0"/>
              </a:rPr>
              <a:t>THÔNG MINH</a:t>
            </a:r>
          </a:p>
        </p:txBody>
      </p:sp>
      <p:sp>
        <p:nvSpPr>
          <p:cNvPr id="7" name="Arrow: Pentagon 6">
            <a:extLst>
              <a:ext uri="{FF2B5EF4-FFF2-40B4-BE49-F238E27FC236}">
                <a16:creationId xmlns:a16="http://schemas.microsoft.com/office/drawing/2014/main" id="{62EF2129-A875-6CDC-C502-B0A755B3E8DC}"/>
              </a:ext>
            </a:extLst>
          </p:cNvPr>
          <p:cNvSpPr/>
          <p:nvPr/>
        </p:nvSpPr>
        <p:spPr>
          <a:xfrm>
            <a:off x="623966" y="560685"/>
            <a:ext cx="1054069" cy="751224"/>
          </a:xfrm>
          <a:prstGeom prst="homePlate">
            <a:avLst>
              <a:gd name="adj" fmla="val 32642"/>
            </a:avLst>
          </a:prstGeom>
          <a:ln>
            <a:solidFill>
              <a:schemeClr val="bg2"/>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schemeClr val="bg2"/>
                </a:solidFill>
                <a:latin typeface="Arial" panose="020B0604020202020204" pitchFamily="34" charset="0"/>
                <a:cs typeface="Arial" panose="020B0604020202020204" pitchFamily="34" charset="0"/>
              </a:rPr>
              <a:t>02</a:t>
            </a:r>
          </a:p>
        </p:txBody>
      </p:sp>
      <p:grpSp>
        <p:nvGrpSpPr>
          <p:cNvPr id="6851" name="Group 6850">
            <a:extLst>
              <a:ext uri="{FF2B5EF4-FFF2-40B4-BE49-F238E27FC236}">
                <a16:creationId xmlns:a16="http://schemas.microsoft.com/office/drawing/2014/main" id="{8B4612DE-0942-E6B5-9984-DE7550465906}"/>
              </a:ext>
            </a:extLst>
          </p:cNvPr>
          <p:cNvGrpSpPr/>
          <p:nvPr/>
        </p:nvGrpSpPr>
        <p:grpSpPr>
          <a:xfrm>
            <a:off x="4826374" y="2199626"/>
            <a:ext cx="4069683" cy="2404371"/>
            <a:chOff x="4933127" y="2165666"/>
            <a:chExt cx="4132416" cy="2438332"/>
          </a:xfrm>
        </p:grpSpPr>
        <p:grpSp>
          <p:nvGrpSpPr>
            <p:cNvPr id="8" name="Google Shape;6253;p52">
              <a:extLst>
                <a:ext uri="{FF2B5EF4-FFF2-40B4-BE49-F238E27FC236}">
                  <a16:creationId xmlns:a16="http://schemas.microsoft.com/office/drawing/2014/main" id="{99A5C913-B6A8-3DA8-0434-912C7B998E0A}"/>
                </a:ext>
              </a:extLst>
            </p:cNvPr>
            <p:cNvGrpSpPr/>
            <p:nvPr/>
          </p:nvGrpSpPr>
          <p:grpSpPr>
            <a:xfrm>
              <a:off x="5088566" y="2343702"/>
              <a:ext cx="2806303" cy="2260296"/>
              <a:chOff x="2601710" y="1008953"/>
              <a:chExt cx="3059860" cy="2464520"/>
            </a:xfrm>
          </p:grpSpPr>
          <p:sp>
            <p:nvSpPr>
              <p:cNvPr id="9" name="Google Shape;6254;p52">
                <a:extLst>
                  <a:ext uri="{FF2B5EF4-FFF2-40B4-BE49-F238E27FC236}">
                    <a16:creationId xmlns:a16="http://schemas.microsoft.com/office/drawing/2014/main" id="{74346557-EC57-EC5B-DC79-92B8F88EEC27}"/>
                  </a:ext>
                </a:extLst>
              </p:cNvPr>
              <p:cNvSpPr/>
              <p:nvPr/>
            </p:nvSpPr>
            <p:spPr>
              <a:xfrm>
                <a:off x="3845846" y="2547155"/>
                <a:ext cx="571766" cy="863076"/>
              </a:xfrm>
              <a:custGeom>
                <a:avLst/>
                <a:gdLst/>
                <a:ahLst/>
                <a:cxnLst/>
                <a:rect l="l" t="t" r="r" b="b"/>
                <a:pathLst>
                  <a:path w="571766" h="863076" extrusionOk="0">
                    <a:moveTo>
                      <a:pt x="0" y="0"/>
                    </a:moveTo>
                    <a:lnTo>
                      <a:pt x="571767" y="0"/>
                    </a:lnTo>
                    <a:lnTo>
                      <a:pt x="571767" y="863076"/>
                    </a:lnTo>
                    <a:lnTo>
                      <a:pt x="0" y="86307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6255;p52">
                <a:extLst>
                  <a:ext uri="{FF2B5EF4-FFF2-40B4-BE49-F238E27FC236}">
                    <a16:creationId xmlns:a16="http://schemas.microsoft.com/office/drawing/2014/main" id="{F9FCB840-83E7-C8CF-FBD0-FBFA2450993D}"/>
                  </a:ext>
                </a:extLst>
              </p:cNvPr>
              <p:cNvSpPr/>
              <p:nvPr/>
            </p:nvSpPr>
            <p:spPr>
              <a:xfrm>
                <a:off x="3705572" y="3410231"/>
                <a:ext cx="852313" cy="63242"/>
              </a:xfrm>
              <a:custGeom>
                <a:avLst/>
                <a:gdLst/>
                <a:ahLst/>
                <a:cxnLst/>
                <a:rect l="l" t="t" r="r" b="b"/>
                <a:pathLst>
                  <a:path w="852313" h="63242" extrusionOk="0">
                    <a:moveTo>
                      <a:pt x="789070" y="0"/>
                    </a:moveTo>
                    <a:lnTo>
                      <a:pt x="63243" y="0"/>
                    </a:lnTo>
                    <a:cubicBezTo>
                      <a:pt x="28286" y="0"/>
                      <a:pt x="0" y="28286"/>
                      <a:pt x="0" y="63243"/>
                    </a:cubicBezTo>
                    <a:lnTo>
                      <a:pt x="852313" y="63243"/>
                    </a:lnTo>
                    <a:cubicBezTo>
                      <a:pt x="852313" y="28286"/>
                      <a:pt x="824027" y="0"/>
                      <a:pt x="78907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6256;p52">
                <a:extLst>
                  <a:ext uri="{FF2B5EF4-FFF2-40B4-BE49-F238E27FC236}">
                    <a16:creationId xmlns:a16="http://schemas.microsoft.com/office/drawing/2014/main" id="{1A768A61-3316-77AB-F2F5-6988607D9446}"/>
                  </a:ext>
                </a:extLst>
              </p:cNvPr>
              <p:cNvSpPr/>
              <p:nvPr/>
            </p:nvSpPr>
            <p:spPr>
              <a:xfrm>
                <a:off x="2601710" y="1008953"/>
                <a:ext cx="3059860" cy="1915792"/>
              </a:xfrm>
              <a:custGeom>
                <a:avLst/>
                <a:gdLst/>
                <a:ahLst/>
                <a:cxnLst/>
                <a:rect l="l" t="t" r="r" b="b"/>
                <a:pathLst>
                  <a:path w="3059860" h="1915792" extrusionOk="0">
                    <a:moveTo>
                      <a:pt x="2968776" y="0"/>
                    </a:moveTo>
                    <a:cubicBezTo>
                      <a:pt x="3019080" y="0"/>
                      <a:pt x="3059860" y="40780"/>
                      <a:pt x="3059860" y="91084"/>
                    </a:cubicBezTo>
                    <a:lnTo>
                      <a:pt x="3059860" y="1824708"/>
                    </a:lnTo>
                    <a:cubicBezTo>
                      <a:pt x="3059860" y="1875013"/>
                      <a:pt x="3019080" y="1915793"/>
                      <a:pt x="2968776" y="1915793"/>
                    </a:cubicBezTo>
                    <a:lnTo>
                      <a:pt x="91084" y="1915793"/>
                    </a:lnTo>
                    <a:cubicBezTo>
                      <a:pt x="40780" y="1915793"/>
                      <a:pt x="0" y="1875013"/>
                      <a:pt x="0" y="1824708"/>
                    </a:cubicBezTo>
                    <a:lnTo>
                      <a:pt x="0" y="91084"/>
                    </a:lnTo>
                    <a:cubicBezTo>
                      <a:pt x="0" y="40780"/>
                      <a:pt x="40780" y="0"/>
                      <a:pt x="91084"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6257;p52">
                <a:extLst>
                  <a:ext uri="{FF2B5EF4-FFF2-40B4-BE49-F238E27FC236}">
                    <a16:creationId xmlns:a16="http://schemas.microsoft.com/office/drawing/2014/main" id="{48DD79AE-E0E1-6FC3-EA0F-774A6CE77E25}"/>
                  </a:ext>
                </a:extLst>
              </p:cNvPr>
              <p:cNvSpPr/>
              <p:nvPr/>
            </p:nvSpPr>
            <p:spPr>
              <a:xfrm>
                <a:off x="2687902" y="1100571"/>
                <a:ext cx="2887653" cy="1501999"/>
              </a:xfrm>
              <a:custGeom>
                <a:avLst/>
                <a:gdLst/>
                <a:ahLst/>
                <a:cxnLst/>
                <a:rect l="l" t="t" r="r" b="b"/>
                <a:pathLst>
                  <a:path w="2887653" h="1501999" extrusionOk="0">
                    <a:moveTo>
                      <a:pt x="0" y="0"/>
                    </a:moveTo>
                    <a:lnTo>
                      <a:pt x="2887654" y="0"/>
                    </a:lnTo>
                    <a:lnTo>
                      <a:pt x="2887654" y="1502000"/>
                    </a:lnTo>
                    <a:lnTo>
                      <a:pt x="0" y="15020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6258;p52">
                <a:extLst>
                  <a:ext uri="{FF2B5EF4-FFF2-40B4-BE49-F238E27FC236}">
                    <a16:creationId xmlns:a16="http://schemas.microsoft.com/office/drawing/2014/main" id="{83CF980F-9857-A15A-FD16-2AA5BE047132}"/>
                  </a:ext>
                </a:extLst>
              </p:cNvPr>
              <p:cNvSpPr/>
              <p:nvPr/>
            </p:nvSpPr>
            <p:spPr>
              <a:xfrm>
                <a:off x="3845846" y="2924745"/>
                <a:ext cx="571766" cy="239007"/>
              </a:xfrm>
              <a:custGeom>
                <a:avLst/>
                <a:gdLst/>
                <a:ahLst/>
                <a:cxnLst/>
                <a:rect l="l" t="t" r="r" b="b"/>
                <a:pathLst>
                  <a:path w="571766" h="239007" extrusionOk="0">
                    <a:moveTo>
                      <a:pt x="571767" y="0"/>
                    </a:moveTo>
                    <a:lnTo>
                      <a:pt x="0" y="0"/>
                    </a:lnTo>
                    <a:lnTo>
                      <a:pt x="0" y="239007"/>
                    </a:lnTo>
                    <a:lnTo>
                      <a:pt x="57176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6259;p52">
                <a:extLst>
                  <a:ext uri="{FF2B5EF4-FFF2-40B4-BE49-F238E27FC236}">
                    <a16:creationId xmlns:a16="http://schemas.microsoft.com/office/drawing/2014/main" id="{F6972DB9-6C88-A861-1C9B-5DF5262BC941}"/>
                  </a:ext>
                </a:extLst>
              </p:cNvPr>
              <p:cNvSpPr/>
              <p:nvPr/>
            </p:nvSpPr>
            <p:spPr>
              <a:xfrm>
                <a:off x="2838315" y="1222609"/>
                <a:ext cx="779463" cy="1254008"/>
              </a:xfrm>
              <a:custGeom>
                <a:avLst/>
                <a:gdLst/>
                <a:ahLst/>
                <a:cxnLst/>
                <a:rect l="l" t="t" r="r" b="b"/>
                <a:pathLst>
                  <a:path w="779463" h="1254008" extrusionOk="0">
                    <a:moveTo>
                      <a:pt x="694784" y="0"/>
                    </a:moveTo>
                    <a:cubicBezTo>
                      <a:pt x="741551" y="0"/>
                      <a:pt x="779464" y="37912"/>
                      <a:pt x="779464" y="84680"/>
                    </a:cubicBezTo>
                    <a:lnTo>
                      <a:pt x="779464" y="1169329"/>
                    </a:lnTo>
                    <a:cubicBezTo>
                      <a:pt x="779464" y="1216097"/>
                      <a:pt x="741551" y="1254009"/>
                      <a:pt x="694784" y="1254009"/>
                    </a:cubicBezTo>
                    <a:lnTo>
                      <a:pt x="84680" y="1254009"/>
                    </a:lnTo>
                    <a:cubicBezTo>
                      <a:pt x="37912" y="1254009"/>
                      <a:pt x="0" y="1216097"/>
                      <a:pt x="0" y="1169329"/>
                    </a:cubicBezTo>
                    <a:lnTo>
                      <a:pt x="0" y="84680"/>
                    </a:lnTo>
                    <a:cubicBezTo>
                      <a:pt x="0" y="37912"/>
                      <a:pt x="37912" y="0"/>
                      <a:pt x="8468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6260;p52">
                <a:extLst>
                  <a:ext uri="{FF2B5EF4-FFF2-40B4-BE49-F238E27FC236}">
                    <a16:creationId xmlns:a16="http://schemas.microsoft.com/office/drawing/2014/main" id="{F83BE64D-E428-A88F-3EEA-9BACA06BF985}"/>
                  </a:ext>
                </a:extLst>
              </p:cNvPr>
              <p:cNvSpPr/>
              <p:nvPr/>
            </p:nvSpPr>
            <p:spPr>
              <a:xfrm>
                <a:off x="3737060" y="1222609"/>
                <a:ext cx="779463" cy="1254008"/>
              </a:xfrm>
              <a:custGeom>
                <a:avLst/>
                <a:gdLst/>
                <a:ahLst/>
                <a:cxnLst/>
                <a:rect l="l" t="t" r="r" b="b"/>
                <a:pathLst>
                  <a:path w="779463" h="1254008" extrusionOk="0">
                    <a:moveTo>
                      <a:pt x="694695" y="0"/>
                    </a:moveTo>
                    <a:cubicBezTo>
                      <a:pt x="741511" y="0"/>
                      <a:pt x="779464" y="37952"/>
                      <a:pt x="779464" y="84769"/>
                    </a:cubicBezTo>
                    <a:lnTo>
                      <a:pt x="779464" y="1169240"/>
                    </a:lnTo>
                    <a:cubicBezTo>
                      <a:pt x="779464" y="1216057"/>
                      <a:pt x="741511" y="1254009"/>
                      <a:pt x="694695" y="1254009"/>
                    </a:cubicBezTo>
                    <a:lnTo>
                      <a:pt x="84769" y="1254009"/>
                    </a:lnTo>
                    <a:cubicBezTo>
                      <a:pt x="37952" y="1254009"/>
                      <a:pt x="0" y="1216057"/>
                      <a:pt x="0" y="1169240"/>
                    </a:cubicBezTo>
                    <a:lnTo>
                      <a:pt x="0" y="84769"/>
                    </a:lnTo>
                    <a:cubicBezTo>
                      <a:pt x="0" y="37952"/>
                      <a:pt x="37952" y="0"/>
                      <a:pt x="84769"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6261;p52">
                <a:extLst>
                  <a:ext uri="{FF2B5EF4-FFF2-40B4-BE49-F238E27FC236}">
                    <a16:creationId xmlns:a16="http://schemas.microsoft.com/office/drawing/2014/main" id="{68D97996-0F98-FF4E-BF05-8D3171EEDD7C}"/>
                  </a:ext>
                </a:extLst>
              </p:cNvPr>
              <p:cNvSpPr/>
              <p:nvPr/>
            </p:nvSpPr>
            <p:spPr>
              <a:xfrm>
                <a:off x="4635805" y="1222609"/>
                <a:ext cx="779463" cy="1254008"/>
              </a:xfrm>
              <a:custGeom>
                <a:avLst/>
                <a:gdLst/>
                <a:ahLst/>
                <a:cxnLst/>
                <a:rect l="l" t="t" r="r" b="b"/>
                <a:pathLst>
                  <a:path w="779463" h="1254008" extrusionOk="0">
                    <a:moveTo>
                      <a:pt x="694784" y="0"/>
                    </a:moveTo>
                    <a:cubicBezTo>
                      <a:pt x="741551" y="0"/>
                      <a:pt x="779464" y="37912"/>
                      <a:pt x="779464" y="84680"/>
                    </a:cubicBezTo>
                    <a:lnTo>
                      <a:pt x="779464" y="1169329"/>
                    </a:lnTo>
                    <a:cubicBezTo>
                      <a:pt x="779464" y="1216097"/>
                      <a:pt x="741551" y="1254009"/>
                      <a:pt x="694784" y="1254009"/>
                    </a:cubicBezTo>
                    <a:lnTo>
                      <a:pt x="84680" y="1254009"/>
                    </a:lnTo>
                    <a:cubicBezTo>
                      <a:pt x="37913" y="1254009"/>
                      <a:pt x="0" y="1216097"/>
                      <a:pt x="0" y="1169329"/>
                    </a:cubicBezTo>
                    <a:lnTo>
                      <a:pt x="0" y="84680"/>
                    </a:lnTo>
                    <a:cubicBezTo>
                      <a:pt x="0" y="37912"/>
                      <a:pt x="37913" y="0"/>
                      <a:pt x="8468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6262;p52">
                <a:extLst>
                  <a:ext uri="{FF2B5EF4-FFF2-40B4-BE49-F238E27FC236}">
                    <a16:creationId xmlns:a16="http://schemas.microsoft.com/office/drawing/2014/main" id="{C4876113-4DAA-A529-8112-C0221993EEAB}"/>
                  </a:ext>
                </a:extLst>
              </p:cNvPr>
              <p:cNvSpPr/>
              <p:nvPr/>
            </p:nvSpPr>
            <p:spPr>
              <a:xfrm>
                <a:off x="4784796"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6263;p52">
                <a:extLst>
                  <a:ext uri="{FF2B5EF4-FFF2-40B4-BE49-F238E27FC236}">
                    <a16:creationId xmlns:a16="http://schemas.microsoft.com/office/drawing/2014/main" id="{0ABFEC1D-FB2C-CE04-D25B-DE6DBEFA26F0}"/>
                  </a:ext>
                </a:extLst>
              </p:cNvPr>
              <p:cNvSpPr/>
              <p:nvPr/>
            </p:nvSpPr>
            <p:spPr>
              <a:xfrm>
                <a:off x="3015592" y="1347761"/>
                <a:ext cx="425000" cy="425000"/>
              </a:xfrm>
              <a:custGeom>
                <a:avLst/>
                <a:gdLst/>
                <a:ahLst/>
                <a:cxnLst/>
                <a:rect l="l" t="t" r="r" b="b"/>
                <a:pathLst>
                  <a:path w="425000" h="425000" extrusionOk="0">
                    <a:moveTo>
                      <a:pt x="425000" y="212500"/>
                    </a:moveTo>
                    <a:cubicBezTo>
                      <a:pt x="425000" y="329861"/>
                      <a:pt x="329861" y="425000"/>
                      <a:pt x="212500" y="425000"/>
                    </a:cubicBezTo>
                    <a:cubicBezTo>
                      <a:pt x="95140" y="425000"/>
                      <a:pt x="0" y="329861"/>
                      <a:pt x="0" y="212500"/>
                    </a:cubicBezTo>
                    <a:cubicBezTo>
                      <a:pt x="0" y="95140"/>
                      <a:pt x="95140" y="0"/>
                      <a:pt x="212500" y="0"/>
                    </a:cubicBezTo>
                    <a:cubicBezTo>
                      <a:pt x="329861" y="0"/>
                      <a:pt x="425000" y="95140"/>
                      <a:pt x="425000" y="2125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6264;p52">
                <a:extLst>
                  <a:ext uri="{FF2B5EF4-FFF2-40B4-BE49-F238E27FC236}">
                    <a16:creationId xmlns:a16="http://schemas.microsoft.com/office/drawing/2014/main" id="{7B8539E8-4B61-EBDB-4F2B-FF823F220EAD}"/>
                  </a:ext>
                </a:extLst>
              </p:cNvPr>
              <p:cNvSpPr/>
              <p:nvPr/>
            </p:nvSpPr>
            <p:spPr>
              <a:xfrm>
                <a:off x="3910423" y="1348651"/>
                <a:ext cx="431493" cy="423221"/>
              </a:xfrm>
              <a:custGeom>
                <a:avLst/>
                <a:gdLst/>
                <a:ahLst/>
                <a:cxnLst/>
                <a:rect l="l" t="t" r="r" b="b"/>
                <a:pathLst>
                  <a:path w="431493" h="423221" extrusionOk="0">
                    <a:moveTo>
                      <a:pt x="0" y="423221"/>
                    </a:moveTo>
                    <a:lnTo>
                      <a:pt x="215791" y="0"/>
                    </a:lnTo>
                    <a:lnTo>
                      <a:pt x="431493" y="423221"/>
                    </a:lnTo>
                    <a:lnTo>
                      <a:pt x="0" y="4232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0" name="Google Shape;6265;p52">
                <a:extLst>
                  <a:ext uri="{FF2B5EF4-FFF2-40B4-BE49-F238E27FC236}">
                    <a16:creationId xmlns:a16="http://schemas.microsoft.com/office/drawing/2014/main" id="{D8130269-959F-7E80-0F40-6E6C9A6EB131}"/>
                  </a:ext>
                </a:extLst>
              </p:cNvPr>
              <p:cNvGrpSpPr/>
              <p:nvPr/>
            </p:nvGrpSpPr>
            <p:grpSpPr>
              <a:xfrm>
                <a:off x="3879113" y="1885816"/>
                <a:ext cx="494114" cy="212144"/>
                <a:chOff x="3879113" y="1885816"/>
                <a:chExt cx="494114" cy="212144"/>
              </a:xfrm>
            </p:grpSpPr>
            <p:sp>
              <p:nvSpPr>
                <p:cNvPr id="36" name="Google Shape;6266;p52">
                  <a:extLst>
                    <a:ext uri="{FF2B5EF4-FFF2-40B4-BE49-F238E27FC236}">
                      <a16:creationId xmlns:a16="http://schemas.microsoft.com/office/drawing/2014/main" id="{BC59F809-4605-90C2-BBD1-DCA8EA649C11}"/>
                    </a:ext>
                  </a:extLst>
                </p:cNvPr>
                <p:cNvSpPr/>
                <p:nvPr/>
              </p:nvSpPr>
              <p:spPr>
                <a:xfrm>
                  <a:off x="3879113" y="1885816"/>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6267;p52">
                  <a:extLst>
                    <a:ext uri="{FF2B5EF4-FFF2-40B4-BE49-F238E27FC236}">
                      <a16:creationId xmlns:a16="http://schemas.microsoft.com/office/drawing/2014/main" id="{BE4FB82B-415D-4D70-5D49-3FF4786C8C9E}"/>
                    </a:ext>
                  </a:extLst>
                </p:cNvPr>
                <p:cNvSpPr/>
                <p:nvPr/>
              </p:nvSpPr>
              <p:spPr>
                <a:xfrm>
                  <a:off x="3879113" y="1987663"/>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6268;p52">
                  <a:extLst>
                    <a:ext uri="{FF2B5EF4-FFF2-40B4-BE49-F238E27FC236}">
                      <a16:creationId xmlns:a16="http://schemas.microsoft.com/office/drawing/2014/main" id="{46C0B60E-77A5-210B-CA2D-C4CADBB8626C}"/>
                    </a:ext>
                  </a:extLst>
                </p:cNvPr>
                <p:cNvSpPr/>
                <p:nvPr/>
              </p:nvSpPr>
              <p:spPr>
                <a:xfrm>
                  <a:off x="3879113" y="2089421"/>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 name="Google Shape;6269;p52">
                <a:extLst>
                  <a:ext uri="{FF2B5EF4-FFF2-40B4-BE49-F238E27FC236}">
                    <a16:creationId xmlns:a16="http://schemas.microsoft.com/office/drawing/2014/main" id="{40436935-8D41-6084-315A-02290657704D}"/>
                  </a:ext>
                </a:extLst>
              </p:cNvPr>
              <p:cNvGrpSpPr/>
              <p:nvPr/>
            </p:nvGrpSpPr>
            <p:grpSpPr>
              <a:xfrm>
                <a:off x="2980990" y="1885816"/>
                <a:ext cx="494114" cy="212144"/>
                <a:chOff x="2980990" y="1885816"/>
                <a:chExt cx="494114" cy="212144"/>
              </a:xfrm>
            </p:grpSpPr>
            <p:sp>
              <p:nvSpPr>
                <p:cNvPr id="33" name="Google Shape;6270;p52">
                  <a:extLst>
                    <a:ext uri="{FF2B5EF4-FFF2-40B4-BE49-F238E27FC236}">
                      <a16:creationId xmlns:a16="http://schemas.microsoft.com/office/drawing/2014/main" id="{9EDDC93C-F34B-34F6-D587-B5B7E1166958}"/>
                    </a:ext>
                  </a:extLst>
                </p:cNvPr>
                <p:cNvSpPr/>
                <p:nvPr/>
              </p:nvSpPr>
              <p:spPr>
                <a:xfrm>
                  <a:off x="2980990" y="1885816"/>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6271;p52">
                  <a:extLst>
                    <a:ext uri="{FF2B5EF4-FFF2-40B4-BE49-F238E27FC236}">
                      <a16:creationId xmlns:a16="http://schemas.microsoft.com/office/drawing/2014/main" id="{871907DB-514E-4214-E9F2-36F6977CC762}"/>
                    </a:ext>
                  </a:extLst>
                </p:cNvPr>
                <p:cNvSpPr/>
                <p:nvPr/>
              </p:nvSpPr>
              <p:spPr>
                <a:xfrm>
                  <a:off x="2980990" y="1987663"/>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6272;p52">
                  <a:extLst>
                    <a:ext uri="{FF2B5EF4-FFF2-40B4-BE49-F238E27FC236}">
                      <a16:creationId xmlns:a16="http://schemas.microsoft.com/office/drawing/2014/main" id="{3602FA63-F187-BA60-EB14-881415E36095}"/>
                    </a:ext>
                  </a:extLst>
                </p:cNvPr>
                <p:cNvSpPr/>
                <p:nvPr/>
              </p:nvSpPr>
              <p:spPr>
                <a:xfrm>
                  <a:off x="2980990" y="2089421"/>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2" name="Google Shape;6273;p52">
                <a:extLst>
                  <a:ext uri="{FF2B5EF4-FFF2-40B4-BE49-F238E27FC236}">
                    <a16:creationId xmlns:a16="http://schemas.microsoft.com/office/drawing/2014/main" id="{FC715524-94D1-24D9-AE72-04824E1EE582}"/>
                  </a:ext>
                </a:extLst>
              </p:cNvPr>
              <p:cNvSpPr/>
              <p:nvPr/>
            </p:nvSpPr>
            <p:spPr>
              <a:xfrm>
                <a:off x="2985260"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 name="Google Shape;6274;p52">
                <a:extLst>
                  <a:ext uri="{FF2B5EF4-FFF2-40B4-BE49-F238E27FC236}">
                    <a16:creationId xmlns:a16="http://schemas.microsoft.com/office/drawing/2014/main" id="{8C947386-629E-0416-A211-C78E7C2E9480}"/>
                  </a:ext>
                </a:extLst>
              </p:cNvPr>
              <p:cNvGrpSpPr/>
              <p:nvPr/>
            </p:nvGrpSpPr>
            <p:grpSpPr>
              <a:xfrm>
                <a:off x="4780615" y="1885816"/>
                <a:ext cx="494114" cy="212144"/>
                <a:chOff x="4780615" y="1885816"/>
                <a:chExt cx="494114" cy="212144"/>
              </a:xfrm>
            </p:grpSpPr>
            <p:sp>
              <p:nvSpPr>
                <p:cNvPr id="30" name="Google Shape;6275;p52">
                  <a:extLst>
                    <a:ext uri="{FF2B5EF4-FFF2-40B4-BE49-F238E27FC236}">
                      <a16:creationId xmlns:a16="http://schemas.microsoft.com/office/drawing/2014/main" id="{48C4D12D-E339-93E0-A3C2-E82AE8F6E592}"/>
                    </a:ext>
                  </a:extLst>
                </p:cNvPr>
                <p:cNvSpPr/>
                <p:nvPr/>
              </p:nvSpPr>
              <p:spPr>
                <a:xfrm>
                  <a:off x="4780615" y="1885816"/>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6276;p52">
                  <a:extLst>
                    <a:ext uri="{FF2B5EF4-FFF2-40B4-BE49-F238E27FC236}">
                      <a16:creationId xmlns:a16="http://schemas.microsoft.com/office/drawing/2014/main" id="{9A4EECF2-EC4D-8BB0-1F32-398DC2A651CB}"/>
                    </a:ext>
                  </a:extLst>
                </p:cNvPr>
                <p:cNvSpPr/>
                <p:nvPr/>
              </p:nvSpPr>
              <p:spPr>
                <a:xfrm>
                  <a:off x="4780615" y="1987663"/>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6277;p52">
                  <a:extLst>
                    <a:ext uri="{FF2B5EF4-FFF2-40B4-BE49-F238E27FC236}">
                      <a16:creationId xmlns:a16="http://schemas.microsoft.com/office/drawing/2014/main" id="{77FF769C-4DC9-CA38-106B-D87375E6038A}"/>
                    </a:ext>
                  </a:extLst>
                </p:cNvPr>
                <p:cNvSpPr/>
                <p:nvPr/>
              </p:nvSpPr>
              <p:spPr>
                <a:xfrm>
                  <a:off x="4780615" y="2089421"/>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 name="Google Shape;6278;p52">
                <a:extLst>
                  <a:ext uri="{FF2B5EF4-FFF2-40B4-BE49-F238E27FC236}">
                    <a16:creationId xmlns:a16="http://schemas.microsoft.com/office/drawing/2014/main" id="{D029CE6A-F819-9B63-5D40-B4FDEABDB5E9}"/>
                  </a:ext>
                </a:extLst>
              </p:cNvPr>
              <p:cNvSpPr/>
              <p:nvPr/>
            </p:nvSpPr>
            <p:spPr>
              <a:xfrm>
                <a:off x="4815127" y="1347672"/>
                <a:ext cx="425089" cy="425089"/>
              </a:xfrm>
              <a:custGeom>
                <a:avLst/>
                <a:gdLst/>
                <a:ahLst/>
                <a:cxnLst/>
                <a:rect l="l" t="t" r="r" b="b"/>
                <a:pathLst>
                  <a:path w="425089" h="425089" extrusionOk="0">
                    <a:moveTo>
                      <a:pt x="0" y="0"/>
                    </a:moveTo>
                    <a:lnTo>
                      <a:pt x="425089" y="0"/>
                    </a:lnTo>
                    <a:lnTo>
                      <a:pt x="425089" y="425089"/>
                    </a:lnTo>
                    <a:lnTo>
                      <a:pt x="0" y="42508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6279;p52">
                <a:extLst>
                  <a:ext uri="{FF2B5EF4-FFF2-40B4-BE49-F238E27FC236}">
                    <a16:creationId xmlns:a16="http://schemas.microsoft.com/office/drawing/2014/main" id="{52C36BCF-B0E3-3357-383F-F2CDC4502EF3}"/>
                  </a:ext>
                </a:extLst>
              </p:cNvPr>
              <p:cNvSpPr/>
              <p:nvPr/>
            </p:nvSpPr>
            <p:spPr>
              <a:xfrm>
                <a:off x="3883382"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6280;p52">
                <a:extLst>
                  <a:ext uri="{FF2B5EF4-FFF2-40B4-BE49-F238E27FC236}">
                    <a16:creationId xmlns:a16="http://schemas.microsoft.com/office/drawing/2014/main" id="{A2614995-49F5-768C-1BB2-D9BEDB349F35}"/>
                  </a:ext>
                </a:extLst>
              </p:cNvPr>
              <p:cNvSpPr/>
              <p:nvPr/>
            </p:nvSpPr>
            <p:spPr>
              <a:xfrm>
                <a:off x="3989499"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6281;p52">
                <a:extLst>
                  <a:ext uri="{FF2B5EF4-FFF2-40B4-BE49-F238E27FC236}">
                    <a16:creationId xmlns:a16="http://schemas.microsoft.com/office/drawing/2014/main" id="{2165D6BE-7C69-48F3-A51B-D0CD2E190234}"/>
                  </a:ext>
                </a:extLst>
              </p:cNvPr>
              <p:cNvSpPr/>
              <p:nvPr/>
            </p:nvSpPr>
            <p:spPr>
              <a:xfrm>
                <a:off x="3083816"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6282;p52">
                <a:extLst>
                  <a:ext uri="{FF2B5EF4-FFF2-40B4-BE49-F238E27FC236}">
                    <a16:creationId xmlns:a16="http://schemas.microsoft.com/office/drawing/2014/main" id="{F8357E8B-2E8C-014C-3DA1-99927308736D}"/>
                  </a:ext>
                </a:extLst>
              </p:cNvPr>
              <p:cNvSpPr/>
              <p:nvPr/>
            </p:nvSpPr>
            <p:spPr>
              <a:xfrm>
                <a:off x="4881306"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6283;p52">
                <a:extLst>
                  <a:ext uri="{FF2B5EF4-FFF2-40B4-BE49-F238E27FC236}">
                    <a16:creationId xmlns:a16="http://schemas.microsoft.com/office/drawing/2014/main" id="{3D157743-1764-2EFC-B2B8-3581815D3E92}"/>
                  </a:ext>
                </a:extLst>
              </p:cNvPr>
              <p:cNvSpPr/>
              <p:nvPr/>
            </p:nvSpPr>
            <p:spPr>
              <a:xfrm>
                <a:off x="3848292" y="3404449"/>
                <a:ext cx="575769" cy="8628"/>
              </a:xfrm>
              <a:custGeom>
                <a:avLst/>
                <a:gdLst/>
                <a:ahLst/>
                <a:cxnLst/>
                <a:rect l="l" t="t" r="r" b="b"/>
                <a:pathLst>
                  <a:path w="575769" h="8628" extrusionOk="0">
                    <a:moveTo>
                      <a:pt x="4136" y="8628"/>
                    </a:moveTo>
                    <a:lnTo>
                      <a:pt x="571634" y="8628"/>
                    </a:lnTo>
                    <a:cubicBezTo>
                      <a:pt x="577148" y="8628"/>
                      <a:pt x="577148" y="0"/>
                      <a:pt x="571634" y="0"/>
                    </a:cubicBezTo>
                    <a:lnTo>
                      <a:pt x="4136" y="0"/>
                    </a:lnTo>
                    <a:cubicBezTo>
                      <a:pt x="-1379" y="0"/>
                      <a:pt x="-1379" y="8628"/>
                      <a:pt x="4136" y="8628"/>
                    </a:cubicBezTo>
                    <a:lnTo>
                      <a:pt x="4136" y="86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 name="Google Shape;6286;p52">
              <a:extLst>
                <a:ext uri="{FF2B5EF4-FFF2-40B4-BE49-F238E27FC236}">
                  <a16:creationId xmlns:a16="http://schemas.microsoft.com/office/drawing/2014/main" id="{2BDF82EB-0732-88F0-3010-6F48B6388F9A}"/>
                </a:ext>
              </a:extLst>
            </p:cNvPr>
            <p:cNvGrpSpPr/>
            <p:nvPr/>
          </p:nvGrpSpPr>
          <p:grpSpPr>
            <a:xfrm>
              <a:off x="7608982" y="2165666"/>
              <a:ext cx="1456561" cy="2428266"/>
              <a:chOff x="7239325" y="2089730"/>
              <a:chExt cx="2006020" cy="3344281"/>
            </a:xfrm>
          </p:grpSpPr>
          <p:sp>
            <p:nvSpPr>
              <p:cNvPr id="40" name="Google Shape;6287;p52">
                <a:extLst>
                  <a:ext uri="{FF2B5EF4-FFF2-40B4-BE49-F238E27FC236}">
                    <a16:creationId xmlns:a16="http://schemas.microsoft.com/office/drawing/2014/main" id="{03350511-A56C-AA92-729E-08BBDAF89615}"/>
                  </a:ext>
                </a:extLst>
              </p:cNvPr>
              <p:cNvSpPr/>
              <p:nvPr/>
            </p:nvSpPr>
            <p:spPr>
              <a:xfrm>
                <a:off x="7956994" y="2089730"/>
                <a:ext cx="343799" cy="415666"/>
              </a:xfrm>
              <a:custGeom>
                <a:avLst/>
                <a:gdLst/>
                <a:ahLst/>
                <a:cxnLst/>
                <a:rect l="l" t="t" r="r" b="b"/>
                <a:pathLst>
                  <a:path w="343799" h="415666" extrusionOk="0">
                    <a:moveTo>
                      <a:pt x="302895" y="21676"/>
                    </a:moveTo>
                    <a:cubicBezTo>
                      <a:pt x="279082" y="6817"/>
                      <a:pt x="253365" y="1007"/>
                      <a:pt x="225266" y="54"/>
                    </a:cubicBezTo>
                    <a:cubicBezTo>
                      <a:pt x="181166" y="-1279"/>
                      <a:pt x="137255" y="22152"/>
                      <a:pt x="113252" y="59300"/>
                    </a:cubicBezTo>
                    <a:cubicBezTo>
                      <a:pt x="82582" y="106734"/>
                      <a:pt x="85534" y="167313"/>
                      <a:pt x="75438" y="222844"/>
                    </a:cubicBezTo>
                    <a:cubicBezTo>
                      <a:pt x="65246" y="278565"/>
                      <a:pt x="40195" y="332381"/>
                      <a:pt x="0" y="372291"/>
                    </a:cubicBezTo>
                    <a:cubicBezTo>
                      <a:pt x="0" y="372291"/>
                      <a:pt x="9906" y="382769"/>
                      <a:pt x="32290" y="393437"/>
                    </a:cubicBezTo>
                    <a:lnTo>
                      <a:pt x="48768" y="363433"/>
                    </a:lnTo>
                    <a:lnTo>
                      <a:pt x="48768" y="400295"/>
                    </a:lnTo>
                    <a:cubicBezTo>
                      <a:pt x="53911" y="402200"/>
                      <a:pt x="59436" y="404009"/>
                      <a:pt x="65437" y="405629"/>
                    </a:cubicBezTo>
                    <a:lnTo>
                      <a:pt x="79438" y="379054"/>
                    </a:lnTo>
                    <a:lnTo>
                      <a:pt x="76200" y="408391"/>
                    </a:lnTo>
                    <a:cubicBezTo>
                      <a:pt x="123539" y="419249"/>
                      <a:pt x="195167" y="421345"/>
                      <a:pt x="297275" y="390484"/>
                    </a:cubicBezTo>
                    <a:lnTo>
                      <a:pt x="343567" y="92732"/>
                    </a:lnTo>
                    <a:cubicBezTo>
                      <a:pt x="346329" y="67110"/>
                      <a:pt x="324041" y="34820"/>
                      <a:pt x="302895" y="2167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1" name="Google Shape;6288;p52">
                <a:extLst>
                  <a:ext uri="{FF2B5EF4-FFF2-40B4-BE49-F238E27FC236}">
                    <a16:creationId xmlns:a16="http://schemas.microsoft.com/office/drawing/2014/main" id="{5F0EBD59-8191-2A19-D7C6-ADF6C3F7C171}"/>
                  </a:ext>
                </a:extLst>
              </p:cNvPr>
              <p:cNvGrpSpPr/>
              <p:nvPr/>
            </p:nvGrpSpPr>
            <p:grpSpPr>
              <a:xfrm>
                <a:off x="8099958" y="2117471"/>
                <a:ext cx="238456" cy="511237"/>
                <a:chOff x="8099958" y="2117471"/>
                <a:chExt cx="238456" cy="511237"/>
              </a:xfrm>
            </p:grpSpPr>
            <p:sp>
              <p:nvSpPr>
                <p:cNvPr id="6224" name="Google Shape;6289;p52">
                  <a:extLst>
                    <a:ext uri="{FF2B5EF4-FFF2-40B4-BE49-F238E27FC236}">
                      <a16:creationId xmlns:a16="http://schemas.microsoft.com/office/drawing/2014/main" id="{37228D8C-59AA-40E1-C5A0-0742A368162E}"/>
                    </a:ext>
                  </a:extLst>
                </p:cNvPr>
                <p:cNvSpPr/>
                <p:nvPr/>
              </p:nvSpPr>
              <p:spPr>
                <a:xfrm>
                  <a:off x="8174745" y="2235897"/>
                  <a:ext cx="158476" cy="392811"/>
                </a:xfrm>
                <a:custGeom>
                  <a:avLst/>
                  <a:gdLst/>
                  <a:ahLst/>
                  <a:cxnLst/>
                  <a:rect l="l" t="t" r="r" b="b"/>
                  <a:pathLst>
                    <a:path w="158476" h="392811" extrusionOk="0">
                      <a:moveTo>
                        <a:pt x="79238" y="392811"/>
                      </a:moveTo>
                      <a:cubicBezTo>
                        <a:pt x="126006" y="392811"/>
                        <a:pt x="162582" y="352520"/>
                        <a:pt x="158105" y="306038"/>
                      </a:cubicBezTo>
                      <a:lnTo>
                        <a:pt x="133816" y="54578"/>
                      </a:lnTo>
                      <a:cubicBezTo>
                        <a:pt x="133816" y="24479"/>
                        <a:pt x="109432" y="0"/>
                        <a:pt x="79238" y="0"/>
                      </a:cubicBezTo>
                      <a:cubicBezTo>
                        <a:pt x="49044" y="0"/>
                        <a:pt x="24660" y="24384"/>
                        <a:pt x="24660" y="54578"/>
                      </a:cubicBezTo>
                      <a:lnTo>
                        <a:pt x="371" y="306038"/>
                      </a:lnTo>
                      <a:cubicBezTo>
                        <a:pt x="-4106" y="352616"/>
                        <a:pt x="32471" y="392811"/>
                        <a:pt x="79238" y="392811"/>
                      </a:cubicBezTo>
                      <a:lnTo>
                        <a:pt x="79238" y="392811"/>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5" name="Google Shape;6290;p52">
                  <a:extLst>
                    <a:ext uri="{FF2B5EF4-FFF2-40B4-BE49-F238E27FC236}">
                      <a16:creationId xmlns:a16="http://schemas.microsoft.com/office/drawing/2014/main" id="{F64F6ACD-FA27-AE06-A96A-B62919CC8AA9}"/>
                    </a:ext>
                  </a:extLst>
                </p:cNvPr>
                <p:cNvSpPr/>
                <p:nvPr/>
              </p:nvSpPr>
              <p:spPr>
                <a:xfrm>
                  <a:off x="8189022" y="2235897"/>
                  <a:ext cx="111537" cy="162687"/>
                </a:xfrm>
                <a:custGeom>
                  <a:avLst/>
                  <a:gdLst/>
                  <a:ahLst/>
                  <a:cxnLst/>
                  <a:rect l="l" t="t" r="r" b="b"/>
                  <a:pathLst>
                    <a:path w="111537" h="162687" extrusionOk="0">
                      <a:moveTo>
                        <a:pt x="87630" y="75248"/>
                      </a:moveTo>
                      <a:lnTo>
                        <a:pt x="111538" y="47530"/>
                      </a:lnTo>
                      <a:cubicBezTo>
                        <a:pt x="111538" y="17431"/>
                        <a:pt x="95155" y="0"/>
                        <a:pt x="65056" y="0"/>
                      </a:cubicBezTo>
                      <a:cubicBezTo>
                        <a:pt x="34957" y="0"/>
                        <a:pt x="10478" y="24384"/>
                        <a:pt x="10478" y="54578"/>
                      </a:cubicBezTo>
                      <a:lnTo>
                        <a:pt x="0" y="162687"/>
                      </a:lnTo>
                      <a:lnTo>
                        <a:pt x="87630" y="7524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6" name="Google Shape;6291;p52">
                  <a:extLst>
                    <a:ext uri="{FF2B5EF4-FFF2-40B4-BE49-F238E27FC236}">
                      <a16:creationId xmlns:a16="http://schemas.microsoft.com/office/drawing/2014/main" id="{616D24A9-3511-6CB9-12D8-6149013BC63A}"/>
                    </a:ext>
                  </a:extLst>
                </p:cNvPr>
                <p:cNvSpPr/>
                <p:nvPr/>
              </p:nvSpPr>
              <p:spPr>
                <a:xfrm>
                  <a:off x="8278938" y="2233094"/>
                  <a:ext cx="59476" cy="59477"/>
                </a:xfrm>
                <a:custGeom>
                  <a:avLst/>
                  <a:gdLst/>
                  <a:ahLst/>
                  <a:cxnLst/>
                  <a:rect l="l" t="t" r="r" b="b"/>
                  <a:pathLst>
                    <a:path w="59476" h="59477" extrusionOk="0">
                      <a:moveTo>
                        <a:pt x="33718" y="56715"/>
                      </a:moveTo>
                      <a:lnTo>
                        <a:pt x="5429" y="59477"/>
                      </a:lnTo>
                      <a:lnTo>
                        <a:pt x="0" y="2899"/>
                      </a:lnTo>
                      <a:lnTo>
                        <a:pt x="28290" y="136"/>
                      </a:lnTo>
                      <a:cubicBezTo>
                        <a:pt x="43910" y="-1388"/>
                        <a:pt x="57817" y="10042"/>
                        <a:pt x="59341" y="25663"/>
                      </a:cubicBezTo>
                      <a:lnTo>
                        <a:pt x="59341" y="25663"/>
                      </a:lnTo>
                      <a:cubicBezTo>
                        <a:pt x="60865" y="41284"/>
                        <a:pt x="49435" y="55191"/>
                        <a:pt x="33814" y="56715"/>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7" name="Google Shape;6292;p52">
                  <a:extLst>
                    <a:ext uri="{FF2B5EF4-FFF2-40B4-BE49-F238E27FC236}">
                      <a16:creationId xmlns:a16="http://schemas.microsoft.com/office/drawing/2014/main" id="{866867C4-CBC6-0E4B-A9F4-816FD7755527}"/>
                    </a:ext>
                  </a:extLst>
                </p:cNvPr>
                <p:cNvSpPr/>
                <p:nvPr/>
              </p:nvSpPr>
              <p:spPr>
                <a:xfrm>
                  <a:off x="8123078" y="2117471"/>
                  <a:ext cx="183132" cy="247045"/>
                </a:xfrm>
                <a:custGeom>
                  <a:avLst/>
                  <a:gdLst/>
                  <a:ahLst/>
                  <a:cxnLst/>
                  <a:rect l="l" t="t" r="r" b="b"/>
                  <a:pathLst>
                    <a:path w="183132" h="247045" extrusionOk="0">
                      <a:moveTo>
                        <a:pt x="103377" y="246633"/>
                      </a:moveTo>
                      <a:cubicBezTo>
                        <a:pt x="151860" y="241966"/>
                        <a:pt x="187388" y="198913"/>
                        <a:pt x="182721" y="150335"/>
                      </a:cubicBezTo>
                      <a:lnTo>
                        <a:pt x="175958" y="79755"/>
                      </a:lnTo>
                      <a:cubicBezTo>
                        <a:pt x="171290" y="31273"/>
                        <a:pt x="128238" y="-4255"/>
                        <a:pt x="79755" y="412"/>
                      </a:cubicBezTo>
                      <a:cubicBezTo>
                        <a:pt x="31273" y="5079"/>
                        <a:pt x="-4255" y="48132"/>
                        <a:pt x="412" y="96710"/>
                      </a:cubicBezTo>
                      <a:lnTo>
                        <a:pt x="7175" y="167290"/>
                      </a:lnTo>
                      <a:cubicBezTo>
                        <a:pt x="11842" y="215772"/>
                        <a:pt x="54895" y="251300"/>
                        <a:pt x="103377" y="246633"/>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8" name="Google Shape;6293;p52">
                  <a:extLst>
                    <a:ext uri="{FF2B5EF4-FFF2-40B4-BE49-F238E27FC236}">
                      <a16:creationId xmlns:a16="http://schemas.microsoft.com/office/drawing/2014/main" id="{2E0D757E-A2FB-5DBB-908C-8D08BD4B22A0}"/>
                    </a:ext>
                  </a:extLst>
                </p:cNvPr>
                <p:cNvSpPr/>
                <p:nvPr/>
              </p:nvSpPr>
              <p:spPr>
                <a:xfrm>
                  <a:off x="8304941" y="2249734"/>
                  <a:ext cx="20685" cy="18366"/>
                </a:xfrm>
                <a:custGeom>
                  <a:avLst/>
                  <a:gdLst/>
                  <a:ahLst/>
                  <a:cxnLst/>
                  <a:rect l="l" t="t" r="r" b="b"/>
                  <a:pathLst>
                    <a:path w="20685" h="18366" extrusionOk="0">
                      <a:moveTo>
                        <a:pt x="16575" y="7404"/>
                      </a:moveTo>
                      <a:cubicBezTo>
                        <a:pt x="11907" y="6642"/>
                        <a:pt x="7335" y="9500"/>
                        <a:pt x="7240" y="14548"/>
                      </a:cubicBezTo>
                      <a:cubicBezTo>
                        <a:pt x="7145" y="19120"/>
                        <a:pt x="-94" y="19882"/>
                        <a:pt x="1" y="15215"/>
                      </a:cubicBezTo>
                      <a:cubicBezTo>
                        <a:pt x="287" y="5499"/>
                        <a:pt x="8098" y="-1454"/>
                        <a:pt x="17813" y="260"/>
                      </a:cubicBezTo>
                      <a:cubicBezTo>
                        <a:pt x="22385" y="1022"/>
                        <a:pt x="21147" y="8261"/>
                        <a:pt x="16575" y="7404"/>
                      </a:cubicBezTo>
                      <a:lnTo>
                        <a:pt x="16575" y="74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229" name="Google Shape;6294;p52">
                  <a:extLst>
                    <a:ext uri="{FF2B5EF4-FFF2-40B4-BE49-F238E27FC236}">
                      <a16:creationId xmlns:a16="http://schemas.microsoft.com/office/drawing/2014/main" id="{C7D86255-EB3C-9ADC-7FC9-ECE2F262F2DB}"/>
                    </a:ext>
                  </a:extLst>
                </p:cNvPr>
                <p:cNvGrpSpPr/>
                <p:nvPr/>
              </p:nvGrpSpPr>
              <p:grpSpPr>
                <a:xfrm>
                  <a:off x="8128280" y="2219038"/>
                  <a:ext cx="138241" cy="94774"/>
                  <a:chOff x="8128280" y="2219038"/>
                  <a:chExt cx="138241" cy="94774"/>
                </a:xfrm>
              </p:grpSpPr>
              <p:sp>
                <p:nvSpPr>
                  <p:cNvPr id="6235" name="Google Shape;6295;p52">
                    <a:extLst>
                      <a:ext uri="{FF2B5EF4-FFF2-40B4-BE49-F238E27FC236}">
                        <a16:creationId xmlns:a16="http://schemas.microsoft.com/office/drawing/2014/main" id="{8F6C5A0C-2286-7D56-D9B5-5A87211AD1E3}"/>
                      </a:ext>
                    </a:extLst>
                  </p:cNvPr>
                  <p:cNvSpPr/>
                  <p:nvPr/>
                </p:nvSpPr>
                <p:spPr>
                  <a:xfrm>
                    <a:off x="8188546" y="2256186"/>
                    <a:ext cx="22879" cy="36956"/>
                  </a:xfrm>
                  <a:custGeom>
                    <a:avLst/>
                    <a:gdLst/>
                    <a:ahLst/>
                    <a:cxnLst/>
                    <a:rect l="l" t="t" r="r" b="b"/>
                    <a:pathLst>
                      <a:path w="22879" h="36956" extrusionOk="0">
                        <a:moveTo>
                          <a:pt x="2762" y="36957"/>
                        </a:moveTo>
                        <a:cubicBezTo>
                          <a:pt x="2762" y="36957"/>
                          <a:pt x="3143" y="36957"/>
                          <a:pt x="3334" y="36957"/>
                        </a:cubicBezTo>
                        <a:lnTo>
                          <a:pt x="20098" y="35338"/>
                        </a:lnTo>
                        <a:cubicBezTo>
                          <a:pt x="21812" y="35147"/>
                          <a:pt x="23050" y="33623"/>
                          <a:pt x="22860" y="32004"/>
                        </a:cubicBezTo>
                        <a:cubicBezTo>
                          <a:pt x="22670" y="30290"/>
                          <a:pt x="21145" y="29051"/>
                          <a:pt x="19526" y="29242"/>
                        </a:cubicBezTo>
                        <a:lnTo>
                          <a:pt x="6286" y="30480"/>
                        </a:lnTo>
                        <a:lnTo>
                          <a:pt x="7525" y="3238"/>
                        </a:lnTo>
                        <a:cubicBezTo>
                          <a:pt x="7525" y="1524"/>
                          <a:pt x="6286" y="0"/>
                          <a:pt x="4572" y="0"/>
                        </a:cubicBezTo>
                        <a:cubicBezTo>
                          <a:pt x="2857" y="0"/>
                          <a:pt x="1429" y="1238"/>
                          <a:pt x="1334" y="2953"/>
                        </a:cubicBezTo>
                        <a:lnTo>
                          <a:pt x="0" y="33719"/>
                        </a:lnTo>
                        <a:cubicBezTo>
                          <a:pt x="0" y="34576"/>
                          <a:pt x="285" y="35528"/>
                          <a:pt x="952" y="36100"/>
                        </a:cubicBezTo>
                        <a:cubicBezTo>
                          <a:pt x="1429" y="36576"/>
                          <a:pt x="2095" y="36862"/>
                          <a:pt x="2857" y="36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6" name="Google Shape;6296;p52">
                    <a:extLst>
                      <a:ext uri="{FF2B5EF4-FFF2-40B4-BE49-F238E27FC236}">
                        <a16:creationId xmlns:a16="http://schemas.microsoft.com/office/drawing/2014/main" id="{E70BD736-E34C-89ED-E2B2-FF55BD480007}"/>
                      </a:ext>
                    </a:extLst>
                  </p:cNvPr>
                  <p:cNvSpPr/>
                  <p:nvPr/>
                </p:nvSpPr>
                <p:spPr>
                  <a:xfrm>
                    <a:off x="8204529" y="2294743"/>
                    <a:ext cx="16863" cy="19069"/>
                  </a:xfrm>
                  <a:custGeom>
                    <a:avLst/>
                    <a:gdLst/>
                    <a:ahLst/>
                    <a:cxnLst/>
                    <a:rect l="l" t="t" r="r" b="b"/>
                    <a:pathLst>
                      <a:path w="16863" h="19069" extrusionOk="0">
                        <a:moveTo>
                          <a:pt x="2781" y="19069"/>
                        </a:moveTo>
                        <a:cubicBezTo>
                          <a:pt x="2781" y="19069"/>
                          <a:pt x="3163" y="19069"/>
                          <a:pt x="3353" y="19069"/>
                        </a:cubicBezTo>
                        <a:cubicBezTo>
                          <a:pt x="11545" y="18307"/>
                          <a:pt x="17640" y="10973"/>
                          <a:pt x="16783" y="2782"/>
                        </a:cubicBezTo>
                        <a:cubicBezTo>
                          <a:pt x="16593" y="1067"/>
                          <a:pt x="15069" y="-171"/>
                          <a:pt x="13450" y="19"/>
                        </a:cubicBezTo>
                        <a:cubicBezTo>
                          <a:pt x="11735" y="210"/>
                          <a:pt x="10497" y="1734"/>
                          <a:pt x="10687" y="3353"/>
                        </a:cubicBezTo>
                        <a:cubicBezTo>
                          <a:pt x="11163" y="8211"/>
                          <a:pt x="7639" y="12497"/>
                          <a:pt x="2781" y="12973"/>
                        </a:cubicBezTo>
                        <a:cubicBezTo>
                          <a:pt x="1067" y="13164"/>
                          <a:pt x="-171" y="14688"/>
                          <a:pt x="19" y="16307"/>
                        </a:cubicBezTo>
                        <a:cubicBezTo>
                          <a:pt x="115" y="17831"/>
                          <a:pt x="1353" y="18974"/>
                          <a:pt x="2781" y="190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7" name="Google Shape;6297;p52">
                    <a:extLst>
                      <a:ext uri="{FF2B5EF4-FFF2-40B4-BE49-F238E27FC236}">
                        <a16:creationId xmlns:a16="http://schemas.microsoft.com/office/drawing/2014/main" id="{8332B6D0-05F3-13E5-3588-C9EDF0F5C523}"/>
                      </a:ext>
                    </a:extLst>
                  </p:cNvPr>
                  <p:cNvSpPr/>
                  <p:nvPr/>
                </p:nvSpPr>
                <p:spPr>
                  <a:xfrm>
                    <a:off x="8216454" y="2219038"/>
                    <a:ext cx="38195" cy="7048"/>
                  </a:xfrm>
                  <a:custGeom>
                    <a:avLst/>
                    <a:gdLst/>
                    <a:ahLst/>
                    <a:cxnLst/>
                    <a:rect l="l" t="t" r="r" b="b"/>
                    <a:pathLst>
                      <a:path w="38195" h="7048" extrusionOk="0">
                        <a:moveTo>
                          <a:pt x="2762" y="6096"/>
                        </a:moveTo>
                        <a:cubicBezTo>
                          <a:pt x="2762" y="6096"/>
                          <a:pt x="2857" y="6096"/>
                          <a:pt x="2953" y="6096"/>
                        </a:cubicBezTo>
                        <a:lnTo>
                          <a:pt x="35052" y="7048"/>
                        </a:lnTo>
                        <a:cubicBezTo>
                          <a:pt x="36766" y="7048"/>
                          <a:pt x="38195" y="5715"/>
                          <a:pt x="38195" y="4096"/>
                        </a:cubicBezTo>
                        <a:cubicBezTo>
                          <a:pt x="38195" y="2381"/>
                          <a:pt x="36957" y="952"/>
                          <a:pt x="35243" y="952"/>
                        </a:cubicBezTo>
                        <a:lnTo>
                          <a:pt x="3143" y="0"/>
                        </a:lnTo>
                        <a:cubicBezTo>
                          <a:pt x="1429" y="0"/>
                          <a:pt x="0" y="1333"/>
                          <a:pt x="0" y="2953"/>
                        </a:cubicBezTo>
                        <a:cubicBezTo>
                          <a:pt x="0" y="4572"/>
                          <a:pt x="1238" y="6001"/>
                          <a:pt x="2857" y="60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8" name="Google Shape;6298;p52">
                    <a:extLst>
                      <a:ext uri="{FF2B5EF4-FFF2-40B4-BE49-F238E27FC236}">
                        <a16:creationId xmlns:a16="http://schemas.microsoft.com/office/drawing/2014/main" id="{C065C1F0-9A94-B3FC-EC90-3B2D03FBD576}"/>
                      </a:ext>
                    </a:extLst>
                  </p:cNvPr>
                  <p:cNvSpPr/>
                  <p:nvPr/>
                </p:nvSpPr>
                <p:spPr>
                  <a:xfrm>
                    <a:off x="8129472" y="2228355"/>
                    <a:ext cx="37853" cy="9162"/>
                  </a:xfrm>
                  <a:custGeom>
                    <a:avLst/>
                    <a:gdLst/>
                    <a:ahLst/>
                    <a:cxnLst/>
                    <a:rect l="l" t="t" r="r" b="b"/>
                    <a:pathLst>
                      <a:path w="37853" h="9162" extrusionOk="0">
                        <a:moveTo>
                          <a:pt x="2782" y="9162"/>
                        </a:moveTo>
                        <a:cubicBezTo>
                          <a:pt x="2782" y="9162"/>
                          <a:pt x="3163" y="9162"/>
                          <a:pt x="3353" y="9162"/>
                        </a:cubicBezTo>
                        <a:lnTo>
                          <a:pt x="35071" y="6114"/>
                        </a:lnTo>
                        <a:cubicBezTo>
                          <a:pt x="36786" y="5924"/>
                          <a:pt x="38024" y="4400"/>
                          <a:pt x="37834" y="2780"/>
                        </a:cubicBezTo>
                        <a:cubicBezTo>
                          <a:pt x="37643" y="1161"/>
                          <a:pt x="36120" y="-172"/>
                          <a:pt x="34500" y="18"/>
                        </a:cubicBezTo>
                        <a:lnTo>
                          <a:pt x="2782" y="3066"/>
                        </a:lnTo>
                        <a:cubicBezTo>
                          <a:pt x="1067" y="3257"/>
                          <a:pt x="-171" y="4781"/>
                          <a:pt x="19" y="6400"/>
                        </a:cubicBezTo>
                        <a:cubicBezTo>
                          <a:pt x="210" y="7924"/>
                          <a:pt x="1353" y="9067"/>
                          <a:pt x="2782" y="9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239" name="Google Shape;6299;p52">
                    <a:extLst>
                      <a:ext uri="{FF2B5EF4-FFF2-40B4-BE49-F238E27FC236}">
                        <a16:creationId xmlns:a16="http://schemas.microsoft.com/office/drawing/2014/main" id="{B7854E53-D654-061B-08FD-DDADE17A3D8C}"/>
                      </a:ext>
                    </a:extLst>
                  </p:cNvPr>
                  <p:cNvGrpSpPr/>
                  <p:nvPr/>
                </p:nvGrpSpPr>
                <p:grpSpPr>
                  <a:xfrm>
                    <a:off x="8128280" y="2254689"/>
                    <a:ext cx="48124" cy="28235"/>
                    <a:chOff x="8128280" y="2254689"/>
                    <a:chExt cx="48124" cy="28235"/>
                  </a:xfrm>
                </p:grpSpPr>
                <p:sp>
                  <p:nvSpPr>
                    <p:cNvPr id="6243" name="Google Shape;6300;p52">
                      <a:extLst>
                        <a:ext uri="{FF2B5EF4-FFF2-40B4-BE49-F238E27FC236}">
                          <a16:creationId xmlns:a16="http://schemas.microsoft.com/office/drawing/2014/main" id="{C651D67E-C057-810B-215C-3368E3F566A1}"/>
                        </a:ext>
                      </a:extLst>
                    </p:cNvPr>
                    <p:cNvSpPr/>
                    <p:nvPr/>
                  </p:nvSpPr>
                  <p:spPr>
                    <a:xfrm>
                      <a:off x="8130774" y="2256446"/>
                      <a:ext cx="45630" cy="24089"/>
                    </a:xfrm>
                    <a:custGeom>
                      <a:avLst/>
                      <a:gdLst/>
                      <a:ahLst/>
                      <a:cxnLst/>
                      <a:rect l="l" t="t" r="r" b="b"/>
                      <a:pathLst>
                        <a:path w="45630" h="24089" extrusionOk="0">
                          <a:moveTo>
                            <a:pt x="45580" y="10027"/>
                          </a:moveTo>
                          <a:lnTo>
                            <a:pt x="45580" y="10027"/>
                          </a:lnTo>
                          <a:cubicBezTo>
                            <a:pt x="46151" y="15932"/>
                            <a:pt x="41770" y="21266"/>
                            <a:pt x="35865" y="21838"/>
                          </a:cubicBezTo>
                          <a:lnTo>
                            <a:pt x="13195" y="24028"/>
                          </a:lnTo>
                          <a:cubicBezTo>
                            <a:pt x="6623" y="24695"/>
                            <a:pt x="718" y="19837"/>
                            <a:pt x="51" y="13170"/>
                          </a:cubicBezTo>
                          <a:lnTo>
                            <a:pt x="51" y="13170"/>
                          </a:lnTo>
                          <a:cubicBezTo>
                            <a:pt x="-616" y="5836"/>
                            <a:pt x="5385" y="-451"/>
                            <a:pt x="12814" y="25"/>
                          </a:cubicBezTo>
                          <a:lnTo>
                            <a:pt x="35483" y="311"/>
                          </a:lnTo>
                          <a:cubicBezTo>
                            <a:pt x="40723" y="692"/>
                            <a:pt x="45008" y="4788"/>
                            <a:pt x="45485" y="100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4" name="Google Shape;6301;p52">
                      <a:extLst>
                        <a:ext uri="{FF2B5EF4-FFF2-40B4-BE49-F238E27FC236}">
                          <a16:creationId xmlns:a16="http://schemas.microsoft.com/office/drawing/2014/main" id="{D31563A8-1A63-DFD0-D653-CB54F504BAD9}"/>
                        </a:ext>
                      </a:extLst>
                    </p:cNvPr>
                    <p:cNvSpPr/>
                    <p:nvPr/>
                  </p:nvSpPr>
                  <p:spPr>
                    <a:xfrm>
                      <a:off x="8128280" y="2254689"/>
                      <a:ext cx="28235" cy="28235"/>
                    </a:xfrm>
                    <a:custGeom>
                      <a:avLst/>
                      <a:gdLst/>
                      <a:ahLst/>
                      <a:cxnLst/>
                      <a:rect l="l" t="t" r="r" b="b"/>
                      <a:pathLst>
                        <a:path w="28235" h="28235" extrusionOk="0">
                          <a:moveTo>
                            <a:pt x="68" y="15499"/>
                          </a:moveTo>
                          <a:cubicBezTo>
                            <a:pt x="830" y="23214"/>
                            <a:pt x="7688" y="28929"/>
                            <a:pt x="15499" y="28167"/>
                          </a:cubicBezTo>
                          <a:cubicBezTo>
                            <a:pt x="23214" y="27405"/>
                            <a:pt x="28929" y="20547"/>
                            <a:pt x="28167" y="12736"/>
                          </a:cubicBezTo>
                          <a:cubicBezTo>
                            <a:pt x="27405" y="5021"/>
                            <a:pt x="20547" y="-694"/>
                            <a:pt x="12737" y="68"/>
                          </a:cubicBezTo>
                          <a:cubicBezTo>
                            <a:pt x="5021" y="830"/>
                            <a:pt x="-694" y="7688"/>
                            <a:pt x="68" y="154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40" name="Google Shape;6302;p52">
                    <a:extLst>
                      <a:ext uri="{FF2B5EF4-FFF2-40B4-BE49-F238E27FC236}">
                        <a16:creationId xmlns:a16="http://schemas.microsoft.com/office/drawing/2014/main" id="{9B113E60-4137-9AE0-70AA-7C46A5E8E15D}"/>
                      </a:ext>
                    </a:extLst>
                  </p:cNvPr>
                  <p:cNvGrpSpPr/>
                  <p:nvPr/>
                </p:nvGrpSpPr>
                <p:grpSpPr>
                  <a:xfrm>
                    <a:off x="8219530" y="2245685"/>
                    <a:ext cx="46991" cy="31238"/>
                    <a:chOff x="8219530" y="2245685"/>
                    <a:chExt cx="46991" cy="31238"/>
                  </a:xfrm>
                </p:grpSpPr>
                <p:sp>
                  <p:nvSpPr>
                    <p:cNvPr id="6241" name="Google Shape;6303;p52">
                      <a:extLst>
                        <a:ext uri="{FF2B5EF4-FFF2-40B4-BE49-F238E27FC236}">
                          <a16:creationId xmlns:a16="http://schemas.microsoft.com/office/drawing/2014/main" id="{5A8E87B3-7F4C-018E-23EA-2ECD6D810479}"/>
                        </a:ext>
                      </a:extLst>
                    </p:cNvPr>
                    <p:cNvSpPr/>
                    <p:nvPr/>
                  </p:nvSpPr>
                  <p:spPr>
                    <a:xfrm>
                      <a:off x="8221076" y="2245685"/>
                      <a:ext cx="45445" cy="26267"/>
                    </a:xfrm>
                    <a:custGeom>
                      <a:avLst/>
                      <a:gdLst/>
                      <a:ahLst/>
                      <a:cxnLst/>
                      <a:rect l="l" t="t" r="r" b="b"/>
                      <a:pathLst>
                        <a:path w="45445" h="26267" extrusionOk="0">
                          <a:moveTo>
                            <a:pt x="140" y="16502"/>
                          </a:moveTo>
                          <a:lnTo>
                            <a:pt x="140" y="16502"/>
                          </a:lnTo>
                          <a:cubicBezTo>
                            <a:pt x="712" y="22407"/>
                            <a:pt x="5951" y="26789"/>
                            <a:pt x="11951" y="26217"/>
                          </a:cubicBezTo>
                          <a:lnTo>
                            <a:pt x="34621" y="24026"/>
                          </a:lnTo>
                          <a:cubicBezTo>
                            <a:pt x="41193" y="23360"/>
                            <a:pt x="46051" y="17549"/>
                            <a:pt x="45384" y="10882"/>
                          </a:cubicBezTo>
                          <a:lnTo>
                            <a:pt x="45384" y="10882"/>
                          </a:lnTo>
                          <a:cubicBezTo>
                            <a:pt x="44717" y="3548"/>
                            <a:pt x="37574" y="-1501"/>
                            <a:pt x="30335" y="404"/>
                          </a:cubicBezTo>
                          <a:lnTo>
                            <a:pt x="8046" y="4976"/>
                          </a:lnTo>
                          <a:cubicBezTo>
                            <a:pt x="2903" y="6310"/>
                            <a:pt x="-431" y="11168"/>
                            <a:pt x="45" y="1640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42" name="Google Shape;6304;p52">
                      <a:extLst>
                        <a:ext uri="{FF2B5EF4-FFF2-40B4-BE49-F238E27FC236}">
                          <a16:creationId xmlns:a16="http://schemas.microsoft.com/office/drawing/2014/main" id="{7529C350-B8FE-6F45-AFB9-C614CB0A6AE8}"/>
                        </a:ext>
                      </a:extLst>
                    </p:cNvPr>
                    <p:cNvSpPr/>
                    <p:nvPr/>
                  </p:nvSpPr>
                  <p:spPr>
                    <a:xfrm>
                      <a:off x="8219530" y="2248688"/>
                      <a:ext cx="28235" cy="28235"/>
                    </a:xfrm>
                    <a:custGeom>
                      <a:avLst/>
                      <a:gdLst/>
                      <a:ahLst/>
                      <a:cxnLst/>
                      <a:rect l="l" t="t" r="r" b="b"/>
                      <a:pathLst>
                        <a:path w="28235" h="28235" extrusionOk="0">
                          <a:moveTo>
                            <a:pt x="28167" y="12736"/>
                          </a:moveTo>
                          <a:cubicBezTo>
                            <a:pt x="28929" y="20452"/>
                            <a:pt x="23214" y="27405"/>
                            <a:pt x="15499" y="28167"/>
                          </a:cubicBezTo>
                          <a:cubicBezTo>
                            <a:pt x="7783" y="28929"/>
                            <a:pt x="830" y="23214"/>
                            <a:pt x="68" y="15499"/>
                          </a:cubicBezTo>
                          <a:cubicBezTo>
                            <a:pt x="-694" y="7783"/>
                            <a:pt x="5021" y="830"/>
                            <a:pt x="12737" y="68"/>
                          </a:cubicBezTo>
                          <a:cubicBezTo>
                            <a:pt x="20452" y="-694"/>
                            <a:pt x="27405" y="5021"/>
                            <a:pt x="28167" y="127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6230" name="Google Shape;6305;p52">
                  <a:extLst>
                    <a:ext uri="{FF2B5EF4-FFF2-40B4-BE49-F238E27FC236}">
                      <a16:creationId xmlns:a16="http://schemas.microsoft.com/office/drawing/2014/main" id="{D26F9799-FCBB-6FC5-69E7-BD7BDF02708A}"/>
                    </a:ext>
                  </a:extLst>
                </p:cNvPr>
                <p:cNvGrpSpPr/>
                <p:nvPr/>
              </p:nvGrpSpPr>
              <p:grpSpPr>
                <a:xfrm>
                  <a:off x="8099958" y="2230258"/>
                  <a:ext cx="203655" cy="67457"/>
                  <a:chOff x="8099958" y="2230258"/>
                  <a:chExt cx="203655" cy="67457"/>
                </a:xfrm>
              </p:grpSpPr>
              <p:sp>
                <p:nvSpPr>
                  <p:cNvPr id="6231" name="Google Shape;6306;p52">
                    <a:extLst>
                      <a:ext uri="{FF2B5EF4-FFF2-40B4-BE49-F238E27FC236}">
                        <a16:creationId xmlns:a16="http://schemas.microsoft.com/office/drawing/2014/main" id="{0FB10F88-D860-77CA-A3EC-92DBAEDF1AFB}"/>
                      </a:ext>
                    </a:extLst>
                  </p:cNvPr>
                  <p:cNvSpPr/>
                  <p:nvPr/>
                </p:nvSpPr>
                <p:spPr>
                  <a:xfrm>
                    <a:off x="8107488" y="2238184"/>
                    <a:ext cx="83541" cy="59531"/>
                  </a:xfrm>
                  <a:custGeom>
                    <a:avLst/>
                    <a:gdLst/>
                    <a:ahLst/>
                    <a:cxnLst/>
                    <a:rect l="l" t="t" r="r" b="b"/>
                    <a:pathLst>
                      <a:path w="83541" h="59531" extrusionOk="0">
                        <a:moveTo>
                          <a:pt x="42291" y="59531"/>
                        </a:moveTo>
                        <a:cubicBezTo>
                          <a:pt x="32385" y="59531"/>
                          <a:pt x="22860" y="56007"/>
                          <a:pt x="15335" y="49435"/>
                        </a:cubicBezTo>
                        <a:cubicBezTo>
                          <a:pt x="6953" y="42196"/>
                          <a:pt x="2000" y="32194"/>
                          <a:pt x="1143" y="21145"/>
                        </a:cubicBezTo>
                        <a:lnTo>
                          <a:pt x="0" y="5905"/>
                        </a:lnTo>
                        <a:lnTo>
                          <a:pt x="82391" y="0"/>
                        </a:lnTo>
                        <a:lnTo>
                          <a:pt x="83439" y="15240"/>
                        </a:lnTo>
                        <a:cubicBezTo>
                          <a:pt x="84201" y="26194"/>
                          <a:pt x="80677" y="36862"/>
                          <a:pt x="73438" y="45244"/>
                        </a:cubicBezTo>
                        <a:cubicBezTo>
                          <a:pt x="66199" y="53626"/>
                          <a:pt x="56198" y="58579"/>
                          <a:pt x="45148" y="59436"/>
                        </a:cubicBezTo>
                        <a:lnTo>
                          <a:pt x="45148" y="59436"/>
                        </a:lnTo>
                        <a:cubicBezTo>
                          <a:pt x="44101" y="59436"/>
                          <a:pt x="43149" y="59531"/>
                          <a:pt x="42100" y="59531"/>
                        </a:cubicBezTo>
                        <a:close/>
                        <a:moveTo>
                          <a:pt x="6287" y="11335"/>
                        </a:moveTo>
                        <a:lnTo>
                          <a:pt x="6953" y="20765"/>
                        </a:lnTo>
                        <a:cubicBezTo>
                          <a:pt x="7620" y="30194"/>
                          <a:pt x="11906" y="38862"/>
                          <a:pt x="19145" y="45053"/>
                        </a:cubicBezTo>
                        <a:cubicBezTo>
                          <a:pt x="26289" y="51244"/>
                          <a:pt x="35433" y="54292"/>
                          <a:pt x="44958" y="53626"/>
                        </a:cubicBezTo>
                        <a:lnTo>
                          <a:pt x="44958" y="53626"/>
                        </a:lnTo>
                        <a:cubicBezTo>
                          <a:pt x="54388" y="52959"/>
                          <a:pt x="63055" y="48577"/>
                          <a:pt x="69247" y="41434"/>
                        </a:cubicBezTo>
                        <a:cubicBezTo>
                          <a:pt x="75438" y="34290"/>
                          <a:pt x="78486" y="25146"/>
                          <a:pt x="77819" y="15621"/>
                        </a:cubicBezTo>
                        <a:lnTo>
                          <a:pt x="77153" y="6191"/>
                        </a:lnTo>
                        <a:lnTo>
                          <a:pt x="6287" y="113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2" name="Google Shape;6307;p52">
                    <a:extLst>
                      <a:ext uri="{FF2B5EF4-FFF2-40B4-BE49-F238E27FC236}">
                        <a16:creationId xmlns:a16="http://schemas.microsoft.com/office/drawing/2014/main" id="{133CB223-E7F3-3CC9-9F07-EC5E2D94E046}"/>
                      </a:ext>
                    </a:extLst>
                  </p:cNvPr>
                  <p:cNvSpPr/>
                  <p:nvPr/>
                </p:nvSpPr>
                <p:spPr>
                  <a:xfrm>
                    <a:off x="8099958" y="2237422"/>
                    <a:ext cx="105071" cy="12858"/>
                  </a:xfrm>
                  <a:custGeom>
                    <a:avLst/>
                    <a:gdLst/>
                    <a:ahLst/>
                    <a:cxnLst/>
                    <a:rect l="l" t="t" r="r" b="b"/>
                    <a:pathLst>
                      <a:path w="105071" h="12858" extrusionOk="0">
                        <a:moveTo>
                          <a:pt x="2863" y="12859"/>
                        </a:moveTo>
                        <a:cubicBezTo>
                          <a:pt x="1339" y="12859"/>
                          <a:pt x="101" y="11716"/>
                          <a:pt x="6" y="10192"/>
                        </a:cubicBezTo>
                        <a:cubicBezTo>
                          <a:pt x="-90" y="8573"/>
                          <a:pt x="1053" y="7239"/>
                          <a:pt x="2672" y="7144"/>
                        </a:cubicBezTo>
                        <a:lnTo>
                          <a:pt x="102018" y="0"/>
                        </a:lnTo>
                        <a:cubicBezTo>
                          <a:pt x="103542" y="0"/>
                          <a:pt x="104971" y="1048"/>
                          <a:pt x="105066" y="2667"/>
                        </a:cubicBezTo>
                        <a:cubicBezTo>
                          <a:pt x="105161" y="4286"/>
                          <a:pt x="104018" y="5620"/>
                          <a:pt x="102399" y="5715"/>
                        </a:cubicBezTo>
                        <a:lnTo>
                          <a:pt x="3054" y="12859"/>
                        </a:lnTo>
                        <a:cubicBezTo>
                          <a:pt x="3054" y="12859"/>
                          <a:pt x="2958" y="12859"/>
                          <a:pt x="2863" y="128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3" name="Google Shape;6308;p52">
                    <a:extLst>
                      <a:ext uri="{FF2B5EF4-FFF2-40B4-BE49-F238E27FC236}">
                        <a16:creationId xmlns:a16="http://schemas.microsoft.com/office/drawing/2014/main" id="{22B21A80-15C5-31C4-2A17-F550D4E309ED}"/>
                      </a:ext>
                    </a:extLst>
                  </p:cNvPr>
                  <p:cNvSpPr/>
                  <p:nvPr/>
                </p:nvSpPr>
                <p:spPr>
                  <a:xfrm>
                    <a:off x="8201882" y="2231516"/>
                    <a:ext cx="83639" cy="59531"/>
                  </a:xfrm>
                  <a:custGeom>
                    <a:avLst/>
                    <a:gdLst/>
                    <a:ahLst/>
                    <a:cxnLst/>
                    <a:rect l="l" t="t" r="r" b="b"/>
                    <a:pathLst>
                      <a:path w="83639" h="59531" extrusionOk="0">
                        <a:moveTo>
                          <a:pt x="42196" y="59436"/>
                        </a:moveTo>
                        <a:cubicBezTo>
                          <a:pt x="20764" y="59436"/>
                          <a:pt x="2571" y="42767"/>
                          <a:pt x="1048" y="21146"/>
                        </a:cubicBezTo>
                        <a:lnTo>
                          <a:pt x="0" y="5906"/>
                        </a:lnTo>
                        <a:lnTo>
                          <a:pt x="82391" y="0"/>
                        </a:lnTo>
                        <a:lnTo>
                          <a:pt x="83534" y="15240"/>
                        </a:lnTo>
                        <a:cubicBezTo>
                          <a:pt x="85154" y="37910"/>
                          <a:pt x="68008" y="57721"/>
                          <a:pt x="45339" y="59436"/>
                        </a:cubicBezTo>
                        <a:cubicBezTo>
                          <a:pt x="44386" y="59436"/>
                          <a:pt x="43339" y="59531"/>
                          <a:pt x="42386" y="59531"/>
                        </a:cubicBezTo>
                        <a:close/>
                        <a:moveTo>
                          <a:pt x="6096" y="11240"/>
                        </a:moveTo>
                        <a:lnTo>
                          <a:pt x="6762" y="20669"/>
                        </a:lnTo>
                        <a:cubicBezTo>
                          <a:pt x="8191" y="40196"/>
                          <a:pt x="25241" y="55054"/>
                          <a:pt x="44767" y="53531"/>
                        </a:cubicBezTo>
                        <a:cubicBezTo>
                          <a:pt x="64294" y="52102"/>
                          <a:pt x="79057" y="35052"/>
                          <a:pt x="77628" y="15526"/>
                        </a:cubicBezTo>
                        <a:lnTo>
                          <a:pt x="76962" y="6096"/>
                        </a:lnTo>
                        <a:lnTo>
                          <a:pt x="6096" y="1124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4" name="Google Shape;6309;p52">
                    <a:extLst>
                      <a:ext uri="{FF2B5EF4-FFF2-40B4-BE49-F238E27FC236}">
                        <a16:creationId xmlns:a16="http://schemas.microsoft.com/office/drawing/2014/main" id="{EE6D699E-980F-01C3-8147-CF4951007626}"/>
                      </a:ext>
                    </a:extLst>
                  </p:cNvPr>
                  <p:cNvSpPr/>
                  <p:nvPr/>
                </p:nvSpPr>
                <p:spPr>
                  <a:xfrm>
                    <a:off x="8186826" y="2230258"/>
                    <a:ext cx="116787" cy="13735"/>
                  </a:xfrm>
                  <a:custGeom>
                    <a:avLst/>
                    <a:gdLst/>
                    <a:ahLst/>
                    <a:cxnLst/>
                    <a:rect l="l" t="t" r="r" b="b"/>
                    <a:pathLst>
                      <a:path w="116787" h="13735" extrusionOk="0">
                        <a:moveTo>
                          <a:pt x="2863" y="13735"/>
                        </a:moveTo>
                        <a:cubicBezTo>
                          <a:pt x="1339" y="13735"/>
                          <a:pt x="101" y="12592"/>
                          <a:pt x="6" y="11068"/>
                        </a:cubicBezTo>
                        <a:cubicBezTo>
                          <a:pt x="-90" y="9449"/>
                          <a:pt x="1053" y="8116"/>
                          <a:pt x="2672" y="8020"/>
                        </a:cubicBezTo>
                        <a:lnTo>
                          <a:pt x="113734" y="19"/>
                        </a:lnTo>
                        <a:cubicBezTo>
                          <a:pt x="115258" y="-171"/>
                          <a:pt x="116687" y="1067"/>
                          <a:pt x="116782" y="2686"/>
                        </a:cubicBezTo>
                        <a:cubicBezTo>
                          <a:pt x="116877" y="4306"/>
                          <a:pt x="115734" y="5639"/>
                          <a:pt x="114115" y="5734"/>
                        </a:cubicBezTo>
                        <a:lnTo>
                          <a:pt x="3054" y="13735"/>
                        </a:lnTo>
                        <a:cubicBezTo>
                          <a:pt x="3054" y="13735"/>
                          <a:pt x="2958" y="13735"/>
                          <a:pt x="2863" y="1373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2" name="Google Shape;6310;p52">
                <a:extLst>
                  <a:ext uri="{FF2B5EF4-FFF2-40B4-BE49-F238E27FC236}">
                    <a16:creationId xmlns:a16="http://schemas.microsoft.com/office/drawing/2014/main" id="{6B6ED70D-70AC-BD0A-5CC4-88371606E4BB}"/>
                  </a:ext>
                </a:extLst>
              </p:cNvPr>
              <p:cNvGrpSpPr/>
              <p:nvPr/>
            </p:nvGrpSpPr>
            <p:grpSpPr>
              <a:xfrm>
                <a:off x="8238266" y="4723256"/>
                <a:ext cx="766286" cy="710469"/>
                <a:chOff x="8238266" y="4723256"/>
                <a:chExt cx="766286" cy="710469"/>
              </a:xfrm>
            </p:grpSpPr>
            <p:grpSp>
              <p:nvGrpSpPr>
                <p:cNvPr id="6213" name="Google Shape;6311;p52">
                  <a:extLst>
                    <a:ext uri="{FF2B5EF4-FFF2-40B4-BE49-F238E27FC236}">
                      <a16:creationId xmlns:a16="http://schemas.microsoft.com/office/drawing/2014/main" id="{B1C71C64-ACC7-6C9F-8B05-07265322F5BF}"/>
                    </a:ext>
                  </a:extLst>
                </p:cNvPr>
                <p:cNvGrpSpPr/>
                <p:nvPr/>
              </p:nvGrpSpPr>
              <p:grpSpPr>
                <a:xfrm>
                  <a:off x="8238266" y="5131212"/>
                  <a:ext cx="766286" cy="302513"/>
                  <a:chOff x="8238266" y="5131212"/>
                  <a:chExt cx="766286" cy="302513"/>
                </a:xfrm>
              </p:grpSpPr>
              <p:sp>
                <p:nvSpPr>
                  <p:cNvPr id="6216" name="Google Shape;6312;p52">
                    <a:extLst>
                      <a:ext uri="{FF2B5EF4-FFF2-40B4-BE49-F238E27FC236}">
                        <a16:creationId xmlns:a16="http://schemas.microsoft.com/office/drawing/2014/main" id="{33D6D793-7150-8154-12DF-3A448321C066}"/>
                      </a:ext>
                    </a:extLst>
                  </p:cNvPr>
                  <p:cNvSpPr/>
                  <p:nvPr/>
                </p:nvSpPr>
                <p:spPr>
                  <a:xfrm>
                    <a:off x="8238362" y="5131212"/>
                    <a:ext cx="760094" cy="267366"/>
                  </a:xfrm>
                  <a:custGeom>
                    <a:avLst/>
                    <a:gdLst/>
                    <a:ahLst/>
                    <a:cxnLst/>
                    <a:rect l="l" t="t" r="r" b="b"/>
                    <a:pathLst>
                      <a:path w="760094" h="267366" extrusionOk="0">
                        <a:moveTo>
                          <a:pt x="294704" y="0"/>
                        </a:moveTo>
                        <a:cubicBezTo>
                          <a:pt x="279654" y="51911"/>
                          <a:pt x="226600" y="78772"/>
                          <a:pt x="180594" y="102299"/>
                        </a:cubicBezTo>
                        <a:cubicBezTo>
                          <a:pt x="101346" y="142875"/>
                          <a:pt x="15145" y="170688"/>
                          <a:pt x="0" y="267367"/>
                        </a:cubicBezTo>
                        <a:lnTo>
                          <a:pt x="760095" y="267367"/>
                        </a:lnTo>
                        <a:cubicBezTo>
                          <a:pt x="760095" y="267367"/>
                          <a:pt x="711327" y="0"/>
                          <a:pt x="711327" y="0"/>
                        </a:cubicBezTo>
                        <a:lnTo>
                          <a:pt x="294799"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7" name="Google Shape;6313;p52">
                    <a:extLst>
                      <a:ext uri="{FF2B5EF4-FFF2-40B4-BE49-F238E27FC236}">
                        <a16:creationId xmlns:a16="http://schemas.microsoft.com/office/drawing/2014/main" id="{3E3455BC-5A6F-7D04-1778-C6E0849C61DB}"/>
                      </a:ext>
                    </a:extLst>
                  </p:cNvPr>
                  <p:cNvSpPr/>
                  <p:nvPr/>
                </p:nvSpPr>
                <p:spPr>
                  <a:xfrm>
                    <a:off x="8238266" y="5398578"/>
                    <a:ext cx="766286" cy="35147"/>
                  </a:xfrm>
                  <a:custGeom>
                    <a:avLst/>
                    <a:gdLst/>
                    <a:ahLst/>
                    <a:cxnLst/>
                    <a:rect l="l" t="t" r="r" b="b"/>
                    <a:pathLst>
                      <a:path w="766286" h="35147" extrusionOk="0">
                        <a:moveTo>
                          <a:pt x="766286" y="35147"/>
                        </a:moveTo>
                        <a:lnTo>
                          <a:pt x="6191" y="35147"/>
                        </a:lnTo>
                        <a:lnTo>
                          <a:pt x="0" y="0"/>
                        </a:lnTo>
                        <a:lnTo>
                          <a:pt x="760095" y="0"/>
                        </a:lnTo>
                        <a:lnTo>
                          <a:pt x="766286" y="351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8" name="Google Shape;6314;p52">
                    <a:extLst>
                      <a:ext uri="{FF2B5EF4-FFF2-40B4-BE49-F238E27FC236}">
                        <a16:creationId xmlns:a16="http://schemas.microsoft.com/office/drawing/2014/main" id="{CFFFE4D7-3A80-998C-19C2-AA687180D98C}"/>
                      </a:ext>
                    </a:extLst>
                  </p:cNvPr>
                  <p:cNvSpPr/>
                  <p:nvPr/>
                </p:nvSpPr>
                <p:spPr>
                  <a:xfrm>
                    <a:off x="8385198" y="5236527"/>
                    <a:ext cx="32559" cy="43656"/>
                  </a:xfrm>
                  <a:custGeom>
                    <a:avLst/>
                    <a:gdLst/>
                    <a:ahLst/>
                    <a:cxnLst/>
                    <a:rect l="l" t="t" r="r" b="b"/>
                    <a:pathLst>
                      <a:path w="32559" h="43656" extrusionOk="0">
                        <a:moveTo>
                          <a:pt x="29377" y="43656"/>
                        </a:moveTo>
                        <a:cubicBezTo>
                          <a:pt x="27948" y="43656"/>
                          <a:pt x="26519" y="42894"/>
                          <a:pt x="25567" y="41561"/>
                        </a:cubicBezTo>
                        <a:lnTo>
                          <a:pt x="802" y="5556"/>
                        </a:lnTo>
                        <a:cubicBezTo>
                          <a:pt x="-531" y="3651"/>
                          <a:pt x="-151" y="1365"/>
                          <a:pt x="1564" y="412"/>
                        </a:cubicBezTo>
                        <a:cubicBezTo>
                          <a:pt x="3278" y="-540"/>
                          <a:pt x="5755" y="222"/>
                          <a:pt x="6993" y="2032"/>
                        </a:cubicBezTo>
                        <a:lnTo>
                          <a:pt x="31758" y="38036"/>
                        </a:lnTo>
                        <a:cubicBezTo>
                          <a:pt x="33091" y="39941"/>
                          <a:pt x="32711" y="42227"/>
                          <a:pt x="30996" y="43180"/>
                        </a:cubicBezTo>
                        <a:cubicBezTo>
                          <a:pt x="30520" y="43465"/>
                          <a:pt x="29948" y="43561"/>
                          <a:pt x="29281" y="435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9" name="Google Shape;6315;p52">
                    <a:extLst>
                      <a:ext uri="{FF2B5EF4-FFF2-40B4-BE49-F238E27FC236}">
                        <a16:creationId xmlns:a16="http://schemas.microsoft.com/office/drawing/2014/main" id="{8D7EFD68-581D-5E36-0C47-D4491508345A}"/>
                      </a:ext>
                    </a:extLst>
                  </p:cNvPr>
                  <p:cNvSpPr/>
                  <p:nvPr/>
                </p:nvSpPr>
                <p:spPr>
                  <a:xfrm>
                    <a:off x="8417708" y="5221230"/>
                    <a:ext cx="38310" cy="46665"/>
                  </a:xfrm>
                  <a:custGeom>
                    <a:avLst/>
                    <a:gdLst/>
                    <a:ahLst/>
                    <a:cxnLst/>
                    <a:rect l="l" t="t" r="r" b="b"/>
                    <a:pathLst>
                      <a:path w="38310" h="46665" extrusionOk="0">
                        <a:moveTo>
                          <a:pt x="35062" y="46570"/>
                        </a:moveTo>
                        <a:cubicBezTo>
                          <a:pt x="33728" y="46570"/>
                          <a:pt x="32395" y="45904"/>
                          <a:pt x="31442" y="44760"/>
                        </a:cubicBezTo>
                        <a:lnTo>
                          <a:pt x="962" y="5803"/>
                        </a:lnTo>
                        <a:cubicBezTo>
                          <a:pt x="-466" y="3993"/>
                          <a:pt x="-276" y="1612"/>
                          <a:pt x="1344" y="564"/>
                        </a:cubicBezTo>
                        <a:cubicBezTo>
                          <a:pt x="2963" y="-578"/>
                          <a:pt x="5439" y="88"/>
                          <a:pt x="6868" y="1898"/>
                        </a:cubicBezTo>
                        <a:lnTo>
                          <a:pt x="37348" y="40855"/>
                        </a:lnTo>
                        <a:cubicBezTo>
                          <a:pt x="38777" y="42665"/>
                          <a:pt x="38586" y="45046"/>
                          <a:pt x="36967" y="46094"/>
                        </a:cubicBezTo>
                        <a:cubicBezTo>
                          <a:pt x="36396" y="46475"/>
                          <a:pt x="35729" y="46665"/>
                          <a:pt x="35062" y="466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0" name="Google Shape;6316;p52">
                    <a:extLst>
                      <a:ext uri="{FF2B5EF4-FFF2-40B4-BE49-F238E27FC236}">
                        <a16:creationId xmlns:a16="http://schemas.microsoft.com/office/drawing/2014/main" id="{7CA456AC-5B18-5699-71E3-CCCEBBE519B4}"/>
                      </a:ext>
                    </a:extLst>
                  </p:cNvPr>
                  <p:cNvSpPr/>
                  <p:nvPr/>
                </p:nvSpPr>
                <p:spPr>
                  <a:xfrm>
                    <a:off x="8450900" y="5204573"/>
                    <a:ext cx="38600" cy="43701"/>
                  </a:xfrm>
                  <a:custGeom>
                    <a:avLst/>
                    <a:gdLst/>
                    <a:ahLst/>
                    <a:cxnLst/>
                    <a:rect l="l" t="t" r="r" b="b"/>
                    <a:pathLst>
                      <a:path w="38600" h="43701" extrusionOk="0">
                        <a:moveTo>
                          <a:pt x="35398" y="43701"/>
                        </a:moveTo>
                        <a:cubicBezTo>
                          <a:pt x="34159" y="43701"/>
                          <a:pt x="32826" y="43130"/>
                          <a:pt x="31969" y="41987"/>
                        </a:cubicBezTo>
                        <a:lnTo>
                          <a:pt x="1107" y="5982"/>
                        </a:lnTo>
                        <a:cubicBezTo>
                          <a:pt x="-416" y="4267"/>
                          <a:pt x="-321" y="1886"/>
                          <a:pt x="1107" y="648"/>
                        </a:cubicBezTo>
                        <a:cubicBezTo>
                          <a:pt x="2632" y="-495"/>
                          <a:pt x="5108" y="-114"/>
                          <a:pt x="6632" y="1696"/>
                        </a:cubicBezTo>
                        <a:lnTo>
                          <a:pt x="37493" y="37700"/>
                        </a:lnTo>
                        <a:cubicBezTo>
                          <a:pt x="39017" y="39415"/>
                          <a:pt x="38922" y="41796"/>
                          <a:pt x="37493" y="43034"/>
                        </a:cubicBezTo>
                        <a:cubicBezTo>
                          <a:pt x="36921" y="43511"/>
                          <a:pt x="36160" y="43701"/>
                          <a:pt x="35493" y="43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1" name="Google Shape;6317;p52">
                    <a:extLst>
                      <a:ext uri="{FF2B5EF4-FFF2-40B4-BE49-F238E27FC236}">
                        <a16:creationId xmlns:a16="http://schemas.microsoft.com/office/drawing/2014/main" id="{9DFAE565-C7D2-6995-97F8-2F45734F9BF9}"/>
                      </a:ext>
                    </a:extLst>
                  </p:cNvPr>
                  <p:cNvSpPr/>
                  <p:nvPr/>
                </p:nvSpPr>
                <p:spPr>
                  <a:xfrm>
                    <a:off x="8486203" y="5184497"/>
                    <a:ext cx="38480" cy="42440"/>
                  </a:xfrm>
                  <a:custGeom>
                    <a:avLst/>
                    <a:gdLst/>
                    <a:ahLst/>
                    <a:cxnLst/>
                    <a:rect l="l" t="t" r="r" b="b"/>
                    <a:pathLst>
                      <a:path w="38480" h="42440" extrusionOk="0">
                        <a:moveTo>
                          <a:pt x="35242" y="42441"/>
                        </a:moveTo>
                        <a:cubicBezTo>
                          <a:pt x="34004" y="42441"/>
                          <a:pt x="32766" y="41869"/>
                          <a:pt x="31814" y="40821"/>
                        </a:cubicBezTo>
                        <a:lnTo>
                          <a:pt x="1143" y="6055"/>
                        </a:lnTo>
                        <a:cubicBezTo>
                          <a:pt x="-381" y="4341"/>
                          <a:pt x="-381" y="1960"/>
                          <a:pt x="1143" y="721"/>
                        </a:cubicBezTo>
                        <a:cubicBezTo>
                          <a:pt x="2667" y="-517"/>
                          <a:pt x="5143" y="-136"/>
                          <a:pt x="6667" y="1674"/>
                        </a:cubicBezTo>
                        <a:lnTo>
                          <a:pt x="37338" y="36440"/>
                        </a:lnTo>
                        <a:cubicBezTo>
                          <a:pt x="38862" y="38154"/>
                          <a:pt x="38862" y="40536"/>
                          <a:pt x="37338" y="41774"/>
                        </a:cubicBezTo>
                        <a:cubicBezTo>
                          <a:pt x="36766" y="42250"/>
                          <a:pt x="36004" y="42441"/>
                          <a:pt x="35242" y="424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2" name="Google Shape;6318;p52">
                    <a:extLst>
                      <a:ext uri="{FF2B5EF4-FFF2-40B4-BE49-F238E27FC236}">
                        <a16:creationId xmlns:a16="http://schemas.microsoft.com/office/drawing/2014/main" id="{645D2A62-F4BE-6D8E-FEC7-8E5C0D76AAD2}"/>
                      </a:ext>
                    </a:extLst>
                  </p:cNvPr>
                  <p:cNvSpPr/>
                  <p:nvPr/>
                </p:nvSpPr>
                <p:spPr>
                  <a:xfrm>
                    <a:off x="8820852" y="5256731"/>
                    <a:ext cx="157071" cy="149658"/>
                  </a:xfrm>
                  <a:custGeom>
                    <a:avLst/>
                    <a:gdLst/>
                    <a:ahLst/>
                    <a:cxnLst/>
                    <a:rect l="l" t="t" r="r" b="b"/>
                    <a:pathLst>
                      <a:path w="157071" h="149658" extrusionOk="0">
                        <a:moveTo>
                          <a:pt x="10537" y="149563"/>
                        </a:moveTo>
                        <a:cubicBezTo>
                          <a:pt x="8632" y="149563"/>
                          <a:pt x="6632" y="148134"/>
                          <a:pt x="6155" y="146134"/>
                        </a:cubicBezTo>
                        <a:cubicBezTo>
                          <a:pt x="-4989" y="105558"/>
                          <a:pt x="-989" y="72506"/>
                          <a:pt x="18061" y="47932"/>
                        </a:cubicBezTo>
                        <a:cubicBezTo>
                          <a:pt x="57971" y="-3599"/>
                          <a:pt x="148745" y="-75"/>
                          <a:pt x="152650" y="116"/>
                        </a:cubicBezTo>
                        <a:cubicBezTo>
                          <a:pt x="154745" y="211"/>
                          <a:pt x="156746" y="2021"/>
                          <a:pt x="157031" y="4116"/>
                        </a:cubicBezTo>
                        <a:cubicBezTo>
                          <a:pt x="157317" y="6212"/>
                          <a:pt x="156079" y="7831"/>
                          <a:pt x="153698" y="7736"/>
                        </a:cubicBezTo>
                        <a:cubicBezTo>
                          <a:pt x="152745" y="7736"/>
                          <a:pt x="62448" y="4212"/>
                          <a:pt x="24634" y="53266"/>
                        </a:cubicBezTo>
                        <a:cubicBezTo>
                          <a:pt x="6917" y="76221"/>
                          <a:pt x="3298" y="107177"/>
                          <a:pt x="13776" y="145467"/>
                        </a:cubicBezTo>
                        <a:cubicBezTo>
                          <a:pt x="14347" y="147563"/>
                          <a:pt x="13109" y="149468"/>
                          <a:pt x="11108" y="149658"/>
                        </a:cubicBezTo>
                        <a:cubicBezTo>
                          <a:pt x="11013" y="149658"/>
                          <a:pt x="10823" y="149658"/>
                          <a:pt x="10727" y="149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3" name="Google Shape;6319;p52">
                    <a:extLst>
                      <a:ext uri="{FF2B5EF4-FFF2-40B4-BE49-F238E27FC236}">
                        <a16:creationId xmlns:a16="http://schemas.microsoft.com/office/drawing/2014/main" id="{429E087A-AFA9-9CC8-7F6F-47DC1AD3649B}"/>
                      </a:ext>
                    </a:extLst>
                  </p:cNvPr>
                  <p:cNvSpPr/>
                  <p:nvPr/>
                </p:nvSpPr>
                <p:spPr>
                  <a:xfrm>
                    <a:off x="8813005" y="5161882"/>
                    <a:ext cx="90487" cy="90487"/>
                  </a:xfrm>
                  <a:custGeom>
                    <a:avLst/>
                    <a:gdLst/>
                    <a:ahLst/>
                    <a:cxnLst/>
                    <a:rect l="l" t="t" r="r" b="b"/>
                    <a:pathLst>
                      <a:path w="90487" h="90487" extrusionOk="0">
                        <a:moveTo>
                          <a:pt x="45244" y="90488"/>
                        </a:moveTo>
                        <a:cubicBezTo>
                          <a:pt x="20288" y="90488"/>
                          <a:pt x="0" y="70199"/>
                          <a:pt x="0" y="45244"/>
                        </a:cubicBezTo>
                        <a:cubicBezTo>
                          <a:pt x="0" y="20288"/>
                          <a:pt x="20288" y="0"/>
                          <a:pt x="45244" y="0"/>
                        </a:cubicBezTo>
                        <a:cubicBezTo>
                          <a:pt x="70199" y="0"/>
                          <a:pt x="90488" y="20288"/>
                          <a:pt x="90488" y="45244"/>
                        </a:cubicBezTo>
                        <a:cubicBezTo>
                          <a:pt x="90488" y="70199"/>
                          <a:pt x="70199" y="90488"/>
                          <a:pt x="45244" y="90488"/>
                        </a:cubicBezTo>
                        <a:close/>
                        <a:moveTo>
                          <a:pt x="45244" y="8192"/>
                        </a:moveTo>
                        <a:cubicBezTo>
                          <a:pt x="24765" y="8192"/>
                          <a:pt x="8096" y="24860"/>
                          <a:pt x="8096" y="45339"/>
                        </a:cubicBezTo>
                        <a:cubicBezTo>
                          <a:pt x="8096" y="65818"/>
                          <a:pt x="24765" y="82487"/>
                          <a:pt x="45244" y="82487"/>
                        </a:cubicBezTo>
                        <a:cubicBezTo>
                          <a:pt x="65723" y="82487"/>
                          <a:pt x="82391" y="65818"/>
                          <a:pt x="82391" y="45339"/>
                        </a:cubicBezTo>
                        <a:cubicBezTo>
                          <a:pt x="82391" y="24860"/>
                          <a:pt x="65723" y="8192"/>
                          <a:pt x="45244" y="81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214" name="Google Shape;6320;p52">
                  <a:extLst>
                    <a:ext uri="{FF2B5EF4-FFF2-40B4-BE49-F238E27FC236}">
                      <a16:creationId xmlns:a16="http://schemas.microsoft.com/office/drawing/2014/main" id="{9A2B2261-D624-90D6-E87B-065829548E6F}"/>
                    </a:ext>
                  </a:extLst>
                </p:cNvPr>
                <p:cNvSpPr/>
                <p:nvPr/>
              </p:nvSpPr>
              <p:spPr>
                <a:xfrm>
                  <a:off x="8366949" y="4723256"/>
                  <a:ext cx="582644" cy="407955"/>
                </a:xfrm>
                <a:custGeom>
                  <a:avLst/>
                  <a:gdLst/>
                  <a:ahLst/>
                  <a:cxnLst/>
                  <a:rect l="l" t="t" r="r" b="b"/>
                  <a:pathLst>
                    <a:path w="582644" h="407955" extrusionOk="0">
                      <a:moveTo>
                        <a:pt x="166116" y="407956"/>
                      </a:moveTo>
                      <a:lnTo>
                        <a:pt x="0" y="0"/>
                      </a:lnTo>
                      <a:lnTo>
                        <a:pt x="445484" y="55531"/>
                      </a:lnTo>
                      <a:lnTo>
                        <a:pt x="582645" y="407956"/>
                      </a:lnTo>
                      <a:lnTo>
                        <a:pt x="166116" y="40795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5" name="Google Shape;6321;p52">
                  <a:extLst>
                    <a:ext uri="{FF2B5EF4-FFF2-40B4-BE49-F238E27FC236}">
                      <a16:creationId xmlns:a16="http://schemas.microsoft.com/office/drawing/2014/main" id="{FFE8343E-6C5D-CA76-C53A-048F9A6AA1EC}"/>
                    </a:ext>
                  </a:extLst>
                </p:cNvPr>
                <p:cNvSpPr/>
                <p:nvPr/>
              </p:nvSpPr>
              <p:spPr>
                <a:xfrm>
                  <a:off x="8342375" y="5267610"/>
                  <a:ext cx="8000" cy="135159"/>
                </a:xfrm>
                <a:custGeom>
                  <a:avLst/>
                  <a:gdLst/>
                  <a:ahLst/>
                  <a:cxnLst/>
                  <a:rect l="l" t="t" r="r" b="b"/>
                  <a:pathLst>
                    <a:path w="8000" h="135159" extrusionOk="0">
                      <a:moveTo>
                        <a:pt x="4000" y="135160"/>
                      </a:moveTo>
                      <a:cubicBezTo>
                        <a:pt x="1810" y="135160"/>
                        <a:pt x="0" y="133350"/>
                        <a:pt x="0" y="131159"/>
                      </a:cubicBezTo>
                      <a:lnTo>
                        <a:pt x="0" y="4001"/>
                      </a:lnTo>
                      <a:cubicBezTo>
                        <a:pt x="0" y="1810"/>
                        <a:pt x="1810" y="0"/>
                        <a:pt x="4000" y="0"/>
                      </a:cubicBezTo>
                      <a:cubicBezTo>
                        <a:pt x="6191" y="0"/>
                        <a:pt x="8001" y="1810"/>
                        <a:pt x="8001" y="4001"/>
                      </a:cubicBezTo>
                      <a:lnTo>
                        <a:pt x="8001" y="131159"/>
                      </a:lnTo>
                      <a:cubicBezTo>
                        <a:pt x="8001" y="133350"/>
                        <a:pt x="6191" y="135160"/>
                        <a:pt x="4000" y="1351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 name="Google Shape;6322;p52">
                <a:extLst>
                  <a:ext uri="{FF2B5EF4-FFF2-40B4-BE49-F238E27FC236}">
                    <a16:creationId xmlns:a16="http://schemas.microsoft.com/office/drawing/2014/main" id="{09F98DA4-796D-6F66-1EB5-255F1F6409A4}"/>
                  </a:ext>
                </a:extLst>
              </p:cNvPr>
              <p:cNvGrpSpPr/>
              <p:nvPr/>
            </p:nvGrpSpPr>
            <p:grpSpPr>
              <a:xfrm>
                <a:off x="7586566" y="4723256"/>
                <a:ext cx="1356265" cy="710470"/>
                <a:chOff x="7586566" y="4723256"/>
                <a:chExt cx="1356265" cy="710470"/>
              </a:xfrm>
            </p:grpSpPr>
            <p:grpSp>
              <p:nvGrpSpPr>
                <p:cNvPr id="6745" name="Google Shape;6323;p52">
                  <a:extLst>
                    <a:ext uri="{FF2B5EF4-FFF2-40B4-BE49-F238E27FC236}">
                      <a16:creationId xmlns:a16="http://schemas.microsoft.com/office/drawing/2014/main" id="{448EF990-231D-EEDE-D0C4-825A029BFC03}"/>
                    </a:ext>
                  </a:extLst>
                </p:cNvPr>
                <p:cNvGrpSpPr/>
                <p:nvPr/>
              </p:nvGrpSpPr>
              <p:grpSpPr>
                <a:xfrm>
                  <a:off x="7586566" y="5131212"/>
                  <a:ext cx="709902" cy="302514"/>
                  <a:chOff x="7586566" y="5131212"/>
                  <a:chExt cx="709902" cy="302514"/>
                </a:xfrm>
              </p:grpSpPr>
              <p:sp>
                <p:nvSpPr>
                  <p:cNvPr id="6780" name="Google Shape;6324;p52">
                    <a:extLst>
                      <a:ext uri="{FF2B5EF4-FFF2-40B4-BE49-F238E27FC236}">
                        <a16:creationId xmlns:a16="http://schemas.microsoft.com/office/drawing/2014/main" id="{91A6C8C7-6B82-E493-8B41-57FF73D1B342}"/>
                      </a:ext>
                    </a:extLst>
                  </p:cNvPr>
                  <p:cNvSpPr/>
                  <p:nvPr/>
                </p:nvSpPr>
                <p:spPr>
                  <a:xfrm>
                    <a:off x="7586566" y="5131212"/>
                    <a:ext cx="706088" cy="267366"/>
                  </a:xfrm>
                  <a:custGeom>
                    <a:avLst/>
                    <a:gdLst/>
                    <a:ahLst/>
                    <a:cxnLst/>
                    <a:rect l="l" t="t" r="r" b="b"/>
                    <a:pathLst>
                      <a:path w="706088" h="267366" extrusionOk="0">
                        <a:moveTo>
                          <a:pt x="341948" y="0"/>
                        </a:moveTo>
                        <a:cubicBezTo>
                          <a:pt x="317754" y="51911"/>
                          <a:pt x="259938" y="78772"/>
                          <a:pt x="209741" y="102299"/>
                        </a:cubicBezTo>
                        <a:cubicBezTo>
                          <a:pt x="123349" y="142875"/>
                          <a:pt x="32195" y="170688"/>
                          <a:pt x="0" y="267367"/>
                        </a:cubicBezTo>
                        <a:lnTo>
                          <a:pt x="706088" y="267367"/>
                        </a:lnTo>
                        <a:cubicBezTo>
                          <a:pt x="706088" y="267367"/>
                          <a:pt x="704469" y="0"/>
                          <a:pt x="704469" y="0"/>
                        </a:cubicBezTo>
                        <a:lnTo>
                          <a:pt x="34185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1" name="Google Shape;6325;p52">
                    <a:extLst>
                      <a:ext uri="{FF2B5EF4-FFF2-40B4-BE49-F238E27FC236}">
                        <a16:creationId xmlns:a16="http://schemas.microsoft.com/office/drawing/2014/main" id="{3D100CC9-0FAE-CE99-DF30-010F87D6CF1D}"/>
                      </a:ext>
                    </a:extLst>
                  </p:cNvPr>
                  <p:cNvSpPr/>
                  <p:nvPr/>
                </p:nvSpPr>
                <p:spPr>
                  <a:xfrm>
                    <a:off x="7586662" y="5398579"/>
                    <a:ext cx="706088" cy="35147"/>
                  </a:xfrm>
                  <a:custGeom>
                    <a:avLst/>
                    <a:gdLst/>
                    <a:ahLst/>
                    <a:cxnLst/>
                    <a:rect l="l" t="t" r="r" b="b"/>
                    <a:pathLst>
                      <a:path w="706088" h="35147" extrusionOk="0">
                        <a:moveTo>
                          <a:pt x="0" y="0"/>
                        </a:moveTo>
                        <a:lnTo>
                          <a:pt x="706088" y="0"/>
                        </a:lnTo>
                        <a:lnTo>
                          <a:pt x="706088" y="35147"/>
                        </a:lnTo>
                        <a:lnTo>
                          <a:pt x="0" y="351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2" name="Google Shape;6326;p52">
                    <a:extLst>
                      <a:ext uri="{FF2B5EF4-FFF2-40B4-BE49-F238E27FC236}">
                        <a16:creationId xmlns:a16="http://schemas.microsoft.com/office/drawing/2014/main" id="{0EE579F4-560B-7E5B-C6F1-563B5B855188}"/>
                      </a:ext>
                    </a:extLst>
                  </p:cNvPr>
                  <p:cNvSpPr/>
                  <p:nvPr/>
                </p:nvSpPr>
                <p:spPr>
                  <a:xfrm>
                    <a:off x="7751698" y="5242432"/>
                    <a:ext cx="26066" cy="43656"/>
                  </a:xfrm>
                  <a:custGeom>
                    <a:avLst/>
                    <a:gdLst/>
                    <a:ahLst/>
                    <a:cxnLst/>
                    <a:rect l="l" t="t" r="r" b="b"/>
                    <a:pathLst>
                      <a:path w="26066" h="43656" extrusionOk="0">
                        <a:moveTo>
                          <a:pt x="22320" y="43656"/>
                        </a:moveTo>
                        <a:cubicBezTo>
                          <a:pt x="20891" y="43656"/>
                          <a:pt x="19558" y="42894"/>
                          <a:pt x="18891" y="41561"/>
                        </a:cubicBezTo>
                        <a:lnTo>
                          <a:pt x="412" y="5556"/>
                        </a:lnTo>
                        <a:cubicBezTo>
                          <a:pt x="-540" y="3651"/>
                          <a:pt x="222" y="1365"/>
                          <a:pt x="2032" y="412"/>
                        </a:cubicBezTo>
                        <a:cubicBezTo>
                          <a:pt x="3937" y="-540"/>
                          <a:pt x="6223" y="222"/>
                          <a:pt x="7175" y="2032"/>
                        </a:cubicBezTo>
                        <a:lnTo>
                          <a:pt x="25654" y="38036"/>
                        </a:lnTo>
                        <a:cubicBezTo>
                          <a:pt x="26606" y="39941"/>
                          <a:pt x="25844" y="42227"/>
                          <a:pt x="24035" y="43180"/>
                        </a:cubicBezTo>
                        <a:cubicBezTo>
                          <a:pt x="23463" y="43466"/>
                          <a:pt x="22892" y="43561"/>
                          <a:pt x="22320" y="435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3" name="Google Shape;6327;p52">
                    <a:extLst>
                      <a:ext uri="{FF2B5EF4-FFF2-40B4-BE49-F238E27FC236}">
                        <a16:creationId xmlns:a16="http://schemas.microsoft.com/office/drawing/2014/main" id="{6B330AFC-2D2F-DAFE-EA56-2468DFB03459}"/>
                      </a:ext>
                    </a:extLst>
                  </p:cNvPr>
                  <p:cNvSpPr/>
                  <p:nvPr/>
                </p:nvSpPr>
                <p:spPr>
                  <a:xfrm>
                    <a:off x="7786979" y="5227136"/>
                    <a:ext cx="31323" cy="46665"/>
                  </a:xfrm>
                  <a:custGeom>
                    <a:avLst/>
                    <a:gdLst/>
                    <a:ahLst/>
                    <a:cxnLst/>
                    <a:rect l="l" t="t" r="r" b="b"/>
                    <a:pathLst>
                      <a:path w="31323" h="46665" extrusionOk="0">
                        <a:moveTo>
                          <a:pt x="27425" y="46570"/>
                        </a:moveTo>
                        <a:cubicBezTo>
                          <a:pt x="26091" y="46570"/>
                          <a:pt x="24853" y="45904"/>
                          <a:pt x="24187" y="44761"/>
                        </a:cubicBezTo>
                        <a:lnTo>
                          <a:pt x="564" y="5803"/>
                        </a:lnTo>
                        <a:cubicBezTo>
                          <a:pt x="-579" y="3994"/>
                          <a:pt x="88" y="1612"/>
                          <a:pt x="1898" y="564"/>
                        </a:cubicBezTo>
                        <a:cubicBezTo>
                          <a:pt x="3708" y="-579"/>
                          <a:pt x="6089" y="88"/>
                          <a:pt x="7137" y="1898"/>
                        </a:cubicBezTo>
                        <a:lnTo>
                          <a:pt x="30759" y="40855"/>
                        </a:lnTo>
                        <a:cubicBezTo>
                          <a:pt x="31902" y="42665"/>
                          <a:pt x="31235" y="45046"/>
                          <a:pt x="29425" y="46094"/>
                        </a:cubicBezTo>
                        <a:cubicBezTo>
                          <a:pt x="28758" y="46475"/>
                          <a:pt x="28092" y="46665"/>
                          <a:pt x="27425" y="466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8" name="Google Shape;6328;p52">
                    <a:extLst>
                      <a:ext uri="{FF2B5EF4-FFF2-40B4-BE49-F238E27FC236}">
                        <a16:creationId xmlns:a16="http://schemas.microsoft.com/office/drawing/2014/main" id="{2A706D85-95FA-F61A-DCC9-FC49ADFA8E4B}"/>
                      </a:ext>
                    </a:extLst>
                  </p:cNvPr>
                  <p:cNvSpPr/>
                  <p:nvPr/>
                </p:nvSpPr>
                <p:spPr>
                  <a:xfrm>
                    <a:off x="7823091" y="5210478"/>
                    <a:ext cx="32157" cy="43700"/>
                  </a:xfrm>
                  <a:custGeom>
                    <a:avLst/>
                    <a:gdLst/>
                    <a:ahLst/>
                    <a:cxnLst/>
                    <a:rect l="l" t="t" r="r" b="b"/>
                    <a:pathLst>
                      <a:path w="32157" h="43700" extrusionOk="0">
                        <a:moveTo>
                          <a:pt x="28270" y="43701"/>
                        </a:moveTo>
                        <a:cubicBezTo>
                          <a:pt x="27032" y="43701"/>
                          <a:pt x="25889" y="43130"/>
                          <a:pt x="25128" y="41987"/>
                        </a:cubicBezTo>
                        <a:lnTo>
                          <a:pt x="648" y="5982"/>
                        </a:lnTo>
                        <a:cubicBezTo>
                          <a:pt x="-495" y="4268"/>
                          <a:pt x="-114" y="1886"/>
                          <a:pt x="1696" y="648"/>
                        </a:cubicBezTo>
                        <a:cubicBezTo>
                          <a:pt x="3410" y="-495"/>
                          <a:pt x="5792" y="-114"/>
                          <a:pt x="7030" y="1696"/>
                        </a:cubicBezTo>
                        <a:lnTo>
                          <a:pt x="31509" y="37700"/>
                        </a:lnTo>
                        <a:cubicBezTo>
                          <a:pt x="32652" y="39415"/>
                          <a:pt x="32271" y="41796"/>
                          <a:pt x="30462" y="43034"/>
                        </a:cubicBezTo>
                        <a:cubicBezTo>
                          <a:pt x="29795" y="43511"/>
                          <a:pt x="29033" y="43701"/>
                          <a:pt x="28270" y="43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9" name="Google Shape;6329;p52">
                    <a:extLst>
                      <a:ext uri="{FF2B5EF4-FFF2-40B4-BE49-F238E27FC236}">
                        <a16:creationId xmlns:a16="http://schemas.microsoft.com/office/drawing/2014/main" id="{945B847A-D64A-500D-58CD-F2D313A50979}"/>
                      </a:ext>
                    </a:extLst>
                  </p:cNvPr>
                  <p:cNvSpPr/>
                  <p:nvPr/>
                </p:nvSpPr>
                <p:spPr>
                  <a:xfrm>
                    <a:off x="7861906" y="5190403"/>
                    <a:ext cx="32251" cy="42440"/>
                  </a:xfrm>
                  <a:custGeom>
                    <a:avLst/>
                    <a:gdLst/>
                    <a:ahLst/>
                    <a:cxnLst/>
                    <a:rect l="l" t="t" r="r" b="b"/>
                    <a:pathLst>
                      <a:path w="32251" h="42440" extrusionOk="0">
                        <a:moveTo>
                          <a:pt x="28413" y="42441"/>
                        </a:moveTo>
                        <a:cubicBezTo>
                          <a:pt x="27174" y="42441"/>
                          <a:pt x="26031" y="41869"/>
                          <a:pt x="25269" y="40821"/>
                        </a:cubicBezTo>
                        <a:lnTo>
                          <a:pt x="695" y="6055"/>
                        </a:lnTo>
                        <a:cubicBezTo>
                          <a:pt x="-543" y="4341"/>
                          <a:pt x="-67" y="1960"/>
                          <a:pt x="1648" y="721"/>
                        </a:cubicBezTo>
                        <a:cubicBezTo>
                          <a:pt x="3362" y="-517"/>
                          <a:pt x="5743" y="-136"/>
                          <a:pt x="6981" y="1674"/>
                        </a:cubicBezTo>
                        <a:lnTo>
                          <a:pt x="31556" y="36440"/>
                        </a:lnTo>
                        <a:cubicBezTo>
                          <a:pt x="32794" y="38154"/>
                          <a:pt x="32318" y="40536"/>
                          <a:pt x="30603" y="41774"/>
                        </a:cubicBezTo>
                        <a:cubicBezTo>
                          <a:pt x="29936" y="42250"/>
                          <a:pt x="29175" y="42441"/>
                          <a:pt x="28413" y="424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0" name="Google Shape;6330;p52">
                    <a:extLst>
                      <a:ext uri="{FF2B5EF4-FFF2-40B4-BE49-F238E27FC236}">
                        <a16:creationId xmlns:a16="http://schemas.microsoft.com/office/drawing/2014/main" id="{6391A0A2-FEC7-BE87-8782-15FED7541402}"/>
                      </a:ext>
                    </a:extLst>
                  </p:cNvPr>
                  <p:cNvSpPr/>
                  <p:nvPr/>
                </p:nvSpPr>
                <p:spPr>
                  <a:xfrm>
                    <a:off x="8119763" y="5256731"/>
                    <a:ext cx="176705" cy="149658"/>
                  </a:xfrm>
                  <a:custGeom>
                    <a:avLst/>
                    <a:gdLst/>
                    <a:ahLst/>
                    <a:cxnLst/>
                    <a:rect l="l" t="t" r="r" b="b"/>
                    <a:pathLst>
                      <a:path w="176705" h="149658" extrusionOk="0">
                        <a:moveTo>
                          <a:pt x="4680" y="149563"/>
                        </a:moveTo>
                        <a:cubicBezTo>
                          <a:pt x="2775" y="149563"/>
                          <a:pt x="1060" y="148134"/>
                          <a:pt x="870" y="146134"/>
                        </a:cubicBezTo>
                        <a:cubicBezTo>
                          <a:pt x="-3131" y="105558"/>
                          <a:pt x="6680" y="72506"/>
                          <a:pt x="30111" y="47932"/>
                        </a:cubicBezTo>
                        <a:cubicBezTo>
                          <a:pt x="79070" y="-3599"/>
                          <a:pt x="169272" y="-75"/>
                          <a:pt x="173082" y="116"/>
                        </a:cubicBezTo>
                        <a:cubicBezTo>
                          <a:pt x="175177" y="211"/>
                          <a:pt x="176797" y="2021"/>
                          <a:pt x="176701" y="4116"/>
                        </a:cubicBezTo>
                        <a:cubicBezTo>
                          <a:pt x="176606" y="6212"/>
                          <a:pt x="175082" y="7831"/>
                          <a:pt x="172700" y="7736"/>
                        </a:cubicBezTo>
                        <a:cubicBezTo>
                          <a:pt x="171843" y="7736"/>
                          <a:pt x="82118" y="4212"/>
                          <a:pt x="35541" y="53266"/>
                        </a:cubicBezTo>
                        <a:cubicBezTo>
                          <a:pt x="13823" y="76221"/>
                          <a:pt x="4680" y="107177"/>
                          <a:pt x="8394" y="145467"/>
                        </a:cubicBezTo>
                        <a:cubicBezTo>
                          <a:pt x="8585" y="147563"/>
                          <a:pt x="7061" y="149468"/>
                          <a:pt x="4965" y="149658"/>
                        </a:cubicBezTo>
                        <a:cubicBezTo>
                          <a:pt x="4870" y="149658"/>
                          <a:pt x="4680" y="149658"/>
                          <a:pt x="4584" y="149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1" name="Google Shape;6331;p52">
                    <a:extLst>
                      <a:ext uri="{FF2B5EF4-FFF2-40B4-BE49-F238E27FC236}">
                        <a16:creationId xmlns:a16="http://schemas.microsoft.com/office/drawing/2014/main" id="{1B2CE0B8-80C1-8EB3-BC44-0A90AA359311}"/>
                      </a:ext>
                    </a:extLst>
                  </p:cNvPr>
                  <p:cNvSpPr/>
                  <p:nvPr/>
                </p:nvSpPr>
                <p:spPr>
                  <a:xfrm>
                    <a:off x="8121776" y="5161882"/>
                    <a:ext cx="90487" cy="90487"/>
                  </a:xfrm>
                  <a:custGeom>
                    <a:avLst/>
                    <a:gdLst/>
                    <a:ahLst/>
                    <a:cxnLst/>
                    <a:rect l="l" t="t" r="r" b="b"/>
                    <a:pathLst>
                      <a:path w="90487" h="90487" extrusionOk="0">
                        <a:moveTo>
                          <a:pt x="45244" y="90488"/>
                        </a:moveTo>
                        <a:cubicBezTo>
                          <a:pt x="20288" y="90488"/>
                          <a:pt x="0" y="70199"/>
                          <a:pt x="0" y="45244"/>
                        </a:cubicBezTo>
                        <a:cubicBezTo>
                          <a:pt x="0" y="20288"/>
                          <a:pt x="20288" y="0"/>
                          <a:pt x="45244" y="0"/>
                        </a:cubicBezTo>
                        <a:cubicBezTo>
                          <a:pt x="70199" y="0"/>
                          <a:pt x="90488" y="20288"/>
                          <a:pt x="90488" y="45244"/>
                        </a:cubicBezTo>
                        <a:cubicBezTo>
                          <a:pt x="90488" y="70199"/>
                          <a:pt x="70199" y="90488"/>
                          <a:pt x="45244" y="90488"/>
                        </a:cubicBezTo>
                        <a:close/>
                        <a:moveTo>
                          <a:pt x="45244" y="8192"/>
                        </a:moveTo>
                        <a:cubicBezTo>
                          <a:pt x="24765" y="8192"/>
                          <a:pt x="8097" y="24860"/>
                          <a:pt x="8097" y="45339"/>
                        </a:cubicBezTo>
                        <a:cubicBezTo>
                          <a:pt x="8097" y="65818"/>
                          <a:pt x="24765" y="82487"/>
                          <a:pt x="45244" y="82487"/>
                        </a:cubicBezTo>
                        <a:cubicBezTo>
                          <a:pt x="65723" y="82487"/>
                          <a:pt x="82391" y="65818"/>
                          <a:pt x="82391" y="45339"/>
                        </a:cubicBezTo>
                        <a:cubicBezTo>
                          <a:pt x="82391" y="24860"/>
                          <a:pt x="65723" y="8192"/>
                          <a:pt x="45244" y="81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2" name="Google Shape;6332;p52">
                    <a:extLst>
                      <a:ext uri="{FF2B5EF4-FFF2-40B4-BE49-F238E27FC236}">
                        <a16:creationId xmlns:a16="http://schemas.microsoft.com/office/drawing/2014/main" id="{FCAFDE70-A92D-9AED-F3E9-05807FD90D08}"/>
                      </a:ext>
                    </a:extLst>
                  </p:cNvPr>
                  <p:cNvSpPr/>
                  <p:nvPr/>
                </p:nvSpPr>
                <p:spPr>
                  <a:xfrm>
                    <a:off x="7701533" y="5271610"/>
                    <a:ext cx="8000" cy="131159"/>
                  </a:xfrm>
                  <a:custGeom>
                    <a:avLst/>
                    <a:gdLst/>
                    <a:ahLst/>
                    <a:cxnLst/>
                    <a:rect l="l" t="t" r="r" b="b"/>
                    <a:pathLst>
                      <a:path w="8000" h="131159" extrusionOk="0">
                        <a:moveTo>
                          <a:pt x="4001" y="131159"/>
                        </a:moveTo>
                        <a:cubicBezTo>
                          <a:pt x="1810" y="131159"/>
                          <a:pt x="0" y="129349"/>
                          <a:pt x="0" y="127159"/>
                        </a:cubicBezTo>
                        <a:lnTo>
                          <a:pt x="0" y="4000"/>
                        </a:lnTo>
                        <a:cubicBezTo>
                          <a:pt x="0" y="1810"/>
                          <a:pt x="1810" y="0"/>
                          <a:pt x="4001" y="0"/>
                        </a:cubicBezTo>
                        <a:cubicBezTo>
                          <a:pt x="6191" y="0"/>
                          <a:pt x="8001" y="1810"/>
                          <a:pt x="8001" y="4000"/>
                        </a:cubicBezTo>
                        <a:lnTo>
                          <a:pt x="8001" y="127159"/>
                        </a:lnTo>
                        <a:cubicBezTo>
                          <a:pt x="8001" y="129349"/>
                          <a:pt x="6191" y="131159"/>
                          <a:pt x="4001" y="131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46" name="Google Shape;6333;p52">
                  <a:extLst>
                    <a:ext uri="{FF2B5EF4-FFF2-40B4-BE49-F238E27FC236}">
                      <a16:creationId xmlns:a16="http://schemas.microsoft.com/office/drawing/2014/main" id="{77CB40B6-44F1-C5D5-8EB9-9735ECF854A1}"/>
                    </a:ext>
                  </a:extLst>
                </p:cNvPr>
                <p:cNvSpPr/>
                <p:nvPr/>
              </p:nvSpPr>
              <p:spPr>
                <a:xfrm>
                  <a:off x="7928514" y="4723256"/>
                  <a:ext cx="362521" cy="407955"/>
                </a:xfrm>
                <a:custGeom>
                  <a:avLst/>
                  <a:gdLst/>
                  <a:ahLst/>
                  <a:cxnLst/>
                  <a:rect l="l" t="t" r="r" b="b"/>
                  <a:pathLst>
                    <a:path w="362521" h="407955" extrusionOk="0">
                      <a:moveTo>
                        <a:pt x="0" y="0"/>
                      </a:moveTo>
                      <a:lnTo>
                        <a:pt x="362522" y="0"/>
                      </a:lnTo>
                      <a:lnTo>
                        <a:pt x="362522" y="407956"/>
                      </a:lnTo>
                      <a:lnTo>
                        <a:pt x="0" y="40795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747" name="Google Shape;6334;p52">
                  <a:extLst>
                    <a:ext uri="{FF2B5EF4-FFF2-40B4-BE49-F238E27FC236}">
                      <a16:creationId xmlns:a16="http://schemas.microsoft.com/office/drawing/2014/main" id="{13C5B10F-C3C9-EEB2-5250-C784EE476B75}"/>
                    </a:ext>
                  </a:extLst>
                </p:cNvPr>
                <p:cNvGrpSpPr/>
                <p:nvPr/>
              </p:nvGrpSpPr>
              <p:grpSpPr>
                <a:xfrm>
                  <a:off x="7928704" y="4903112"/>
                  <a:ext cx="362426" cy="228004"/>
                  <a:chOff x="7928704" y="4903112"/>
                  <a:chExt cx="362426" cy="228004"/>
                </a:xfrm>
              </p:grpSpPr>
              <p:sp>
                <p:nvSpPr>
                  <p:cNvPr id="6773" name="Google Shape;6335;p52">
                    <a:extLst>
                      <a:ext uri="{FF2B5EF4-FFF2-40B4-BE49-F238E27FC236}">
                        <a16:creationId xmlns:a16="http://schemas.microsoft.com/office/drawing/2014/main" id="{59830A2D-2B9D-D0E3-EBD9-44CC49BDEEF3}"/>
                      </a:ext>
                    </a:extLst>
                  </p:cNvPr>
                  <p:cNvSpPr/>
                  <p:nvPr/>
                </p:nvSpPr>
                <p:spPr>
                  <a:xfrm>
                    <a:off x="8062531" y="5020722"/>
                    <a:ext cx="85819" cy="81248"/>
                  </a:xfrm>
                  <a:custGeom>
                    <a:avLst/>
                    <a:gdLst/>
                    <a:ahLst/>
                    <a:cxnLst/>
                    <a:rect l="l" t="t" r="r" b="b"/>
                    <a:pathLst>
                      <a:path w="85819" h="81248" extrusionOk="0">
                        <a:moveTo>
                          <a:pt x="0" y="0"/>
                        </a:moveTo>
                        <a:cubicBezTo>
                          <a:pt x="762" y="26956"/>
                          <a:pt x="1619" y="54007"/>
                          <a:pt x="2381" y="80963"/>
                        </a:cubicBezTo>
                        <a:cubicBezTo>
                          <a:pt x="30099" y="80963"/>
                          <a:pt x="57721" y="81153"/>
                          <a:pt x="85439" y="81249"/>
                        </a:cubicBezTo>
                        <a:cubicBezTo>
                          <a:pt x="85534" y="54483"/>
                          <a:pt x="85725" y="27623"/>
                          <a:pt x="85820" y="858"/>
                        </a:cubicBezTo>
                        <a:cubicBezTo>
                          <a:pt x="57245" y="572"/>
                          <a:pt x="28575" y="191"/>
                          <a:pt x="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4" name="Google Shape;6336;p52">
                    <a:extLst>
                      <a:ext uri="{FF2B5EF4-FFF2-40B4-BE49-F238E27FC236}">
                        <a16:creationId xmlns:a16="http://schemas.microsoft.com/office/drawing/2014/main" id="{97D53079-E410-AB8C-6B43-5B69423D808A}"/>
                      </a:ext>
                    </a:extLst>
                  </p:cNvPr>
                  <p:cNvSpPr/>
                  <p:nvPr/>
                </p:nvSpPr>
                <p:spPr>
                  <a:xfrm>
                    <a:off x="7967757" y="4924519"/>
                    <a:ext cx="85534" cy="87153"/>
                  </a:xfrm>
                  <a:custGeom>
                    <a:avLst/>
                    <a:gdLst/>
                    <a:ahLst/>
                    <a:cxnLst/>
                    <a:rect l="l" t="t" r="r" b="b"/>
                    <a:pathLst>
                      <a:path w="85534" h="87153" extrusionOk="0">
                        <a:moveTo>
                          <a:pt x="85534" y="87154"/>
                        </a:moveTo>
                        <a:cubicBezTo>
                          <a:pt x="84677" y="58102"/>
                          <a:pt x="83820" y="29051"/>
                          <a:pt x="82962" y="0"/>
                        </a:cubicBezTo>
                        <a:cubicBezTo>
                          <a:pt x="55340" y="286"/>
                          <a:pt x="27717" y="667"/>
                          <a:pt x="0" y="1143"/>
                        </a:cubicBezTo>
                        <a:cubicBezTo>
                          <a:pt x="476" y="29813"/>
                          <a:pt x="1048" y="58483"/>
                          <a:pt x="1524" y="87154"/>
                        </a:cubicBezTo>
                        <a:cubicBezTo>
                          <a:pt x="29527" y="86868"/>
                          <a:pt x="57531" y="86963"/>
                          <a:pt x="85439" y="87154"/>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5" name="Google Shape;6337;p52">
                    <a:extLst>
                      <a:ext uri="{FF2B5EF4-FFF2-40B4-BE49-F238E27FC236}">
                        <a16:creationId xmlns:a16="http://schemas.microsoft.com/office/drawing/2014/main" id="{E167FB59-F75E-567D-9CB7-73A387793821}"/>
                      </a:ext>
                    </a:extLst>
                  </p:cNvPr>
                  <p:cNvSpPr/>
                  <p:nvPr/>
                </p:nvSpPr>
                <p:spPr>
                  <a:xfrm>
                    <a:off x="8059768" y="4923471"/>
                    <a:ext cx="89154" cy="89154"/>
                  </a:xfrm>
                  <a:custGeom>
                    <a:avLst/>
                    <a:gdLst/>
                    <a:ahLst/>
                    <a:cxnLst/>
                    <a:rect l="l" t="t" r="r" b="b"/>
                    <a:pathLst>
                      <a:path w="89154" h="89154" extrusionOk="0">
                        <a:moveTo>
                          <a:pt x="88678" y="89154"/>
                        </a:moveTo>
                        <a:cubicBezTo>
                          <a:pt x="88868" y="59436"/>
                          <a:pt x="88964" y="29718"/>
                          <a:pt x="89154" y="0"/>
                        </a:cubicBezTo>
                        <a:cubicBezTo>
                          <a:pt x="59436" y="381"/>
                          <a:pt x="29718" y="667"/>
                          <a:pt x="0" y="1048"/>
                        </a:cubicBezTo>
                        <a:lnTo>
                          <a:pt x="2572" y="88297"/>
                        </a:lnTo>
                        <a:cubicBezTo>
                          <a:pt x="31242" y="88487"/>
                          <a:pt x="60007" y="88868"/>
                          <a:pt x="88678" y="89154"/>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6" name="Google Shape;6338;p52">
                    <a:extLst>
                      <a:ext uri="{FF2B5EF4-FFF2-40B4-BE49-F238E27FC236}">
                        <a16:creationId xmlns:a16="http://schemas.microsoft.com/office/drawing/2014/main" id="{FB4F15CE-E96E-014B-01CC-C921C5EB434D}"/>
                      </a:ext>
                    </a:extLst>
                  </p:cNvPr>
                  <p:cNvSpPr/>
                  <p:nvPr/>
                </p:nvSpPr>
                <p:spPr>
                  <a:xfrm>
                    <a:off x="8157019" y="5021674"/>
                    <a:ext cx="85248" cy="80676"/>
                  </a:xfrm>
                  <a:custGeom>
                    <a:avLst/>
                    <a:gdLst/>
                    <a:ahLst/>
                    <a:cxnLst/>
                    <a:rect l="l" t="t" r="r" b="b"/>
                    <a:pathLst>
                      <a:path w="85248" h="80676" extrusionOk="0">
                        <a:moveTo>
                          <a:pt x="381" y="0"/>
                        </a:moveTo>
                        <a:cubicBezTo>
                          <a:pt x="285" y="26765"/>
                          <a:pt x="95" y="53626"/>
                          <a:pt x="0" y="80391"/>
                        </a:cubicBezTo>
                        <a:cubicBezTo>
                          <a:pt x="28004" y="80391"/>
                          <a:pt x="56102" y="80582"/>
                          <a:pt x="84106" y="80677"/>
                        </a:cubicBezTo>
                        <a:cubicBezTo>
                          <a:pt x="84487" y="53912"/>
                          <a:pt x="84867" y="27146"/>
                          <a:pt x="85249" y="476"/>
                        </a:cubicBezTo>
                        <a:cubicBezTo>
                          <a:pt x="56959" y="476"/>
                          <a:pt x="28670" y="286"/>
                          <a:pt x="381"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7" name="Google Shape;6339;p52">
                    <a:extLst>
                      <a:ext uri="{FF2B5EF4-FFF2-40B4-BE49-F238E27FC236}">
                        <a16:creationId xmlns:a16="http://schemas.microsoft.com/office/drawing/2014/main" id="{F046B138-E586-B698-33D0-92B0A3FE4757}"/>
                      </a:ext>
                    </a:extLst>
                  </p:cNvPr>
                  <p:cNvSpPr/>
                  <p:nvPr/>
                </p:nvSpPr>
                <p:spPr>
                  <a:xfrm>
                    <a:off x="7969376" y="5020541"/>
                    <a:ext cx="86487" cy="81142"/>
                  </a:xfrm>
                  <a:custGeom>
                    <a:avLst/>
                    <a:gdLst/>
                    <a:ahLst/>
                    <a:cxnLst/>
                    <a:rect l="l" t="t" r="r" b="b"/>
                    <a:pathLst>
                      <a:path w="86487" h="81142" extrusionOk="0">
                        <a:moveTo>
                          <a:pt x="95" y="180"/>
                        </a:moveTo>
                        <a:cubicBezTo>
                          <a:pt x="571" y="27041"/>
                          <a:pt x="1048" y="53997"/>
                          <a:pt x="1524" y="80857"/>
                        </a:cubicBezTo>
                        <a:cubicBezTo>
                          <a:pt x="29813" y="80952"/>
                          <a:pt x="58198" y="81048"/>
                          <a:pt x="86487" y="81143"/>
                        </a:cubicBezTo>
                        <a:cubicBezTo>
                          <a:pt x="85725" y="54187"/>
                          <a:pt x="84868" y="27136"/>
                          <a:pt x="84106" y="180"/>
                        </a:cubicBezTo>
                        <a:cubicBezTo>
                          <a:pt x="56102" y="-10"/>
                          <a:pt x="28099" y="-105"/>
                          <a:pt x="0" y="18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8" name="Google Shape;6340;p52">
                    <a:extLst>
                      <a:ext uri="{FF2B5EF4-FFF2-40B4-BE49-F238E27FC236}">
                        <a16:creationId xmlns:a16="http://schemas.microsoft.com/office/drawing/2014/main" id="{8F140146-AD2C-168D-FE8B-01CE15D559BE}"/>
                      </a:ext>
                    </a:extLst>
                  </p:cNvPr>
                  <p:cNvSpPr/>
                  <p:nvPr/>
                </p:nvSpPr>
                <p:spPr>
                  <a:xfrm>
                    <a:off x="8157399" y="4922233"/>
                    <a:ext cx="86582" cy="90963"/>
                  </a:xfrm>
                  <a:custGeom>
                    <a:avLst/>
                    <a:gdLst/>
                    <a:ahLst/>
                    <a:cxnLst/>
                    <a:rect l="l" t="t" r="r" b="b"/>
                    <a:pathLst>
                      <a:path w="86582" h="90963" extrusionOk="0">
                        <a:moveTo>
                          <a:pt x="84963" y="90964"/>
                        </a:moveTo>
                        <a:cubicBezTo>
                          <a:pt x="85440" y="61055"/>
                          <a:pt x="85820" y="31147"/>
                          <a:pt x="86296" y="1238"/>
                        </a:cubicBezTo>
                        <a:cubicBezTo>
                          <a:pt x="86296" y="762"/>
                          <a:pt x="86487" y="381"/>
                          <a:pt x="86583" y="0"/>
                        </a:cubicBezTo>
                        <a:cubicBezTo>
                          <a:pt x="57912" y="381"/>
                          <a:pt x="29146" y="762"/>
                          <a:pt x="476" y="1143"/>
                        </a:cubicBezTo>
                        <a:cubicBezTo>
                          <a:pt x="286" y="30956"/>
                          <a:pt x="191" y="60770"/>
                          <a:pt x="0" y="90488"/>
                        </a:cubicBezTo>
                        <a:cubicBezTo>
                          <a:pt x="28290" y="90773"/>
                          <a:pt x="56674" y="90964"/>
                          <a:pt x="84963" y="90964"/>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9" name="Google Shape;6341;p52">
                    <a:extLst>
                      <a:ext uri="{FF2B5EF4-FFF2-40B4-BE49-F238E27FC236}">
                        <a16:creationId xmlns:a16="http://schemas.microsoft.com/office/drawing/2014/main" id="{4A359266-0C26-E82F-5BE8-B437B695C3E9}"/>
                      </a:ext>
                    </a:extLst>
                  </p:cNvPr>
                  <p:cNvSpPr/>
                  <p:nvPr/>
                </p:nvSpPr>
                <p:spPr>
                  <a:xfrm>
                    <a:off x="7928704" y="4903112"/>
                    <a:ext cx="362426" cy="228004"/>
                  </a:xfrm>
                  <a:custGeom>
                    <a:avLst/>
                    <a:gdLst/>
                    <a:ahLst/>
                    <a:cxnLst/>
                    <a:rect l="l" t="t" r="r" b="b"/>
                    <a:pathLst>
                      <a:path w="362426" h="228004" extrusionOk="0">
                        <a:moveTo>
                          <a:pt x="362427" y="118753"/>
                        </a:moveTo>
                        <a:lnTo>
                          <a:pt x="362427" y="109800"/>
                        </a:lnTo>
                        <a:cubicBezTo>
                          <a:pt x="349187" y="109990"/>
                          <a:pt x="335947" y="109990"/>
                          <a:pt x="322707" y="110085"/>
                        </a:cubicBezTo>
                        <a:cubicBezTo>
                          <a:pt x="323184" y="80177"/>
                          <a:pt x="323565" y="50268"/>
                          <a:pt x="324041" y="20360"/>
                        </a:cubicBezTo>
                        <a:cubicBezTo>
                          <a:pt x="324041" y="19884"/>
                          <a:pt x="323945" y="19407"/>
                          <a:pt x="323755" y="19026"/>
                        </a:cubicBezTo>
                        <a:cubicBezTo>
                          <a:pt x="336614" y="18836"/>
                          <a:pt x="349568" y="18645"/>
                          <a:pt x="362427" y="18455"/>
                        </a:cubicBezTo>
                        <a:lnTo>
                          <a:pt x="362427" y="9501"/>
                        </a:lnTo>
                        <a:cubicBezTo>
                          <a:pt x="318040" y="10263"/>
                          <a:pt x="273654" y="10835"/>
                          <a:pt x="229267" y="11311"/>
                        </a:cubicBezTo>
                        <a:cubicBezTo>
                          <a:pt x="229267" y="9025"/>
                          <a:pt x="229267" y="6644"/>
                          <a:pt x="229267" y="4358"/>
                        </a:cubicBezTo>
                        <a:cubicBezTo>
                          <a:pt x="229267" y="-1453"/>
                          <a:pt x="220313" y="-1453"/>
                          <a:pt x="220313" y="4358"/>
                        </a:cubicBezTo>
                        <a:cubicBezTo>
                          <a:pt x="220313" y="6739"/>
                          <a:pt x="220313" y="9025"/>
                          <a:pt x="220313" y="11406"/>
                        </a:cubicBezTo>
                        <a:cubicBezTo>
                          <a:pt x="190500" y="11787"/>
                          <a:pt x="160687" y="12073"/>
                          <a:pt x="130874" y="12454"/>
                        </a:cubicBezTo>
                        <a:cubicBezTo>
                          <a:pt x="130874" y="11120"/>
                          <a:pt x="130874" y="9882"/>
                          <a:pt x="130779" y="8549"/>
                        </a:cubicBezTo>
                        <a:cubicBezTo>
                          <a:pt x="130588" y="2738"/>
                          <a:pt x="121634" y="2738"/>
                          <a:pt x="121825" y="8549"/>
                        </a:cubicBezTo>
                        <a:cubicBezTo>
                          <a:pt x="121825" y="9882"/>
                          <a:pt x="121825" y="11216"/>
                          <a:pt x="121920" y="12549"/>
                        </a:cubicBezTo>
                        <a:cubicBezTo>
                          <a:pt x="94298" y="12835"/>
                          <a:pt x="66675" y="13216"/>
                          <a:pt x="39053" y="13692"/>
                        </a:cubicBezTo>
                        <a:cubicBezTo>
                          <a:pt x="39053" y="12549"/>
                          <a:pt x="39053" y="11406"/>
                          <a:pt x="39053" y="10263"/>
                        </a:cubicBezTo>
                        <a:cubicBezTo>
                          <a:pt x="38958" y="4453"/>
                          <a:pt x="30004" y="4453"/>
                          <a:pt x="30099" y="10263"/>
                        </a:cubicBezTo>
                        <a:cubicBezTo>
                          <a:pt x="30099" y="11406"/>
                          <a:pt x="30099" y="12645"/>
                          <a:pt x="30099" y="13787"/>
                        </a:cubicBezTo>
                        <a:cubicBezTo>
                          <a:pt x="20098" y="13978"/>
                          <a:pt x="10002" y="14073"/>
                          <a:pt x="0" y="14264"/>
                        </a:cubicBezTo>
                        <a:lnTo>
                          <a:pt x="0" y="23217"/>
                        </a:lnTo>
                        <a:cubicBezTo>
                          <a:pt x="10096" y="23027"/>
                          <a:pt x="20194" y="22932"/>
                          <a:pt x="30290" y="22741"/>
                        </a:cubicBezTo>
                        <a:cubicBezTo>
                          <a:pt x="30766" y="51411"/>
                          <a:pt x="31338" y="80082"/>
                          <a:pt x="31814" y="108752"/>
                        </a:cubicBezTo>
                        <a:cubicBezTo>
                          <a:pt x="21241" y="108847"/>
                          <a:pt x="10573" y="109133"/>
                          <a:pt x="0" y="109323"/>
                        </a:cubicBezTo>
                        <a:lnTo>
                          <a:pt x="0" y="118277"/>
                        </a:lnTo>
                        <a:cubicBezTo>
                          <a:pt x="10669" y="118086"/>
                          <a:pt x="21336" y="117801"/>
                          <a:pt x="32004" y="117705"/>
                        </a:cubicBezTo>
                        <a:cubicBezTo>
                          <a:pt x="32481" y="144566"/>
                          <a:pt x="32957" y="171331"/>
                          <a:pt x="33433" y="198192"/>
                        </a:cubicBezTo>
                        <a:cubicBezTo>
                          <a:pt x="22289" y="198192"/>
                          <a:pt x="11145" y="198192"/>
                          <a:pt x="0" y="198096"/>
                        </a:cubicBezTo>
                        <a:lnTo>
                          <a:pt x="0" y="207050"/>
                        </a:lnTo>
                        <a:cubicBezTo>
                          <a:pt x="11145" y="207050"/>
                          <a:pt x="22384" y="207050"/>
                          <a:pt x="33528" y="207145"/>
                        </a:cubicBezTo>
                        <a:cubicBezTo>
                          <a:pt x="33624" y="214098"/>
                          <a:pt x="33814" y="221052"/>
                          <a:pt x="33909" y="228005"/>
                        </a:cubicBezTo>
                        <a:lnTo>
                          <a:pt x="42863" y="228005"/>
                        </a:lnTo>
                        <a:cubicBezTo>
                          <a:pt x="42768" y="221052"/>
                          <a:pt x="42577" y="214098"/>
                          <a:pt x="42482" y="207145"/>
                        </a:cubicBezTo>
                        <a:cubicBezTo>
                          <a:pt x="70866" y="207240"/>
                          <a:pt x="99251" y="207336"/>
                          <a:pt x="127635" y="207431"/>
                        </a:cubicBezTo>
                        <a:cubicBezTo>
                          <a:pt x="127826" y="214289"/>
                          <a:pt x="128016" y="221147"/>
                          <a:pt x="128207" y="228005"/>
                        </a:cubicBezTo>
                        <a:lnTo>
                          <a:pt x="137160" y="228005"/>
                        </a:lnTo>
                        <a:cubicBezTo>
                          <a:pt x="136970" y="221147"/>
                          <a:pt x="136779" y="214289"/>
                          <a:pt x="136589" y="207526"/>
                        </a:cubicBezTo>
                        <a:cubicBezTo>
                          <a:pt x="164211" y="207526"/>
                          <a:pt x="191738" y="207717"/>
                          <a:pt x="219361" y="207812"/>
                        </a:cubicBezTo>
                        <a:cubicBezTo>
                          <a:pt x="219361" y="214575"/>
                          <a:pt x="219361" y="221242"/>
                          <a:pt x="219266" y="228005"/>
                        </a:cubicBezTo>
                        <a:lnTo>
                          <a:pt x="228219" y="228005"/>
                        </a:lnTo>
                        <a:cubicBezTo>
                          <a:pt x="228219" y="221242"/>
                          <a:pt x="228219" y="214575"/>
                          <a:pt x="228315" y="207812"/>
                        </a:cubicBezTo>
                        <a:cubicBezTo>
                          <a:pt x="256318" y="207812"/>
                          <a:pt x="284322" y="208002"/>
                          <a:pt x="312325" y="208097"/>
                        </a:cubicBezTo>
                        <a:cubicBezTo>
                          <a:pt x="312230" y="214670"/>
                          <a:pt x="312134" y="221337"/>
                          <a:pt x="312039" y="227910"/>
                        </a:cubicBezTo>
                        <a:lnTo>
                          <a:pt x="320993" y="227910"/>
                        </a:lnTo>
                        <a:cubicBezTo>
                          <a:pt x="321088" y="221337"/>
                          <a:pt x="321183" y="214670"/>
                          <a:pt x="321279" y="208097"/>
                        </a:cubicBezTo>
                        <a:cubicBezTo>
                          <a:pt x="334995" y="208097"/>
                          <a:pt x="348711" y="208097"/>
                          <a:pt x="362427" y="208288"/>
                        </a:cubicBezTo>
                        <a:lnTo>
                          <a:pt x="362427" y="199335"/>
                        </a:lnTo>
                        <a:cubicBezTo>
                          <a:pt x="348711" y="199335"/>
                          <a:pt x="335090" y="199239"/>
                          <a:pt x="321374" y="199144"/>
                        </a:cubicBezTo>
                        <a:cubicBezTo>
                          <a:pt x="321755" y="172379"/>
                          <a:pt x="322136" y="145613"/>
                          <a:pt x="322517" y="118848"/>
                        </a:cubicBezTo>
                        <a:cubicBezTo>
                          <a:pt x="335852" y="118848"/>
                          <a:pt x="349091" y="118753"/>
                          <a:pt x="362427" y="118562"/>
                        </a:cubicBezTo>
                        <a:close/>
                        <a:moveTo>
                          <a:pt x="315278" y="19121"/>
                        </a:moveTo>
                        <a:cubicBezTo>
                          <a:pt x="315278" y="19121"/>
                          <a:pt x="314992" y="19884"/>
                          <a:pt x="314992" y="20360"/>
                        </a:cubicBezTo>
                        <a:cubicBezTo>
                          <a:pt x="314516" y="50268"/>
                          <a:pt x="314135" y="80177"/>
                          <a:pt x="313659" y="110085"/>
                        </a:cubicBezTo>
                        <a:cubicBezTo>
                          <a:pt x="285369" y="110085"/>
                          <a:pt x="256985" y="109895"/>
                          <a:pt x="228695" y="109609"/>
                        </a:cubicBezTo>
                        <a:cubicBezTo>
                          <a:pt x="228886" y="79796"/>
                          <a:pt x="228981" y="49983"/>
                          <a:pt x="229171" y="20265"/>
                        </a:cubicBezTo>
                        <a:cubicBezTo>
                          <a:pt x="257842" y="19979"/>
                          <a:pt x="286608" y="19503"/>
                          <a:pt x="315278" y="19121"/>
                        </a:cubicBezTo>
                        <a:close/>
                        <a:moveTo>
                          <a:pt x="220219" y="20360"/>
                        </a:moveTo>
                        <a:cubicBezTo>
                          <a:pt x="220028" y="50078"/>
                          <a:pt x="219933" y="79796"/>
                          <a:pt x="219742" y="109514"/>
                        </a:cubicBezTo>
                        <a:cubicBezTo>
                          <a:pt x="191071" y="109228"/>
                          <a:pt x="162306" y="108847"/>
                          <a:pt x="133636" y="108657"/>
                        </a:cubicBezTo>
                        <a:lnTo>
                          <a:pt x="131064" y="21408"/>
                        </a:lnTo>
                        <a:cubicBezTo>
                          <a:pt x="160782" y="21027"/>
                          <a:pt x="190500" y="20741"/>
                          <a:pt x="220219" y="20360"/>
                        </a:cubicBezTo>
                        <a:close/>
                        <a:moveTo>
                          <a:pt x="39148" y="22646"/>
                        </a:moveTo>
                        <a:cubicBezTo>
                          <a:pt x="66770" y="22265"/>
                          <a:pt x="94393" y="21884"/>
                          <a:pt x="122111" y="21503"/>
                        </a:cubicBezTo>
                        <a:cubicBezTo>
                          <a:pt x="122968" y="50554"/>
                          <a:pt x="123825" y="79605"/>
                          <a:pt x="124683" y="108657"/>
                        </a:cubicBezTo>
                        <a:cubicBezTo>
                          <a:pt x="96679" y="108466"/>
                          <a:pt x="68675" y="108371"/>
                          <a:pt x="40767" y="108657"/>
                        </a:cubicBezTo>
                        <a:cubicBezTo>
                          <a:pt x="40291" y="79986"/>
                          <a:pt x="39720" y="51316"/>
                          <a:pt x="39244" y="22646"/>
                        </a:cubicBezTo>
                        <a:close/>
                        <a:moveTo>
                          <a:pt x="42291" y="198287"/>
                        </a:moveTo>
                        <a:cubicBezTo>
                          <a:pt x="41815" y="171426"/>
                          <a:pt x="41339" y="144470"/>
                          <a:pt x="40863" y="117610"/>
                        </a:cubicBezTo>
                        <a:cubicBezTo>
                          <a:pt x="68866" y="117324"/>
                          <a:pt x="96870" y="117420"/>
                          <a:pt x="124969" y="117610"/>
                        </a:cubicBezTo>
                        <a:cubicBezTo>
                          <a:pt x="125730" y="144566"/>
                          <a:pt x="126588" y="171617"/>
                          <a:pt x="127350" y="198572"/>
                        </a:cubicBezTo>
                        <a:cubicBezTo>
                          <a:pt x="99060" y="198572"/>
                          <a:pt x="70676" y="198382"/>
                          <a:pt x="42386" y="198287"/>
                        </a:cubicBezTo>
                        <a:close/>
                        <a:moveTo>
                          <a:pt x="136303" y="198668"/>
                        </a:moveTo>
                        <a:cubicBezTo>
                          <a:pt x="135541" y="171712"/>
                          <a:pt x="134684" y="144661"/>
                          <a:pt x="133921" y="117705"/>
                        </a:cubicBezTo>
                        <a:cubicBezTo>
                          <a:pt x="162496" y="117896"/>
                          <a:pt x="191167" y="118277"/>
                          <a:pt x="219742" y="118562"/>
                        </a:cubicBezTo>
                        <a:cubicBezTo>
                          <a:pt x="219646" y="145328"/>
                          <a:pt x="219456" y="172188"/>
                          <a:pt x="219361" y="198953"/>
                        </a:cubicBezTo>
                        <a:cubicBezTo>
                          <a:pt x="191644" y="198953"/>
                          <a:pt x="164021" y="198763"/>
                          <a:pt x="136303" y="198668"/>
                        </a:cubicBezTo>
                        <a:close/>
                        <a:moveTo>
                          <a:pt x="312420" y="199335"/>
                        </a:moveTo>
                        <a:cubicBezTo>
                          <a:pt x="284417" y="199239"/>
                          <a:pt x="256318" y="199144"/>
                          <a:pt x="228315" y="199049"/>
                        </a:cubicBezTo>
                        <a:cubicBezTo>
                          <a:pt x="228410" y="172284"/>
                          <a:pt x="228600" y="145423"/>
                          <a:pt x="228695" y="118658"/>
                        </a:cubicBezTo>
                        <a:cubicBezTo>
                          <a:pt x="256985" y="118944"/>
                          <a:pt x="285274" y="119134"/>
                          <a:pt x="313563" y="119134"/>
                        </a:cubicBezTo>
                        <a:cubicBezTo>
                          <a:pt x="313182" y="145899"/>
                          <a:pt x="312801" y="172665"/>
                          <a:pt x="312420" y="19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48" name="Google Shape;6342;p52">
                  <a:extLst>
                    <a:ext uri="{FF2B5EF4-FFF2-40B4-BE49-F238E27FC236}">
                      <a16:creationId xmlns:a16="http://schemas.microsoft.com/office/drawing/2014/main" id="{4650577C-D9CE-B8E8-4EFD-C387AB585EB7}"/>
                    </a:ext>
                  </a:extLst>
                </p:cNvPr>
                <p:cNvGrpSpPr/>
                <p:nvPr/>
              </p:nvGrpSpPr>
              <p:grpSpPr>
                <a:xfrm>
                  <a:off x="8481273" y="4902928"/>
                  <a:ext cx="461558" cy="228378"/>
                  <a:chOff x="8481273" y="4902928"/>
                  <a:chExt cx="461558" cy="228378"/>
                </a:xfrm>
              </p:grpSpPr>
              <p:sp>
                <p:nvSpPr>
                  <p:cNvPr id="6749" name="Google Shape;6343;p52">
                    <a:extLst>
                      <a:ext uri="{FF2B5EF4-FFF2-40B4-BE49-F238E27FC236}">
                        <a16:creationId xmlns:a16="http://schemas.microsoft.com/office/drawing/2014/main" id="{D124EFB9-EC23-5F7B-B59F-1F15C19B7697}"/>
                      </a:ext>
                    </a:extLst>
                  </p:cNvPr>
                  <p:cNvSpPr/>
                  <p:nvPr/>
                </p:nvSpPr>
                <p:spPr>
                  <a:xfrm>
                    <a:off x="8660510" y="5020150"/>
                    <a:ext cx="107060" cy="81820"/>
                  </a:xfrm>
                  <a:custGeom>
                    <a:avLst/>
                    <a:gdLst/>
                    <a:ahLst/>
                    <a:cxnLst/>
                    <a:rect l="l" t="t" r="r" b="b"/>
                    <a:pathLst>
                      <a:path w="107060" h="81820" extrusionOk="0">
                        <a:moveTo>
                          <a:pt x="0" y="0"/>
                        </a:moveTo>
                        <a:cubicBezTo>
                          <a:pt x="8097" y="27146"/>
                          <a:pt x="16193" y="54388"/>
                          <a:pt x="24289" y="81534"/>
                        </a:cubicBezTo>
                        <a:cubicBezTo>
                          <a:pt x="51911" y="81534"/>
                          <a:pt x="79439" y="81725"/>
                          <a:pt x="107061" y="81820"/>
                        </a:cubicBezTo>
                        <a:cubicBezTo>
                          <a:pt x="99917" y="54769"/>
                          <a:pt x="92773" y="27623"/>
                          <a:pt x="85725" y="571"/>
                        </a:cubicBezTo>
                        <a:cubicBezTo>
                          <a:pt x="57150" y="381"/>
                          <a:pt x="28670" y="191"/>
                          <a:pt x="95" y="9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0" name="Google Shape;6344;p52">
                    <a:extLst>
                      <a:ext uri="{FF2B5EF4-FFF2-40B4-BE49-F238E27FC236}">
                        <a16:creationId xmlns:a16="http://schemas.microsoft.com/office/drawing/2014/main" id="{181B6B6B-EF72-8F56-BDF4-CC2A5B314262}"/>
                      </a:ext>
                    </a:extLst>
                  </p:cNvPr>
                  <p:cNvSpPr/>
                  <p:nvPr/>
                </p:nvSpPr>
                <p:spPr>
                  <a:xfrm>
                    <a:off x="8755379" y="5020722"/>
                    <a:ext cx="105251" cy="81534"/>
                  </a:xfrm>
                  <a:custGeom>
                    <a:avLst/>
                    <a:gdLst/>
                    <a:ahLst/>
                    <a:cxnLst/>
                    <a:rect l="l" t="t" r="r" b="b"/>
                    <a:pathLst>
                      <a:path w="105251" h="81534" extrusionOk="0">
                        <a:moveTo>
                          <a:pt x="95" y="0"/>
                        </a:moveTo>
                        <a:cubicBezTo>
                          <a:pt x="7239" y="27051"/>
                          <a:pt x="14383" y="54197"/>
                          <a:pt x="21431" y="81249"/>
                        </a:cubicBezTo>
                        <a:cubicBezTo>
                          <a:pt x="49339" y="81249"/>
                          <a:pt x="77343" y="81439"/>
                          <a:pt x="105251" y="81534"/>
                        </a:cubicBezTo>
                        <a:cubicBezTo>
                          <a:pt x="98393" y="54388"/>
                          <a:pt x="91535" y="27337"/>
                          <a:pt x="84677" y="191"/>
                        </a:cubicBezTo>
                        <a:cubicBezTo>
                          <a:pt x="56483" y="191"/>
                          <a:pt x="28289" y="191"/>
                          <a:pt x="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1" name="Google Shape;6345;p52">
                    <a:extLst>
                      <a:ext uri="{FF2B5EF4-FFF2-40B4-BE49-F238E27FC236}">
                        <a16:creationId xmlns:a16="http://schemas.microsoft.com/office/drawing/2014/main" id="{373A8202-BD77-B893-CEB3-D2ECC22439AB}"/>
                      </a:ext>
                    </a:extLst>
                  </p:cNvPr>
                  <p:cNvSpPr/>
                  <p:nvPr/>
                </p:nvSpPr>
                <p:spPr>
                  <a:xfrm>
                    <a:off x="8567450" y="5020108"/>
                    <a:ext cx="107918" cy="81576"/>
                  </a:xfrm>
                  <a:custGeom>
                    <a:avLst/>
                    <a:gdLst/>
                    <a:ahLst/>
                    <a:cxnLst/>
                    <a:rect l="l" t="t" r="r" b="b"/>
                    <a:pathLst>
                      <a:path w="107918" h="81576" extrusionOk="0">
                        <a:moveTo>
                          <a:pt x="0" y="138"/>
                        </a:moveTo>
                        <a:cubicBezTo>
                          <a:pt x="7716" y="27189"/>
                          <a:pt x="15431" y="54240"/>
                          <a:pt x="23241" y="81290"/>
                        </a:cubicBezTo>
                        <a:cubicBezTo>
                          <a:pt x="51435" y="81290"/>
                          <a:pt x="79725" y="81481"/>
                          <a:pt x="107918" y="81576"/>
                        </a:cubicBezTo>
                        <a:cubicBezTo>
                          <a:pt x="99822" y="54430"/>
                          <a:pt x="91726" y="27189"/>
                          <a:pt x="83630" y="42"/>
                        </a:cubicBezTo>
                        <a:cubicBezTo>
                          <a:pt x="55722" y="-53"/>
                          <a:pt x="27813" y="42"/>
                          <a:pt x="0" y="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2" name="Google Shape;6346;p52">
                    <a:extLst>
                      <a:ext uri="{FF2B5EF4-FFF2-40B4-BE49-F238E27FC236}">
                        <a16:creationId xmlns:a16="http://schemas.microsoft.com/office/drawing/2014/main" id="{104EEDE2-BD74-14B5-C01A-85B1C74CFFD3}"/>
                      </a:ext>
                    </a:extLst>
                  </p:cNvPr>
                  <p:cNvSpPr/>
                  <p:nvPr/>
                </p:nvSpPr>
                <p:spPr>
                  <a:xfrm>
                    <a:off x="8540400" y="4924614"/>
                    <a:ext cx="108013" cy="86677"/>
                  </a:xfrm>
                  <a:custGeom>
                    <a:avLst/>
                    <a:gdLst/>
                    <a:ahLst/>
                    <a:cxnLst/>
                    <a:rect l="l" t="t" r="r" b="b"/>
                    <a:pathLst>
                      <a:path w="108013" h="86677" extrusionOk="0">
                        <a:moveTo>
                          <a:pt x="0" y="1048"/>
                        </a:moveTo>
                        <a:cubicBezTo>
                          <a:pt x="8191" y="29623"/>
                          <a:pt x="16288" y="58103"/>
                          <a:pt x="24479" y="86678"/>
                        </a:cubicBezTo>
                        <a:cubicBezTo>
                          <a:pt x="52292" y="86487"/>
                          <a:pt x="80200" y="86487"/>
                          <a:pt x="108013" y="86582"/>
                        </a:cubicBezTo>
                        <a:cubicBezTo>
                          <a:pt x="99441" y="57721"/>
                          <a:pt x="90868" y="28861"/>
                          <a:pt x="82296" y="0"/>
                        </a:cubicBezTo>
                        <a:cubicBezTo>
                          <a:pt x="54864" y="286"/>
                          <a:pt x="27432" y="667"/>
                          <a:pt x="0" y="1143"/>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3" name="Google Shape;6347;p52">
                    <a:extLst>
                      <a:ext uri="{FF2B5EF4-FFF2-40B4-BE49-F238E27FC236}">
                        <a16:creationId xmlns:a16="http://schemas.microsoft.com/office/drawing/2014/main" id="{3069EB91-1D3C-1CEB-868A-4CC4D47348A2}"/>
                      </a:ext>
                    </a:extLst>
                  </p:cNvPr>
                  <p:cNvSpPr/>
                  <p:nvPr/>
                </p:nvSpPr>
                <p:spPr>
                  <a:xfrm>
                    <a:off x="8631935" y="4923376"/>
                    <a:ext cx="111823" cy="88296"/>
                  </a:xfrm>
                  <a:custGeom>
                    <a:avLst/>
                    <a:gdLst/>
                    <a:ahLst/>
                    <a:cxnLst/>
                    <a:rect l="l" t="t" r="r" b="b"/>
                    <a:pathLst>
                      <a:path w="111823" h="88296" extrusionOk="0">
                        <a:moveTo>
                          <a:pt x="95" y="1048"/>
                        </a:moveTo>
                        <a:lnTo>
                          <a:pt x="25908" y="87820"/>
                        </a:lnTo>
                        <a:cubicBezTo>
                          <a:pt x="54578" y="87916"/>
                          <a:pt x="83248" y="88201"/>
                          <a:pt x="111823" y="88297"/>
                        </a:cubicBezTo>
                        <a:cubicBezTo>
                          <a:pt x="104108" y="58864"/>
                          <a:pt x="96393" y="29432"/>
                          <a:pt x="88582" y="0"/>
                        </a:cubicBezTo>
                        <a:cubicBezTo>
                          <a:pt x="59055" y="381"/>
                          <a:pt x="29528" y="667"/>
                          <a:pt x="0" y="1048"/>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4" name="Google Shape;6348;p52">
                    <a:extLst>
                      <a:ext uri="{FF2B5EF4-FFF2-40B4-BE49-F238E27FC236}">
                        <a16:creationId xmlns:a16="http://schemas.microsoft.com/office/drawing/2014/main" id="{A2F5A278-62FC-ED67-E326-E7C120D38207}"/>
                      </a:ext>
                    </a:extLst>
                  </p:cNvPr>
                  <p:cNvSpPr/>
                  <p:nvPr/>
                </p:nvSpPr>
                <p:spPr>
                  <a:xfrm>
                    <a:off x="8729852" y="4922138"/>
                    <a:ext cx="108013" cy="89858"/>
                  </a:xfrm>
                  <a:custGeom>
                    <a:avLst/>
                    <a:gdLst/>
                    <a:ahLst/>
                    <a:cxnLst/>
                    <a:rect l="l" t="t" r="r" b="b"/>
                    <a:pathLst>
                      <a:path w="108013" h="89858" extrusionOk="0">
                        <a:moveTo>
                          <a:pt x="86010" y="0"/>
                        </a:moveTo>
                        <a:cubicBezTo>
                          <a:pt x="57340" y="381"/>
                          <a:pt x="28670" y="762"/>
                          <a:pt x="0" y="1143"/>
                        </a:cubicBezTo>
                        <a:cubicBezTo>
                          <a:pt x="7715" y="30671"/>
                          <a:pt x="15526" y="60103"/>
                          <a:pt x="23241" y="89630"/>
                        </a:cubicBezTo>
                        <a:cubicBezTo>
                          <a:pt x="51530" y="89821"/>
                          <a:pt x="79724" y="89916"/>
                          <a:pt x="108013" y="89821"/>
                        </a:cubicBezTo>
                        <a:cubicBezTo>
                          <a:pt x="100679" y="60674"/>
                          <a:pt x="93250" y="31623"/>
                          <a:pt x="85915" y="2476"/>
                        </a:cubicBezTo>
                        <a:cubicBezTo>
                          <a:pt x="85725" y="1524"/>
                          <a:pt x="85820" y="762"/>
                          <a:pt x="86010" y="95"/>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5" name="Google Shape;6349;p52">
                    <a:extLst>
                      <a:ext uri="{FF2B5EF4-FFF2-40B4-BE49-F238E27FC236}">
                        <a16:creationId xmlns:a16="http://schemas.microsoft.com/office/drawing/2014/main" id="{5CDDE8CE-8B3D-1BAA-569A-F8C9C6B8D546}"/>
                      </a:ext>
                    </a:extLst>
                  </p:cNvPr>
                  <p:cNvSpPr/>
                  <p:nvPr/>
                </p:nvSpPr>
                <p:spPr>
                  <a:xfrm>
                    <a:off x="8558116" y="5020150"/>
                    <a:ext cx="32480" cy="81153"/>
                  </a:xfrm>
                  <a:custGeom>
                    <a:avLst/>
                    <a:gdLst/>
                    <a:ahLst/>
                    <a:cxnLst/>
                    <a:rect l="l" t="t" r="r" b="b"/>
                    <a:pathLst>
                      <a:path w="32480" h="81153" extrusionOk="0">
                        <a:moveTo>
                          <a:pt x="9334" y="95"/>
                        </a:moveTo>
                        <a:cubicBezTo>
                          <a:pt x="6191" y="95"/>
                          <a:pt x="3143" y="95"/>
                          <a:pt x="0" y="95"/>
                        </a:cubicBezTo>
                        <a:cubicBezTo>
                          <a:pt x="7715" y="27146"/>
                          <a:pt x="15430" y="54197"/>
                          <a:pt x="23146" y="81153"/>
                        </a:cubicBezTo>
                        <a:cubicBezTo>
                          <a:pt x="26289" y="81153"/>
                          <a:pt x="29433" y="81153"/>
                          <a:pt x="32481" y="81153"/>
                        </a:cubicBezTo>
                        <a:cubicBezTo>
                          <a:pt x="24765" y="54102"/>
                          <a:pt x="17050" y="27051"/>
                          <a:pt x="9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6" name="Google Shape;6350;p52">
                    <a:extLst>
                      <a:ext uri="{FF2B5EF4-FFF2-40B4-BE49-F238E27FC236}">
                        <a16:creationId xmlns:a16="http://schemas.microsoft.com/office/drawing/2014/main" id="{5CD14E34-7973-B5BE-D1DB-1AF1A6596338}"/>
                      </a:ext>
                    </a:extLst>
                  </p:cNvPr>
                  <p:cNvSpPr/>
                  <p:nvPr/>
                </p:nvSpPr>
                <p:spPr>
                  <a:xfrm>
                    <a:off x="8531065" y="4925662"/>
                    <a:ext cx="33813" cy="85629"/>
                  </a:xfrm>
                  <a:custGeom>
                    <a:avLst/>
                    <a:gdLst/>
                    <a:ahLst/>
                    <a:cxnLst/>
                    <a:rect l="l" t="t" r="r" b="b"/>
                    <a:pathLst>
                      <a:path w="33813" h="85629" extrusionOk="0">
                        <a:moveTo>
                          <a:pt x="9334" y="0"/>
                        </a:moveTo>
                        <a:cubicBezTo>
                          <a:pt x="6191" y="0"/>
                          <a:pt x="3143" y="0"/>
                          <a:pt x="0" y="95"/>
                        </a:cubicBezTo>
                        <a:cubicBezTo>
                          <a:pt x="8191" y="28575"/>
                          <a:pt x="16287" y="57150"/>
                          <a:pt x="24479" y="85630"/>
                        </a:cubicBezTo>
                        <a:cubicBezTo>
                          <a:pt x="27622" y="85630"/>
                          <a:pt x="30670" y="85630"/>
                          <a:pt x="33814" y="85630"/>
                        </a:cubicBezTo>
                        <a:cubicBezTo>
                          <a:pt x="25622" y="57055"/>
                          <a:pt x="17526" y="28575"/>
                          <a:pt x="9334"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7" name="Google Shape;6351;p52">
                    <a:extLst>
                      <a:ext uri="{FF2B5EF4-FFF2-40B4-BE49-F238E27FC236}">
                        <a16:creationId xmlns:a16="http://schemas.microsoft.com/office/drawing/2014/main" id="{E7314BA2-E23C-161F-F454-8A000FCE02CC}"/>
                      </a:ext>
                    </a:extLst>
                  </p:cNvPr>
                  <p:cNvSpPr/>
                  <p:nvPr/>
                </p:nvSpPr>
                <p:spPr>
                  <a:xfrm>
                    <a:off x="8583929" y="5110447"/>
                    <a:ext cx="15239" cy="20859"/>
                  </a:xfrm>
                  <a:custGeom>
                    <a:avLst/>
                    <a:gdLst/>
                    <a:ahLst/>
                    <a:cxnLst/>
                    <a:rect l="l" t="t" r="r" b="b"/>
                    <a:pathLst>
                      <a:path w="15239" h="20859" extrusionOk="0">
                        <a:moveTo>
                          <a:pt x="5905" y="20764"/>
                        </a:moveTo>
                        <a:lnTo>
                          <a:pt x="15240" y="20764"/>
                        </a:lnTo>
                        <a:cubicBezTo>
                          <a:pt x="13240" y="13811"/>
                          <a:pt x="11239" y="6858"/>
                          <a:pt x="9334" y="0"/>
                        </a:cubicBezTo>
                        <a:cubicBezTo>
                          <a:pt x="6191" y="0"/>
                          <a:pt x="3048" y="0"/>
                          <a:pt x="0" y="0"/>
                        </a:cubicBezTo>
                        <a:lnTo>
                          <a:pt x="5905" y="208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8" name="Google Shape;6352;p52">
                    <a:extLst>
                      <a:ext uri="{FF2B5EF4-FFF2-40B4-BE49-F238E27FC236}">
                        <a16:creationId xmlns:a16="http://schemas.microsoft.com/office/drawing/2014/main" id="{D3A79971-769A-DB05-E4FE-089564C0D53E}"/>
                      </a:ext>
                    </a:extLst>
                  </p:cNvPr>
                  <p:cNvSpPr/>
                  <p:nvPr/>
                </p:nvSpPr>
                <p:spPr>
                  <a:xfrm>
                    <a:off x="8527722" y="4908875"/>
                    <a:ext cx="10201" cy="7929"/>
                  </a:xfrm>
                  <a:custGeom>
                    <a:avLst/>
                    <a:gdLst/>
                    <a:ahLst/>
                    <a:cxnLst/>
                    <a:rect l="l" t="t" r="r" b="b"/>
                    <a:pathLst>
                      <a:path w="10201" h="7929" extrusionOk="0">
                        <a:moveTo>
                          <a:pt x="8868" y="3167"/>
                        </a:moveTo>
                        <a:cubicBezTo>
                          <a:pt x="7249" y="-2358"/>
                          <a:pt x="-1419" y="-72"/>
                          <a:pt x="201" y="5548"/>
                        </a:cubicBezTo>
                        <a:cubicBezTo>
                          <a:pt x="391" y="6310"/>
                          <a:pt x="677" y="7167"/>
                          <a:pt x="867" y="7930"/>
                        </a:cubicBezTo>
                        <a:cubicBezTo>
                          <a:pt x="4010" y="7930"/>
                          <a:pt x="7058" y="7930"/>
                          <a:pt x="10202" y="7834"/>
                        </a:cubicBezTo>
                        <a:cubicBezTo>
                          <a:pt x="9726" y="6310"/>
                          <a:pt x="9345" y="4786"/>
                          <a:pt x="8868" y="316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9" name="Google Shape;6353;p52">
                    <a:extLst>
                      <a:ext uri="{FF2B5EF4-FFF2-40B4-BE49-F238E27FC236}">
                        <a16:creationId xmlns:a16="http://schemas.microsoft.com/office/drawing/2014/main" id="{30C4002E-6CC8-2A6D-0726-8385D0CA2ECF}"/>
                      </a:ext>
                    </a:extLst>
                  </p:cNvPr>
                  <p:cNvSpPr/>
                  <p:nvPr/>
                </p:nvSpPr>
                <p:spPr>
                  <a:xfrm>
                    <a:off x="8618971" y="4907283"/>
                    <a:ext cx="10391" cy="8378"/>
                  </a:xfrm>
                  <a:custGeom>
                    <a:avLst/>
                    <a:gdLst/>
                    <a:ahLst/>
                    <a:cxnLst/>
                    <a:rect l="l" t="t" r="r" b="b"/>
                    <a:pathLst>
                      <a:path w="10391" h="8378" extrusionOk="0">
                        <a:moveTo>
                          <a:pt x="8868" y="3140"/>
                        </a:moveTo>
                        <a:cubicBezTo>
                          <a:pt x="7249" y="-2385"/>
                          <a:pt x="-1419" y="-4"/>
                          <a:pt x="201" y="5521"/>
                        </a:cubicBezTo>
                        <a:cubicBezTo>
                          <a:pt x="486" y="6473"/>
                          <a:pt x="772" y="7426"/>
                          <a:pt x="1058" y="8378"/>
                        </a:cubicBezTo>
                        <a:cubicBezTo>
                          <a:pt x="4201" y="8378"/>
                          <a:pt x="7249" y="8378"/>
                          <a:pt x="10392" y="8283"/>
                        </a:cubicBezTo>
                        <a:cubicBezTo>
                          <a:pt x="9916" y="6569"/>
                          <a:pt x="9344" y="4854"/>
                          <a:pt x="8868" y="3235"/>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0" name="Google Shape;6354;p52">
                    <a:extLst>
                      <a:ext uri="{FF2B5EF4-FFF2-40B4-BE49-F238E27FC236}">
                        <a16:creationId xmlns:a16="http://schemas.microsoft.com/office/drawing/2014/main" id="{94C47714-207D-7F7A-FCFB-9A7544918153}"/>
                      </a:ext>
                    </a:extLst>
                  </p:cNvPr>
                  <p:cNvSpPr/>
                  <p:nvPr/>
                </p:nvSpPr>
                <p:spPr>
                  <a:xfrm>
                    <a:off x="8622696" y="4924329"/>
                    <a:ext cx="35147" cy="86772"/>
                  </a:xfrm>
                  <a:custGeom>
                    <a:avLst/>
                    <a:gdLst/>
                    <a:ahLst/>
                    <a:cxnLst/>
                    <a:rect l="l" t="t" r="r" b="b"/>
                    <a:pathLst>
                      <a:path w="35147" h="86772" extrusionOk="0">
                        <a:moveTo>
                          <a:pt x="0" y="191"/>
                        </a:moveTo>
                        <a:cubicBezTo>
                          <a:pt x="8572" y="29051"/>
                          <a:pt x="17145" y="57912"/>
                          <a:pt x="25717" y="86773"/>
                        </a:cubicBezTo>
                        <a:cubicBezTo>
                          <a:pt x="28860" y="86773"/>
                          <a:pt x="32004" y="86773"/>
                          <a:pt x="35147" y="86773"/>
                        </a:cubicBezTo>
                        <a:lnTo>
                          <a:pt x="9334" y="0"/>
                        </a:lnTo>
                        <a:cubicBezTo>
                          <a:pt x="6191" y="0"/>
                          <a:pt x="3143" y="0"/>
                          <a:pt x="0"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1" name="Google Shape;6355;p52">
                    <a:extLst>
                      <a:ext uri="{FF2B5EF4-FFF2-40B4-BE49-F238E27FC236}">
                        <a16:creationId xmlns:a16="http://schemas.microsoft.com/office/drawing/2014/main" id="{A2F12E54-60E3-CA01-D296-69B917BF3EF5}"/>
                      </a:ext>
                    </a:extLst>
                  </p:cNvPr>
                  <p:cNvSpPr/>
                  <p:nvPr/>
                </p:nvSpPr>
                <p:spPr>
                  <a:xfrm>
                    <a:off x="8677941" y="5110733"/>
                    <a:ext cx="15525" cy="20478"/>
                  </a:xfrm>
                  <a:custGeom>
                    <a:avLst/>
                    <a:gdLst/>
                    <a:ahLst/>
                    <a:cxnLst/>
                    <a:rect l="l" t="t" r="r" b="b"/>
                    <a:pathLst>
                      <a:path w="15525" h="20478" extrusionOk="0">
                        <a:moveTo>
                          <a:pt x="6191" y="20479"/>
                        </a:moveTo>
                        <a:lnTo>
                          <a:pt x="15526" y="20479"/>
                        </a:lnTo>
                        <a:cubicBezTo>
                          <a:pt x="13525" y="13621"/>
                          <a:pt x="11430" y="6858"/>
                          <a:pt x="9430" y="0"/>
                        </a:cubicBezTo>
                        <a:cubicBezTo>
                          <a:pt x="6286" y="0"/>
                          <a:pt x="3143" y="0"/>
                          <a:pt x="0" y="0"/>
                        </a:cubicBezTo>
                        <a:cubicBezTo>
                          <a:pt x="2000" y="6858"/>
                          <a:pt x="4096" y="13716"/>
                          <a:pt x="6096" y="20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2" name="Google Shape;6356;p52">
                    <a:extLst>
                      <a:ext uri="{FF2B5EF4-FFF2-40B4-BE49-F238E27FC236}">
                        <a16:creationId xmlns:a16="http://schemas.microsoft.com/office/drawing/2014/main" id="{669FF033-71A6-5EAE-80F1-3277104BD14A}"/>
                      </a:ext>
                    </a:extLst>
                  </p:cNvPr>
                  <p:cNvSpPr/>
                  <p:nvPr/>
                </p:nvSpPr>
                <p:spPr>
                  <a:xfrm>
                    <a:off x="8651080" y="5020150"/>
                    <a:ext cx="33718" cy="81533"/>
                  </a:xfrm>
                  <a:custGeom>
                    <a:avLst/>
                    <a:gdLst/>
                    <a:ahLst/>
                    <a:cxnLst/>
                    <a:rect l="l" t="t" r="r" b="b"/>
                    <a:pathLst>
                      <a:path w="33718" h="81533" extrusionOk="0">
                        <a:moveTo>
                          <a:pt x="0" y="0"/>
                        </a:moveTo>
                        <a:cubicBezTo>
                          <a:pt x="8096" y="27146"/>
                          <a:pt x="16193" y="54388"/>
                          <a:pt x="24289" y="81534"/>
                        </a:cubicBezTo>
                        <a:cubicBezTo>
                          <a:pt x="27432" y="81534"/>
                          <a:pt x="30575" y="81534"/>
                          <a:pt x="33718" y="81534"/>
                        </a:cubicBezTo>
                        <a:cubicBezTo>
                          <a:pt x="25622" y="54388"/>
                          <a:pt x="17526" y="27146"/>
                          <a:pt x="9430" y="0"/>
                        </a:cubicBezTo>
                        <a:cubicBezTo>
                          <a:pt x="6286" y="0"/>
                          <a:pt x="3143" y="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3" name="Google Shape;6357;p52">
                    <a:extLst>
                      <a:ext uri="{FF2B5EF4-FFF2-40B4-BE49-F238E27FC236}">
                        <a16:creationId xmlns:a16="http://schemas.microsoft.com/office/drawing/2014/main" id="{5999C018-20BE-122F-4452-C0645F2E9C0E}"/>
                      </a:ext>
                    </a:extLst>
                  </p:cNvPr>
                  <p:cNvSpPr/>
                  <p:nvPr/>
                </p:nvSpPr>
                <p:spPr>
                  <a:xfrm>
                    <a:off x="8720613" y="4923186"/>
                    <a:ext cx="32575" cy="88487"/>
                  </a:xfrm>
                  <a:custGeom>
                    <a:avLst/>
                    <a:gdLst/>
                    <a:ahLst/>
                    <a:cxnLst/>
                    <a:rect l="l" t="t" r="r" b="b"/>
                    <a:pathLst>
                      <a:path w="32575" h="88487" extrusionOk="0">
                        <a:moveTo>
                          <a:pt x="0" y="191"/>
                        </a:moveTo>
                        <a:cubicBezTo>
                          <a:pt x="7715" y="29623"/>
                          <a:pt x="15430" y="59055"/>
                          <a:pt x="23241" y="88487"/>
                        </a:cubicBezTo>
                        <a:cubicBezTo>
                          <a:pt x="26384" y="88487"/>
                          <a:pt x="29433" y="88487"/>
                          <a:pt x="32575" y="88487"/>
                        </a:cubicBezTo>
                        <a:cubicBezTo>
                          <a:pt x="24860" y="58960"/>
                          <a:pt x="17050" y="29528"/>
                          <a:pt x="9335" y="0"/>
                        </a:cubicBezTo>
                        <a:cubicBezTo>
                          <a:pt x="6287" y="0"/>
                          <a:pt x="3143" y="0"/>
                          <a:pt x="95"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4" name="Google Shape;6358;p52">
                    <a:extLst>
                      <a:ext uri="{FF2B5EF4-FFF2-40B4-BE49-F238E27FC236}">
                        <a16:creationId xmlns:a16="http://schemas.microsoft.com/office/drawing/2014/main" id="{D3546A60-AF24-D805-50FC-5A0A4EB99BA7}"/>
                      </a:ext>
                    </a:extLst>
                  </p:cNvPr>
                  <p:cNvSpPr/>
                  <p:nvPr/>
                </p:nvSpPr>
                <p:spPr>
                  <a:xfrm>
                    <a:off x="8769857" y="5111019"/>
                    <a:ext cx="14668" cy="20192"/>
                  </a:xfrm>
                  <a:custGeom>
                    <a:avLst/>
                    <a:gdLst/>
                    <a:ahLst/>
                    <a:cxnLst/>
                    <a:rect l="l" t="t" r="r" b="b"/>
                    <a:pathLst>
                      <a:path w="14668" h="20192" extrusionOk="0">
                        <a:moveTo>
                          <a:pt x="5335" y="20193"/>
                        </a:moveTo>
                        <a:lnTo>
                          <a:pt x="14669" y="20193"/>
                        </a:lnTo>
                        <a:cubicBezTo>
                          <a:pt x="12859" y="13430"/>
                          <a:pt x="11145" y="6763"/>
                          <a:pt x="9335" y="0"/>
                        </a:cubicBezTo>
                        <a:cubicBezTo>
                          <a:pt x="6191" y="0"/>
                          <a:pt x="3143" y="0"/>
                          <a:pt x="0" y="0"/>
                        </a:cubicBezTo>
                        <a:cubicBezTo>
                          <a:pt x="1810" y="6763"/>
                          <a:pt x="3525" y="13526"/>
                          <a:pt x="5335" y="20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5" name="Google Shape;6359;p52">
                    <a:extLst>
                      <a:ext uri="{FF2B5EF4-FFF2-40B4-BE49-F238E27FC236}">
                        <a16:creationId xmlns:a16="http://schemas.microsoft.com/office/drawing/2014/main" id="{AAED9E01-99F2-BB6A-0187-A5157ADFC045}"/>
                      </a:ext>
                    </a:extLst>
                  </p:cNvPr>
                  <p:cNvSpPr/>
                  <p:nvPr/>
                </p:nvSpPr>
                <p:spPr>
                  <a:xfrm>
                    <a:off x="8746140" y="5020722"/>
                    <a:ext cx="30670" cy="81248"/>
                  </a:xfrm>
                  <a:custGeom>
                    <a:avLst/>
                    <a:gdLst/>
                    <a:ahLst/>
                    <a:cxnLst/>
                    <a:rect l="l" t="t" r="r" b="b"/>
                    <a:pathLst>
                      <a:path w="30670" h="81248" extrusionOk="0">
                        <a:moveTo>
                          <a:pt x="0" y="0"/>
                        </a:moveTo>
                        <a:cubicBezTo>
                          <a:pt x="7144" y="27051"/>
                          <a:pt x="14288" y="54197"/>
                          <a:pt x="21336" y="81249"/>
                        </a:cubicBezTo>
                        <a:cubicBezTo>
                          <a:pt x="24479" y="81249"/>
                          <a:pt x="27527" y="81249"/>
                          <a:pt x="30671" y="81249"/>
                        </a:cubicBezTo>
                        <a:cubicBezTo>
                          <a:pt x="23527" y="54197"/>
                          <a:pt x="16383" y="27051"/>
                          <a:pt x="9335" y="0"/>
                        </a:cubicBezTo>
                        <a:cubicBezTo>
                          <a:pt x="6191" y="0"/>
                          <a:pt x="3143" y="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6" name="Google Shape;6360;p52">
                    <a:extLst>
                      <a:ext uri="{FF2B5EF4-FFF2-40B4-BE49-F238E27FC236}">
                        <a16:creationId xmlns:a16="http://schemas.microsoft.com/office/drawing/2014/main" id="{A61281E0-CA37-855E-6AD2-A4C43FCF343A}"/>
                      </a:ext>
                    </a:extLst>
                  </p:cNvPr>
                  <p:cNvSpPr/>
                  <p:nvPr/>
                </p:nvSpPr>
                <p:spPr>
                  <a:xfrm>
                    <a:off x="8716530" y="4902928"/>
                    <a:ext cx="10940" cy="11495"/>
                  </a:xfrm>
                  <a:custGeom>
                    <a:avLst/>
                    <a:gdLst/>
                    <a:ahLst/>
                    <a:cxnLst/>
                    <a:rect l="l" t="t" r="r" b="b"/>
                    <a:pathLst>
                      <a:path w="10940" h="11495" extrusionOk="0">
                        <a:moveTo>
                          <a:pt x="8845" y="3208"/>
                        </a:moveTo>
                        <a:cubicBezTo>
                          <a:pt x="7416" y="-2412"/>
                          <a:pt x="-1347" y="-30"/>
                          <a:pt x="177" y="5589"/>
                        </a:cubicBezTo>
                        <a:cubicBezTo>
                          <a:pt x="653" y="7590"/>
                          <a:pt x="1225" y="9495"/>
                          <a:pt x="1701" y="11495"/>
                        </a:cubicBezTo>
                        <a:cubicBezTo>
                          <a:pt x="4749" y="11495"/>
                          <a:pt x="7893" y="11495"/>
                          <a:pt x="10941" y="11400"/>
                        </a:cubicBezTo>
                        <a:cubicBezTo>
                          <a:pt x="10178" y="8637"/>
                          <a:pt x="9512" y="5970"/>
                          <a:pt x="8749" y="3208"/>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7" name="Google Shape;6361;p52">
                    <a:extLst>
                      <a:ext uri="{FF2B5EF4-FFF2-40B4-BE49-F238E27FC236}">
                        <a16:creationId xmlns:a16="http://schemas.microsoft.com/office/drawing/2014/main" id="{68128455-D85E-0F04-FDB1-8ECA5FC54F1A}"/>
                      </a:ext>
                    </a:extLst>
                  </p:cNvPr>
                  <p:cNvSpPr/>
                  <p:nvPr/>
                </p:nvSpPr>
                <p:spPr>
                  <a:xfrm>
                    <a:off x="8840151" y="5020817"/>
                    <a:ext cx="29813" cy="81438"/>
                  </a:xfrm>
                  <a:custGeom>
                    <a:avLst/>
                    <a:gdLst/>
                    <a:ahLst/>
                    <a:cxnLst/>
                    <a:rect l="l" t="t" r="r" b="b"/>
                    <a:pathLst>
                      <a:path w="29813" h="81438" extrusionOk="0">
                        <a:moveTo>
                          <a:pt x="20574" y="81439"/>
                        </a:moveTo>
                        <a:cubicBezTo>
                          <a:pt x="23622" y="81439"/>
                          <a:pt x="26765" y="81439"/>
                          <a:pt x="29813" y="81439"/>
                        </a:cubicBezTo>
                        <a:cubicBezTo>
                          <a:pt x="22956" y="54293"/>
                          <a:pt x="16097" y="27146"/>
                          <a:pt x="9240" y="0"/>
                        </a:cubicBezTo>
                        <a:cubicBezTo>
                          <a:pt x="6191" y="0"/>
                          <a:pt x="3048" y="0"/>
                          <a:pt x="0" y="0"/>
                        </a:cubicBezTo>
                        <a:cubicBezTo>
                          <a:pt x="6858" y="27146"/>
                          <a:pt x="13716" y="54197"/>
                          <a:pt x="20574" y="813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8" name="Google Shape;6362;p52">
                    <a:extLst>
                      <a:ext uri="{FF2B5EF4-FFF2-40B4-BE49-F238E27FC236}">
                        <a16:creationId xmlns:a16="http://schemas.microsoft.com/office/drawing/2014/main" id="{4C797B01-5281-118E-7085-26D2C03B73DD}"/>
                      </a:ext>
                    </a:extLst>
                  </p:cNvPr>
                  <p:cNvSpPr/>
                  <p:nvPr/>
                </p:nvSpPr>
                <p:spPr>
                  <a:xfrm>
                    <a:off x="8863012" y="5111304"/>
                    <a:ext cx="14287" cy="19907"/>
                  </a:xfrm>
                  <a:custGeom>
                    <a:avLst/>
                    <a:gdLst/>
                    <a:ahLst/>
                    <a:cxnLst/>
                    <a:rect l="l" t="t" r="r" b="b"/>
                    <a:pathLst>
                      <a:path w="14287" h="19907" extrusionOk="0">
                        <a:moveTo>
                          <a:pt x="0" y="0"/>
                        </a:moveTo>
                        <a:cubicBezTo>
                          <a:pt x="1714" y="6668"/>
                          <a:pt x="3334" y="13335"/>
                          <a:pt x="5049" y="19907"/>
                        </a:cubicBezTo>
                        <a:lnTo>
                          <a:pt x="14288" y="19907"/>
                        </a:lnTo>
                        <a:cubicBezTo>
                          <a:pt x="12573" y="13240"/>
                          <a:pt x="10954" y="6668"/>
                          <a:pt x="9239" y="0"/>
                        </a:cubicBezTo>
                        <a:cubicBezTo>
                          <a:pt x="6191" y="0"/>
                          <a:pt x="3048" y="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69" name="Google Shape;6363;p52">
                    <a:extLst>
                      <a:ext uri="{FF2B5EF4-FFF2-40B4-BE49-F238E27FC236}">
                        <a16:creationId xmlns:a16="http://schemas.microsoft.com/office/drawing/2014/main" id="{58BF2194-D3E7-A9C6-C3C9-F12F080CA93C}"/>
                      </a:ext>
                    </a:extLst>
                  </p:cNvPr>
                  <p:cNvSpPr/>
                  <p:nvPr/>
                </p:nvSpPr>
                <p:spPr>
                  <a:xfrm>
                    <a:off x="8815759" y="4922043"/>
                    <a:ext cx="31345" cy="89916"/>
                  </a:xfrm>
                  <a:custGeom>
                    <a:avLst/>
                    <a:gdLst/>
                    <a:ahLst/>
                    <a:cxnLst/>
                    <a:rect l="l" t="t" r="r" b="b"/>
                    <a:pathLst>
                      <a:path w="31345" h="89916" extrusionOk="0">
                        <a:moveTo>
                          <a:pt x="8" y="2572"/>
                        </a:moveTo>
                        <a:cubicBezTo>
                          <a:pt x="7343" y="31718"/>
                          <a:pt x="14773" y="60770"/>
                          <a:pt x="22106" y="89916"/>
                        </a:cubicBezTo>
                        <a:cubicBezTo>
                          <a:pt x="25154" y="89916"/>
                          <a:pt x="28298" y="89916"/>
                          <a:pt x="31346" y="89916"/>
                        </a:cubicBezTo>
                        <a:cubicBezTo>
                          <a:pt x="23821" y="60007"/>
                          <a:pt x="16201" y="30099"/>
                          <a:pt x="8676" y="190"/>
                        </a:cubicBezTo>
                        <a:cubicBezTo>
                          <a:pt x="8676" y="190"/>
                          <a:pt x="8676" y="95"/>
                          <a:pt x="8676" y="0"/>
                        </a:cubicBezTo>
                        <a:cubicBezTo>
                          <a:pt x="5819" y="0"/>
                          <a:pt x="3056" y="0"/>
                          <a:pt x="199" y="95"/>
                        </a:cubicBezTo>
                        <a:cubicBezTo>
                          <a:pt x="8" y="857"/>
                          <a:pt x="-86" y="1619"/>
                          <a:pt x="104" y="24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0" name="Google Shape;6364;p52">
                    <a:extLst>
                      <a:ext uri="{FF2B5EF4-FFF2-40B4-BE49-F238E27FC236}">
                        <a16:creationId xmlns:a16="http://schemas.microsoft.com/office/drawing/2014/main" id="{ABABBFDC-3975-2F8E-5AF3-B2CB472A79B2}"/>
                      </a:ext>
                    </a:extLst>
                  </p:cNvPr>
                  <p:cNvSpPr/>
                  <p:nvPr/>
                </p:nvSpPr>
                <p:spPr>
                  <a:xfrm>
                    <a:off x="8481273" y="4912327"/>
                    <a:ext cx="396311" cy="14097"/>
                  </a:xfrm>
                  <a:custGeom>
                    <a:avLst/>
                    <a:gdLst/>
                    <a:ahLst/>
                    <a:cxnLst/>
                    <a:rect l="l" t="t" r="r" b="b"/>
                    <a:pathLst>
                      <a:path w="396311" h="14097" extrusionOk="0">
                        <a:moveTo>
                          <a:pt x="141422" y="12192"/>
                        </a:moveTo>
                        <a:cubicBezTo>
                          <a:pt x="144565" y="12192"/>
                          <a:pt x="147613" y="12192"/>
                          <a:pt x="150757" y="12097"/>
                        </a:cubicBezTo>
                        <a:cubicBezTo>
                          <a:pt x="180284" y="11716"/>
                          <a:pt x="209812" y="11430"/>
                          <a:pt x="239339" y="11049"/>
                        </a:cubicBezTo>
                        <a:cubicBezTo>
                          <a:pt x="242387" y="11049"/>
                          <a:pt x="245531" y="11049"/>
                          <a:pt x="248579" y="10954"/>
                        </a:cubicBezTo>
                        <a:cubicBezTo>
                          <a:pt x="277249" y="10668"/>
                          <a:pt x="305919" y="10192"/>
                          <a:pt x="334589" y="9811"/>
                        </a:cubicBezTo>
                        <a:cubicBezTo>
                          <a:pt x="337447" y="9811"/>
                          <a:pt x="340209" y="9811"/>
                          <a:pt x="343067" y="9715"/>
                        </a:cubicBezTo>
                        <a:cubicBezTo>
                          <a:pt x="360402" y="9430"/>
                          <a:pt x="377642" y="9239"/>
                          <a:pt x="394978" y="8954"/>
                        </a:cubicBezTo>
                        <a:cubicBezTo>
                          <a:pt x="395454" y="8954"/>
                          <a:pt x="395930" y="8763"/>
                          <a:pt x="396312" y="8668"/>
                        </a:cubicBezTo>
                        <a:lnTo>
                          <a:pt x="393358" y="0"/>
                        </a:lnTo>
                        <a:cubicBezTo>
                          <a:pt x="344305" y="857"/>
                          <a:pt x="295251" y="1429"/>
                          <a:pt x="246197" y="2000"/>
                        </a:cubicBezTo>
                        <a:cubicBezTo>
                          <a:pt x="243149" y="2000"/>
                          <a:pt x="240006" y="2000"/>
                          <a:pt x="236958" y="2096"/>
                        </a:cubicBezTo>
                        <a:cubicBezTo>
                          <a:pt x="207335" y="2476"/>
                          <a:pt x="177713" y="2762"/>
                          <a:pt x="148090" y="3143"/>
                        </a:cubicBezTo>
                        <a:cubicBezTo>
                          <a:pt x="144947" y="3143"/>
                          <a:pt x="141899" y="3143"/>
                          <a:pt x="138755" y="3238"/>
                        </a:cubicBezTo>
                        <a:cubicBezTo>
                          <a:pt x="111323" y="3524"/>
                          <a:pt x="83986" y="3905"/>
                          <a:pt x="56554" y="4381"/>
                        </a:cubicBezTo>
                        <a:cubicBezTo>
                          <a:pt x="53412" y="4381"/>
                          <a:pt x="50363" y="4381"/>
                          <a:pt x="47220" y="4477"/>
                        </a:cubicBezTo>
                        <a:cubicBezTo>
                          <a:pt x="32933" y="4667"/>
                          <a:pt x="18645" y="4858"/>
                          <a:pt x="4358" y="5143"/>
                        </a:cubicBezTo>
                        <a:cubicBezTo>
                          <a:pt x="-1453" y="5239"/>
                          <a:pt x="-1453" y="14192"/>
                          <a:pt x="4358" y="14097"/>
                        </a:cubicBezTo>
                        <a:cubicBezTo>
                          <a:pt x="19502" y="13811"/>
                          <a:pt x="34647" y="13621"/>
                          <a:pt x="49792" y="13430"/>
                        </a:cubicBezTo>
                        <a:cubicBezTo>
                          <a:pt x="52935" y="13430"/>
                          <a:pt x="55983" y="13430"/>
                          <a:pt x="59126" y="13335"/>
                        </a:cubicBezTo>
                        <a:cubicBezTo>
                          <a:pt x="86558" y="12954"/>
                          <a:pt x="113990" y="12573"/>
                          <a:pt x="141422" y="12192"/>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1" name="Google Shape;6365;p52">
                    <a:extLst>
                      <a:ext uri="{FF2B5EF4-FFF2-40B4-BE49-F238E27FC236}">
                        <a16:creationId xmlns:a16="http://schemas.microsoft.com/office/drawing/2014/main" id="{325A8205-A3A9-43FC-6B67-140A6B0890C8}"/>
                      </a:ext>
                    </a:extLst>
                  </p:cNvPr>
                  <p:cNvSpPr/>
                  <p:nvPr/>
                </p:nvSpPr>
                <p:spPr>
                  <a:xfrm>
                    <a:off x="8484679" y="5011062"/>
                    <a:ext cx="426909" cy="10231"/>
                  </a:xfrm>
                  <a:custGeom>
                    <a:avLst/>
                    <a:gdLst/>
                    <a:ahLst/>
                    <a:cxnLst/>
                    <a:rect l="l" t="t" r="r" b="b"/>
                    <a:pathLst>
                      <a:path w="426909" h="10231" extrusionOk="0">
                        <a:moveTo>
                          <a:pt x="166401" y="9088"/>
                        </a:moveTo>
                        <a:cubicBezTo>
                          <a:pt x="169545" y="9088"/>
                          <a:pt x="172688" y="9088"/>
                          <a:pt x="175831" y="9088"/>
                        </a:cubicBezTo>
                        <a:cubicBezTo>
                          <a:pt x="204406" y="9183"/>
                          <a:pt x="232886" y="9469"/>
                          <a:pt x="261461" y="9565"/>
                        </a:cubicBezTo>
                        <a:cubicBezTo>
                          <a:pt x="264604" y="9565"/>
                          <a:pt x="267652" y="9565"/>
                          <a:pt x="270796" y="9565"/>
                        </a:cubicBezTo>
                        <a:cubicBezTo>
                          <a:pt x="298989" y="9755"/>
                          <a:pt x="327184" y="9850"/>
                          <a:pt x="355473" y="9755"/>
                        </a:cubicBezTo>
                        <a:cubicBezTo>
                          <a:pt x="358521" y="9755"/>
                          <a:pt x="361664" y="9755"/>
                          <a:pt x="364712" y="9755"/>
                        </a:cubicBezTo>
                        <a:cubicBezTo>
                          <a:pt x="385476" y="9755"/>
                          <a:pt x="406146" y="9469"/>
                          <a:pt x="426910" y="9088"/>
                        </a:cubicBezTo>
                        <a:lnTo>
                          <a:pt x="423863" y="135"/>
                        </a:lnTo>
                        <a:cubicBezTo>
                          <a:pt x="403384" y="421"/>
                          <a:pt x="382905" y="706"/>
                          <a:pt x="362426" y="706"/>
                        </a:cubicBezTo>
                        <a:cubicBezTo>
                          <a:pt x="359378" y="706"/>
                          <a:pt x="356235" y="706"/>
                          <a:pt x="353187" y="706"/>
                        </a:cubicBezTo>
                        <a:cubicBezTo>
                          <a:pt x="324898" y="706"/>
                          <a:pt x="296703" y="706"/>
                          <a:pt x="268414" y="516"/>
                        </a:cubicBezTo>
                        <a:cubicBezTo>
                          <a:pt x="265271" y="516"/>
                          <a:pt x="262223" y="516"/>
                          <a:pt x="259080" y="516"/>
                        </a:cubicBezTo>
                        <a:cubicBezTo>
                          <a:pt x="230409" y="325"/>
                          <a:pt x="201739" y="135"/>
                          <a:pt x="173164" y="39"/>
                        </a:cubicBezTo>
                        <a:cubicBezTo>
                          <a:pt x="170021" y="39"/>
                          <a:pt x="166878" y="39"/>
                          <a:pt x="163734" y="39"/>
                        </a:cubicBezTo>
                        <a:cubicBezTo>
                          <a:pt x="135921" y="-56"/>
                          <a:pt x="108013" y="39"/>
                          <a:pt x="80200" y="135"/>
                        </a:cubicBezTo>
                        <a:cubicBezTo>
                          <a:pt x="77057" y="135"/>
                          <a:pt x="74009" y="135"/>
                          <a:pt x="70865" y="135"/>
                        </a:cubicBezTo>
                        <a:cubicBezTo>
                          <a:pt x="47244" y="325"/>
                          <a:pt x="23622" y="706"/>
                          <a:pt x="0" y="1278"/>
                        </a:cubicBezTo>
                        <a:lnTo>
                          <a:pt x="3619" y="10231"/>
                        </a:lnTo>
                        <a:cubicBezTo>
                          <a:pt x="26860" y="9660"/>
                          <a:pt x="50101" y="9374"/>
                          <a:pt x="73437" y="9183"/>
                        </a:cubicBezTo>
                        <a:cubicBezTo>
                          <a:pt x="76581" y="9183"/>
                          <a:pt x="79629" y="9183"/>
                          <a:pt x="82772" y="9183"/>
                        </a:cubicBezTo>
                        <a:cubicBezTo>
                          <a:pt x="110680" y="8993"/>
                          <a:pt x="138589" y="8993"/>
                          <a:pt x="166401" y="91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72" name="Google Shape;6366;p52">
                    <a:extLst>
                      <a:ext uri="{FF2B5EF4-FFF2-40B4-BE49-F238E27FC236}">
                        <a16:creationId xmlns:a16="http://schemas.microsoft.com/office/drawing/2014/main" id="{CDA7FD91-3946-EA76-0CF3-F03FC680D0FA}"/>
                      </a:ext>
                    </a:extLst>
                  </p:cNvPr>
                  <p:cNvSpPr/>
                  <p:nvPr/>
                </p:nvSpPr>
                <p:spPr>
                  <a:xfrm>
                    <a:off x="8520874" y="5101208"/>
                    <a:ext cx="421957" cy="10287"/>
                  </a:xfrm>
                  <a:custGeom>
                    <a:avLst/>
                    <a:gdLst/>
                    <a:ahLst/>
                    <a:cxnLst/>
                    <a:rect l="l" t="t" r="r" b="b"/>
                    <a:pathLst>
                      <a:path w="421957" h="10287" extrusionOk="0">
                        <a:moveTo>
                          <a:pt x="421957" y="10287"/>
                        </a:moveTo>
                        <a:lnTo>
                          <a:pt x="418909" y="1238"/>
                        </a:lnTo>
                        <a:cubicBezTo>
                          <a:pt x="395668" y="1143"/>
                          <a:pt x="372427" y="1048"/>
                          <a:pt x="349091" y="1048"/>
                        </a:cubicBezTo>
                        <a:cubicBezTo>
                          <a:pt x="346043" y="1048"/>
                          <a:pt x="342900" y="1048"/>
                          <a:pt x="339852" y="1048"/>
                        </a:cubicBezTo>
                        <a:cubicBezTo>
                          <a:pt x="311944" y="1048"/>
                          <a:pt x="283940" y="857"/>
                          <a:pt x="256032" y="762"/>
                        </a:cubicBezTo>
                        <a:cubicBezTo>
                          <a:pt x="252889" y="762"/>
                          <a:pt x="249841" y="762"/>
                          <a:pt x="246697" y="762"/>
                        </a:cubicBezTo>
                        <a:cubicBezTo>
                          <a:pt x="219075" y="762"/>
                          <a:pt x="191548" y="571"/>
                          <a:pt x="163925" y="476"/>
                        </a:cubicBezTo>
                        <a:cubicBezTo>
                          <a:pt x="160782" y="476"/>
                          <a:pt x="157639" y="476"/>
                          <a:pt x="154495" y="476"/>
                        </a:cubicBezTo>
                        <a:cubicBezTo>
                          <a:pt x="126302" y="476"/>
                          <a:pt x="98012" y="286"/>
                          <a:pt x="69818" y="190"/>
                        </a:cubicBezTo>
                        <a:cubicBezTo>
                          <a:pt x="66675" y="190"/>
                          <a:pt x="63532" y="190"/>
                          <a:pt x="60484" y="190"/>
                        </a:cubicBezTo>
                        <a:cubicBezTo>
                          <a:pt x="40291" y="190"/>
                          <a:pt x="20193" y="95"/>
                          <a:pt x="0" y="0"/>
                        </a:cubicBezTo>
                        <a:lnTo>
                          <a:pt x="3620" y="9049"/>
                        </a:lnTo>
                        <a:cubicBezTo>
                          <a:pt x="23431" y="9049"/>
                          <a:pt x="43243" y="9144"/>
                          <a:pt x="62960" y="9239"/>
                        </a:cubicBezTo>
                        <a:cubicBezTo>
                          <a:pt x="66104" y="9239"/>
                          <a:pt x="69246" y="9239"/>
                          <a:pt x="72294" y="9239"/>
                        </a:cubicBezTo>
                        <a:cubicBezTo>
                          <a:pt x="100584" y="9239"/>
                          <a:pt x="128873" y="9430"/>
                          <a:pt x="157067" y="9525"/>
                        </a:cubicBezTo>
                        <a:cubicBezTo>
                          <a:pt x="160211" y="9525"/>
                          <a:pt x="163353" y="9525"/>
                          <a:pt x="166497" y="9525"/>
                        </a:cubicBezTo>
                        <a:cubicBezTo>
                          <a:pt x="194024" y="9525"/>
                          <a:pt x="221456" y="9715"/>
                          <a:pt x="248983" y="9811"/>
                        </a:cubicBezTo>
                        <a:cubicBezTo>
                          <a:pt x="252126" y="9811"/>
                          <a:pt x="255175" y="9811"/>
                          <a:pt x="258318" y="9811"/>
                        </a:cubicBezTo>
                        <a:cubicBezTo>
                          <a:pt x="286226" y="9811"/>
                          <a:pt x="314134" y="10001"/>
                          <a:pt x="342138" y="10096"/>
                        </a:cubicBezTo>
                        <a:cubicBezTo>
                          <a:pt x="345186" y="10096"/>
                          <a:pt x="348329" y="10096"/>
                          <a:pt x="351377" y="10096"/>
                        </a:cubicBezTo>
                        <a:cubicBezTo>
                          <a:pt x="374904" y="10096"/>
                          <a:pt x="398430" y="10192"/>
                          <a:pt x="421957" y="102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4" name="Google Shape;6367;p52">
                <a:extLst>
                  <a:ext uri="{FF2B5EF4-FFF2-40B4-BE49-F238E27FC236}">
                    <a16:creationId xmlns:a16="http://schemas.microsoft.com/office/drawing/2014/main" id="{3BF9AEFB-8BFC-E12D-947C-936850A25138}"/>
                  </a:ext>
                </a:extLst>
              </p:cNvPr>
              <p:cNvSpPr/>
              <p:nvPr/>
            </p:nvSpPr>
            <p:spPr>
              <a:xfrm>
                <a:off x="7901749" y="3142011"/>
                <a:ext cx="1014602" cy="1846135"/>
              </a:xfrm>
              <a:custGeom>
                <a:avLst/>
                <a:gdLst/>
                <a:ahLst/>
                <a:cxnLst/>
                <a:rect l="l" t="t" r="r" b="b"/>
                <a:pathLst>
                  <a:path w="1014602" h="1846135" extrusionOk="0">
                    <a:moveTo>
                      <a:pt x="631221" y="796100"/>
                    </a:moveTo>
                    <a:lnTo>
                      <a:pt x="1014603" y="1846136"/>
                    </a:lnTo>
                    <a:lnTo>
                      <a:pt x="322802" y="1837468"/>
                    </a:lnTo>
                    <a:lnTo>
                      <a:pt x="219360" y="850297"/>
                    </a:lnTo>
                    <a:cubicBezTo>
                      <a:pt x="212121" y="789718"/>
                      <a:pt x="214026" y="728472"/>
                      <a:pt x="225076" y="668560"/>
                    </a:cubicBezTo>
                    <a:lnTo>
                      <a:pt x="0" y="0"/>
                    </a:lnTo>
                    <a:lnTo>
                      <a:pt x="641604" y="29623"/>
                    </a:lnTo>
                    <a:lnTo>
                      <a:pt x="631317" y="7961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6368;p52">
                <a:extLst>
                  <a:ext uri="{FF2B5EF4-FFF2-40B4-BE49-F238E27FC236}">
                    <a16:creationId xmlns:a16="http://schemas.microsoft.com/office/drawing/2014/main" id="{0F2A294A-9ACF-2BC2-A866-D680692ADBA9}"/>
                  </a:ext>
                </a:extLst>
              </p:cNvPr>
              <p:cNvSpPr/>
              <p:nvPr/>
            </p:nvSpPr>
            <p:spPr>
              <a:xfrm>
                <a:off x="7769080" y="3141916"/>
                <a:ext cx="782939" cy="1841849"/>
              </a:xfrm>
              <a:custGeom>
                <a:avLst/>
                <a:gdLst/>
                <a:ahLst/>
                <a:cxnLst/>
                <a:rect l="l" t="t" r="r" b="b"/>
                <a:pathLst>
                  <a:path w="782939" h="1841849" extrusionOk="0">
                    <a:moveTo>
                      <a:pt x="132573" y="0"/>
                    </a:moveTo>
                    <a:lnTo>
                      <a:pt x="9986" y="668560"/>
                    </a:lnTo>
                    <a:cubicBezTo>
                      <a:pt x="-968" y="728567"/>
                      <a:pt x="-2968" y="789813"/>
                      <a:pt x="4271" y="850297"/>
                    </a:cubicBezTo>
                    <a:lnTo>
                      <a:pt x="107713" y="1833182"/>
                    </a:lnTo>
                    <a:lnTo>
                      <a:pt x="719313" y="1841849"/>
                    </a:lnTo>
                    <a:lnTo>
                      <a:pt x="505953" y="796195"/>
                    </a:lnTo>
                    <a:lnTo>
                      <a:pt x="692548" y="403193"/>
                    </a:lnTo>
                    <a:cubicBezTo>
                      <a:pt x="752365" y="277178"/>
                      <a:pt x="782940" y="169069"/>
                      <a:pt x="782940" y="29623"/>
                    </a:cubicBezTo>
                    <a:lnTo>
                      <a:pt x="774463" y="8954"/>
                    </a:lnTo>
                    <a:lnTo>
                      <a:pt x="774463" y="8954"/>
                    </a:lnTo>
                    <a:lnTo>
                      <a:pt x="132382"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6369;p52">
                <a:extLst>
                  <a:ext uri="{FF2B5EF4-FFF2-40B4-BE49-F238E27FC236}">
                    <a16:creationId xmlns:a16="http://schemas.microsoft.com/office/drawing/2014/main" id="{263E0C01-A30E-63EF-B80E-E4B157A19C3A}"/>
                  </a:ext>
                </a:extLst>
              </p:cNvPr>
              <p:cNvSpPr/>
              <p:nvPr/>
            </p:nvSpPr>
            <p:spPr>
              <a:xfrm>
                <a:off x="8390500" y="3240392"/>
                <a:ext cx="157305" cy="19359"/>
              </a:xfrm>
              <a:custGeom>
                <a:avLst/>
                <a:gdLst/>
                <a:ahLst/>
                <a:cxnLst/>
                <a:rect l="l" t="t" r="r" b="b"/>
                <a:pathLst>
                  <a:path w="157305" h="19359" extrusionOk="0">
                    <a:moveTo>
                      <a:pt x="152948" y="10299"/>
                    </a:moveTo>
                    <a:cubicBezTo>
                      <a:pt x="103418" y="6870"/>
                      <a:pt x="53888" y="3441"/>
                      <a:pt x="4358" y="12"/>
                    </a:cubicBezTo>
                    <a:cubicBezTo>
                      <a:pt x="-1453" y="-369"/>
                      <a:pt x="-1453" y="8679"/>
                      <a:pt x="4358" y="9060"/>
                    </a:cubicBezTo>
                    <a:cubicBezTo>
                      <a:pt x="53888" y="12489"/>
                      <a:pt x="103418" y="15918"/>
                      <a:pt x="152948" y="19347"/>
                    </a:cubicBezTo>
                    <a:cubicBezTo>
                      <a:pt x="158758" y="19729"/>
                      <a:pt x="158758" y="10680"/>
                      <a:pt x="152948" y="10299"/>
                    </a:cubicBezTo>
                    <a:lnTo>
                      <a:pt x="152948" y="1029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6370;p52">
                <a:extLst>
                  <a:ext uri="{FF2B5EF4-FFF2-40B4-BE49-F238E27FC236}">
                    <a16:creationId xmlns:a16="http://schemas.microsoft.com/office/drawing/2014/main" id="{A59D7FEA-BAA0-1476-6098-3EB2C681D220}"/>
                  </a:ext>
                </a:extLst>
              </p:cNvPr>
              <p:cNvSpPr/>
              <p:nvPr/>
            </p:nvSpPr>
            <p:spPr>
              <a:xfrm>
                <a:off x="8338149" y="3243673"/>
                <a:ext cx="124946" cy="305954"/>
              </a:xfrm>
              <a:custGeom>
                <a:avLst/>
                <a:gdLst/>
                <a:ahLst/>
                <a:cxnLst/>
                <a:rect l="l" t="t" r="r" b="b"/>
                <a:pathLst>
                  <a:path w="124946" h="305954" extrusionOk="0">
                    <a:moveTo>
                      <a:pt x="52328" y="3113"/>
                    </a:moveTo>
                    <a:cubicBezTo>
                      <a:pt x="41850" y="40070"/>
                      <a:pt x="31373" y="77027"/>
                      <a:pt x="20895" y="113984"/>
                    </a:cubicBezTo>
                    <a:cubicBezTo>
                      <a:pt x="11751" y="146274"/>
                      <a:pt x="-3679" y="182564"/>
                      <a:pt x="797" y="216854"/>
                    </a:cubicBezTo>
                    <a:cubicBezTo>
                      <a:pt x="8418" y="274861"/>
                      <a:pt x="70996" y="294197"/>
                      <a:pt x="119288" y="305817"/>
                    </a:cubicBezTo>
                    <a:cubicBezTo>
                      <a:pt x="125003" y="307151"/>
                      <a:pt x="127385" y="298388"/>
                      <a:pt x="121669" y="297054"/>
                    </a:cubicBezTo>
                    <a:cubicBezTo>
                      <a:pt x="94428" y="290482"/>
                      <a:pt x="66329" y="283815"/>
                      <a:pt x="43279" y="267146"/>
                    </a:cubicBezTo>
                    <a:cubicBezTo>
                      <a:pt x="11370" y="243905"/>
                      <a:pt x="5083" y="211139"/>
                      <a:pt x="13656" y="173801"/>
                    </a:cubicBezTo>
                    <a:cubicBezTo>
                      <a:pt x="26610" y="117222"/>
                      <a:pt x="45279" y="61406"/>
                      <a:pt x="61090" y="5589"/>
                    </a:cubicBezTo>
                    <a:cubicBezTo>
                      <a:pt x="62710" y="-30"/>
                      <a:pt x="53947" y="-2412"/>
                      <a:pt x="52328" y="3208"/>
                    </a:cubicBezTo>
                    <a:lnTo>
                      <a:pt x="52328" y="320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6371;p52">
                <a:extLst>
                  <a:ext uri="{FF2B5EF4-FFF2-40B4-BE49-F238E27FC236}">
                    <a16:creationId xmlns:a16="http://schemas.microsoft.com/office/drawing/2014/main" id="{8E1AEC3B-0CBF-6322-6954-1B016D3ABBF4}"/>
                  </a:ext>
                </a:extLst>
              </p:cNvPr>
              <p:cNvSpPr/>
              <p:nvPr/>
            </p:nvSpPr>
            <p:spPr>
              <a:xfrm>
                <a:off x="8032585" y="3155264"/>
                <a:ext cx="262912" cy="1828214"/>
              </a:xfrm>
              <a:custGeom>
                <a:avLst/>
                <a:gdLst/>
                <a:ahLst/>
                <a:cxnLst/>
                <a:rect l="l" t="t" r="r" b="b"/>
                <a:pathLst>
                  <a:path w="262912" h="1828214" extrusionOk="0">
                    <a:moveTo>
                      <a:pt x="118146" y="1828215"/>
                    </a:moveTo>
                    <a:cubicBezTo>
                      <a:pt x="115860" y="1828215"/>
                      <a:pt x="113956" y="1826500"/>
                      <a:pt x="113670" y="1824214"/>
                    </a:cubicBezTo>
                    <a:lnTo>
                      <a:pt x="3275" y="857617"/>
                    </a:lnTo>
                    <a:cubicBezTo>
                      <a:pt x="-4630" y="796562"/>
                      <a:pt x="1847" y="733506"/>
                      <a:pt x="21944" y="675213"/>
                    </a:cubicBezTo>
                    <a:lnTo>
                      <a:pt x="254164" y="3034"/>
                    </a:lnTo>
                    <a:cubicBezTo>
                      <a:pt x="254926" y="653"/>
                      <a:pt x="257497" y="-585"/>
                      <a:pt x="259878" y="272"/>
                    </a:cubicBezTo>
                    <a:cubicBezTo>
                      <a:pt x="262260" y="1129"/>
                      <a:pt x="263498" y="3606"/>
                      <a:pt x="262641" y="5987"/>
                    </a:cubicBezTo>
                    <a:lnTo>
                      <a:pt x="30422" y="678166"/>
                    </a:lnTo>
                    <a:cubicBezTo>
                      <a:pt x="10705" y="735126"/>
                      <a:pt x="4418" y="796752"/>
                      <a:pt x="12134" y="856474"/>
                    </a:cubicBezTo>
                    <a:lnTo>
                      <a:pt x="122528" y="1823071"/>
                    </a:lnTo>
                    <a:cubicBezTo>
                      <a:pt x="122814" y="1825548"/>
                      <a:pt x="121004" y="1827738"/>
                      <a:pt x="118528" y="1828024"/>
                    </a:cubicBezTo>
                    <a:cubicBezTo>
                      <a:pt x="118337" y="1828024"/>
                      <a:pt x="118146" y="1828024"/>
                      <a:pt x="118052" y="18280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6372;p52">
                <a:extLst>
                  <a:ext uri="{FF2B5EF4-FFF2-40B4-BE49-F238E27FC236}">
                    <a16:creationId xmlns:a16="http://schemas.microsoft.com/office/drawing/2014/main" id="{1591D9E9-C537-6BCE-A054-4B82AE257CE9}"/>
                  </a:ext>
                </a:extLst>
              </p:cNvPr>
              <p:cNvSpPr/>
              <p:nvPr/>
            </p:nvSpPr>
            <p:spPr>
              <a:xfrm>
                <a:off x="7901749" y="2382193"/>
                <a:ext cx="650557" cy="789345"/>
              </a:xfrm>
              <a:custGeom>
                <a:avLst/>
                <a:gdLst/>
                <a:ahLst/>
                <a:cxnLst/>
                <a:rect l="l" t="t" r="r" b="b"/>
                <a:pathLst>
                  <a:path w="650557" h="789345" extrusionOk="0">
                    <a:moveTo>
                      <a:pt x="137636" y="188604"/>
                    </a:moveTo>
                    <a:lnTo>
                      <a:pt x="0" y="759723"/>
                    </a:lnTo>
                    <a:lnTo>
                      <a:pt x="650557" y="789345"/>
                    </a:lnTo>
                    <a:lnTo>
                      <a:pt x="623316" y="234228"/>
                    </a:lnTo>
                    <a:cubicBezTo>
                      <a:pt x="616839" y="103736"/>
                      <a:pt x="509778" y="1056"/>
                      <a:pt x="379190" y="9"/>
                    </a:cubicBezTo>
                    <a:lnTo>
                      <a:pt x="379190" y="9"/>
                    </a:lnTo>
                    <a:cubicBezTo>
                      <a:pt x="264604" y="-944"/>
                      <a:pt x="164496" y="77256"/>
                      <a:pt x="137636" y="18869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6373;p52">
                <a:extLst>
                  <a:ext uri="{FF2B5EF4-FFF2-40B4-BE49-F238E27FC236}">
                    <a16:creationId xmlns:a16="http://schemas.microsoft.com/office/drawing/2014/main" id="{2D7D9B86-1FC5-3F26-0E10-E3521F76F5F3}"/>
                  </a:ext>
                </a:extLst>
              </p:cNvPr>
              <p:cNvSpPr/>
              <p:nvPr/>
            </p:nvSpPr>
            <p:spPr>
              <a:xfrm>
                <a:off x="7482150" y="2400104"/>
                <a:ext cx="923378" cy="1126050"/>
              </a:xfrm>
              <a:custGeom>
                <a:avLst/>
                <a:gdLst/>
                <a:ahLst/>
                <a:cxnLst/>
                <a:rect l="l" t="t" r="r" b="b"/>
                <a:pathLst>
                  <a:path w="923378" h="1126050" extrusionOk="0">
                    <a:moveTo>
                      <a:pt x="43170" y="1126051"/>
                    </a:moveTo>
                    <a:cubicBezTo>
                      <a:pt x="46123" y="1125574"/>
                      <a:pt x="49075" y="1124908"/>
                      <a:pt x="52028" y="1124241"/>
                    </a:cubicBezTo>
                    <a:lnTo>
                      <a:pt x="804694" y="944409"/>
                    </a:lnTo>
                    <a:cubicBezTo>
                      <a:pt x="871083" y="928502"/>
                      <a:pt x="918041" y="869447"/>
                      <a:pt x="918613" y="801153"/>
                    </a:cubicBezTo>
                    <a:lnTo>
                      <a:pt x="923375" y="149452"/>
                    </a:lnTo>
                    <a:cubicBezTo>
                      <a:pt x="923947" y="67537"/>
                      <a:pt x="858034" y="576"/>
                      <a:pt x="776119" y="5"/>
                    </a:cubicBezTo>
                    <a:cubicBezTo>
                      <a:pt x="694109" y="-662"/>
                      <a:pt x="627243" y="65346"/>
                      <a:pt x="626672" y="147262"/>
                    </a:cubicBezTo>
                    <a:lnTo>
                      <a:pt x="622766" y="682757"/>
                    </a:lnTo>
                    <a:lnTo>
                      <a:pt x="73936" y="813916"/>
                    </a:lnTo>
                    <a:cubicBezTo>
                      <a:pt x="23358" y="826013"/>
                      <a:pt x="-8551" y="876115"/>
                      <a:pt x="2022" y="927073"/>
                    </a:cubicBezTo>
                    <a:lnTo>
                      <a:pt x="43170" y="1126051"/>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6374;p52">
                <a:extLst>
                  <a:ext uri="{FF2B5EF4-FFF2-40B4-BE49-F238E27FC236}">
                    <a16:creationId xmlns:a16="http://schemas.microsoft.com/office/drawing/2014/main" id="{2DD84AA2-F519-40D8-DE9B-55B969BCA754}"/>
                  </a:ext>
                </a:extLst>
              </p:cNvPr>
              <p:cNvSpPr/>
              <p:nvPr/>
            </p:nvSpPr>
            <p:spPr>
              <a:xfrm>
                <a:off x="8105965" y="2400105"/>
                <a:ext cx="353377" cy="556168"/>
              </a:xfrm>
              <a:custGeom>
                <a:avLst/>
                <a:gdLst/>
                <a:ahLst/>
                <a:cxnLst/>
                <a:rect l="l" t="t" r="r" b="b"/>
                <a:pathLst>
                  <a:path w="353377" h="556168" extrusionOk="0">
                    <a:moveTo>
                      <a:pt x="353377" y="556168"/>
                    </a:moveTo>
                    <a:cubicBezTo>
                      <a:pt x="353377" y="556168"/>
                      <a:pt x="0" y="533785"/>
                      <a:pt x="0" y="533785"/>
                    </a:cubicBezTo>
                    <a:lnTo>
                      <a:pt x="2857" y="147260"/>
                    </a:lnTo>
                    <a:cubicBezTo>
                      <a:pt x="3429" y="65345"/>
                      <a:pt x="70389" y="-568"/>
                      <a:pt x="152305" y="4"/>
                    </a:cubicBezTo>
                    <a:cubicBezTo>
                      <a:pt x="202882" y="385"/>
                      <a:pt x="250793" y="27340"/>
                      <a:pt x="277368" y="70298"/>
                    </a:cubicBezTo>
                    <a:cubicBezTo>
                      <a:pt x="297275" y="102397"/>
                      <a:pt x="300514" y="141640"/>
                      <a:pt x="305085" y="178216"/>
                    </a:cubicBezTo>
                    <a:cubicBezTo>
                      <a:pt x="310134" y="218983"/>
                      <a:pt x="316992" y="259560"/>
                      <a:pt x="322326" y="300327"/>
                    </a:cubicBezTo>
                    <a:lnTo>
                      <a:pt x="353377" y="55607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6375;p52">
                <a:extLst>
                  <a:ext uri="{FF2B5EF4-FFF2-40B4-BE49-F238E27FC236}">
                    <a16:creationId xmlns:a16="http://schemas.microsoft.com/office/drawing/2014/main" id="{D99DF03E-ACAC-D991-79AD-9B026D10CB23}"/>
                  </a:ext>
                </a:extLst>
              </p:cNvPr>
              <p:cNvSpPr/>
              <p:nvPr/>
            </p:nvSpPr>
            <p:spPr>
              <a:xfrm>
                <a:off x="8095339" y="2111489"/>
                <a:ext cx="189567" cy="190416"/>
              </a:xfrm>
              <a:custGeom>
                <a:avLst/>
                <a:gdLst/>
                <a:ahLst/>
                <a:cxnLst/>
                <a:rect l="l" t="t" r="r" b="b"/>
                <a:pathLst>
                  <a:path w="189567" h="190416" extrusionOk="0">
                    <a:moveTo>
                      <a:pt x="188362" y="42398"/>
                    </a:moveTo>
                    <a:cubicBezTo>
                      <a:pt x="195410" y="53542"/>
                      <a:pt x="169788" y="61162"/>
                      <a:pt x="156930" y="64115"/>
                    </a:cubicBezTo>
                    <a:cubicBezTo>
                      <a:pt x="144071" y="67068"/>
                      <a:pt x="130736" y="66782"/>
                      <a:pt x="117687" y="68687"/>
                    </a:cubicBezTo>
                    <a:cubicBezTo>
                      <a:pt x="89016" y="72878"/>
                      <a:pt x="62156" y="87927"/>
                      <a:pt x="43582" y="110121"/>
                    </a:cubicBezTo>
                    <a:cubicBezTo>
                      <a:pt x="25009" y="132314"/>
                      <a:pt x="15007" y="161460"/>
                      <a:pt x="15960" y="190416"/>
                    </a:cubicBezTo>
                    <a:cubicBezTo>
                      <a:pt x="15960" y="190416"/>
                      <a:pt x="-19950" y="120122"/>
                      <a:pt x="15960" y="67449"/>
                    </a:cubicBezTo>
                    <a:cubicBezTo>
                      <a:pt x="51774" y="14775"/>
                      <a:pt x="63680" y="2202"/>
                      <a:pt x="98255" y="297"/>
                    </a:cubicBezTo>
                    <a:cubicBezTo>
                      <a:pt x="132736" y="-1608"/>
                      <a:pt x="164550" y="4869"/>
                      <a:pt x="188553" y="4239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3" name="Google Shape;6376;p52">
                <a:extLst>
                  <a:ext uri="{FF2B5EF4-FFF2-40B4-BE49-F238E27FC236}">
                    <a16:creationId xmlns:a16="http://schemas.microsoft.com/office/drawing/2014/main" id="{C4F5090E-EE04-8F2F-D6C5-0A5191A7FF77}"/>
                  </a:ext>
                </a:extLst>
              </p:cNvPr>
              <p:cNvGrpSpPr/>
              <p:nvPr/>
            </p:nvGrpSpPr>
            <p:grpSpPr>
              <a:xfrm>
                <a:off x="8264389" y="2171889"/>
                <a:ext cx="32908" cy="57245"/>
                <a:chOff x="8264389" y="2171889"/>
                <a:chExt cx="32908" cy="57245"/>
              </a:xfrm>
            </p:grpSpPr>
            <p:sp>
              <p:nvSpPr>
                <p:cNvPr id="6739" name="Google Shape;6377;p52">
                  <a:extLst>
                    <a:ext uri="{FF2B5EF4-FFF2-40B4-BE49-F238E27FC236}">
                      <a16:creationId xmlns:a16="http://schemas.microsoft.com/office/drawing/2014/main" id="{484358F9-E265-47FB-1C0F-20DEF841FDAA}"/>
                    </a:ext>
                  </a:extLst>
                </p:cNvPr>
                <p:cNvSpPr/>
                <p:nvPr/>
              </p:nvSpPr>
              <p:spPr>
                <a:xfrm>
                  <a:off x="8264389" y="2182557"/>
                  <a:ext cx="8715" cy="8953"/>
                </a:xfrm>
                <a:custGeom>
                  <a:avLst/>
                  <a:gdLst/>
                  <a:ahLst/>
                  <a:cxnLst/>
                  <a:rect l="l" t="t" r="r" b="b"/>
                  <a:pathLst>
                    <a:path w="8715" h="8953" extrusionOk="0">
                      <a:moveTo>
                        <a:pt x="4358" y="0"/>
                      </a:moveTo>
                      <a:cubicBezTo>
                        <a:pt x="-1453" y="0"/>
                        <a:pt x="-1453" y="8954"/>
                        <a:pt x="4358" y="8954"/>
                      </a:cubicBezTo>
                      <a:cubicBezTo>
                        <a:pt x="10168" y="8954"/>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0" name="Google Shape;6378;p52">
                  <a:extLst>
                    <a:ext uri="{FF2B5EF4-FFF2-40B4-BE49-F238E27FC236}">
                      <a16:creationId xmlns:a16="http://schemas.microsoft.com/office/drawing/2014/main" id="{FB4C5FEC-EC8D-0737-A414-C4087EA29821}"/>
                    </a:ext>
                  </a:extLst>
                </p:cNvPr>
                <p:cNvSpPr/>
                <p:nvPr/>
              </p:nvSpPr>
              <p:spPr>
                <a:xfrm>
                  <a:off x="8280391" y="2171889"/>
                  <a:ext cx="8715" cy="8953"/>
                </a:xfrm>
                <a:custGeom>
                  <a:avLst/>
                  <a:gdLst/>
                  <a:ahLst/>
                  <a:cxnLst/>
                  <a:rect l="l" t="t" r="r" b="b"/>
                  <a:pathLst>
                    <a:path w="8715" h="8953" extrusionOk="0">
                      <a:moveTo>
                        <a:pt x="4358" y="0"/>
                      </a:moveTo>
                      <a:cubicBezTo>
                        <a:pt x="-1453" y="0"/>
                        <a:pt x="-1453" y="8954"/>
                        <a:pt x="4358" y="8954"/>
                      </a:cubicBezTo>
                      <a:cubicBezTo>
                        <a:pt x="10168" y="8954"/>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1" name="Google Shape;6379;p52">
                  <a:extLst>
                    <a:ext uri="{FF2B5EF4-FFF2-40B4-BE49-F238E27FC236}">
                      <a16:creationId xmlns:a16="http://schemas.microsoft.com/office/drawing/2014/main" id="{1FD61B2E-EA2A-0121-9E40-EBBD4DAE6F06}"/>
                    </a:ext>
                  </a:extLst>
                </p:cNvPr>
                <p:cNvSpPr/>
                <p:nvPr/>
              </p:nvSpPr>
              <p:spPr>
                <a:xfrm>
                  <a:off x="8278200" y="2192559"/>
                  <a:ext cx="8715" cy="8953"/>
                </a:xfrm>
                <a:custGeom>
                  <a:avLst/>
                  <a:gdLst/>
                  <a:ahLst/>
                  <a:cxnLst/>
                  <a:rect l="l" t="t" r="r" b="b"/>
                  <a:pathLst>
                    <a:path w="8715" h="8953" extrusionOk="0">
                      <a:moveTo>
                        <a:pt x="4358" y="0"/>
                      </a:moveTo>
                      <a:cubicBezTo>
                        <a:pt x="-1453" y="0"/>
                        <a:pt x="-1453" y="8953"/>
                        <a:pt x="4358" y="8953"/>
                      </a:cubicBezTo>
                      <a:cubicBezTo>
                        <a:pt x="10168" y="8953"/>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2" name="Google Shape;6380;p52">
                  <a:extLst>
                    <a:ext uri="{FF2B5EF4-FFF2-40B4-BE49-F238E27FC236}">
                      <a16:creationId xmlns:a16="http://schemas.microsoft.com/office/drawing/2014/main" id="{A4D4ACEB-4F9C-7998-1A6D-457650D3B0C8}"/>
                    </a:ext>
                  </a:extLst>
                </p:cNvPr>
                <p:cNvSpPr/>
                <p:nvPr/>
              </p:nvSpPr>
              <p:spPr>
                <a:xfrm>
                  <a:off x="8267818" y="2205132"/>
                  <a:ext cx="8715" cy="8953"/>
                </a:xfrm>
                <a:custGeom>
                  <a:avLst/>
                  <a:gdLst/>
                  <a:ahLst/>
                  <a:cxnLst/>
                  <a:rect l="l" t="t" r="r" b="b"/>
                  <a:pathLst>
                    <a:path w="8715" h="8953" extrusionOk="0">
                      <a:moveTo>
                        <a:pt x="4358" y="0"/>
                      </a:moveTo>
                      <a:cubicBezTo>
                        <a:pt x="-1453" y="0"/>
                        <a:pt x="-1453" y="8953"/>
                        <a:pt x="4358" y="8953"/>
                      </a:cubicBezTo>
                      <a:cubicBezTo>
                        <a:pt x="10168" y="8953"/>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3" name="Google Shape;6381;p52">
                  <a:extLst>
                    <a:ext uri="{FF2B5EF4-FFF2-40B4-BE49-F238E27FC236}">
                      <a16:creationId xmlns:a16="http://schemas.microsoft.com/office/drawing/2014/main" id="{608B5389-6133-325B-6E90-2376D5EFCC7E}"/>
                    </a:ext>
                  </a:extLst>
                </p:cNvPr>
                <p:cNvSpPr/>
                <p:nvPr/>
              </p:nvSpPr>
              <p:spPr>
                <a:xfrm>
                  <a:off x="8282296" y="2220181"/>
                  <a:ext cx="8715" cy="8953"/>
                </a:xfrm>
                <a:custGeom>
                  <a:avLst/>
                  <a:gdLst/>
                  <a:ahLst/>
                  <a:cxnLst/>
                  <a:rect l="l" t="t" r="r" b="b"/>
                  <a:pathLst>
                    <a:path w="8715" h="8953" extrusionOk="0">
                      <a:moveTo>
                        <a:pt x="4358" y="0"/>
                      </a:moveTo>
                      <a:cubicBezTo>
                        <a:pt x="-1453" y="0"/>
                        <a:pt x="-1453" y="8954"/>
                        <a:pt x="4358" y="8954"/>
                      </a:cubicBezTo>
                      <a:cubicBezTo>
                        <a:pt x="10168" y="8954"/>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4" name="Google Shape;6382;p52">
                  <a:extLst>
                    <a:ext uri="{FF2B5EF4-FFF2-40B4-BE49-F238E27FC236}">
                      <a16:creationId xmlns:a16="http://schemas.microsoft.com/office/drawing/2014/main" id="{4A841F49-3431-1B1A-C2C4-51133EE92BB7}"/>
                    </a:ext>
                  </a:extLst>
                </p:cNvPr>
                <p:cNvSpPr/>
                <p:nvPr/>
              </p:nvSpPr>
              <p:spPr>
                <a:xfrm>
                  <a:off x="8288582" y="2203798"/>
                  <a:ext cx="8715" cy="8953"/>
                </a:xfrm>
                <a:custGeom>
                  <a:avLst/>
                  <a:gdLst/>
                  <a:ahLst/>
                  <a:cxnLst/>
                  <a:rect l="l" t="t" r="r" b="b"/>
                  <a:pathLst>
                    <a:path w="8715" h="8953" extrusionOk="0">
                      <a:moveTo>
                        <a:pt x="4358" y="0"/>
                      </a:moveTo>
                      <a:cubicBezTo>
                        <a:pt x="-1453" y="0"/>
                        <a:pt x="-1453" y="8953"/>
                        <a:pt x="4358" y="8953"/>
                      </a:cubicBezTo>
                      <a:cubicBezTo>
                        <a:pt x="10168" y="8953"/>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 name="Google Shape;6383;p52">
                <a:extLst>
                  <a:ext uri="{FF2B5EF4-FFF2-40B4-BE49-F238E27FC236}">
                    <a16:creationId xmlns:a16="http://schemas.microsoft.com/office/drawing/2014/main" id="{426C6286-46B9-BCBE-0774-3E50C7495DB0}"/>
                  </a:ext>
                </a:extLst>
              </p:cNvPr>
              <p:cNvSpPr/>
              <p:nvPr/>
            </p:nvSpPr>
            <p:spPr>
              <a:xfrm>
                <a:off x="7376193" y="3172681"/>
                <a:ext cx="272381" cy="112680"/>
              </a:xfrm>
              <a:custGeom>
                <a:avLst/>
                <a:gdLst/>
                <a:ahLst/>
                <a:cxnLst/>
                <a:rect l="l" t="t" r="r" b="b"/>
                <a:pathLst>
                  <a:path w="272381" h="112680" extrusionOk="0">
                    <a:moveTo>
                      <a:pt x="213517" y="112585"/>
                    </a:moveTo>
                    <a:cubicBezTo>
                      <a:pt x="211612" y="110680"/>
                      <a:pt x="165130" y="66484"/>
                      <a:pt x="46924" y="85725"/>
                    </a:cubicBezTo>
                    <a:cubicBezTo>
                      <a:pt x="24921" y="89344"/>
                      <a:pt x="4062" y="74295"/>
                      <a:pt x="538" y="52292"/>
                    </a:cubicBezTo>
                    <a:cubicBezTo>
                      <a:pt x="-3082" y="30194"/>
                      <a:pt x="11968" y="9430"/>
                      <a:pt x="33970" y="5905"/>
                    </a:cubicBezTo>
                    <a:cubicBezTo>
                      <a:pt x="195419" y="-20384"/>
                      <a:pt x="264952" y="49149"/>
                      <a:pt x="272381" y="57150"/>
                    </a:cubicBezTo>
                    <a:lnTo>
                      <a:pt x="212945" y="112014"/>
                    </a:lnTo>
                    <a:lnTo>
                      <a:pt x="213612" y="112681"/>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6384;p52">
                <a:extLst>
                  <a:ext uri="{FF2B5EF4-FFF2-40B4-BE49-F238E27FC236}">
                    <a16:creationId xmlns:a16="http://schemas.microsoft.com/office/drawing/2014/main" id="{E2ED930C-73B5-23AF-592A-A50ED556B592}"/>
                  </a:ext>
                </a:extLst>
              </p:cNvPr>
              <p:cNvSpPr/>
              <p:nvPr/>
            </p:nvSpPr>
            <p:spPr>
              <a:xfrm>
                <a:off x="7264852" y="3214764"/>
                <a:ext cx="322208" cy="124985"/>
              </a:xfrm>
              <a:custGeom>
                <a:avLst/>
                <a:gdLst/>
                <a:ahLst/>
                <a:cxnLst/>
                <a:rect l="l" t="t" r="r" b="b"/>
                <a:pathLst>
                  <a:path w="322208" h="124985" extrusionOk="0">
                    <a:moveTo>
                      <a:pt x="119022" y="124985"/>
                    </a:moveTo>
                    <a:cubicBezTo>
                      <a:pt x="90067" y="124985"/>
                      <a:pt x="59301" y="121080"/>
                      <a:pt x="28059" y="110984"/>
                    </a:cubicBezTo>
                    <a:cubicBezTo>
                      <a:pt x="6818" y="104126"/>
                      <a:pt x="-4898" y="81266"/>
                      <a:pt x="1960" y="60025"/>
                    </a:cubicBezTo>
                    <a:cubicBezTo>
                      <a:pt x="8818" y="38784"/>
                      <a:pt x="31678" y="27068"/>
                      <a:pt x="52919" y="33926"/>
                    </a:cubicBezTo>
                    <a:cubicBezTo>
                      <a:pt x="157599" y="67740"/>
                      <a:pt x="259611" y="6494"/>
                      <a:pt x="260659" y="5923"/>
                    </a:cubicBezTo>
                    <a:cubicBezTo>
                      <a:pt x="279709" y="-5698"/>
                      <a:pt x="304665" y="303"/>
                      <a:pt x="316285" y="19353"/>
                    </a:cubicBezTo>
                    <a:cubicBezTo>
                      <a:pt x="327906" y="38403"/>
                      <a:pt x="321905" y="63359"/>
                      <a:pt x="302855" y="74979"/>
                    </a:cubicBezTo>
                    <a:cubicBezTo>
                      <a:pt x="298664" y="77551"/>
                      <a:pt x="219606" y="124985"/>
                      <a:pt x="119022" y="124985"/>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6385;p52">
                <a:extLst>
                  <a:ext uri="{FF2B5EF4-FFF2-40B4-BE49-F238E27FC236}">
                    <a16:creationId xmlns:a16="http://schemas.microsoft.com/office/drawing/2014/main" id="{3E061138-10DD-6568-2A91-C8D914D5B0FB}"/>
                  </a:ext>
                </a:extLst>
              </p:cNvPr>
              <p:cNvSpPr/>
              <p:nvPr/>
            </p:nvSpPr>
            <p:spPr>
              <a:xfrm>
                <a:off x="7261899" y="3292049"/>
                <a:ext cx="338840" cy="127710"/>
              </a:xfrm>
              <a:custGeom>
                <a:avLst/>
                <a:gdLst/>
                <a:ahLst/>
                <a:cxnLst/>
                <a:rect l="l" t="t" r="r" b="b"/>
                <a:pathLst>
                  <a:path w="338840" h="127710" extrusionOk="0">
                    <a:moveTo>
                      <a:pt x="118546" y="127711"/>
                    </a:moveTo>
                    <a:cubicBezTo>
                      <a:pt x="89114" y="127711"/>
                      <a:pt x="58444" y="123901"/>
                      <a:pt x="28059" y="113995"/>
                    </a:cubicBezTo>
                    <a:cubicBezTo>
                      <a:pt x="6818" y="107137"/>
                      <a:pt x="-4898" y="84277"/>
                      <a:pt x="1960" y="63036"/>
                    </a:cubicBezTo>
                    <a:cubicBezTo>
                      <a:pt x="8818" y="41795"/>
                      <a:pt x="31678" y="30080"/>
                      <a:pt x="52919" y="36938"/>
                    </a:cubicBezTo>
                    <a:cubicBezTo>
                      <a:pt x="158551" y="71132"/>
                      <a:pt x="277519" y="5791"/>
                      <a:pt x="278662" y="5124"/>
                    </a:cubicBezTo>
                    <a:cubicBezTo>
                      <a:pt x="298188" y="-5734"/>
                      <a:pt x="322857" y="1219"/>
                      <a:pt x="333716" y="20745"/>
                    </a:cubicBezTo>
                    <a:cubicBezTo>
                      <a:pt x="344574" y="40271"/>
                      <a:pt x="337621" y="64941"/>
                      <a:pt x="318095" y="75800"/>
                    </a:cubicBezTo>
                    <a:cubicBezTo>
                      <a:pt x="313332" y="78467"/>
                      <a:pt x="223702" y="127616"/>
                      <a:pt x="118546" y="127616"/>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6386;p52">
                <a:extLst>
                  <a:ext uri="{FF2B5EF4-FFF2-40B4-BE49-F238E27FC236}">
                    <a16:creationId xmlns:a16="http://schemas.microsoft.com/office/drawing/2014/main" id="{F3CB799E-28F5-A214-1CDC-2689F1E45BD2}"/>
                  </a:ext>
                </a:extLst>
              </p:cNvPr>
              <p:cNvSpPr/>
              <p:nvPr/>
            </p:nvSpPr>
            <p:spPr>
              <a:xfrm>
                <a:off x="7239325" y="3369552"/>
                <a:ext cx="374875" cy="122312"/>
              </a:xfrm>
              <a:custGeom>
                <a:avLst/>
                <a:gdLst/>
                <a:ahLst/>
                <a:cxnLst/>
                <a:rect l="l" t="t" r="r" b="b"/>
                <a:pathLst>
                  <a:path w="374875" h="122312" extrusionOk="0">
                    <a:moveTo>
                      <a:pt x="128452" y="122312"/>
                    </a:moveTo>
                    <a:cubicBezTo>
                      <a:pt x="94543" y="122312"/>
                      <a:pt x="60158" y="118311"/>
                      <a:pt x="28059" y="107929"/>
                    </a:cubicBezTo>
                    <a:cubicBezTo>
                      <a:pt x="6818" y="101071"/>
                      <a:pt x="-4898" y="78211"/>
                      <a:pt x="1960" y="56971"/>
                    </a:cubicBezTo>
                    <a:cubicBezTo>
                      <a:pt x="8818" y="35730"/>
                      <a:pt x="31678" y="24014"/>
                      <a:pt x="52919" y="30872"/>
                    </a:cubicBezTo>
                    <a:cubicBezTo>
                      <a:pt x="142835" y="59923"/>
                      <a:pt x="275709" y="20585"/>
                      <a:pt x="319238" y="2964"/>
                    </a:cubicBezTo>
                    <a:cubicBezTo>
                      <a:pt x="339907" y="-5418"/>
                      <a:pt x="363530" y="4583"/>
                      <a:pt x="371911" y="25347"/>
                    </a:cubicBezTo>
                    <a:cubicBezTo>
                      <a:pt x="380293" y="46112"/>
                      <a:pt x="370292" y="69639"/>
                      <a:pt x="349528" y="78021"/>
                    </a:cubicBezTo>
                    <a:cubicBezTo>
                      <a:pt x="343813" y="80307"/>
                      <a:pt x="238371" y="122312"/>
                      <a:pt x="128357" y="122312"/>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6387;p52">
                <a:extLst>
                  <a:ext uri="{FF2B5EF4-FFF2-40B4-BE49-F238E27FC236}">
                    <a16:creationId xmlns:a16="http://schemas.microsoft.com/office/drawing/2014/main" id="{53A0FB0A-61D1-04C0-43C5-2CE68817E9D2}"/>
                  </a:ext>
                </a:extLst>
              </p:cNvPr>
              <p:cNvSpPr/>
              <p:nvPr/>
            </p:nvSpPr>
            <p:spPr>
              <a:xfrm>
                <a:off x="7298975" y="3428537"/>
                <a:ext cx="325772" cy="141622"/>
              </a:xfrm>
              <a:custGeom>
                <a:avLst/>
                <a:gdLst/>
                <a:ahLst/>
                <a:cxnLst/>
                <a:rect l="l" t="t" r="r" b="b"/>
                <a:pathLst>
                  <a:path w="325772" h="141622" extrusionOk="0">
                    <a:moveTo>
                      <a:pt x="40418" y="141622"/>
                    </a:moveTo>
                    <a:cubicBezTo>
                      <a:pt x="22225" y="141622"/>
                      <a:pt x="5652" y="129240"/>
                      <a:pt x="1175" y="110761"/>
                    </a:cubicBezTo>
                    <a:cubicBezTo>
                      <a:pt x="-4159" y="89044"/>
                      <a:pt x="9176" y="67137"/>
                      <a:pt x="30893" y="61803"/>
                    </a:cubicBezTo>
                    <a:cubicBezTo>
                      <a:pt x="170530" y="27703"/>
                      <a:pt x="274352" y="1510"/>
                      <a:pt x="275400" y="1224"/>
                    </a:cubicBezTo>
                    <a:cubicBezTo>
                      <a:pt x="297117" y="-4205"/>
                      <a:pt x="319024" y="8939"/>
                      <a:pt x="324549" y="30561"/>
                    </a:cubicBezTo>
                    <a:cubicBezTo>
                      <a:pt x="329978" y="52183"/>
                      <a:pt x="316833" y="74185"/>
                      <a:pt x="295212" y="79710"/>
                    </a:cubicBezTo>
                    <a:cubicBezTo>
                      <a:pt x="294164" y="79996"/>
                      <a:pt x="190056" y="106189"/>
                      <a:pt x="50133" y="140384"/>
                    </a:cubicBezTo>
                    <a:cubicBezTo>
                      <a:pt x="46895" y="141146"/>
                      <a:pt x="43656" y="141527"/>
                      <a:pt x="40513" y="141527"/>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6388;p52">
                <a:extLst>
                  <a:ext uri="{FF2B5EF4-FFF2-40B4-BE49-F238E27FC236}">
                    <a16:creationId xmlns:a16="http://schemas.microsoft.com/office/drawing/2014/main" id="{6313A01B-D4A8-297A-26EA-FB82F4F07E15}"/>
                  </a:ext>
                </a:extLst>
              </p:cNvPr>
              <p:cNvSpPr/>
              <p:nvPr/>
            </p:nvSpPr>
            <p:spPr>
              <a:xfrm>
                <a:off x="8079230" y="3066586"/>
                <a:ext cx="87473" cy="29691"/>
              </a:xfrm>
              <a:custGeom>
                <a:avLst/>
                <a:gdLst/>
                <a:ahLst/>
                <a:cxnLst/>
                <a:rect l="l" t="t" r="r" b="b"/>
                <a:pathLst>
                  <a:path w="87473" h="29691" extrusionOk="0">
                    <a:moveTo>
                      <a:pt x="5589" y="29514"/>
                    </a:moveTo>
                    <a:cubicBezTo>
                      <a:pt x="31783" y="22656"/>
                      <a:pt x="57977" y="15703"/>
                      <a:pt x="84266" y="8845"/>
                    </a:cubicBezTo>
                    <a:cubicBezTo>
                      <a:pt x="89886" y="7416"/>
                      <a:pt x="87504" y="-1347"/>
                      <a:pt x="81884" y="177"/>
                    </a:cubicBezTo>
                    <a:cubicBezTo>
                      <a:pt x="55691" y="7035"/>
                      <a:pt x="29497" y="13989"/>
                      <a:pt x="3208" y="20847"/>
                    </a:cubicBezTo>
                    <a:cubicBezTo>
                      <a:pt x="-2412" y="22275"/>
                      <a:pt x="-30" y="31038"/>
                      <a:pt x="5589" y="29514"/>
                    </a:cubicBezTo>
                    <a:lnTo>
                      <a:pt x="5589" y="2951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389;p52">
                <a:extLst>
                  <a:ext uri="{FF2B5EF4-FFF2-40B4-BE49-F238E27FC236}">
                    <a16:creationId xmlns:a16="http://schemas.microsoft.com/office/drawing/2014/main" id="{11C6D886-B9A7-6AA6-A40D-06BE8E123E3C}"/>
                  </a:ext>
                </a:extLst>
              </p:cNvPr>
              <p:cNvSpPr/>
              <p:nvPr/>
            </p:nvSpPr>
            <p:spPr>
              <a:xfrm>
                <a:off x="7297221" y="3320979"/>
                <a:ext cx="145422" cy="13103"/>
              </a:xfrm>
              <a:custGeom>
                <a:avLst/>
                <a:gdLst/>
                <a:ahLst/>
                <a:cxnLst/>
                <a:rect l="l" t="t" r="r" b="b"/>
                <a:pathLst>
                  <a:path w="145422" h="13103" extrusionOk="0">
                    <a:moveTo>
                      <a:pt x="4358" y="8960"/>
                    </a:moveTo>
                    <a:cubicBezTo>
                      <a:pt x="49982" y="11151"/>
                      <a:pt x="95512" y="15913"/>
                      <a:pt x="141137" y="10865"/>
                    </a:cubicBezTo>
                    <a:cubicBezTo>
                      <a:pt x="146852" y="10198"/>
                      <a:pt x="146852" y="1245"/>
                      <a:pt x="141137" y="1912"/>
                    </a:cubicBezTo>
                    <a:cubicBezTo>
                      <a:pt x="95512" y="6960"/>
                      <a:pt x="49982" y="2197"/>
                      <a:pt x="4358" y="7"/>
                    </a:cubicBezTo>
                    <a:cubicBezTo>
                      <a:pt x="-1453" y="-279"/>
                      <a:pt x="-1453" y="8770"/>
                      <a:pt x="4358" y="8960"/>
                    </a:cubicBezTo>
                    <a:lnTo>
                      <a:pt x="4358" y="89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390;p52">
                <a:extLst>
                  <a:ext uri="{FF2B5EF4-FFF2-40B4-BE49-F238E27FC236}">
                    <a16:creationId xmlns:a16="http://schemas.microsoft.com/office/drawing/2014/main" id="{AF37E6B8-41CA-070E-21B7-CD277ABF4B5B}"/>
                  </a:ext>
                </a:extLst>
              </p:cNvPr>
              <p:cNvSpPr/>
              <p:nvPr/>
            </p:nvSpPr>
            <p:spPr>
              <a:xfrm>
                <a:off x="7276368" y="3393903"/>
                <a:ext cx="175906" cy="20935"/>
              </a:xfrm>
              <a:custGeom>
                <a:avLst/>
                <a:gdLst/>
                <a:ahLst/>
                <a:cxnLst/>
                <a:rect l="l" t="t" r="r" b="b"/>
                <a:pathLst>
                  <a:path w="175906" h="20935" extrusionOk="0">
                    <a:moveTo>
                      <a:pt x="3208" y="8807"/>
                    </a:moveTo>
                    <a:cubicBezTo>
                      <a:pt x="59120" y="22047"/>
                      <a:pt x="115793" y="24428"/>
                      <a:pt x="172658" y="16046"/>
                    </a:cubicBezTo>
                    <a:cubicBezTo>
                      <a:pt x="178373" y="15189"/>
                      <a:pt x="175896" y="6521"/>
                      <a:pt x="170276" y="7378"/>
                    </a:cubicBezTo>
                    <a:cubicBezTo>
                      <a:pt x="115127" y="15569"/>
                      <a:pt x="59882" y="13093"/>
                      <a:pt x="5589" y="139"/>
                    </a:cubicBezTo>
                    <a:cubicBezTo>
                      <a:pt x="-30" y="-1195"/>
                      <a:pt x="-2412" y="7473"/>
                      <a:pt x="3208" y="8807"/>
                    </a:cubicBezTo>
                    <a:lnTo>
                      <a:pt x="3208" y="880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391;p52">
                <a:extLst>
                  <a:ext uri="{FF2B5EF4-FFF2-40B4-BE49-F238E27FC236}">
                    <a16:creationId xmlns:a16="http://schemas.microsoft.com/office/drawing/2014/main" id="{6905768C-334D-CEA1-1547-1F853E3CDD88}"/>
                  </a:ext>
                </a:extLst>
              </p:cNvPr>
              <p:cNvSpPr/>
              <p:nvPr/>
            </p:nvSpPr>
            <p:spPr>
              <a:xfrm>
                <a:off x="7326558" y="3473551"/>
                <a:ext cx="122151" cy="22980"/>
              </a:xfrm>
              <a:custGeom>
                <a:avLst/>
                <a:gdLst/>
                <a:ahLst/>
                <a:cxnLst/>
                <a:rect l="l" t="t" r="r" b="b"/>
                <a:pathLst>
                  <a:path w="122151" h="22980" extrusionOk="0">
                    <a:moveTo>
                      <a:pt x="4358" y="22981"/>
                    </a:moveTo>
                    <a:cubicBezTo>
                      <a:pt x="43124" y="22028"/>
                      <a:pt x="81129" y="17361"/>
                      <a:pt x="118943" y="8789"/>
                    </a:cubicBezTo>
                    <a:cubicBezTo>
                      <a:pt x="124563" y="7550"/>
                      <a:pt x="122182" y="-1118"/>
                      <a:pt x="116562" y="121"/>
                    </a:cubicBezTo>
                    <a:cubicBezTo>
                      <a:pt x="79605" y="8503"/>
                      <a:pt x="42267" y="13075"/>
                      <a:pt x="4358" y="13932"/>
                    </a:cubicBezTo>
                    <a:cubicBezTo>
                      <a:pt x="-1453" y="14027"/>
                      <a:pt x="-1453" y="23076"/>
                      <a:pt x="4358" y="22885"/>
                    </a:cubicBezTo>
                    <a:lnTo>
                      <a:pt x="4358" y="2288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92;p52">
                <a:extLst>
                  <a:ext uri="{FF2B5EF4-FFF2-40B4-BE49-F238E27FC236}">
                    <a16:creationId xmlns:a16="http://schemas.microsoft.com/office/drawing/2014/main" id="{3078B3AD-F619-BEA5-1084-8D48659FA81C}"/>
                  </a:ext>
                </a:extLst>
              </p:cNvPr>
              <p:cNvSpPr/>
              <p:nvPr/>
            </p:nvSpPr>
            <p:spPr>
              <a:xfrm>
                <a:off x="7408520" y="3172201"/>
                <a:ext cx="46423" cy="32769"/>
              </a:xfrm>
              <a:custGeom>
                <a:avLst/>
                <a:gdLst/>
                <a:ahLst/>
                <a:cxnLst/>
                <a:rect l="l" t="t" r="r" b="b"/>
                <a:pathLst>
                  <a:path w="46423" h="32769" extrusionOk="0">
                    <a:moveTo>
                      <a:pt x="32218" y="32674"/>
                    </a:moveTo>
                    <a:cubicBezTo>
                      <a:pt x="32218" y="32674"/>
                      <a:pt x="31837" y="32674"/>
                      <a:pt x="31647" y="32674"/>
                    </a:cubicBezTo>
                    <a:lnTo>
                      <a:pt x="22026" y="32198"/>
                    </a:lnTo>
                    <a:cubicBezTo>
                      <a:pt x="9358" y="31627"/>
                      <a:pt x="-548" y="20863"/>
                      <a:pt x="24" y="8100"/>
                    </a:cubicBezTo>
                    <a:cubicBezTo>
                      <a:pt x="119" y="5623"/>
                      <a:pt x="2024" y="3814"/>
                      <a:pt x="4691" y="3814"/>
                    </a:cubicBezTo>
                    <a:cubicBezTo>
                      <a:pt x="7167" y="3909"/>
                      <a:pt x="9072" y="6004"/>
                      <a:pt x="8977" y="8481"/>
                    </a:cubicBezTo>
                    <a:cubicBezTo>
                      <a:pt x="8787" y="12196"/>
                      <a:pt x="10120" y="15815"/>
                      <a:pt x="12597" y="18577"/>
                    </a:cubicBezTo>
                    <a:cubicBezTo>
                      <a:pt x="15169" y="21340"/>
                      <a:pt x="18597" y="22959"/>
                      <a:pt x="22312" y="23149"/>
                    </a:cubicBezTo>
                    <a:lnTo>
                      <a:pt x="31932" y="23626"/>
                    </a:lnTo>
                    <a:cubicBezTo>
                      <a:pt x="34219" y="23721"/>
                      <a:pt x="36409" y="21816"/>
                      <a:pt x="36600" y="19435"/>
                    </a:cubicBezTo>
                    <a:lnTo>
                      <a:pt x="37457" y="4195"/>
                    </a:lnTo>
                    <a:cubicBezTo>
                      <a:pt x="37552" y="1718"/>
                      <a:pt x="39553" y="-92"/>
                      <a:pt x="42220" y="4"/>
                    </a:cubicBezTo>
                    <a:cubicBezTo>
                      <a:pt x="44696" y="194"/>
                      <a:pt x="46601" y="2290"/>
                      <a:pt x="46411" y="4766"/>
                    </a:cubicBezTo>
                    <a:lnTo>
                      <a:pt x="45553" y="20006"/>
                    </a:lnTo>
                    <a:cubicBezTo>
                      <a:pt x="45267" y="27150"/>
                      <a:pt x="39267" y="32770"/>
                      <a:pt x="32123" y="32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6" name="Google Shape;6393;p52">
                <a:extLst>
                  <a:ext uri="{FF2B5EF4-FFF2-40B4-BE49-F238E27FC236}">
                    <a16:creationId xmlns:a16="http://schemas.microsoft.com/office/drawing/2014/main" id="{2D1CC8A1-B7B3-FA66-2BBE-B39C4154D89E}"/>
                  </a:ext>
                </a:extLst>
              </p:cNvPr>
              <p:cNvSpPr/>
              <p:nvPr/>
            </p:nvSpPr>
            <p:spPr>
              <a:xfrm>
                <a:off x="7403199" y="3246728"/>
                <a:ext cx="98189" cy="16242"/>
              </a:xfrm>
              <a:custGeom>
                <a:avLst/>
                <a:gdLst/>
                <a:ahLst/>
                <a:cxnLst/>
                <a:rect l="l" t="t" r="r" b="b"/>
                <a:pathLst>
                  <a:path w="98189" h="16242" extrusionOk="0">
                    <a:moveTo>
                      <a:pt x="5630" y="16060"/>
                    </a:moveTo>
                    <a:cubicBezTo>
                      <a:pt x="34872" y="10821"/>
                      <a:pt x="64209" y="8535"/>
                      <a:pt x="93832" y="9011"/>
                    </a:cubicBezTo>
                    <a:cubicBezTo>
                      <a:pt x="99642" y="9011"/>
                      <a:pt x="99642" y="153"/>
                      <a:pt x="93832" y="58"/>
                    </a:cubicBezTo>
                    <a:cubicBezTo>
                      <a:pt x="63352" y="-419"/>
                      <a:pt x="33253" y="2058"/>
                      <a:pt x="3249" y="7487"/>
                    </a:cubicBezTo>
                    <a:cubicBezTo>
                      <a:pt x="-2466" y="8535"/>
                      <a:pt x="11" y="17203"/>
                      <a:pt x="5630" y="16155"/>
                    </a:cubicBezTo>
                    <a:lnTo>
                      <a:pt x="5630" y="1615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7" name="Google Shape;6394;p52">
                <a:extLst>
                  <a:ext uri="{FF2B5EF4-FFF2-40B4-BE49-F238E27FC236}">
                    <a16:creationId xmlns:a16="http://schemas.microsoft.com/office/drawing/2014/main" id="{13F437BB-4398-8B45-D854-5CB0FA07AD4A}"/>
                  </a:ext>
                </a:extLst>
              </p:cNvPr>
              <p:cNvSpPr/>
              <p:nvPr/>
            </p:nvSpPr>
            <p:spPr>
              <a:xfrm>
                <a:off x="8106727" y="2878619"/>
                <a:ext cx="347543" cy="32322"/>
              </a:xfrm>
              <a:custGeom>
                <a:avLst/>
                <a:gdLst/>
                <a:ahLst/>
                <a:cxnLst/>
                <a:rect l="l" t="t" r="r" b="b"/>
                <a:pathLst>
                  <a:path w="347543" h="32322" extrusionOk="0">
                    <a:moveTo>
                      <a:pt x="4286" y="8979"/>
                    </a:moveTo>
                    <a:cubicBezTo>
                      <a:pt x="117062" y="19362"/>
                      <a:pt x="230029" y="27172"/>
                      <a:pt x="343186" y="32316"/>
                    </a:cubicBezTo>
                    <a:cubicBezTo>
                      <a:pt x="348996" y="32601"/>
                      <a:pt x="348996" y="23553"/>
                      <a:pt x="343186" y="23362"/>
                    </a:cubicBezTo>
                    <a:cubicBezTo>
                      <a:pt x="230029" y="18219"/>
                      <a:pt x="117062" y="10408"/>
                      <a:pt x="4286" y="26"/>
                    </a:cubicBezTo>
                    <a:cubicBezTo>
                      <a:pt x="-1429" y="-546"/>
                      <a:pt x="-1429" y="8503"/>
                      <a:pt x="4286" y="8979"/>
                    </a:cubicBezTo>
                    <a:lnTo>
                      <a:pt x="4286" y="89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8" name="Google Shape;6395;p52">
                <a:extLst>
                  <a:ext uri="{FF2B5EF4-FFF2-40B4-BE49-F238E27FC236}">
                    <a16:creationId xmlns:a16="http://schemas.microsoft.com/office/drawing/2014/main" id="{A00D3761-0A9F-390F-8250-C170087F696D}"/>
                  </a:ext>
                </a:extLst>
              </p:cNvPr>
              <p:cNvSpPr/>
              <p:nvPr/>
            </p:nvSpPr>
            <p:spPr>
              <a:xfrm>
                <a:off x="9111995" y="5424677"/>
                <a:ext cx="133350" cy="9334"/>
              </a:xfrm>
              <a:custGeom>
                <a:avLst/>
                <a:gdLst/>
                <a:ahLst/>
                <a:cxnLst/>
                <a:rect l="l" t="t" r="r" b="b"/>
                <a:pathLst>
                  <a:path w="133350" h="9334" extrusionOk="0">
                    <a:moveTo>
                      <a:pt x="128683" y="9335"/>
                    </a:moveTo>
                    <a:lnTo>
                      <a:pt x="4667" y="9335"/>
                    </a:lnTo>
                    <a:cubicBezTo>
                      <a:pt x="2095" y="9335"/>
                      <a:pt x="0" y="7239"/>
                      <a:pt x="0" y="4667"/>
                    </a:cubicBezTo>
                    <a:cubicBezTo>
                      <a:pt x="0" y="2096"/>
                      <a:pt x="2095" y="0"/>
                      <a:pt x="4667" y="0"/>
                    </a:cubicBezTo>
                    <a:lnTo>
                      <a:pt x="128683" y="0"/>
                    </a:lnTo>
                    <a:cubicBezTo>
                      <a:pt x="131254" y="0"/>
                      <a:pt x="133350" y="2096"/>
                      <a:pt x="133350" y="4667"/>
                    </a:cubicBezTo>
                    <a:cubicBezTo>
                      <a:pt x="133350" y="7239"/>
                      <a:pt x="131254" y="9335"/>
                      <a:pt x="128683" y="9335"/>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45" name="Google Shape;6396;p52">
              <a:extLst>
                <a:ext uri="{FF2B5EF4-FFF2-40B4-BE49-F238E27FC236}">
                  <a16:creationId xmlns:a16="http://schemas.microsoft.com/office/drawing/2014/main" id="{92924D0A-D585-D8C1-5973-75FEF154E040}"/>
                </a:ext>
              </a:extLst>
            </p:cNvPr>
            <p:cNvGrpSpPr/>
            <p:nvPr/>
          </p:nvGrpSpPr>
          <p:grpSpPr>
            <a:xfrm>
              <a:off x="4933127" y="2169886"/>
              <a:ext cx="1586434" cy="2415065"/>
              <a:chOff x="3278178" y="2103435"/>
              <a:chExt cx="2184884" cy="3326099"/>
            </a:xfrm>
          </p:grpSpPr>
          <p:sp>
            <p:nvSpPr>
              <p:cNvPr id="6246" name="Google Shape;6397;p52">
                <a:extLst>
                  <a:ext uri="{FF2B5EF4-FFF2-40B4-BE49-F238E27FC236}">
                    <a16:creationId xmlns:a16="http://schemas.microsoft.com/office/drawing/2014/main" id="{73FB3181-615B-DE2D-5F29-F4F2E1B514A1}"/>
                  </a:ext>
                </a:extLst>
              </p:cNvPr>
              <p:cNvSpPr/>
              <p:nvPr/>
            </p:nvSpPr>
            <p:spPr>
              <a:xfrm>
                <a:off x="4104878" y="2515117"/>
                <a:ext cx="1196005" cy="860066"/>
              </a:xfrm>
              <a:custGeom>
                <a:avLst/>
                <a:gdLst/>
                <a:ahLst/>
                <a:cxnLst/>
                <a:rect l="l" t="t" r="r" b="b"/>
                <a:pathLst>
                  <a:path w="1196005" h="860066" extrusionOk="0">
                    <a:moveTo>
                      <a:pt x="475979" y="860066"/>
                    </a:moveTo>
                    <a:cubicBezTo>
                      <a:pt x="465406" y="860066"/>
                      <a:pt x="454834" y="858923"/>
                      <a:pt x="444356" y="856637"/>
                    </a:cubicBezTo>
                    <a:cubicBezTo>
                      <a:pt x="403684" y="847779"/>
                      <a:pt x="368632" y="822252"/>
                      <a:pt x="347677" y="786247"/>
                    </a:cubicBezTo>
                    <a:lnTo>
                      <a:pt x="20113" y="223034"/>
                    </a:lnTo>
                    <a:cubicBezTo>
                      <a:pt x="-21035" y="152168"/>
                      <a:pt x="2968" y="61395"/>
                      <a:pt x="73738" y="20151"/>
                    </a:cubicBezTo>
                    <a:cubicBezTo>
                      <a:pt x="144604" y="-21092"/>
                      <a:pt x="235378" y="3007"/>
                      <a:pt x="276621" y="73872"/>
                    </a:cubicBezTo>
                    <a:lnTo>
                      <a:pt x="522652" y="497068"/>
                    </a:lnTo>
                    <a:lnTo>
                      <a:pt x="962040" y="186744"/>
                    </a:lnTo>
                    <a:cubicBezTo>
                      <a:pt x="1029001" y="139500"/>
                      <a:pt x="1121584" y="155406"/>
                      <a:pt x="1168828" y="222367"/>
                    </a:cubicBezTo>
                    <a:cubicBezTo>
                      <a:pt x="1216072" y="289328"/>
                      <a:pt x="1200165" y="381911"/>
                      <a:pt x="1133204" y="429155"/>
                    </a:cubicBezTo>
                    <a:lnTo>
                      <a:pt x="561418" y="832920"/>
                    </a:lnTo>
                    <a:cubicBezTo>
                      <a:pt x="536177" y="850731"/>
                      <a:pt x="506269" y="860066"/>
                      <a:pt x="475789" y="8600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247" name="Google Shape;6398;p52">
                <a:extLst>
                  <a:ext uri="{FF2B5EF4-FFF2-40B4-BE49-F238E27FC236}">
                    <a16:creationId xmlns:a16="http://schemas.microsoft.com/office/drawing/2014/main" id="{7611FEB1-56AF-C68D-F695-31E4082E2E22}"/>
                  </a:ext>
                </a:extLst>
              </p:cNvPr>
              <p:cNvGrpSpPr/>
              <p:nvPr/>
            </p:nvGrpSpPr>
            <p:grpSpPr>
              <a:xfrm>
                <a:off x="4260627" y="5020436"/>
                <a:ext cx="733425" cy="409098"/>
                <a:chOff x="4260627" y="5020436"/>
                <a:chExt cx="733425" cy="409098"/>
              </a:xfrm>
            </p:grpSpPr>
            <p:grpSp>
              <p:nvGrpSpPr>
                <p:cNvPr id="6841" name="Google Shape;6399;p52">
                  <a:extLst>
                    <a:ext uri="{FF2B5EF4-FFF2-40B4-BE49-F238E27FC236}">
                      <a16:creationId xmlns:a16="http://schemas.microsoft.com/office/drawing/2014/main" id="{CCB7DC72-D735-EA8A-B5E2-D18EE571C6F4}"/>
                    </a:ext>
                  </a:extLst>
                </p:cNvPr>
                <p:cNvGrpSpPr/>
                <p:nvPr/>
              </p:nvGrpSpPr>
              <p:grpSpPr>
                <a:xfrm>
                  <a:off x="4263770" y="5020436"/>
                  <a:ext cx="730281" cy="374141"/>
                  <a:chOff x="4263770" y="5020436"/>
                  <a:chExt cx="730281" cy="374141"/>
                </a:xfrm>
              </p:grpSpPr>
              <p:sp>
                <p:nvSpPr>
                  <p:cNvPr id="6846" name="Google Shape;6400;p52">
                    <a:extLst>
                      <a:ext uri="{FF2B5EF4-FFF2-40B4-BE49-F238E27FC236}">
                        <a16:creationId xmlns:a16="http://schemas.microsoft.com/office/drawing/2014/main" id="{A3A843C2-40A9-1B52-DFAA-937881FCE549}"/>
                      </a:ext>
                    </a:extLst>
                  </p:cNvPr>
                  <p:cNvSpPr/>
                  <p:nvPr/>
                </p:nvSpPr>
                <p:spPr>
                  <a:xfrm>
                    <a:off x="4263770" y="5020436"/>
                    <a:ext cx="730281" cy="374141"/>
                  </a:xfrm>
                  <a:custGeom>
                    <a:avLst/>
                    <a:gdLst/>
                    <a:ahLst/>
                    <a:cxnLst/>
                    <a:rect l="l" t="t" r="r" b="b"/>
                    <a:pathLst>
                      <a:path w="730281" h="374141" extrusionOk="0">
                        <a:moveTo>
                          <a:pt x="195929" y="290989"/>
                        </a:moveTo>
                        <a:lnTo>
                          <a:pt x="277654" y="374142"/>
                        </a:lnTo>
                        <a:lnTo>
                          <a:pt x="730282" y="374142"/>
                        </a:lnTo>
                        <a:cubicBezTo>
                          <a:pt x="698183" y="277749"/>
                          <a:pt x="607409" y="250031"/>
                          <a:pt x="521399" y="209645"/>
                        </a:cubicBezTo>
                        <a:cubicBezTo>
                          <a:pt x="471868" y="186404"/>
                          <a:pt x="415004" y="159925"/>
                          <a:pt x="390430" y="109252"/>
                        </a:cubicBezTo>
                        <a:cubicBezTo>
                          <a:pt x="385191" y="98298"/>
                          <a:pt x="382524" y="86297"/>
                          <a:pt x="382048" y="74200"/>
                        </a:cubicBezTo>
                        <a:cubicBezTo>
                          <a:pt x="381191" y="49911"/>
                          <a:pt x="379381" y="2572"/>
                          <a:pt x="379381" y="2572"/>
                        </a:cubicBezTo>
                        <a:lnTo>
                          <a:pt x="1619" y="0"/>
                        </a:lnTo>
                        <a:lnTo>
                          <a:pt x="0" y="374047"/>
                        </a:lnTo>
                        <a:lnTo>
                          <a:pt x="111062" y="374047"/>
                        </a:lnTo>
                        <a:lnTo>
                          <a:pt x="111062" y="255366"/>
                        </a:lnTo>
                        <a:lnTo>
                          <a:pt x="111062" y="255366"/>
                        </a:lnTo>
                        <a:cubicBezTo>
                          <a:pt x="142970" y="255366"/>
                          <a:pt x="173450" y="268129"/>
                          <a:pt x="195834" y="29089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7" name="Google Shape;6401;p52">
                    <a:extLst>
                      <a:ext uri="{FF2B5EF4-FFF2-40B4-BE49-F238E27FC236}">
                        <a16:creationId xmlns:a16="http://schemas.microsoft.com/office/drawing/2014/main" id="{4C864542-E226-0CCD-5905-417DE3BA60F1}"/>
                      </a:ext>
                    </a:extLst>
                  </p:cNvPr>
                  <p:cNvSpPr/>
                  <p:nvPr/>
                </p:nvSpPr>
                <p:spPr>
                  <a:xfrm>
                    <a:off x="4819713" y="5244813"/>
                    <a:ext cx="25970" cy="43465"/>
                  </a:xfrm>
                  <a:custGeom>
                    <a:avLst/>
                    <a:gdLst/>
                    <a:ahLst/>
                    <a:cxnLst/>
                    <a:rect l="l" t="t" r="r" b="b"/>
                    <a:pathLst>
                      <a:path w="25970" h="43465" extrusionOk="0">
                        <a:moveTo>
                          <a:pt x="3746" y="43466"/>
                        </a:moveTo>
                        <a:cubicBezTo>
                          <a:pt x="5175" y="43466"/>
                          <a:pt x="6508" y="42703"/>
                          <a:pt x="7175" y="41370"/>
                        </a:cubicBezTo>
                        <a:lnTo>
                          <a:pt x="25558" y="5556"/>
                        </a:lnTo>
                        <a:cubicBezTo>
                          <a:pt x="26511" y="3651"/>
                          <a:pt x="25749" y="1365"/>
                          <a:pt x="23939" y="412"/>
                        </a:cubicBezTo>
                        <a:cubicBezTo>
                          <a:pt x="22034" y="-540"/>
                          <a:pt x="19748" y="222"/>
                          <a:pt x="18796" y="2032"/>
                        </a:cubicBezTo>
                        <a:lnTo>
                          <a:pt x="413" y="37846"/>
                        </a:lnTo>
                        <a:cubicBezTo>
                          <a:pt x="-540" y="39751"/>
                          <a:pt x="222" y="42037"/>
                          <a:pt x="2032" y="42989"/>
                        </a:cubicBezTo>
                        <a:cubicBezTo>
                          <a:pt x="2603" y="43275"/>
                          <a:pt x="3175" y="43370"/>
                          <a:pt x="3746" y="433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8" name="Google Shape;6402;p52">
                    <a:extLst>
                      <a:ext uri="{FF2B5EF4-FFF2-40B4-BE49-F238E27FC236}">
                        <a16:creationId xmlns:a16="http://schemas.microsoft.com/office/drawing/2014/main" id="{D1246975-57B1-A0A6-E9C4-93DA0B90022E}"/>
                      </a:ext>
                    </a:extLst>
                  </p:cNvPr>
                  <p:cNvSpPr/>
                  <p:nvPr/>
                </p:nvSpPr>
                <p:spPr>
                  <a:xfrm>
                    <a:off x="4779408" y="5229513"/>
                    <a:ext cx="31143" cy="46383"/>
                  </a:xfrm>
                  <a:custGeom>
                    <a:avLst/>
                    <a:gdLst/>
                    <a:ahLst/>
                    <a:cxnLst/>
                    <a:rect l="l" t="t" r="r" b="b"/>
                    <a:pathLst>
                      <a:path w="31143" h="46383" extrusionOk="0">
                        <a:moveTo>
                          <a:pt x="3856" y="46383"/>
                        </a:moveTo>
                        <a:cubicBezTo>
                          <a:pt x="5094" y="46383"/>
                          <a:pt x="6428" y="45717"/>
                          <a:pt x="7094" y="44574"/>
                        </a:cubicBezTo>
                        <a:lnTo>
                          <a:pt x="30621" y="5807"/>
                        </a:lnTo>
                        <a:cubicBezTo>
                          <a:pt x="31669" y="3997"/>
                          <a:pt x="31097" y="1616"/>
                          <a:pt x="29288" y="568"/>
                        </a:cubicBezTo>
                        <a:cubicBezTo>
                          <a:pt x="27478" y="-575"/>
                          <a:pt x="25097" y="92"/>
                          <a:pt x="24049" y="1806"/>
                        </a:cubicBezTo>
                        <a:lnTo>
                          <a:pt x="522" y="40573"/>
                        </a:lnTo>
                        <a:cubicBezTo>
                          <a:pt x="-526" y="42383"/>
                          <a:pt x="46" y="44764"/>
                          <a:pt x="1856" y="45812"/>
                        </a:cubicBezTo>
                        <a:cubicBezTo>
                          <a:pt x="2522" y="46193"/>
                          <a:pt x="3189" y="46383"/>
                          <a:pt x="3856" y="463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9" name="Google Shape;6403;p52">
                    <a:extLst>
                      <a:ext uri="{FF2B5EF4-FFF2-40B4-BE49-F238E27FC236}">
                        <a16:creationId xmlns:a16="http://schemas.microsoft.com/office/drawing/2014/main" id="{EBB0CC9F-BFC1-D3BB-36FB-14A66D32BF82}"/>
                      </a:ext>
                    </a:extLst>
                  </p:cNvPr>
                  <p:cNvSpPr/>
                  <p:nvPr/>
                </p:nvSpPr>
                <p:spPr>
                  <a:xfrm>
                    <a:off x="4742515" y="5212955"/>
                    <a:ext cx="32061" cy="43605"/>
                  </a:xfrm>
                  <a:custGeom>
                    <a:avLst/>
                    <a:gdLst/>
                    <a:ahLst/>
                    <a:cxnLst/>
                    <a:rect l="l" t="t" r="r" b="b"/>
                    <a:pathLst>
                      <a:path w="32061" h="43605" extrusionOk="0">
                        <a:moveTo>
                          <a:pt x="3887" y="43606"/>
                        </a:moveTo>
                        <a:cubicBezTo>
                          <a:pt x="5125" y="43606"/>
                          <a:pt x="6268" y="43034"/>
                          <a:pt x="7030" y="41891"/>
                        </a:cubicBezTo>
                        <a:lnTo>
                          <a:pt x="31414" y="5982"/>
                        </a:lnTo>
                        <a:cubicBezTo>
                          <a:pt x="32557" y="4268"/>
                          <a:pt x="32176" y="1886"/>
                          <a:pt x="30366" y="648"/>
                        </a:cubicBezTo>
                        <a:cubicBezTo>
                          <a:pt x="28652" y="-495"/>
                          <a:pt x="26270" y="-114"/>
                          <a:pt x="25032" y="1696"/>
                        </a:cubicBezTo>
                        <a:lnTo>
                          <a:pt x="648" y="37605"/>
                        </a:lnTo>
                        <a:cubicBezTo>
                          <a:pt x="-495" y="39320"/>
                          <a:pt x="-114" y="41701"/>
                          <a:pt x="1696" y="42939"/>
                        </a:cubicBezTo>
                        <a:cubicBezTo>
                          <a:pt x="2362" y="43415"/>
                          <a:pt x="3124" y="43606"/>
                          <a:pt x="3791" y="436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0" name="Google Shape;6404;p52">
                    <a:extLst>
                      <a:ext uri="{FF2B5EF4-FFF2-40B4-BE49-F238E27FC236}">
                        <a16:creationId xmlns:a16="http://schemas.microsoft.com/office/drawing/2014/main" id="{922520BA-74E4-0F44-2658-562817FC0ED6}"/>
                      </a:ext>
                    </a:extLst>
                  </p:cNvPr>
                  <p:cNvSpPr/>
                  <p:nvPr/>
                </p:nvSpPr>
                <p:spPr>
                  <a:xfrm>
                    <a:off x="4703797" y="5192975"/>
                    <a:ext cx="32155" cy="42345"/>
                  </a:xfrm>
                  <a:custGeom>
                    <a:avLst/>
                    <a:gdLst/>
                    <a:ahLst/>
                    <a:cxnLst/>
                    <a:rect l="l" t="t" r="r" b="b"/>
                    <a:pathLst>
                      <a:path w="32155" h="42345" extrusionOk="0">
                        <a:moveTo>
                          <a:pt x="3838" y="42346"/>
                        </a:moveTo>
                        <a:cubicBezTo>
                          <a:pt x="4981" y="42346"/>
                          <a:pt x="6220" y="41774"/>
                          <a:pt x="6982" y="40726"/>
                        </a:cubicBezTo>
                        <a:lnTo>
                          <a:pt x="31461" y="6055"/>
                        </a:lnTo>
                        <a:cubicBezTo>
                          <a:pt x="32699" y="4341"/>
                          <a:pt x="32223" y="1959"/>
                          <a:pt x="30508" y="721"/>
                        </a:cubicBezTo>
                        <a:cubicBezTo>
                          <a:pt x="28794" y="-517"/>
                          <a:pt x="26413" y="-136"/>
                          <a:pt x="25174" y="1674"/>
                        </a:cubicBezTo>
                        <a:lnTo>
                          <a:pt x="695" y="36345"/>
                        </a:lnTo>
                        <a:cubicBezTo>
                          <a:pt x="-543" y="38059"/>
                          <a:pt x="-67" y="40440"/>
                          <a:pt x="1647" y="41679"/>
                        </a:cubicBezTo>
                        <a:cubicBezTo>
                          <a:pt x="2314" y="42155"/>
                          <a:pt x="3076" y="42346"/>
                          <a:pt x="3838" y="423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842" name="Google Shape;6405;p52">
                  <a:extLst>
                    <a:ext uri="{FF2B5EF4-FFF2-40B4-BE49-F238E27FC236}">
                      <a16:creationId xmlns:a16="http://schemas.microsoft.com/office/drawing/2014/main" id="{70B721EB-FA00-DDC2-27BB-EE7779563F4F}"/>
                    </a:ext>
                  </a:extLst>
                </p:cNvPr>
                <p:cNvSpPr/>
                <p:nvPr/>
              </p:nvSpPr>
              <p:spPr>
                <a:xfrm>
                  <a:off x="4541424" y="5394578"/>
                  <a:ext cx="452628" cy="34956"/>
                </a:xfrm>
                <a:custGeom>
                  <a:avLst/>
                  <a:gdLst/>
                  <a:ahLst/>
                  <a:cxnLst/>
                  <a:rect l="l" t="t" r="r" b="b"/>
                  <a:pathLst>
                    <a:path w="452628" h="34956" extrusionOk="0">
                      <a:moveTo>
                        <a:pt x="73343" y="34957"/>
                      </a:moveTo>
                      <a:lnTo>
                        <a:pt x="420338" y="34957"/>
                      </a:lnTo>
                      <a:cubicBezTo>
                        <a:pt x="438150" y="34957"/>
                        <a:pt x="452628" y="20479"/>
                        <a:pt x="452628" y="2667"/>
                      </a:cubicBezTo>
                      <a:lnTo>
                        <a:pt x="452628" y="0"/>
                      </a:lnTo>
                      <a:lnTo>
                        <a:pt x="0" y="0"/>
                      </a:lnTo>
                      <a:lnTo>
                        <a:pt x="9525" y="9144"/>
                      </a:lnTo>
                      <a:cubicBezTo>
                        <a:pt x="26670" y="25718"/>
                        <a:pt x="49530" y="34957"/>
                        <a:pt x="73438" y="34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3" name="Google Shape;6406;p52">
                  <a:extLst>
                    <a:ext uri="{FF2B5EF4-FFF2-40B4-BE49-F238E27FC236}">
                      <a16:creationId xmlns:a16="http://schemas.microsoft.com/office/drawing/2014/main" id="{C52B0DFC-28BF-4AE3-C420-B29A67170752}"/>
                    </a:ext>
                  </a:extLst>
                </p:cNvPr>
                <p:cNvSpPr/>
                <p:nvPr/>
              </p:nvSpPr>
              <p:spPr>
                <a:xfrm rot="10800000">
                  <a:off x="4263865" y="5394483"/>
                  <a:ext cx="111728" cy="35051"/>
                </a:xfrm>
                <a:custGeom>
                  <a:avLst/>
                  <a:gdLst/>
                  <a:ahLst/>
                  <a:cxnLst/>
                  <a:rect l="l" t="t" r="r" b="b"/>
                  <a:pathLst>
                    <a:path w="111728" h="35051" extrusionOk="0">
                      <a:moveTo>
                        <a:pt x="29242" y="0"/>
                      </a:moveTo>
                      <a:lnTo>
                        <a:pt x="82010" y="0"/>
                      </a:lnTo>
                      <a:cubicBezTo>
                        <a:pt x="98393" y="0"/>
                        <a:pt x="111728" y="13335"/>
                        <a:pt x="111728" y="29718"/>
                      </a:cubicBezTo>
                      <a:lnTo>
                        <a:pt x="111728" y="35052"/>
                      </a:lnTo>
                      <a:lnTo>
                        <a:pt x="0" y="35052"/>
                      </a:lnTo>
                      <a:lnTo>
                        <a:pt x="0" y="29337"/>
                      </a:lnTo>
                      <a:cubicBezTo>
                        <a:pt x="0" y="13145"/>
                        <a:pt x="13145" y="0"/>
                        <a:pt x="2933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4" name="Google Shape;6407;p52">
                  <a:extLst>
                    <a:ext uri="{FF2B5EF4-FFF2-40B4-BE49-F238E27FC236}">
                      <a16:creationId xmlns:a16="http://schemas.microsoft.com/office/drawing/2014/main" id="{32293F75-ED0B-E6E9-0CF1-6D665AA26345}"/>
                    </a:ext>
                  </a:extLst>
                </p:cNvPr>
                <p:cNvSpPr/>
                <p:nvPr/>
              </p:nvSpPr>
              <p:spPr>
                <a:xfrm>
                  <a:off x="4260627" y="5372480"/>
                  <a:ext cx="117633" cy="6667"/>
                </a:xfrm>
                <a:custGeom>
                  <a:avLst/>
                  <a:gdLst/>
                  <a:ahLst/>
                  <a:cxnLst/>
                  <a:rect l="l" t="t" r="r" b="b"/>
                  <a:pathLst>
                    <a:path w="117633" h="6667" extrusionOk="0">
                      <a:moveTo>
                        <a:pt x="114300" y="6667"/>
                      </a:moveTo>
                      <a:lnTo>
                        <a:pt x="3334" y="6667"/>
                      </a:lnTo>
                      <a:cubicBezTo>
                        <a:pt x="1524" y="6667"/>
                        <a:pt x="0" y="5143"/>
                        <a:pt x="0" y="3334"/>
                      </a:cubicBezTo>
                      <a:cubicBezTo>
                        <a:pt x="0" y="1524"/>
                        <a:pt x="1524" y="0"/>
                        <a:pt x="3334" y="0"/>
                      </a:cubicBezTo>
                      <a:lnTo>
                        <a:pt x="114300" y="0"/>
                      </a:lnTo>
                      <a:cubicBezTo>
                        <a:pt x="116110" y="0"/>
                        <a:pt x="117634" y="1524"/>
                        <a:pt x="117634" y="3334"/>
                      </a:cubicBezTo>
                      <a:cubicBezTo>
                        <a:pt x="117634" y="5143"/>
                        <a:pt x="116110" y="6667"/>
                        <a:pt x="114300" y="6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5" name="Google Shape;6408;p52">
                  <a:extLst>
                    <a:ext uri="{FF2B5EF4-FFF2-40B4-BE49-F238E27FC236}">
                      <a16:creationId xmlns:a16="http://schemas.microsoft.com/office/drawing/2014/main" id="{31F1455F-E092-8E02-FFE7-705965851D96}"/>
                    </a:ext>
                  </a:extLst>
                </p:cNvPr>
                <p:cNvSpPr/>
                <p:nvPr/>
              </p:nvSpPr>
              <p:spPr>
                <a:xfrm>
                  <a:off x="4521516" y="5372480"/>
                  <a:ext cx="468439" cy="6667"/>
                </a:xfrm>
                <a:custGeom>
                  <a:avLst/>
                  <a:gdLst/>
                  <a:ahLst/>
                  <a:cxnLst/>
                  <a:rect l="l" t="t" r="r" b="b"/>
                  <a:pathLst>
                    <a:path w="468439" h="6667" extrusionOk="0">
                      <a:moveTo>
                        <a:pt x="465106" y="6667"/>
                      </a:moveTo>
                      <a:lnTo>
                        <a:pt x="3334" y="6667"/>
                      </a:lnTo>
                      <a:cubicBezTo>
                        <a:pt x="1524" y="6667"/>
                        <a:pt x="0" y="5143"/>
                        <a:pt x="0" y="3334"/>
                      </a:cubicBezTo>
                      <a:cubicBezTo>
                        <a:pt x="0" y="1524"/>
                        <a:pt x="1524" y="0"/>
                        <a:pt x="3334" y="0"/>
                      </a:cubicBezTo>
                      <a:lnTo>
                        <a:pt x="465106" y="0"/>
                      </a:lnTo>
                      <a:cubicBezTo>
                        <a:pt x="466916" y="0"/>
                        <a:pt x="468440" y="1524"/>
                        <a:pt x="468440" y="3334"/>
                      </a:cubicBezTo>
                      <a:cubicBezTo>
                        <a:pt x="468440" y="5143"/>
                        <a:pt x="466916" y="6667"/>
                        <a:pt x="465106" y="6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48" name="Google Shape;6409;p52">
                <a:extLst>
                  <a:ext uri="{FF2B5EF4-FFF2-40B4-BE49-F238E27FC236}">
                    <a16:creationId xmlns:a16="http://schemas.microsoft.com/office/drawing/2014/main" id="{AC4F8702-934D-0B56-5A2E-5F4971C2E2FC}"/>
                  </a:ext>
                </a:extLst>
              </p:cNvPr>
              <p:cNvGrpSpPr/>
              <p:nvPr/>
            </p:nvGrpSpPr>
            <p:grpSpPr>
              <a:xfrm>
                <a:off x="3278178" y="4636483"/>
                <a:ext cx="560509" cy="791051"/>
                <a:chOff x="3278178" y="4636483"/>
                <a:chExt cx="560509" cy="791051"/>
              </a:xfrm>
            </p:grpSpPr>
            <p:grpSp>
              <p:nvGrpSpPr>
                <p:cNvPr id="6831" name="Google Shape;6410;p52">
                  <a:extLst>
                    <a:ext uri="{FF2B5EF4-FFF2-40B4-BE49-F238E27FC236}">
                      <a16:creationId xmlns:a16="http://schemas.microsoft.com/office/drawing/2014/main" id="{E675E634-EF6E-B11E-7E08-616B02E291BB}"/>
                    </a:ext>
                  </a:extLst>
                </p:cNvPr>
                <p:cNvGrpSpPr/>
                <p:nvPr/>
              </p:nvGrpSpPr>
              <p:grpSpPr>
                <a:xfrm>
                  <a:off x="3303078" y="4636483"/>
                  <a:ext cx="535609" cy="779716"/>
                  <a:chOff x="3303078" y="4636483"/>
                  <a:chExt cx="535609" cy="779716"/>
                </a:xfrm>
              </p:grpSpPr>
              <p:sp>
                <p:nvSpPr>
                  <p:cNvPr id="6836" name="Google Shape;6411;p52">
                    <a:extLst>
                      <a:ext uri="{FF2B5EF4-FFF2-40B4-BE49-F238E27FC236}">
                        <a16:creationId xmlns:a16="http://schemas.microsoft.com/office/drawing/2014/main" id="{FCBD898D-CFB9-5247-A471-8433EA30D0D8}"/>
                      </a:ext>
                    </a:extLst>
                  </p:cNvPr>
                  <p:cNvSpPr/>
                  <p:nvPr/>
                </p:nvSpPr>
                <p:spPr>
                  <a:xfrm>
                    <a:off x="3303078" y="4636483"/>
                    <a:ext cx="535609" cy="779716"/>
                  </a:xfrm>
                  <a:custGeom>
                    <a:avLst/>
                    <a:gdLst/>
                    <a:ahLst/>
                    <a:cxnLst/>
                    <a:rect l="l" t="t" r="r" b="b"/>
                    <a:pathLst>
                      <a:path w="535609" h="779716" extrusionOk="0">
                        <a:moveTo>
                          <a:pt x="197072" y="343091"/>
                        </a:moveTo>
                        <a:lnTo>
                          <a:pt x="196120" y="459677"/>
                        </a:lnTo>
                        <a:lnTo>
                          <a:pt x="516255" y="779717"/>
                        </a:lnTo>
                        <a:cubicBezTo>
                          <a:pt x="561689" y="688943"/>
                          <a:pt x="517112" y="605123"/>
                          <a:pt x="484823" y="515684"/>
                        </a:cubicBezTo>
                        <a:cubicBezTo>
                          <a:pt x="466249" y="464249"/>
                          <a:pt x="444722" y="405289"/>
                          <a:pt x="463201" y="352139"/>
                        </a:cubicBezTo>
                        <a:cubicBezTo>
                          <a:pt x="467201" y="340709"/>
                          <a:pt x="473869" y="330327"/>
                          <a:pt x="482156" y="321374"/>
                        </a:cubicBezTo>
                        <a:cubicBezTo>
                          <a:pt x="498729" y="303562"/>
                          <a:pt x="530924" y="268891"/>
                          <a:pt x="530924" y="268891"/>
                        </a:cubicBezTo>
                        <a:lnTo>
                          <a:pt x="265652" y="0"/>
                        </a:lnTo>
                        <a:lnTo>
                          <a:pt x="0" y="263366"/>
                        </a:lnTo>
                        <a:lnTo>
                          <a:pt x="78581" y="341948"/>
                        </a:lnTo>
                        <a:lnTo>
                          <a:pt x="162497" y="258032"/>
                        </a:lnTo>
                        <a:lnTo>
                          <a:pt x="162497" y="258032"/>
                        </a:lnTo>
                        <a:cubicBezTo>
                          <a:pt x="185071" y="280607"/>
                          <a:pt x="197549" y="311182"/>
                          <a:pt x="197263" y="34309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7" name="Google Shape;6412;p52">
                    <a:extLst>
                      <a:ext uri="{FF2B5EF4-FFF2-40B4-BE49-F238E27FC236}">
                        <a16:creationId xmlns:a16="http://schemas.microsoft.com/office/drawing/2014/main" id="{09F6E8A1-92D3-CA4C-3E86-838CC946BF4F}"/>
                      </a:ext>
                    </a:extLst>
                  </p:cNvPr>
                  <p:cNvSpPr/>
                  <p:nvPr/>
                </p:nvSpPr>
                <p:spPr>
                  <a:xfrm>
                    <a:off x="3772756" y="5201601"/>
                    <a:ext cx="45910" cy="19999"/>
                  </a:xfrm>
                  <a:custGeom>
                    <a:avLst/>
                    <a:gdLst/>
                    <a:ahLst/>
                    <a:cxnLst/>
                    <a:rect l="l" t="t" r="r" b="b"/>
                    <a:pathLst>
                      <a:path w="45910" h="19999" extrusionOk="0">
                        <a:moveTo>
                          <a:pt x="1048" y="18860"/>
                        </a:moveTo>
                        <a:cubicBezTo>
                          <a:pt x="2000" y="19812"/>
                          <a:pt x="3524" y="20289"/>
                          <a:pt x="4953" y="19812"/>
                        </a:cubicBezTo>
                        <a:lnTo>
                          <a:pt x="43244" y="7430"/>
                        </a:lnTo>
                        <a:cubicBezTo>
                          <a:pt x="45244" y="6763"/>
                          <a:pt x="46387" y="4667"/>
                          <a:pt x="45720" y="2667"/>
                        </a:cubicBezTo>
                        <a:cubicBezTo>
                          <a:pt x="45053" y="667"/>
                          <a:pt x="42958" y="-476"/>
                          <a:pt x="40958" y="191"/>
                        </a:cubicBezTo>
                        <a:lnTo>
                          <a:pt x="2667" y="12573"/>
                        </a:lnTo>
                        <a:cubicBezTo>
                          <a:pt x="667" y="13240"/>
                          <a:pt x="-476" y="15335"/>
                          <a:pt x="191" y="17336"/>
                        </a:cubicBezTo>
                        <a:cubicBezTo>
                          <a:pt x="381" y="17907"/>
                          <a:pt x="667" y="18479"/>
                          <a:pt x="1143" y="188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8" name="Google Shape;6413;p52">
                    <a:extLst>
                      <a:ext uri="{FF2B5EF4-FFF2-40B4-BE49-F238E27FC236}">
                        <a16:creationId xmlns:a16="http://schemas.microsoft.com/office/drawing/2014/main" id="{F7FA72B0-1332-0407-DBF8-BA40F73FC727}"/>
                      </a:ext>
                    </a:extLst>
                  </p:cNvPr>
                  <p:cNvSpPr/>
                  <p:nvPr/>
                </p:nvSpPr>
                <p:spPr>
                  <a:xfrm>
                    <a:off x="3753002" y="5166124"/>
                    <a:ext cx="51605" cy="18329"/>
                  </a:xfrm>
                  <a:custGeom>
                    <a:avLst/>
                    <a:gdLst/>
                    <a:ahLst/>
                    <a:cxnLst/>
                    <a:rect l="l" t="t" r="r" b="b"/>
                    <a:pathLst>
                      <a:path w="51605" h="18329" extrusionOk="0">
                        <a:moveTo>
                          <a:pt x="1086" y="17189"/>
                        </a:moveTo>
                        <a:cubicBezTo>
                          <a:pt x="2038" y="18142"/>
                          <a:pt x="3372" y="18523"/>
                          <a:pt x="4705" y="18237"/>
                        </a:cubicBezTo>
                        <a:lnTo>
                          <a:pt x="48711" y="7474"/>
                        </a:lnTo>
                        <a:cubicBezTo>
                          <a:pt x="50711" y="6997"/>
                          <a:pt x="52044" y="4902"/>
                          <a:pt x="51473" y="2902"/>
                        </a:cubicBezTo>
                        <a:cubicBezTo>
                          <a:pt x="50997" y="806"/>
                          <a:pt x="48901" y="-432"/>
                          <a:pt x="46901" y="139"/>
                        </a:cubicBezTo>
                        <a:lnTo>
                          <a:pt x="2895" y="10902"/>
                        </a:lnTo>
                        <a:cubicBezTo>
                          <a:pt x="895" y="11379"/>
                          <a:pt x="-438" y="13474"/>
                          <a:pt x="133" y="15475"/>
                        </a:cubicBezTo>
                        <a:cubicBezTo>
                          <a:pt x="324" y="16141"/>
                          <a:pt x="705" y="16808"/>
                          <a:pt x="1181" y="172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9" name="Google Shape;6414;p52">
                    <a:extLst>
                      <a:ext uri="{FF2B5EF4-FFF2-40B4-BE49-F238E27FC236}">
                        <a16:creationId xmlns:a16="http://schemas.microsoft.com/office/drawing/2014/main" id="{C07AFD3F-2105-1654-0992-3F16BF72BE0C}"/>
                      </a:ext>
                    </a:extLst>
                  </p:cNvPr>
                  <p:cNvSpPr/>
                  <p:nvPr/>
                </p:nvSpPr>
                <p:spPr>
                  <a:xfrm>
                    <a:off x="3740687" y="5128864"/>
                    <a:ext cx="50326" cy="15765"/>
                  </a:xfrm>
                  <a:custGeom>
                    <a:avLst/>
                    <a:gdLst/>
                    <a:ahLst/>
                    <a:cxnLst/>
                    <a:rect l="l" t="t" r="r" b="b"/>
                    <a:pathLst>
                      <a:path w="50326" h="15765" extrusionOk="0">
                        <a:moveTo>
                          <a:pt x="1113" y="14635"/>
                        </a:moveTo>
                        <a:cubicBezTo>
                          <a:pt x="1970" y="15492"/>
                          <a:pt x="3208" y="15969"/>
                          <a:pt x="4542" y="15683"/>
                        </a:cubicBezTo>
                        <a:lnTo>
                          <a:pt x="47214" y="7587"/>
                        </a:lnTo>
                        <a:cubicBezTo>
                          <a:pt x="49309" y="7205"/>
                          <a:pt x="50643" y="5205"/>
                          <a:pt x="50262" y="3110"/>
                        </a:cubicBezTo>
                        <a:cubicBezTo>
                          <a:pt x="49881" y="1109"/>
                          <a:pt x="47880" y="-319"/>
                          <a:pt x="45785" y="62"/>
                        </a:cubicBezTo>
                        <a:lnTo>
                          <a:pt x="3113" y="8158"/>
                        </a:lnTo>
                        <a:cubicBezTo>
                          <a:pt x="1017" y="8539"/>
                          <a:pt x="-316" y="10539"/>
                          <a:pt x="65" y="12635"/>
                        </a:cubicBezTo>
                        <a:cubicBezTo>
                          <a:pt x="255" y="13397"/>
                          <a:pt x="636" y="14063"/>
                          <a:pt x="1113" y="146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0" name="Google Shape;6415;p52">
                    <a:extLst>
                      <a:ext uri="{FF2B5EF4-FFF2-40B4-BE49-F238E27FC236}">
                        <a16:creationId xmlns:a16="http://schemas.microsoft.com/office/drawing/2014/main" id="{2B3F9C33-3BD3-FD2C-1B26-FB0E940940E3}"/>
                      </a:ext>
                    </a:extLst>
                  </p:cNvPr>
                  <p:cNvSpPr/>
                  <p:nvPr/>
                </p:nvSpPr>
                <p:spPr>
                  <a:xfrm>
                    <a:off x="3728331" y="5087454"/>
                    <a:ext cx="49416" cy="14755"/>
                  </a:xfrm>
                  <a:custGeom>
                    <a:avLst/>
                    <a:gdLst/>
                    <a:ahLst/>
                    <a:cxnLst/>
                    <a:rect l="l" t="t" r="r" b="b"/>
                    <a:pathLst>
                      <a:path w="49416" h="14755" extrusionOk="0">
                        <a:moveTo>
                          <a:pt x="1086" y="13659"/>
                        </a:moveTo>
                        <a:cubicBezTo>
                          <a:pt x="1943" y="14517"/>
                          <a:pt x="3182" y="14897"/>
                          <a:pt x="4420" y="14707"/>
                        </a:cubicBezTo>
                        <a:lnTo>
                          <a:pt x="46235" y="7563"/>
                        </a:lnTo>
                        <a:cubicBezTo>
                          <a:pt x="48330" y="7182"/>
                          <a:pt x="49664" y="5277"/>
                          <a:pt x="49378" y="3182"/>
                        </a:cubicBezTo>
                        <a:cubicBezTo>
                          <a:pt x="48997" y="1086"/>
                          <a:pt x="47092" y="-247"/>
                          <a:pt x="44996" y="38"/>
                        </a:cubicBezTo>
                        <a:lnTo>
                          <a:pt x="3182" y="7182"/>
                        </a:lnTo>
                        <a:cubicBezTo>
                          <a:pt x="1086" y="7563"/>
                          <a:pt x="-247" y="9468"/>
                          <a:pt x="38" y="11564"/>
                        </a:cubicBezTo>
                        <a:cubicBezTo>
                          <a:pt x="134" y="12421"/>
                          <a:pt x="610" y="13088"/>
                          <a:pt x="1086" y="136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832" name="Google Shape;6416;p52">
                  <a:extLst>
                    <a:ext uri="{FF2B5EF4-FFF2-40B4-BE49-F238E27FC236}">
                      <a16:creationId xmlns:a16="http://schemas.microsoft.com/office/drawing/2014/main" id="{C46F298E-5E91-840F-0FB9-3F93B0D7A547}"/>
                    </a:ext>
                  </a:extLst>
                </p:cNvPr>
                <p:cNvSpPr/>
                <p:nvPr/>
              </p:nvSpPr>
              <p:spPr>
                <a:xfrm>
                  <a:off x="3499294" y="5096160"/>
                  <a:ext cx="320040" cy="331374"/>
                </a:xfrm>
                <a:custGeom>
                  <a:avLst/>
                  <a:gdLst/>
                  <a:ahLst/>
                  <a:cxnLst/>
                  <a:rect l="l" t="t" r="r" b="b"/>
                  <a:pathLst>
                    <a:path w="320040" h="331374" extrusionOk="0">
                      <a:moveTo>
                        <a:pt x="27051" y="76581"/>
                      </a:moveTo>
                      <a:lnTo>
                        <a:pt x="272415" y="321945"/>
                      </a:lnTo>
                      <a:cubicBezTo>
                        <a:pt x="284988" y="334518"/>
                        <a:pt x="305467" y="334518"/>
                        <a:pt x="318135" y="321945"/>
                      </a:cubicBezTo>
                      <a:lnTo>
                        <a:pt x="320040" y="320040"/>
                      </a:lnTo>
                      <a:lnTo>
                        <a:pt x="0" y="0"/>
                      </a:lnTo>
                      <a:lnTo>
                        <a:pt x="191" y="13240"/>
                      </a:lnTo>
                      <a:cubicBezTo>
                        <a:pt x="571" y="37052"/>
                        <a:pt x="10287" y="59817"/>
                        <a:pt x="27146" y="766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3" name="Google Shape;6417;p52">
                  <a:extLst>
                    <a:ext uri="{FF2B5EF4-FFF2-40B4-BE49-F238E27FC236}">
                      <a16:creationId xmlns:a16="http://schemas.microsoft.com/office/drawing/2014/main" id="{999AF794-9008-DFA7-432B-57195B655170}"/>
                    </a:ext>
                  </a:extLst>
                </p:cNvPr>
                <p:cNvSpPr/>
                <p:nvPr/>
              </p:nvSpPr>
              <p:spPr>
                <a:xfrm rot="-8100000">
                  <a:off x="3274206" y="4934064"/>
                  <a:ext cx="111790" cy="35070"/>
                </a:xfrm>
                <a:custGeom>
                  <a:avLst/>
                  <a:gdLst/>
                  <a:ahLst/>
                  <a:cxnLst/>
                  <a:rect l="l" t="t" r="r" b="b"/>
                  <a:pathLst>
                    <a:path w="111728" h="35051" extrusionOk="0">
                      <a:moveTo>
                        <a:pt x="29242" y="0"/>
                      </a:moveTo>
                      <a:lnTo>
                        <a:pt x="82010" y="0"/>
                      </a:lnTo>
                      <a:cubicBezTo>
                        <a:pt x="98393" y="0"/>
                        <a:pt x="111728" y="13335"/>
                        <a:pt x="111728" y="29718"/>
                      </a:cubicBezTo>
                      <a:lnTo>
                        <a:pt x="111728" y="35052"/>
                      </a:lnTo>
                      <a:lnTo>
                        <a:pt x="0" y="35052"/>
                      </a:lnTo>
                      <a:lnTo>
                        <a:pt x="0" y="29337"/>
                      </a:lnTo>
                      <a:cubicBezTo>
                        <a:pt x="0" y="13145"/>
                        <a:pt x="13145" y="0"/>
                        <a:pt x="2933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4" name="Google Shape;6418;p52">
                  <a:extLst>
                    <a:ext uri="{FF2B5EF4-FFF2-40B4-BE49-F238E27FC236}">
                      <a16:creationId xmlns:a16="http://schemas.microsoft.com/office/drawing/2014/main" id="{DF89085B-8D53-5D05-E822-FC0B8A2336CF}"/>
                    </a:ext>
                  </a:extLst>
                </p:cNvPr>
                <p:cNvSpPr/>
                <p:nvPr/>
              </p:nvSpPr>
              <p:spPr>
                <a:xfrm>
                  <a:off x="3312937" y="4883324"/>
                  <a:ext cx="85248" cy="85201"/>
                </a:xfrm>
                <a:custGeom>
                  <a:avLst/>
                  <a:gdLst/>
                  <a:ahLst/>
                  <a:cxnLst/>
                  <a:rect l="l" t="t" r="r" b="b"/>
                  <a:pathLst>
                    <a:path w="85248" h="85201" extrusionOk="0">
                      <a:moveTo>
                        <a:pt x="81867" y="85201"/>
                      </a:moveTo>
                      <a:cubicBezTo>
                        <a:pt x="81010" y="85201"/>
                        <a:pt x="80153" y="84915"/>
                        <a:pt x="79486" y="84249"/>
                      </a:cubicBezTo>
                      <a:lnTo>
                        <a:pt x="1000" y="5763"/>
                      </a:lnTo>
                      <a:cubicBezTo>
                        <a:pt x="-333" y="4429"/>
                        <a:pt x="-333" y="2334"/>
                        <a:pt x="1000" y="1000"/>
                      </a:cubicBezTo>
                      <a:cubicBezTo>
                        <a:pt x="2334" y="-333"/>
                        <a:pt x="4429" y="-333"/>
                        <a:pt x="5763" y="1000"/>
                      </a:cubicBezTo>
                      <a:lnTo>
                        <a:pt x="84249" y="79486"/>
                      </a:lnTo>
                      <a:cubicBezTo>
                        <a:pt x="85582" y="80820"/>
                        <a:pt x="85582" y="82915"/>
                        <a:pt x="84249" y="84249"/>
                      </a:cubicBezTo>
                      <a:cubicBezTo>
                        <a:pt x="83582" y="84915"/>
                        <a:pt x="82725" y="85201"/>
                        <a:pt x="81867" y="852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5" name="Google Shape;6419;p52">
                  <a:extLst>
                    <a:ext uri="{FF2B5EF4-FFF2-40B4-BE49-F238E27FC236}">
                      <a16:creationId xmlns:a16="http://schemas.microsoft.com/office/drawing/2014/main" id="{BFCC5D6B-B916-36FB-B5DC-0971FA2A8AAC}"/>
                    </a:ext>
                  </a:extLst>
                </p:cNvPr>
                <p:cNvSpPr/>
                <p:nvPr/>
              </p:nvSpPr>
              <p:spPr>
                <a:xfrm>
                  <a:off x="3497436" y="5067823"/>
                  <a:ext cx="333279" cy="333232"/>
                </a:xfrm>
                <a:custGeom>
                  <a:avLst/>
                  <a:gdLst/>
                  <a:ahLst/>
                  <a:cxnLst/>
                  <a:rect l="l" t="t" r="r" b="b"/>
                  <a:pathLst>
                    <a:path w="333279" h="333232" extrusionOk="0">
                      <a:moveTo>
                        <a:pt x="329898" y="333232"/>
                      </a:moveTo>
                      <a:cubicBezTo>
                        <a:pt x="329041" y="333232"/>
                        <a:pt x="328184" y="332947"/>
                        <a:pt x="327517" y="332280"/>
                      </a:cubicBezTo>
                      <a:lnTo>
                        <a:pt x="1000" y="5763"/>
                      </a:lnTo>
                      <a:cubicBezTo>
                        <a:pt x="-333" y="4429"/>
                        <a:pt x="-333" y="2334"/>
                        <a:pt x="1000" y="1000"/>
                      </a:cubicBezTo>
                      <a:cubicBezTo>
                        <a:pt x="2334" y="-333"/>
                        <a:pt x="4429" y="-333"/>
                        <a:pt x="5763" y="1000"/>
                      </a:cubicBezTo>
                      <a:lnTo>
                        <a:pt x="332280" y="327517"/>
                      </a:lnTo>
                      <a:cubicBezTo>
                        <a:pt x="333613" y="328851"/>
                        <a:pt x="333613" y="330946"/>
                        <a:pt x="332280" y="332280"/>
                      </a:cubicBezTo>
                      <a:cubicBezTo>
                        <a:pt x="331613" y="332947"/>
                        <a:pt x="330756" y="333232"/>
                        <a:pt x="329898" y="3332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249" name="Google Shape;6420;p52">
                <a:extLst>
                  <a:ext uri="{FF2B5EF4-FFF2-40B4-BE49-F238E27FC236}">
                    <a16:creationId xmlns:a16="http://schemas.microsoft.com/office/drawing/2014/main" id="{E92D09D8-8066-51C1-E5AA-0D9CA4FDF5A5}"/>
                  </a:ext>
                </a:extLst>
              </p:cNvPr>
              <p:cNvSpPr/>
              <p:nvPr/>
            </p:nvSpPr>
            <p:spPr>
              <a:xfrm>
                <a:off x="3284028" y="3226878"/>
                <a:ext cx="1139894" cy="1833276"/>
              </a:xfrm>
              <a:custGeom>
                <a:avLst/>
                <a:gdLst/>
                <a:ahLst/>
                <a:cxnLst/>
                <a:rect l="l" t="t" r="r" b="b"/>
                <a:pathLst>
                  <a:path w="1139894" h="1833276" extrusionOk="0">
                    <a:moveTo>
                      <a:pt x="510064" y="1833086"/>
                    </a:moveTo>
                    <a:lnTo>
                      <a:pt x="0" y="1477328"/>
                    </a:lnTo>
                    <a:lnTo>
                      <a:pt x="617315" y="719899"/>
                    </a:lnTo>
                    <a:lnTo>
                      <a:pt x="544544" y="51340"/>
                    </a:lnTo>
                    <a:lnTo>
                      <a:pt x="1064609" y="0"/>
                    </a:lnTo>
                    <a:lnTo>
                      <a:pt x="1138047" y="737045"/>
                    </a:lnTo>
                    <a:cubicBezTo>
                      <a:pt x="1146620" y="822865"/>
                      <a:pt x="1125188" y="909066"/>
                      <a:pt x="1077373" y="980885"/>
                    </a:cubicBezTo>
                    <a:lnTo>
                      <a:pt x="510159" y="18332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0" name="Google Shape;6421;p52">
                <a:extLst>
                  <a:ext uri="{FF2B5EF4-FFF2-40B4-BE49-F238E27FC236}">
                    <a16:creationId xmlns:a16="http://schemas.microsoft.com/office/drawing/2014/main" id="{21585355-63AC-A942-53F1-BAD2301B03F6}"/>
                  </a:ext>
                </a:extLst>
              </p:cNvPr>
              <p:cNvSpPr/>
              <p:nvPr/>
            </p:nvSpPr>
            <p:spPr>
              <a:xfrm>
                <a:off x="4104910" y="2515064"/>
                <a:ext cx="476137" cy="539412"/>
              </a:xfrm>
              <a:custGeom>
                <a:avLst/>
                <a:gdLst/>
                <a:ahLst/>
                <a:cxnLst/>
                <a:rect l="l" t="t" r="r" b="b"/>
                <a:pathLst>
                  <a:path w="476137" h="539412" extrusionOk="0">
                    <a:moveTo>
                      <a:pt x="476138" y="416825"/>
                    </a:moveTo>
                    <a:lnTo>
                      <a:pt x="276684" y="73830"/>
                    </a:lnTo>
                    <a:cubicBezTo>
                      <a:pt x="235536" y="2964"/>
                      <a:pt x="144668" y="-21039"/>
                      <a:pt x="73802" y="20109"/>
                    </a:cubicBezTo>
                    <a:cubicBezTo>
                      <a:pt x="2936" y="61257"/>
                      <a:pt x="-21067" y="152126"/>
                      <a:pt x="20176" y="222992"/>
                    </a:cubicBezTo>
                    <a:lnTo>
                      <a:pt x="204199" y="539412"/>
                    </a:lnTo>
                    <a:cubicBezTo>
                      <a:pt x="254015" y="516266"/>
                      <a:pt x="370982" y="463784"/>
                      <a:pt x="476138" y="416730"/>
                    </a:cubicBezTo>
                    <a:close/>
                  </a:path>
                </a:pathLst>
              </a:custGeom>
              <a:solidFill>
                <a:srgbClr val="EF46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1" name="Google Shape;6422;p52">
                <a:extLst>
                  <a:ext uri="{FF2B5EF4-FFF2-40B4-BE49-F238E27FC236}">
                    <a16:creationId xmlns:a16="http://schemas.microsoft.com/office/drawing/2014/main" id="{062063AC-5E03-4D88-C306-F494BCC94A62}"/>
                  </a:ext>
                </a:extLst>
              </p:cNvPr>
              <p:cNvSpPr/>
              <p:nvPr/>
            </p:nvSpPr>
            <p:spPr>
              <a:xfrm>
                <a:off x="3736371" y="3059238"/>
                <a:ext cx="992790" cy="2074640"/>
              </a:xfrm>
              <a:custGeom>
                <a:avLst/>
                <a:gdLst/>
                <a:ahLst/>
                <a:cxnLst/>
                <a:rect l="l" t="t" r="r" b="b"/>
                <a:pathLst>
                  <a:path w="992790" h="2074640" extrusionOk="0">
                    <a:moveTo>
                      <a:pt x="992696" y="2074640"/>
                    </a:moveTo>
                    <a:lnTo>
                      <a:pt x="351473" y="2068354"/>
                    </a:lnTo>
                    <a:lnTo>
                      <a:pt x="448151" y="988505"/>
                    </a:lnTo>
                    <a:cubicBezTo>
                      <a:pt x="448628" y="945166"/>
                      <a:pt x="441960" y="902303"/>
                      <a:pt x="428339" y="861155"/>
                    </a:cubicBezTo>
                    <a:lnTo>
                      <a:pt x="0" y="164592"/>
                    </a:lnTo>
                    <a:lnTo>
                      <a:pt x="689705" y="0"/>
                    </a:lnTo>
                    <a:lnTo>
                      <a:pt x="925354" y="696563"/>
                    </a:lnTo>
                    <a:cubicBezTo>
                      <a:pt x="957167" y="792766"/>
                      <a:pt x="972788" y="892874"/>
                      <a:pt x="971740" y="994220"/>
                    </a:cubicBezTo>
                    <a:lnTo>
                      <a:pt x="992791" y="207464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52" name="Google Shape;6423;p52">
                <a:extLst>
                  <a:ext uri="{FF2B5EF4-FFF2-40B4-BE49-F238E27FC236}">
                    <a16:creationId xmlns:a16="http://schemas.microsoft.com/office/drawing/2014/main" id="{49ED6A11-0C0B-23F9-E568-06C1BE39B21A}"/>
                  </a:ext>
                </a:extLst>
              </p:cNvPr>
              <p:cNvSpPr/>
              <p:nvPr/>
            </p:nvSpPr>
            <p:spPr>
              <a:xfrm>
                <a:off x="4381594" y="2588989"/>
                <a:ext cx="153257" cy="286035"/>
              </a:xfrm>
              <a:custGeom>
                <a:avLst/>
                <a:gdLst/>
                <a:ahLst/>
                <a:cxnLst/>
                <a:rect l="l" t="t" r="r" b="b"/>
                <a:pathLst>
                  <a:path w="153257" h="286035" extrusionOk="0">
                    <a:moveTo>
                      <a:pt x="0" y="0"/>
                    </a:moveTo>
                    <a:lnTo>
                      <a:pt x="50673" y="286036"/>
                    </a:lnTo>
                    <a:lnTo>
                      <a:pt x="153257" y="263271"/>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784" name="Google Shape;6424;p52">
                <a:extLst>
                  <a:ext uri="{FF2B5EF4-FFF2-40B4-BE49-F238E27FC236}">
                    <a16:creationId xmlns:a16="http://schemas.microsoft.com/office/drawing/2014/main" id="{CDF06D43-E7E7-D542-FF72-33747192AA88}"/>
                  </a:ext>
                </a:extLst>
              </p:cNvPr>
              <p:cNvGrpSpPr/>
              <p:nvPr/>
            </p:nvGrpSpPr>
            <p:grpSpPr>
              <a:xfrm>
                <a:off x="3868894" y="3120549"/>
                <a:ext cx="788639" cy="2012567"/>
                <a:chOff x="3868894" y="3120549"/>
                <a:chExt cx="788639" cy="2012567"/>
              </a:xfrm>
            </p:grpSpPr>
            <p:sp>
              <p:nvSpPr>
                <p:cNvPr id="6827" name="Google Shape;6425;p52">
                  <a:extLst>
                    <a:ext uri="{FF2B5EF4-FFF2-40B4-BE49-F238E27FC236}">
                      <a16:creationId xmlns:a16="http://schemas.microsoft.com/office/drawing/2014/main" id="{1F21C576-CC35-8DB8-8B56-DC0955D5D2E5}"/>
                    </a:ext>
                  </a:extLst>
                </p:cNvPr>
                <p:cNvSpPr/>
                <p:nvPr/>
              </p:nvSpPr>
              <p:spPr>
                <a:xfrm>
                  <a:off x="4043536" y="3173250"/>
                  <a:ext cx="363782" cy="1957009"/>
                </a:xfrm>
                <a:custGeom>
                  <a:avLst/>
                  <a:gdLst/>
                  <a:ahLst/>
                  <a:cxnLst/>
                  <a:rect l="l" t="t" r="r" b="b"/>
                  <a:pathLst>
                    <a:path w="363782" h="1957009" extrusionOk="0">
                      <a:moveTo>
                        <a:pt x="337106" y="1554483"/>
                      </a:moveTo>
                      <a:cubicBezTo>
                        <a:pt x="329962" y="1688690"/>
                        <a:pt x="321485" y="1822898"/>
                        <a:pt x="311865" y="1957010"/>
                      </a:cubicBezTo>
                      <a:lnTo>
                        <a:pt x="320913" y="1957010"/>
                      </a:lnTo>
                      <a:cubicBezTo>
                        <a:pt x="340059" y="1695263"/>
                        <a:pt x="356251" y="1432754"/>
                        <a:pt x="362728" y="1170340"/>
                      </a:cubicBezTo>
                      <a:cubicBezTo>
                        <a:pt x="366062" y="1033085"/>
                        <a:pt x="362633" y="894972"/>
                        <a:pt x="335582" y="760003"/>
                      </a:cubicBezTo>
                      <a:cubicBezTo>
                        <a:pt x="310436" y="634463"/>
                        <a:pt x="266907" y="513401"/>
                        <a:pt x="214614" y="396815"/>
                      </a:cubicBezTo>
                      <a:cubicBezTo>
                        <a:pt x="153845" y="261274"/>
                        <a:pt x="81169" y="131543"/>
                        <a:pt x="8398" y="2194"/>
                      </a:cubicBezTo>
                      <a:cubicBezTo>
                        <a:pt x="5541" y="-2854"/>
                        <a:pt x="-2175" y="1718"/>
                        <a:pt x="588" y="6766"/>
                      </a:cubicBezTo>
                      <a:cubicBezTo>
                        <a:pt x="128127" y="233651"/>
                        <a:pt x="258239" y="465299"/>
                        <a:pt x="317865" y="720950"/>
                      </a:cubicBezTo>
                      <a:cubicBezTo>
                        <a:pt x="349393" y="856301"/>
                        <a:pt x="356537" y="994985"/>
                        <a:pt x="354441" y="1133478"/>
                      </a:cubicBezTo>
                      <a:cubicBezTo>
                        <a:pt x="352346" y="1273877"/>
                        <a:pt x="344535" y="1414275"/>
                        <a:pt x="337106" y="155448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8" name="Google Shape;6426;p52">
                  <a:extLst>
                    <a:ext uri="{FF2B5EF4-FFF2-40B4-BE49-F238E27FC236}">
                      <a16:creationId xmlns:a16="http://schemas.microsoft.com/office/drawing/2014/main" id="{B3612170-F7CC-DFC4-00E1-67CD11AD519A}"/>
                    </a:ext>
                  </a:extLst>
                </p:cNvPr>
                <p:cNvSpPr/>
                <p:nvPr/>
              </p:nvSpPr>
              <p:spPr>
                <a:xfrm>
                  <a:off x="4252674" y="3253450"/>
                  <a:ext cx="285592" cy="1878523"/>
                </a:xfrm>
                <a:custGeom>
                  <a:avLst/>
                  <a:gdLst/>
                  <a:ahLst/>
                  <a:cxnLst/>
                  <a:rect l="l" t="t" r="r" b="b"/>
                  <a:pathLst>
                    <a:path w="285592" h="1878523" extrusionOk="0">
                      <a:moveTo>
                        <a:pt x="268747" y="1878428"/>
                      </a:moveTo>
                      <a:lnTo>
                        <a:pt x="277606" y="1878428"/>
                      </a:lnTo>
                      <a:cubicBezTo>
                        <a:pt x="277891" y="1661735"/>
                        <a:pt x="284749" y="1444946"/>
                        <a:pt x="285511" y="1228157"/>
                      </a:cubicBezTo>
                      <a:cubicBezTo>
                        <a:pt x="285988" y="1095188"/>
                        <a:pt x="284559" y="962123"/>
                        <a:pt x="276367" y="829345"/>
                      </a:cubicBezTo>
                      <a:cubicBezTo>
                        <a:pt x="267985" y="692756"/>
                        <a:pt x="244649" y="559787"/>
                        <a:pt x="202453" y="429485"/>
                      </a:cubicBezTo>
                      <a:cubicBezTo>
                        <a:pt x="154066" y="280324"/>
                        <a:pt x="86058" y="138211"/>
                        <a:pt x="8429" y="2194"/>
                      </a:cubicBezTo>
                      <a:cubicBezTo>
                        <a:pt x="5572" y="-2854"/>
                        <a:pt x="-2239" y="1718"/>
                        <a:pt x="618" y="6766"/>
                      </a:cubicBezTo>
                      <a:cubicBezTo>
                        <a:pt x="141970" y="254321"/>
                        <a:pt x="246649" y="520544"/>
                        <a:pt x="265985" y="807056"/>
                      </a:cubicBezTo>
                      <a:cubicBezTo>
                        <a:pt x="283987" y="1073661"/>
                        <a:pt x="275986" y="1341504"/>
                        <a:pt x="271605" y="1608490"/>
                      </a:cubicBezTo>
                      <a:cubicBezTo>
                        <a:pt x="270176" y="1698501"/>
                        <a:pt x="268938" y="1788512"/>
                        <a:pt x="268747" y="18785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9" name="Google Shape;6427;p52">
                  <a:extLst>
                    <a:ext uri="{FF2B5EF4-FFF2-40B4-BE49-F238E27FC236}">
                      <a16:creationId xmlns:a16="http://schemas.microsoft.com/office/drawing/2014/main" id="{C25830E0-DBA7-F407-DA0B-ADD059CDFF05}"/>
                    </a:ext>
                  </a:extLst>
                </p:cNvPr>
                <p:cNvSpPr/>
                <p:nvPr/>
              </p:nvSpPr>
              <p:spPr>
                <a:xfrm>
                  <a:off x="4351934" y="3120549"/>
                  <a:ext cx="305599" cy="2012567"/>
                </a:xfrm>
                <a:custGeom>
                  <a:avLst/>
                  <a:gdLst/>
                  <a:ahLst/>
                  <a:cxnLst/>
                  <a:rect l="l" t="t" r="r" b="b"/>
                  <a:pathLst>
                    <a:path w="305599" h="2012567" extrusionOk="0">
                      <a:moveTo>
                        <a:pt x="291979" y="1216087"/>
                      </a:moveTo>
                      <a:cubicBezTo>
                        <a:pt x="289502" y="1078070"/>
                        <a:pt x="286264" y="939767"/>
                        <a:pt x="269214" y="802607"/>
                      </a:cubicBezTo>
                      <a:cubicBezTo>
                        <a:pt x="252831" y="670781"/>
                        <a:pt x="221303" y="542288"/>
                        <a:pt x="178345" y="416654"/>
                      </a:cubicBezTo>
                      <a:cubicBezTo>
                        <a:pt x="129863" y="275303"/>
                        <a:pt x="69189" y="138619"/>
                        <a:pt x="8229" y="2316"/>
                      </a:cubicBezTo>
                      <a:cubicBezTo>
                        <a:pt x="5848" y="-2923"/>
                        <a:pt x="-1868" y="1649"/>
                        <a:pt x="418" y="6888"/>
                      </a:cubicBezTo>
                      <a:cubicBezTo>
                        <a:pt x="110051" y="251681"/>
                        <a:pt x="217398" y="499902"/>
                        <a:pt x="255498" y="767364"/>
                      </a:cubicBezTo>
                      <a:cubicBezTo>
                        <a:pt x="275215" y="905286"/>
                        <a:pt x="279691" y="1044732"/>
                        <a:pt x="282358" y="1183893"/>
                      </a:cubicBezTo>
                      <a:cubicBezTo>
                        <a:pt x="285026" y="1323434"/>
                        <a:pt x="287216" y="1462975"/>
                        <a:pt x="289597" y="1602516"/>
                      </a:cubicBezTo>
                      <a:cubicBezTo>
                        <a:pt x="291979" y="1739200"/>
                        <a:pt x="294265" y="1875884"/>
                        <a:pt x="296646" y="2012568"/>
                      </a:cubicBezTo>
                      <a:lnTo>
                        <a:pt x="305599" y="2012568"/>
                      </a:lnTo>
                      <a:cubicBezTo>
                        <a:pt x="301027" y="1747106"/>
                        <a:pt x="296646" y="1481644"/>
                        <a:pt x="291883" y="12160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0" name="Google Shape;6428;p52">
                  <a:extLst>
                    <a:ext uri="{FF2B5EF4-FFF2-40B4-BE49-F238E27FC236}">
                      <a16:creationId xmlns:a16="http://schemas.microsoft.com/office/drawing/2014/main" id="{36926CCE-FDEC-873D-8A05-4ED66476F7FF}"/>
                    </a:ext>
                  </a:extLst>
                </p:cNvPr>
                <p:cNvSpPr/>
                <p:nvPr/>
              </p:nvSpPr>
              <p:spPr>
                <a:xfrm>
                  <a:off x="3868894" y="3222371"/>
                  <a:ext cx="422359" cy="1906364"/>
                </a:xfrm>
                <a:custGeom>
                  <a:avLst/>
                  <a:gdLst/>
                  <a:ahLst/>
                  <a:cxnLst/>
                  <a:rect l="l" t="t" r="r" b="b"/>
                  <a:pathLst>
                    <a:path w="422359" h="1906364" extrusionOk="0">
                      <a:moveTo>
                        <a:pt x="379446" y="1529746"/>
                      </a:moveTo>
                      <a:cubicBezTo>
                        <a:pt x="367063" y="1655380"/>
                        <a:pt x="352585" y="1780825"/>
                        <a:pt x="340107" y="1906364"/>
                      </a:cubicBezTo>
                      <a:lnTo>
                        <a:pt x="349061" y="1906364"/>
                      </a:lnTo>
                      <a:cubicBezTo>
                        <a:pt x="374207" y="1654618"/>
                        <a:pt x="408687" y="1403254"/>
                        <a:pt x="415164" y="1150174"/>
                      </a:cubicBezTo>
                      <a:cubicBezTo>
                        <a:pt x="418403" y="1021491"/>
                        <a:pt x="433071" y="889666"/>
                        <a:pt x="407925" y="762412"/>
                      </a:cubicBezTo>
                      <a:cubicBezTo>
                        <a:pt x="381827" y="630490"/>
                        <a:pt x="322581" y="507713"/>
                        <a:pt x="256859" y="391413"/>
                      </a:cubicBezTo>
                      <a:cubicBezTo>
                        <a:pt x="181040" y="257301"/>
                        <a:pt x="93410" y="130428"/>
                        <a:pt x="8542" y="2031"/>
                      </a:cubicBezTo>
                      <a:cubicBezTo>
                        <a:pt x="5399" y="-2732"/>
                        <a:pt x="-2412" y="1745"/>
                        <a:pt x="732" y="6603"/>
                      </a:cubicBezTo>
                      <a:cubicBezTo>
                        <a:pt x="74550" y="118236"/>
                        <a:pt x="150369" y="228726"/>
                        <a:pt x="218854" y="343883"/>
                      </a:cubicBezTo>
                      <a:cubicBezTo>
                        <a:pt x="287625" y="459707"/>
                        <a:pt x="352966" y="581818"/>
                        <a:pt x="387351" y="712882"/>
                      </a:cubicBezTo>
                      <a:cubicBezTo>
                        <a:pt x="404496" y="778128"/>
                        <a:pt x="413355" y="844898"/>
                        <a:pt x="413259" y="912335"/>
                      </a:cubicBezTo>
                      <a:cubicBezTo>
                        <a:pt x="413069" y="979391"/>
                        <a:pt x="407735" y="1046352"/>
                        <a:pt x="406878" y="1113408"/>
                      </a:cubicBezTo>
                      <a:cubicBezTo>
                        <a:pt x="405068" y="1252473"/>
                        <a:pt x="393162" y="1391347"/>
                        <a:pt x="379446" y="152974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85" name="Google Shape;6429;p52">
                <a:extLst>
                  <a:ext uri="{FF2B5EF4-FFF2-40B4-BE49-F238E27FC236}">
                    <a16:creationId xmlns:a16="http://schemas.microsoft.com/office/drawing/2014/main" id="{14A80C66-1EAF-7261-2E49-B0119F7C1CB2}"/>
                  </a:ext>
                </a:extLst>
              </p:cNvPr>
              <p:cNvGrpSpPr/>
              <p:nvPr/>
            </p:nvGrpSpPr>
            <p:grpSpPr>
              <a:xfrm>
                <a:off x="3853909" y="2103435"/>
                <a:ext cx="633317" cy="1174782"/>
                <a:chOff x="3853909" y="2103435"/>
                <a:chExt cx="633317" cy="1174782"/>
              </a:xfrm>
            </p:grpSpPr>
            <p:sp>
              <p:nvSpPr>
                <p:cNvPr id="6807" name="Google Shape;6430;p52">
                  <a:extLst>
                    <a:ext uri="{FF2B5EF4-FFF2-40B4-BE49-F238E27FC236}">
                      <a16:creationId xmlns:a16="http://schemas.microsoft.com/office/drawing/2014/main" id="{1CA98C60-FB4A-2790-51FA-DE1782419449}"/>
                    </a:ext>
                  </a:extLst>
                </p:cNvPr>
                <p:cNvSpPr/>
                <p:nvPr/>
              </p:nvSpPr>
              <p:spPr>
                <a:xfrm>
                  <a:off x="3853909" y="2508693"/>
                  <a:ext cx="633317" cy="769524"/>
                </a:xfrm>
                <a:custGeom>
                  <a:avLst/>
                  <a:gdLst/>
                  <a:ahLst/>
                  <a:cxnLst/>
                  <a:rect l="l" t="t" r="r" b="b"/>
                  <a:pathLst>
                    <a:path w="633317" h="769524" extrusionOk="0">
                      <a:moveTo>
                        <a:pt x="0" y="769525"/>
                      </a:moveTo>
                      <a:lnTo>
                        <a:pt x="76105" y="111538"/>
                      </a:lnTo>
                      <a:cubicBezTo>
                        <a:pt x="88011" y="46958"/>
                        <a:pt x="118205" y="0"/>
                        <a:pt x="183928" y="0"/>
                      </a:cubicBezTo>
                      <a:lnTo>
                        <a:pt x="404813" y="0"/>
                      </a:lnTo>
                      <a:cubicBezTo>
                        <a:pt x="472630" y="0"/>
                        <a:pt x="530162" y="49911"/>
                        <a:pt x="539687" y="117062"/>
                      </a:cubicBezTo>
                      <a:lnTo>
                        <a:pt x="633317" y="734282"/>
                      </a:lnTo>
                      <a:lnTo>
                        <a:pt x="0" y="76952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808" name="Google Shape;6431;p52">
                  <a:extLst>
                    <a:ext uri="{FF2B5EF4-FFF2-40B4-BE49-F238E27FC236}">
                      <a16:creationId xmlns:a16="http://schemas.microsoft.com/office/drawing/2014/main" id="{121F44AB-295B-E42F-430A-8CC0F121E880}"/>
                    </a:ext>
                  </a:extLst>
                </p:cNvPr>
                <p:cNvGrpSpPr/>
                <p:nvPr/>
              </p:nvGrpSpPr>
              <p:grpSpPr>
                <a:xfrm>
                  <a:off x="4006868" y="2103435"/>
                  <a:ext cx="299033" cy="648621"/>
                  <a:chOff x="4006868" y="2103435"/>
                  <a:chExt cx="299033" cy="648621"/>
                </a:xfrm>
              </p:grpSpPr>
              <p:sp>
                <p:nvSpPr>
                  <p:cNvPr id="6809" name="Google Shape;6432;p52">
                    <a:extLst>
                      <a:ext uri="{FF2B5EF4-FFF2-40B4-BE49-F238E27FC236}">
                        <a16:creationId xmlns:a16="http://schemas.microsoft.com/office/drawing/2014/main" id="{6D052BC8-2182-2B24-BF3D-5EF291CC02F9}"/>
                      </a:ext>
                    </a:extLst>
                  </p:cNvPr>
                  <p:cNvSpPr/>
                  <p:nvPr/>
                </p:nvSpPr>
                <p:spPr>
                  <a:xfrm>
                    <a:off x="4095663" y="2359246"/>
                    <a:ext cx="158476" cy="392810"/>
                  </a:xfrm>
                  <a:custGeom>
                    <a:avLst/>
                    <a:gdLst/>
                    <a:ahLst/>
                    <a:cxnLst/>
                    <a:rect l="l" t="t" r="r" b="b"/>
                    <a:pathLst>
                      <a:path w="158476" h="392810" extrusionOk="0">
                        <a:moveTo>
                          <a:pt x="79238" y="392811"/>
                        </a:moveTo>
                        <a:cubicBezTo>
                          <a:pt x="32471" y="392811"/>
                          <a:pt x="-4105" y="352520"/>
                          <a:pt x="371" y="306038"/>
                        </a:cubicBezTo>
                        <a:lnTo>
                          <a:pt x="24660" y="54578"/>
                        </a:lnTo>
                        <a:cubicBezTo>
                          <a:pt x="24660" y="24479"/>
                          <a:pt x="49044" y="0"/>
                          <a:pt x="79238" y="0"/>
                        </a:cubicBezTo>
                        <a:cubicBezTo>
                          <a:pt x="109433" y="0"/>
                          <a:pt x="133817" y="24384"/>
                          <a:pt x="133817" y="54578"/>
                        </a:cubicBezTo>
                        <a:lnTo>
                          <a:pt x="158105" y="306038"/>
                        </a:lnTo>
                        <a:cubicBezTo>
                          <a:pt x="162582" y="352520"/>
                          <a:pt x="126006" y="392811"/>
                          <a:pt x="79238" y="392811"/>
                        </a:cubicBezTo>
                        <a:lnTo>
                          <a:pt x="79238" y="39281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0" name="Google Shape;6433;p52">
                    <a:extLst>
                      <a:ext uri="{FF2B5EF4-FFF2-40B4-BE49-F238E27FC236}">
                        <a16:creationId xmlns:a16="http://schemas.microsoft.com/office/drawing/2014/main" id="{9BC8BDA3-68C0-3A3A-65D0-6BD45FC80D52}"/>
                      </a:ext>
                    </a:extLst>
                  </p:cNvPr>
                  <p:cNvSpPr/>
                  <p:nvPr/>
                </p:nvSpPr>
                <p:spPr>
                  <a:xfrm>
                    <a:off x="4128324" y="2359246"/>
                    <a:ext cx="111537" cy="162686"/>
                  </a:xfrm>
                  <a:custGeom>
                    <a:avLst/>
                    <a:gdLst/>
                    <a:ahLst/>
                    <a:cxnLst/>
                    <a:rect l="l" t="t" r="r" b="b"/>
                    <a:pathLst>
                      <a:path w="111537" h="162686" extrusionOk="0">
                        <a:moveTo>
                          <a:pt x="23908" y="75247"/>
                        </a:moveTo>
                        <a:lnTo>
                          <a:pt x="0" y="47530"/>
                        </a:lnTo>
                        <a:cubicBezTo>
                          <a:pt x="0" y="17431"/>
                          <a:pt x="16383" y="0"/>
                          <a:pt x="46482" y="0"/>
                        </a:cubicBezTo>
                        <a:cubicBezTo>
                          <a:pt x="76581" y="0"/>
                          <a:pt x="101060" y="24384"/>
                          <a:pt x="101060" y="54578"/>
                        </a:cubicBezTo>
                        <a:lnTo>
                          <a:pt x="111538" y="162687"/>
                        </a:lnTo>
                        <a:lnTo>
                          <a:pt x="23908" y="752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1" name="Google Shape;6434;p52">
                    <a:extLst>
                      <a:ext uri="{FF2B5EF4-FFF2-40B4-BE49-F238E27FC236}">
                        <a16:creationId xmlns:a16="http://schemas.microsoft.com/office/drawing/2014/main" id="{A5B00211-38AB-3C90-70A1-E79CE07628D4}"/>
                      </a:ext>
                    </a:extLst>
                  </p:cNvPr>
                  <p:cNvSpPr/>
                  <p:nvPr/>
                </p:nvSpPr>
                <p:spPr>
                  <a:xfrm>
                    <a:off x="4090469" y="2356348"/>
                    <a:ext cx="59477" cy="59477"/>
                  </a:xfrm>
                  <a:custGeom>
                    <a:avLst/>
                    <a:gdLst/>
                    <a:ahLst/>
                    <a:cxnLst/>
                    <a:rect l="l" t="t" r="r" b="b"/>
                    <a:pathLst>
                      <a:path w="59477" h="59477" extrusionOk="0">
                        <a:moveTo>
                          <a:pt x="25759" y="56715"/>
                        </a:moveTo>
                        <a:lnTo>
                          <a:pt x="54048" y="59477"/>
                        </a:lnTo>
                        <a:lnTo>
                          <a:pt x="59477" y="2899"/>
                        </a:lnTo>
                        <a:lnTo>
                          <a:pt x="31188" y="136"/>
                        </a:lnTo>
                        <a:cubicBezTo>
                          <a:pt x="15567" y="-1388"/>
                          <a:pt x="1660" y="10042"/>
                          <a:pt x="136" y="25663"/>
                        </a:cubicBezTo>
                        <a:lnTo>
                          <a:pt x="136" y="25663"/>
                        </a:lnTo>
                        <a:cubicBezTo>
                          <a:pt x="-1388" y="41284"/>
                          <a:pt x="10042" y="55191"/>
                          <a:pt x="25663" y="567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2" name="Google Shape;6435;p52">
                    <a:extLst>
                      <a:ext uri="{FF2B5EF4-FFF2-40B4-BE49-F238E27FC236}">
                        <a16:creationId xmlns:a16="http://schemas.microsoft.com/office/drawing/2014/main" id="{173BED42-98E5-FB97-4DE4-986499E7F73C}"/>
                      </a:ext>
                    </a:extLst>
                  </p:cNvPr>
                  <p:cNvSpPr/>
                  <p:nvPr/>
                </p:nvSpPr>
                <p:spPr>
                  <a:xfrm>
                    <a:off x="4122674" y="2240915"/>
                    <a:ext cx="183132" cy="247045"/>
                  </a:xfrm>
                  <a:custGeom>
                    <a:avLst/>
                    <a:gdLst/>
                    <a:ahLst/>
                    <a:cxnLst/>
                    <a:rect l="l" t="t" r="r" b="b"/>
                    <a:pathLst>
                      <a:path w="183132" h="247045" extrusionOk="0">
                        <a:moveTo>
                          <a:pt x="79755" y="246538"/>
                        </a:moveTo>
                        <a:cubicBezTo>
                          <a:pt x="31273" y="241871"/>
                          <a:pt x="-4255" y="198818"/>
                          <a:pt x="412" y="150335"/>
                        </a:cubicBezTo>
                        <a:lnTo>
                          <a:pt x="7175" y="79755"/>
                        </a:lnTo>
                        <a:cubicBezTo>
                          <a:pt x="11842" y="31273"/>
                          <a:pt x="54895" y="-4255"/>
                          <a:pt x="103377" y="412"/>
                        </a:cubicBezTo>
                        <a:cubicBezTo>
                          <a:pt x="151859" y="5079"/>
                          <a:pt x="187388" y="48132"/>
                          <a:pt x="182720" y="96710"/>
                        </a:cubicBezTo>
                        <a:lnTo>
                          <a:pt x="175958" y="167290"/>
                        </a:lnTo>
                        <a:cubicBezTo>
                          <a:pt x="171290" y="215772"/>
                          <a:pt x="128237" y="251300"/>
                          <a:pt x="79755" y="2466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3" name="Google Shape;6436;p52">
                    <a:extLst>
                      <a:ext uri="{FF2B5EF4-FFF2-40B4-BE49-F238E27FC236}">
                        <a16:creationId xmlns:a16="http://schemas.microsoft.com/office/drawing/2014/main" id="{7A75E81D-7EDB-422B-170E-D3024037316C}"/>
                      </a:ext>
                    </a:extLst>
                  </p:cNvPr>
                  <p:cNvSpPr/>
                  <p:nvPr/>
                </p:nvSpPr>
                <p:spPr>
                  <a:xfrm>
                    <a:off x="4103259" y="2372988"/>
                    <a:ext cx="20684" cy="18366"/>
                  </a:xfrm>
                  <a:custGeom>
                    <a:avLst/>
                    <a:gdLst/>
                    <a:ahLst/>
                    <a:cxnLst/>
                    <a:rect l="l" t="t" r="r" b="b"/>
                    <a:pathLst>
                      <a:path w="20684" h="18366" extrusionOk="0">
                        <a:moveTo>
                          <a:pt x="4110" y="7404"/>
                        </a:moveTo>
                        <a:cubicBezTo>
                          <a:pt x="8778" y="6642"/>
                          <a:pt x="13350" y="9500"/>
                          <a:pt x="13445" y="14548"/>
                        </a:cubicBezTo>
                        <a:cubicBezTo>
                          <a:pt x="13540" y="19120"/>
                          <a:pt x="20779" y="19882"/>
                          <a:pt x="20684" y="15215"/>
                        </a:cubicBezTo>
                        <a:cubicBezTo>
                          <a:pt x="20398" y="5499"/>
                          <a:pt x="12588" y="-1454"/>
                          <a:pt x="2872" y="260"/>
                        </a:cubicBezTo>
                        <a:cubicBezTo>
                          <a:pt x="-1700" y="1022"/>
                          <a:pt x="-462" y="8261"/>
                          <a:pt x="4110" y="7404"/>
                        </a:cubicBezTo>
                        <a:lnTo>
                          <a:pt x="4110" y="74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814" name="Google Shape;6437;p52">
                    <a:extLst>
                      <a:ext uri="{FF2B5EF4-FFF2-40B4-BE49-F238E27FC236}">
                        <a16:creationId xmlns:a16="http://schemas.microsoft.com/office/drawing/2014/main" id="{68E6E238-2DA3-CC0D-927D-FDEDB201B207}"/>
                      </a:ext>
                    </a:extLst>
                  </p:cNvPr>
                  <p:cNvGrpSpPr/>
                  <p:nvPr/>
                </p:nvGrpSpPr>
                <p:grpSpPr>
                  <a:xfrm>
                    <a:off x="4169030" y="2351341"/>
                    <a:ext cx="122908" cy="85724"/>
                    <a:chOff x="4169030" y="2351341"/>
                    <a:chExt cx="122908" cy="85724"/>
                  </a:xfrm>
                </p:grpSpPr>
                <p:sp>
                  <p:nvSpPr>
                    <p:cNvPr id="6817" name="Google Shape;6438;p52">
                      <a:extLst>
                        <a:ext uri="{FF2B5EF4-FFF2-40B4-BE49-F238E27FC236}">
                          <a16:creationId xmlns:a16="http://schemas.microsoft.com/office/drawing/2014/main" id="{E4A46A0B-2CBB-EE17-CDC3-5E247521E7E1}"/>
                        </a:ext>
                      </a:extLst>
                    </p:cNvPr>
                    <p:cNvSpPr/>
                    <p:nvPr/>
                  </p:nvSpPr>
                  <p:spPr>
                    <a:xfrm>
                      <a:off x="4212506" y="2379534"/>
                      <a:ext cx="22879" cy="36956"/>
                    </a:xfrm>
                    <a:custGeom>
                      <a:avLst/>
                      <a:gdLst/>
                      <a:ahLst/>
                      <a:cxnLst/>
                      <a:rect l="l" t="t" r="r" b="b"/>
                      <a:pathLst>
                        <a:path w="22879" h="36956" extrusionOk="0">
                          <a:moveTo>
                            <a:pt x="20117" y="36957"/>
                          </a:moveTo>
                          <a:cubicBezTo>
                            <a:pt x="20117" y="36957"/>
                            <a:pt x="19736" y="36957"/>
                            <a:pt x="19546" y="36957"/>
                          </a:cubicBezTo>
                          <a:lnTo>
                            <a:pt x="2782" y="35338"/>
                          </a:lnTo>
                          <a:cubicBezTo>
                            <a:pt x="1067" y="35147"/>
                            <a:pt x="-171" y="33623"/>
                            <a:pt x="19" y="32004"/>
                          </a:cubicBezTo>
                          <a:cubicBezTo>
                            <a:pt x="210" y="30290"/>
                            <a:pt x="1734" y="29051"/>
                            <a:pt x="3353" y="29242"/>
                          </a:cubicBezTo>
                          <a:lnTo>
                            <a:pt x="16593" y="30480"/>
                          </a:lnTo>
                          <a:lnTo>
                            <a:pt x="15355" y="3239"/>
                          </a:lnTo>
                          <a:cubicBezTo>
                            <a:pt x="15355" y="1524"/>
                            <a:pt x="16593" y="0"/>
                            <a:pt x="18307" y="0"/>
                          </a:cubicBezTo>
                          <a:cubicBezTo>
                            <a:pt x="20022" y="0"/>
                            <a:pt x="21451" y="1238"/>
                            <a:pt x="21546" y="2953"/>
                          </a:cubicBezTo>
                          <a:lnTo>
                            <a:pt x="22879" y="33719"/>
                          </a:lnTo>
                          <a:cubicBezTo>
                            <a:pt x="22879" y="34576"/>
                            <a:pt x="22594" y="35528"/>
                            <a:pt x="21927" y="36100"/>
                          </a:cubicBezTo>
                          <a:cubicBezTo>
                            <a:pt x="21451" y="36576"/>
                            <a:pt x="20784" y="36862"/>
                            <a:pt x="20022" y="36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8" name="Google Shape;6439;p52">
                      <a:extLst>
                        <a:ext uri="{FF2B5EF4-FFF2-40B4-BE49-F238E27FC236}">
                          <a16:creationId xmlns:a16="http://schemas.microsoft.com/office/drawing/2014/main" id="{6AA12415-AFB9-7523-23D5-577CADF8E8DE}"/>
                        </a:ext>
                      </a:extLst>
                    </p:cNvPr>
                    <p:cNvSpPr/>
                    <p:nvPr/>
                  </p:nvSpPr>
                  <p:spPr>
                    <a:xfrm>
                      <a:off x="4202444" y="2417996"/>
                      <a:ext cx="16863" cy="19069"/>
                    </a:xfrm>
                    <a:custGeom>
                      <a:avLst/>
                      <a:gdLst/>
                      <a:ahLst/>
                      <a:cxnLst/>
                      <a:rect l="l" t="t" r="r" b="b"/>
                      <a:pathLst>
                        <a:path w="16863" h="19069" extrusionOk="0">
                          <a:moveTo>
                            <a:pt x="14082" y="19069"/>
                          </a:moveTo>
                          <a:cubicBezTo>
                            <a:pt x="14082" y="19069"/>
                            <a:pt x="13701" y="19069"/>
                            <a:pt x="13511" y="19069"/>
                          </a:cubicBezTo>
                          <a:cubicBezTo>
                            <a:pt x="5319" y="18307"/>
                            <a:pt x="-777" y="10973"/>
                            <a:pt x="80" y="2782"/>
                          </a:cubicBezTo>
                          <a:cubicBezTo>
                            <a:pt x="271" y="1067"/>
                            <a:pt x="1795" y="-171"/>
                            <a:pt x="3414" y="19"/>
                          </a:cubicBezTo>
                          <a:cubicBezTo>
                            <a:pt x="5129" y="210"/>
                            <a:pt x="6367" y="1734"/>
                            <a:pt x="6176" y="3353"/>
                          </a:cubicBezTo>
                          <a:cubicBezTo>
                            <a:pt x="5700" y="8211"/>
                            <a:pt x="9224" y="12497"/>
                            <a:pt x="14082" y="12973"/>
                          </a:cubicBezTo>
                          <a:cubicBezTo>
                            <a:pt x="15797" y="13164"/>
                            <a:pt x="17035" y="14688"/>
                            <a:pt x="16844" y="16307"/>
                          </a:cubicBezTo>
                          <a:cubicBezTo>
                            <a:pt x="16654" y="17831"/>
                            <a:pt x="15511" y="18974"/>
                            <a:pt x="14082" y="190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9" name="Google Shape;6440;p52">
                      <a:extLst>
                        <a:ext uri="{FF2B5EF4-FFF2-40B4-BE49-F238E27FC236}">
                          <a16:creationId xmlns:a16="http://schemas.microsoft.com/office/drawing/2014/main" id="{57B031CD-8AA2-201A-61AC-62ED536E7B0B}"/>
                        </a:ext>
                      </a:extLst>
                    </p:cNvPr>
                    <p:cNvSpPr/>
                    <p:nvPr/>
                  </p:nvSpPr>
                  <p:spPr>
                    <a:xfrm>
                      <a:off x="4180903" y="2351341"/>
                      <a:ext cx="38195" cy="7048"/>
                    </a:xfrm>
                    <a:custGeom>
                      <a:avLst/>
                      <a:gdLst/>
                      <a:ahLst/>
                      <a:cxnLst/>
                      <a:rect l="l" t="t" r="r" b="b"/>
                      <a:pathLst>
                        <a:path w="38195" h="7048" extrusionOk="0">
                          <a:moveTo>
                            <a:pt x="35433" y="6096"/>
                          </a:moveTo>
                          <a:cubicBezTo>
                            <a:pt x="35433" y="6096"/>
                            <a:pt x="35338" y="6096"/>
                            <a:pt x="35242" y="6096"/>
                          </a:cubicBezTo>
                          <a:lnTo>
                            <a:pt x="3143" y="7048"/>
                          </a:lnTo>
                          <a:cubicBezTo>
                            <a:pt x="1429" y="7048"/>
                            <a:pt x="0" y="5715"/>
                            <a:pt x="0" y="4096"/>
                          </a:cubicBezTo>
                          <a:cubicBezTo>
                            <a:pt x="0" y="2381"/>
                            <a:pt x="1238" y="952"/>
                            <a:pt x="2953" y="952"/>
                          </a:cubicBezTo>
                          <a:lnTo>
                            <a:pt x="35052" y="0"/>
                          </a:lnTo>
                          <a:cubicBezTo>
                            <a:pt x="36767" y="0"/>
                            <a:pt x="38195" y="1333"/>
                            <a:pt x="38195" y="2953"/>
                          </a:cubicBezTo>
                          <a:cubicBezTo>
                            <a:pt x="38195" y="4572"/>
                            <a:pt x="36957" y="6001"/>
                            <a:pt x="35338" y="60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0" name="Google Shape;6441;p52">
                      <a:extLst>
                        <a:ext uri="{FF2B5EF4-FFF2-40B4-BE49-F238E27FC236}">
                          <a16:creationId xmlns:a16="http://schemas.microsoft.com/office/drawing/2014/main" id="{80CC0ED5-9AB1-4D3F-71FD-42AD6AF64455}"/>
                        </a:ext>
                      </a:extLst>
                    </p:cNvPr>
                    <p:cNvSpPr/>
                    <p:nvPr/>
                  </p:nvSpPr>
                  <p:spPr>
                    <a:xfrm>
                      <a:off x="4252892" y="2359228"/>
                      <a:ext cx="37852" cy="9162"/>
                    </a:xfrm>
                    <a:custGeom>
                      <a:avLst/>
                      <a:gdLst/>
                      <a:ahLst/>
                      <a:cxnLst/>
                      <a:rect l="l" t="t" r="r" b="b"/>
                      <a:pathLst>
                        <a:path w="37852" h="9162" extrusionOk="0">
                          <a:moveTo>
                            <a:pt x="35071" y="9162"/>
                          </a:moveTo>
                          <a:cubicBezTo>
                            <a:pt x="35071" y="9162"/>
                            <a:pt x="34690" y="9162"/>
                            <a:pt x="34500" y="9162"/>
                          </a:cubicBezTo>
                          <a:lnTo>
                            <a:pt x="2782" y="6114"/>
                          </a:lnTo>
                          <a:cubicBezTo>
                            <a:pt x="1067" y="5924"/>
                            <a:pt x="-171" y="4400"/>
                            <a:pt x="19" y="2780"/>
                          </a:cubicBezTo>
                          <a:cubicBezTo>
                            <a:pt x="210" y="1161"/>
                            <a:pt x="1734" y="-172"/>
                            <a:pt x="3353" y="18"/>
                          </a:cubicBezTo>
                          <a:lnTo>
                            <a:pt x="35071" y="3066"/>
                          </a:lnTo>
                          <a:cubicBezTo>
                            <a:pt x="36786" y="3257"/>
                            <a:pt x="38024" y="4781"/>
                            <a:pt x="37834" y="6400"/>
                          </a:cubicBezTo>
                          <a:cubicBezTo>
                            <a:pt x="37738" y="7924"/>
                            <a:pt x="36500" y="9067"/>
                            <a:pt x="35071" y="9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821" name="Google Shape;6442;p52">
                      <a:extLst>
                        <a:ext uri="{FF2B5EF4-FFF2-40B4-BE49-F238E27FC236}">
                          <a16:creationId xmlns:a16="http://schemas.microsoft.com/office/drawing/2014/main" id="{E87F7970-E457-79BD-322B-5AB96E7D701E}"/>
                        </a:ext>
                      </a:extLst>
                    </p:cNvPr>
                    <p:cNvGrpSpPr/>
                    <p:nvPr/>
                  </p:nvGrpSpPr>
                  <p:grpSpPr>
                    <a:xfrm>
                      <a:off x="4243813" y="2376514"/>
                      <a:ext cx="48125" cy="28235"/>
                      <a:chOff x="4243813" y="2376514"/>
                      <a:chExt cx="48125" cy="28235"/>
                    </a:xfrm>
                  </p:grpSpPr>
                  <p:sp>
                    <p:nvSpPr>
                      <p:cNvPr id="6825" name="Google Shape;6443;p52">
                        <a:extLst>
                          <a:ext uri="{FF2B5EF4-FFF2-40B4-BE49-F238E27FC236}">
                            <a16:creationId xmlns:a16="http://schemas.microsoft.com/office/drawing/2014/main" id="{35FB7A09-C2D6-0654-6A11-9ED565F7D76D}"/>
                          </a:ext>
                        </a:extLst>
                      </p:cNvPr>
                      <p:cNvSpPr/>
                      <p:nvPr/>
                    </p:nvSpPr>
                    <p:spPr>
                      <a:xfrm>
                        <a:off x="4243813" y="2378176"/>
                        <a:ext cx="45630" cy="24089"/>
                      </a:xfrm>
                      <a:custGeom>
                        <a:avLst/>
                        <a:gdLst/>
                        <a:ahLst/>
                        <a:cxnLst/>
                        <a:rect l="l" t="t" r="r" b="b"/>
                        <a:pathLst>
                          <a:path w="45630" h="24089" extrusionOk="0">
                            <a:moveTo>
                              <a:pt x="50" y="10122"/>
                            </a:moveTo>
                            <a:lnTo>
                              <a:pt x="50" y="10122"/>
                            </a:lnTo>
                            <a:cubicBezTo>
                              <a:pt x="-521" y="16027"/>
                              <a:pt x="3860" y="21361"/>
                              <a:pt x="9766" y="21838"/>
                            </a:cubicBezTo>
                            <a:lnTo>
                              <a:pt x="32435" y="24028"/>
                            </a:lnTo>
                            <a:cubicBezTo>
                              <a:pt x="39007" y="24695"/>
                              <a:pt x="44913" y="19837"/>
                              <a:pt x="45580" y="13170"/>
                            </a:cubicBezTo>
                            <a:lnTo>
                              <a:pt x="45580" y="13170"/>
                            </a:lnTo>
                            <a:cubicBezTo>
                              <a:pt x="46246" y="5836"/>
                              <a:pt x="40246" y="-451"/>
                              <a:pt x="32816" y="25"/>
                            </a:cubicBezTo>
                            <a:lnTo>
                              <a:pt x="10147" y="311"/>
                            </a:lnTo>
                            <a:cubicBezTo>
                              <a:pt x="4908" y="692"/>
                              <a:pt x="622" y="4788"/>
                              <a:pt x="145" y="100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6" name="Google Shape;6444;p52">
                        <a:extLst>
                          <a:ext uri="{FF2B5EF4-FFF2-40B4-BE49-F238E27FC236}">
                            <a16:creationId xmlns:a16="http://schemas.microsoft.com/office/drawing/2014/main" id="{74093540-C877-F875-A6CD-DCB1F084FA41}"/>
                          </a:ext>
                        </a:extLst>
                      </p:cNvPr>
                      <p:cNvSpPr/>
                      <p:nvPr/>
                    </p:nvSpPr>
                    <p:spPr>
                      <a:xfrm>
                        <a:off x="4263702" y="2376514"/>
                        <a:ext cx="28236" cy="28235"/>
                      </a:xfrm>
                      <a:custGeom>
                        <a:avLst/>
                        <a:gdLst/>
                        <a:ahLst/>
                        <a:cxnLst/>
                        <a:rect l="l" t="t" r="r" b="b"/>
                        <a:pathLst>
                          <a:path w="28236" h="28235" extrusionOk="0">
                            <a:moveTo>
                              <a:pt x="28167" y="15499"/>
                            </a:moveTo>
                            <a:cubicBezTo>
                              <a:pt x="27405" y="23214"/>
                              <a:pt x="20547" y="28929"/>
                              <a:pt x="12736" y="28167"/>
                            </a:cubicBezTo>
                            <a:cubicBezTo>
                              <a:pt x="5021" y="27405"/>
                              <a:pt x="-694" y="20547"/>
                              <a:pt x="68" y="12736"/>
                            </a:cubicBezTo>
                            <a:cubicBezTo>
                              <a:pt x="830" y="5021"/>
                              <a:pt x="7688" y="-694"/>
                              <a:pt x="15499" y="68"/>
                            </a:cubicBezTo>
                            <a:cubicBezTo>
                              <a:pt x="23309" y="830"/>
                              <a:pt x="28929" y="7688"/>
                              <a:pt x="28167" y="154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822" name="Google Shape;6445;p52">
                      <a:extLst>
                        <a:ext uri="{FF2B5EF4-FFF2-40B4-BE49-F238E27FC236}">
                          <a16:creationId xmlns:a16="http://schemas.microsoft.com/office/drawing/2014/main" id="{987BF80D-8507-14D7-CDC2-38EDF2449A8C}"/>
                        </a:ext>
                      </a:extLst>
                    </p:cNvPr>
                    <p:cNvGrpSpPr/>
                    <p:nvPr/>
                  </p:nvGrpSpPr>
                  <p:grpSpPr>
                    <a:xfrm>
                      <a:off x="4169030" y="2368938"/>
                      <a:ext cx="46993" cy="31239"/>
                      <a:chOff x="4169030" y="2368938"/>
                      <a:chExt cx="46993" cy="31239"/>
                    </a:xfrm>
                  </p:grpSpPr>
                  <p:sp>
                    <p:nvSpPr>
                      <p:cNvPr id="6823" name="Google Shape;6446;p52">
                        <a:extLst>
                          <a:ext uri="{FF2B5EF4-FFF2-40B4-BE49-F238E27FC236}">
                            <a16:creationId xmlns:a16="http://schemas.microsoft.com/office/drawing/2014/main" id="{BE31FDC0-5274-6340-A895-037FD1A4EE46}"/>
                          </a:ext>
                        </a:extLst>
                      </p:cNvPr>
                      <p:cNvSpPr/>
                      <p:nvPr/>
                    </p:nvSpPr>
                    <p:spPr>
                      <a:xfrm>
                        <a:off x="4169030" y="2368938"/>
                        <a:ext cx="45445" cy="26267"/>
                      </a:xfrm>
                      <a:custGeom>
                        <a:avLst/>
                        <a:gdLst/>
                        <a:ahLst/>
                        <a:cxnLst/>
                        <a:rect l="l" t="t" r="r" b="b"/>
                        <a:pathLst>
                          <a:path w="45445" h="26267" extrusionOk="0">
                            <a:moveTo>
                              <a:pt x="45210" y="16502"/>
                            </a:moveTo>
                            <a:lnTo>
                              <a:pt x="45210" y="16502"/>
                            </a:lnTo>
                            <a:cubicBezTo>
                              <a:pt x="44638" y="22407"/>
                              <a:pt x="39400" y="26789"/>
                              <a:pt x="33494" y="26217"/>
                            </a:cubicBezTo>
                            <a:lnTo>
                              <a:pt x="10825" y="24026"/>
                            </a:lnTo>
                            <a:cubicBezTo>
                              <a:pt x="4252" y="23360"/>
                              <a:pt x="-605" y="17549"/>
                              <a:pt x="61" y="10882"/>
                            </a:cubicBezTo>
                            <a:lnTo>
                              <a:pt x="61" y="10882"/>
                            </a:lnTo>
                            <a:cubicBezTo>
                              <a:pt x="728" y="3548"/>
                              <a:pt x="7872" y="-1501"/>
                              <a:pt x="15111" y="404"/>
                            </a:cubicBezTo>
                            <a:lnTo>
                              <a:pt x="37399" y="4976"/>
                            </a:lnTo>
                            <a:cubicBezTo>
                              <a:pt x="42543" y="6310"/>
                              <a:pt x="45876" y="11168"/>
                              <a:pt x="45400" y="1640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4" name="Google Shape;6447;p52">
                        <a:extLst>
                          <a:ext uri="{FF2B5EF4-FFF2-40B4-BE49-F238E27FC236}">
                            <a16:creationId xmlns:a16="http://schemas.microsoft.com/office/drawing/2014/main" id="{A3C92FC3-52FC-D2A5-FE74-7FB502D3B80C}"/>
                          </a:ext>
                        </a:extLst>
                      </p:cNvPr>
                      <p:cNvSpPr/>
                      <p:nvPr/>
                    </p:nvSpPr>
                    <p:spPr>
                      <a:xfrm>
                        <a:off x="4187788" y="2371942"/>
                        <a:ext cx="28235" cy="28235"/>
                      </a:xfrm>
                      <a:custGeom>
                        <a:avLst/>
                        <a:gdLst/>
                        <a:ahLst/>
                        <a:cxnLst/>
                        <a:rect l="l" t="t" r="r" b="b"/>
                        <a:pathLst>
                          <a:path w="28235" h="28235" extrusionOk="0">
                            <a:moveTo>
                              <a:pt x="68" y="12736"/>
                            </a:moveTo>
                            <a:cubicBezTo>
                              <a:pt x="-694" y="20452"/>
                              <a:pt x="5021" y="27405"/>
                              <a:pt x="12736" y="28167"/>
                            </a:cubicBezTo>
                            <a:cubicBezTo>
                              <a:pt x="20452" y="28929"/>
                              <a:pt x="27405" y="23214"/>
                              <a:pt x="28167" y="15499"/>
                            </a:cubicBezTo>
                            <a:cubicBezTo>
                              <a:pt x="28929" y="7783"/>
                              <a:pt x="23214" y="830"/>
                              <a:pt x="15499" y="68"/>
                            </a:cubicBezTo>
                            <a:cubicBezTo>
                              <a:pt x="7783" y="-694"/>
                              <a:pt x="830" y="5021"/>
                              <a:pt x="68" y="127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815" name="Google Shape;6448;p52">
                    <a:extLst>
                      <a:ext uri="{FF2B5EF4-FFF2-40B4-BE49-F238E27FC236}">
                        <a16:creationId xmlns:a16="http://schemas.microsoft.com/office/drawing/2014/main" id="{F7347406-D5E5-1E36-85B9-10D2244F2B4E}"/>
                      </a:ext>
                    </a:extLst>
                  </p:cNvPr>
                  <p:cNvSpPr/>
                  <p:nvPr/>
                </p:nvSpPr>
                <p:spPr>
                  <a:xfrm>
                    <a:off x="4125815" y="2237136"/>
                    <a:ext cx="180086" cy="120205"/>
                  </a:xfrm>
                  <a:custGeom>
                    <a:avLst/>
                    <a:gdLst/>
                    <a:ahLst/>
                    <a:cxnLst/>
                    <a:rect l="l" t="t" r="r" b="b"/>
                    <a:pathLst>
                      <a:path w="180086" h="120205" extrusionOk="0">
                        <a:moveTo>
                          <a:pt x="414" y="120206"/>
                        </a:moveTo>
                        <a:cubicBezTo>
                          <a:pt x="-3110" y="70771"/>
                          <a:pt x="14702" y="95"/>
                          <a:pt x="98141" y="0"/>
                        </a:cubicBezTo>
                        <a:cubicBezTo>
                          <a:pt x="197677" y="-95"/>
                          <a:pt x="178627" y="111538"/>
                          <a:pt x="178627" y="111538"/>
                        </a:cubicBezTo>
                        <a:cubicBezTo>
                          <a:pt x="149862" y="104394"/>
                          <a:pt x="124525" y="71819"/>
                          <a:pt x="114048" y="44006"/>
                        </a:cubicBezTo>
                        <a:cubicBezTo>
                          <a:pt x="114048" y="44006"/>
                          <a:pt x="95474" y="103156"/>
                          <a:pt x="414" y="120206"/>
                        </a:cubicBez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6" name="Google Shape;6449;p52">
                    <a:extLst>
                      <a:ext uri="{FF2B5EF4-FFF2-40B4-BE49-F238E27FC236}">
                        <a16:creationId xmlns:a16="http://schemas.microsoft.com/office/drawing/2014/main" id="{E0CC4C2C-29E9-4811-AADA-E8B67D836F4A}"/>
                      </a:ext>
                    </a:extLst>
                  </p:cNvPr>
                  <p:cNvSpPr/>
                  <p:nvPr/>
                </p:nvSpPr>
                <p:spPr>
                  <a:xfrm>
                    <a:off x="4006868" y="2103435"/>
                    <a:ext cx="159271" cy="170372"/>
                  </a:xfrm>
                  <a:custGeom>
                    <a:avLst/>
                    <a:gdLst/>
                    <a:ahLst/>
                    <a:cxnLst/>
                    <a:rect l="l" t="t" r="r" b="b"/>
                    <a:pathLst>
                      <a:path w="159271" h="170372" extrusionOk="0">
                        <a:moveTo>
                          <a:pt x="157461" y="170372"/>
                        </a:moveTo>
                        <a:cubicBezTo>
                          <a:pt x="136030" y="157513"/>
                          <a:pt x="113837" y="145798"/>
                          <a:pt x="91167" y="135320"/>
                        </a:cubicBezTo>
                        <a:cubicBezTo>
                          <a:pt x="72022" y="126462"/>
                          <a:pt x="52210" y="118366"/>
                          <a:pt x="35160" y="105793"/>
                        </a:cubicBezTo>
                        <a:cubicBezTo>
                          <a:pt x="18111" y="93220"/>
                          <a:pt x="3823" y="75503"/>
                          <a:pt x="585" y="54548"/>
                        </a:cubicBezTo>
                        <a:cubicBezTo>
                          <a:pt x="-2654" y="33688"/>
                          <a:pt x="7728" y="9971"/>
                          <a:pt x="27540" y="2542"/>
                        </a:cubicBezTo>
                        <a:cubicBezTo>
                          <a:pt x="45733" y="-4316"/>
                          <a:pt x="66498" y="3589"/>
                          <a:pt x="81738" y="15686"/>
                        </a:cubicBezTo>
                        <a:cubicBezTo>
                          <a:pt x="102788" y="32355"/>
                          <a:pt x="116790" y="56167"/>
                          <a:pt x="127839" y="80647"/>
                        </a:cubicBezTo>
                        <a:cubicBezTo>
                          <a:pt x="138792" y="105126"/>
                          <a:pt x="147174" y="130748"/>
                          <a:pt x="159271" y="154656"/>
                        </a:cubicBezTo>
                        <a:lnTo>
                          <a:pt x="157557" y="17037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786" name="Google Shape;6450;p52">
                <a:extLst>
                  <a:ext uri="{FF2B5EF4-FFF2-40B4-BE49-F238E27FC236}">
                    <a16:creationId xmlns:a16="http://schemas.microsoft.com/office/drawing/2014/main" id="{5E0CCD3A-CC8B-7639-7FC2-7361E2FB7606}"/>
                  </a:ext>
                </a:extLst>
              </p:cNvPr>
              <p:cNvSpPr/>
              <p:nvPr/>
            </p:nvSpPr>
            <p:spPr>
              <a:xfrm>
                <a:off x="3647378" y="2508693"/>
                <a:ext cx="1084165" cy="894683"/>
              </a:xfrm>
              <a:custGeom>
                <a:avLst/>
                <a:gdLst/>
                <a:ahLst/>
                <a:cxnLst/>
                <a:rect l="l" t="t" r="r" b="b"/>
                <a:pathLst>
                  <a:path w="1084165" h="894683" extrusionOk="0">
                    <a:moveTo>
                      <a:pt x="1084165" y="539877"/>
                    </a:moveTo>
                    <a:lnTo>
                      <a:pt x="202341" y="884492"/>
                    </a:lnTo>
                    <a:cubicBezTo>
                      <a:pt x="184815" y="891350"/>
                      <a:pt x="166527" y="894683"/>
                      <a:pt x="148334" y="894683"/>
                    </a:cubicBezTo>
                    <a:cubicBezTo>
                      <a:pt x="115282" y="894683"/>
                      <a:pt x="82707" y="883634"/>
                      <a:pt x="56037" y="862489"/>
                    </a:cubicBezTo>
                    <a:cubicBezTo>
                      <a:pt x="14698" y="829628"/>
                      <a:pt x="-6066" y="777240"/>
                      <a:pt x="1554" y="724948"/>
                    </a:cubicBezTo>
                    <a:lnTo>
                      <a:pt x="141285" y="200025"/>
                    </a:lnTo>
                    <a:cubicBezTo>
                      <a:pt x="157954" y="85249"/>
                      <a:pt x="256347" y="0"/>
                      <a:pt x="372362" y="0"/>
                    </a:cubicBezTo>
                    <a:lnTo>
                      <a:pt x="406176" y="0"/>
                    </a:lnTo>
                    <a:lnTo>
                      <a:pt x="331976" y="515303"/>
                    </a:lnTo>
                    <a:lnTo>
                      <a:pt x="976152" y="263557"/>
                    </a:lnTo>
                    <a:lnTo>
                      <a:pt x="1084165" y="53997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7" name="Google Shape;6451;p52">
                <a:extLst>
                  <a:ext uri="{FF2B5EF4-FFF2-40B4-BE49-F238E27FC236}">
                    <a16:creationId xmlns:a16="http://schemas.microsoft.com/office/drawing/2014/main" id="{47EB4230-6357-29C6-7B52-A722896E7A74}"/>
                  </a:ext>
                </a:extLst>
              </p:cNvPr>
              <p:cNvSpPr/>
              <p:nvPr/>
            </p:nvSpPr>
            <p:spPr>
              <a:xfrm>
                <a:off x="4936744" y="2572175"/>
                <a:ext cx="174325" cy="263225"/>
              </a:xfrm>
              <a:custGeom>
                <a:avLst/>
                <a:gdLst/>
                <a:ahLst/>
                <a:cxnLst/>
                <a:rect l="l" t="t" r="r" b="b"/>
                <a:pathLst>
                  <a:path w="174325" h="263225" extrusionOk="0">
                    <a:moveTo>
                      <a:pt x="65309" y="263226"/>
                    </a:moveTo>
                    <a:cubicBezTo>
                      <a:pt x="48640" y="263226"/>
                      <a:pt x="33019" y="252844"/>
                      <a:pt x="27113" y="236175"/>
                    </a:cubicBezTo>
                    <a:lnTo>
                      <a:pt x="6635" y="178168"/>
                    </a:lnTo>
                    <a:cubicBezTo>
                      <a:pt x="-11272" y="127400"/>
                      <a:pt x="7968" y="71964"/>
                      <a:pt x="53498" y="43294"/>
                    </a:cubicBezTo>
                    <a:lnTo>
                      <a:pt x="112267" y="6242"/>
                    </a:lnTo>
                    <a:cubicBezTo>
                      <a:pt x="131126" y="-5665"/>
                      <a:pt x="156177" y="-45"/>
                      <a:pt x="168084" y="18910"/>
                    </a:cubicBezTo>
                    <a:cubicBezTo>
                      <a:pt x="179990" y="37769"/>
                      <a:pt x="174370" y="62820"/>
                      <a:pt x="155415" y="74726"/>
                    </a:cubicBezTo>
                    <a:lnTo>
                      <a:pt x="96646" y="111779"/>
                    </a:lnTo>
                    <a:cubicBezTo>
                      <a:pt x="83311" y="120161"/>
                      <a:pt x="77691" y="136448"/>
                      <a:pt x="82930" y="151307"/>
                    </a:cubicBezTo>
                    <a:lnTo>
                      <a:pt x="103409" y="209315"/>
                    </a:lnTo>
                    <a:cubicBezTo>
                      <a:pt x="110838" y="230365"/>
                      <a:pt x="99789" y="253511"/>
                      <a:pt x="78739" y="260940"/>
                    </a:cubicBezTo>
                    <a:cubicBezTo>
                      <a:pt x="74262" y="262559"/>
                      <a:pt x="69785" y="263226"/>
                      <a:pt x="65309" y="263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8" name="Google Shape;6452;p52">
                <a:extLst>
                  <a:ext uri="{FF2B5EF4-FFF2-40B4-BE49-F238E27FC236}">
                    <a16:creationId xmlns:a16="http://schemas.microsoft.com/office/drawing/2014/main" id="{8A7143A3-1422-A8E4-A7CE-C5F48F6618F7}"/>
                  </a:ext>
                </a:extLst>
              </p:cNvPr>
              <p:cNvSpPr/>
              <p:nvPr/>
            </p:nvSpPr>
            <p:spPr>
              <a:xfrm rot="1312875">
                <a:off x="5009131" y="2494573"/>
                <a:ext cx="371386" cy="514762"/>
              </a:xfrm>
              <a:custGeom>
                <a:avLst/>
                <a:gdLst/>
                <a:ahLst/>
                <a:cxnLst/>
                <a:rect l="l" t="t" r="r" b="b"/>
                <a:pathLst>
                  <a:path w="371570" h="515016" extrusionOk="0">
                    <a:moveTo>
                      <a:pt x="0" y="0"/>
                    </a:moveTo>
                    <a:lnTo>
                      <a:pt x="371570" y="0"/>
                    </a:lnTo>
                    <a:lnTo>
                      <a:pt x="371570" y="515017"/>
                    </a:lnTo>
                    <a:lnTo>
                      <a:pt x="0" y="51501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9" name="Google Shape;6453;p52">
                <a:extLst>
                  <a:ext uri="{FF2B5EF4-FFF2-40B4-BE49-F238E27FC236}">
                    <a16:creationId xmlns:a16="http://schemas.microsoft.com/office/drawing/2014/main" id="{B995503E-0F5B-A012-AD97-A46B3DF271EC}"/>
                  </a:ext>
                </a:extLst>
              </p:cNvPr>
              <p:cNvSpPr/>
              <p:nvPr/>
            </p:nvSpPr>
            <p:spPr>
              <a:xfrm>
                <a:off x="4971332" y="2572175"/>
                <a:ext cx="139737" cy="118065"/>
              </a:xfrm>
              <a:custGeom>
                <a:avLst/>
                <a:gdLst/>
                <a:ahLst/>
                <a:cxnLst/>
                <a:rect l="l" t="t" r="r" b="b"/>
                <a:pathLst>
                  <a:path w="139737" h="118065" extrusionOk="0">
                    <a:moveTo>
                      <a:pt x="40531" y="117970"/>
                    </a:moveTo>
                    <a:cubicBezTo>
                      <a:pt x="27101" y="117970"/>
                      <a:pt x="13957" y="111302"/>
                      <a:pt x="6242" y="99110"/>
                    </a:cubicBezTo>
                    <a:cubicBezTo>
                      <a:pt x="-5665" y="80251"/>
                      <a:pt x="-45" y="55200"/>
                      <a:pt x="18910" y="43294"/>
                    </a:cubicBezTo>
                    <a:lnTo>
                      <a:pt x="77679" y="6242"/>
                    </a:lnTo>
                    <a:cubicBezTo>
                      <a:pt x="96538" y="-5665"/>
                      <a:pt x="121589" y="-45"/>
                      <a:pt x="133496" y="18910"/>
                    </a:cubicBezTo>
                    <a:cubicBezTo>
                      <a:pt x="145402" y="37769"/>
                      <a:pt x="139782" y="62820"/>
                      <a:pt x="120827" y="74726"/>
                    </a:cubicBezTo>
                    <a:lnTo>
                      <a:pt x="62058" y="111779"/>
                    </a:lnTo>
                    <a:cubicBezTo>
                      <a:pt x="55391" y="115970"/>
                      <a:pt x="47866" y="118065"/>
                      <a:pt x="40531" y="1180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0" name="Google Shape;6454;p52">
                <a:extLst>
                  <a:ext uri="{FF2B5EF4-FFF2-40B4-BE49-F238E27FC236}">
                    <a16:creationId xmlns:a16="http://schemas.microsoft.com/office/drawing/2014/main" id="{7DA380A1-0087-1D08-B09A-EA71EE6A74A1}"/>
                  </a:ext>
                </a:extLst>
              </p:cNvPr>
              <p:cNvSpPr/>
              <p:nvPr/>
            </p:nvSpPr>
            <p:spPr>
              <a:xfrm>
                <a:off x="4571409" y="2708129"/>
                <a:ext cx="250924" cy="153656"/>
              </a:xfrm>
              <a:custGeom>
                <a:avLst/>
                <a:gdLst/>
                <a:ahLst/>
                <a:cxnLst/>
                <a:rect l="l" t="t" r="r" b="b"/>
                <a:pathLst>
                  <a:path w="250924" h="153656" extrusionOk="0">
                    <a:moveTo>
                      <a:pt x="40499" y="153656"/>
                    </a:moveTo>
                    <a:cubicBezTo>
                      <a:pt x="24783" y="153656"/>
                      <a:pt x="9829" y="144417"/>
                      <a:pt x="3257" y="129082"/>
                    </a:cubicBezTo>
                    <a:cubicBezTo>
                      <a:pt x="-5506" y="108508"/>
                      <a:pt x="4019" y="84791"/>
                      <a:pt x="24593" y="75932"/>
                    </a:cubicBezTo>
                    <a:lnTo>
                      <a:pt x="194519" y="3257"/>
                    </a:lnTo>
                    <a:cubicBezTo>
                      <a:pt x="215093" y="-5506"/>
                      <a:pt x="238810" y="4019"/>
                      <a:pt x="247668" y="24592"/>
                    </a:cubicBezTo>
                    <a:cubicBezTo>
                      <a:pt x="256431" y="45167"/>
                      <a:pt x="246906" y="68884"/>
                      <a:pt x="226332" y="77742"/>
                    </a:cubicBezTo>
                    <a:lnTo>
                      <a:pt x="56406" y="150418"/>
                    </a:lnTo>
                    <a:cubicBezTo>
                      <a:pt x="51263" y="152609"/>
                      <a:pt x="45833" y="153656"/>
                      <a:pt x="40499" y="1536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1" name="Google Shape;6455;p52">
                <a:extLst>
                  <a:ext uri="{FF2B5EF4-FFF2-40B4-BE49-F238E27FC236}">
                    <a16:creationId xmlns:a16="http://schemas.microsoft.com/office/drawing/2014/main" id="{CAC57A26-C88A-933C-B86E-4CED21481F4D}"/>
                  </a:ext>
                </a:extLst>
              </p:cNvPr>
              <p:cNvSpPr/>
              <p:nvPr/>
            </p:nvSpPr>
            <p:spPr>
              <a:xfrm>
                <a:off x="4550568" y="2818161"/>
                <a:ext cx="193124" cy="248412"/>
              </a:xfrm>
              <a:custGeom>
                <a:avLst/>
                <a:gdLst/>
                <a:ahLst/>
                <a:cxnLst/>
                <a:rect l="l" t="t" r="r" b="b"/>
                <a:pathLst>
                  <a:path w="193124" h="248412" extrusionOk="0">
                    <a:moveTo>
                      <a:pt x="148971" y="242888"/>
                    </a:moveTo>
                    <a:lnTo>
                      <a:pt x="134874" y="248412"/>
                    </a:lnTo>
                    <a:lnTo>
                      <a:pt x="0" y="21717"/>
                    </a:lnTo>
                    <a:lnTo>
                      <a:pt x="140970" y="0"/>
                    </a:lnTo>
                    <a:lnTo>
                      <a:pt x="140970" y="19621"/>
                    </a:lnTo>
                    <a:cubicBezTo>
                      <a:pt x="140970" y="19621"/>
                      <a:pt x="172307" y="19241"/>
                      <a:pt x="164021" y="80677"/>
                    </a:cubicBezTo>
                    <a:cubicBezTo>
                      <a:pt x="155734" y="142113"/>
                      <a:pt x="164021" y="80677"/>
                      <a:pt x="164021" y="80677"/>
                    </a:cubicBezTo>
                    <a:cubicBezTo>
                      <a:pt x="164021" y="80677"/>
                      <a:pt x="204597" y="84582"/>
                      <a:pt x="189929" y="131350"/>
                    </a:cubicBezTo>
                    <a:cubicBezTo>
                      <a:pt x="175260" y="178118"/>
                      <a:pt x="189929" y="131350"/>
                      <a:pt x="189929" y="131350"/>
                    </a:cubicBezTo>
                    <a:lnTo>
                      <a:pt x="193072" y="183928"/>
                    </a:lnTo>
                    <a:lnTo>
                      <a:pt x="148971" y="2427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2" name="Google Shape;6456;p52">
                <a:extLst>
                  <a:ext uri="{FF2B5EF4-FFF2-40B4-BE49-F238E27FC236}">
                    <a16:creationId xmlns:a16="http://schemas.microsoft.com/office/drawing/2014/main" id="{129FAEDC-057F-83ED-9122-413CCA46D483}"/>
                  </a:ext>
                </a:extLst>
              </p:cNvPr>
              <p:cNvSpPr/>
              <p:nvPr/>
            </p:nvSpPr>
            <p:spPr>
              <a:xfrm>
                <a:off x="3654361" y="2508693"/>
                <a:ext cx="399192" cy="687800"/>
              </a:xfrm>
              <a:custGeom>
                <a:avLst/>
                <a:gdLst/>
                <a:ahLst/>
                <a:cxnLst/>
                <a:rect l="l" t="t" r="r" b="b"/>
                <a:pathLst>
                  <a:path w="399192" h="687800" extrusionOk="0">
                    <a:moveTo>
                      <a:pt x="357378" y="498062"/>
                    </a:moveTo>
                    <a:lnTo>
                      <a:pt x="399193" y="0"/>
                    </a:lnTo>
                    <a:lnTo>
                      <a:pt x="356330" y="0"/>
                    </a:lnTo>
                    <a:cubicBezTo>
                      <a:pt x="240316" y="0"/>
                      <a:pt x="141827" y="85154"/>
                      <a:pt x="125254" y="200025"/>
                    </a:cubicBezTo>
                    <a:lnTo>
                      <a:pt x="0" y="687800"/>
                    </a:lnTo>
                    <a:lnTo>
                      <a:pt x="357473" y="4981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3" name="Google Shape;6457;p52">
                <a:extLst>
                  <a:ext uri="{FF2B5EF4-FFF2-40B4-BE49-F238E27FC236}">
                    <a16:creationId xmlns:a16="http://schemas.microsoft.com/office/drawing/2014/main" id="{2BCB6C10-22AA-B858-B523-39B3C835E923}"/>
                  </a:ext>
                </a:extLst>
              </p:cNvPr>
              <p:cNvSpPr/>
              <p:nvPr/>
            </p:nvSpPr>
            <p:spPr>
              <a:xfrm>
                <a:off x="4056328" y="2504431"/>
                <a:ext cx="239957" cy="306962"/>
              </a:xfrm>
              <a:custGeom>
                <a:avLst/>
                <a:gdLst/>
                <a:ahLst/>
                <a:cxnLst/>
                <a:rect l="l" t="t" r="r" b="b"/>
                <a:pathLst>
                  <a:path w="239957" h="306962" extrusionOk="0">
                    <a:moveTo>
                      <a:pt x="19418" y="4262"/>
                    </a:moveTo>
                    <a:cubicBezTo>
                      <a:pt x="18751" y="75033"/>
                      <a:pt x="-12205" y="146947"/>
                      <a:pt x="5416" y="217622"/>
                    </a:cubicBezTo>
                    <a:cubicBezTo>
                      <a:pt x="18085" y="268296"/>
                      <a:pt x="58375" y="310110"/>
                      <a:pt x="113335" y="306776"/>
                    </a:cubicBezTo>
                    <a:cubicBezTo>
                      <a:pt x="167627" y="303443"/>
                      <a:pt x="208966" y="263819"/>
                      <a:pt x="227254" y="214575"/>
                    </a:cubicBezTo>
                    <a:cubicBezTo>
                      <a:pt x="252305" y="146947"/>
                      <a:pt x="235350" y="74271"/>
                      <a:pt x="218776" y="6834"/>
                    </a:cubicBezTo>
                    <a:cubicBezTo>
                      <a:pt x="217443" y="1214"/>
                      <a:pt x="208775" y="3596"/>
                      <a:pt x="210109" y="9215"/>
                    </a:cubicBezTo>
                    <a:cubicBezTo>
                      <a:pt x="224777" y="69223"/>
                      <a:pt x="240303" y="132659"/>
                      <a:pt x="224301" y="194096"/>
                    </a:cubicBezTo>
                    <a:cubicBezTo>
                      <a:pt x="210013" y="248864"/>
                      <a:pt x="166960" y="298490"/>
                      <a:pt x="106572" y="298013"/>
                    </a:cubicBezTo>
                    <a:cubicBezTo>
                      <a:pt x="41230" y="297537"/>
                      <a:pt x="10369" y="232958"/>
                      <a:pt x="9322" y="175617"/>
                    </a:cubicBezTo>
                    <a:cubicBezTo>
                      <a:pt x="8179" y="117896"/>
                      <a:pt x="27895" y="62079"/>
                      <a:pt x="28467" y="4358"/>
                    </a:cubicBezTo>
                    <a:cubicBezTo>
                      <a:pt x="28467" y="-1453"/>
                      <a:pt x="19513" y="-1453"/>
                      <a:pt x="19513" y="4358"/>
                    </a:cubicBezTo>
                    <a:lnTo>
                      <a:pt x="19513" y="435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4" name="Google Shape;6458;p52">
                <a:extLst>
                  <a:ext uri="{FF2B5EF4-FFF2-40B4-BE49-F238E27FC236}">
                    <a16:creationId xmlns:a16="http://schemas.microsoft.com/office/drawing/2014/main" id="{4AC69080-BD5B-B75D-6239-C99F4E6FDACD}"/>
                  </a:ext>
                </a:extLst>
              </p:cNvPr>
              <p:cNvSpPr/>
              <p:nvPr/>
            </p:nvSpPr>
            <p:spPr>
              <a:xfrm>
                <a:off x="3950490" y="2765321"/>
                <a:ext cx="18865" cy="274748"/>
              </a:xfrm>
              <a:custGeom>
                <a:avLst/>
                <a:gdLst/>
                <a:ahLst/>
                <a:cxnLst/>
                <a:rect l="l" t="t" r="r" b="b"/>
                <a:pathLst>
                  <a:path w="18865" h="274748" extrusionOk="0">
                    <a:moveTo>
                      <a:pt x="9909" y="4358"/>
                    </a:moveTo>
                    <a:cubicBezTo>
                      <a:pt x="6575" y="93035"/>
                      <a:pt x="3337" y="181713"/>
                      <a:pt x="3" y="270391"/>
                    </a:cubicBezTo>
                    <a:cubicBezTo>
                      <a:pt x="-187" y="276201"/>
                      <a:pt x="8766" y="276201"/>
                      <a:pt x="8957" y="270391"/>
                    </a:cubicBezTo>
                    <a:cubicBezTo>
                      <a:pt x="12290" y="181713"/>
                      <a:pt x="15529" y="93035"/>
                      <a:pt x="18863" y="4358"/>
                    </a:cubicBezTo>
                    <a:cubicBezTo>
                      <a:pt x="19053" y="-1453"/>
                      <a:pt x="10099" y="-1453"/>
                      <a:pt x="9909" y="4358"/>
                    </a:cubicBezTo>
                    <a:lnTo>
                      <a:pt x="9909" y="435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5" name="Google Shape;6459;p52">
                <a:extLst>
                  <a:ext uri="{FF2B5EF4-FFF2-40B4-BE49-F238E27FC236}">
                    <a16:creationId xmlns:a16="http://schemas.microsoft.com/office/drawing/2014/main" id="{2D310E6E-D51A-EA12-EBA4-AA2C32AE73A1}"/>
                  </a:ext>
                </a:extLst>
              </p:cNvPr>
              <p:cNvSpPr/>
              <p:nvPr/>
            </p:nvSpPr>
            <p:spPr>
              <a:xfrm>
                <a:off x="4752649" y="2725321"/>
                <a:ext cx="49349" cy="49310"/>
              </a:xfrm>
              <a:custGeom>
                <a:avLst/>
                <a:gdLst/>
                <a:ahLst/>
                <a:cxnLst/>
                <a:rect l="l" t="t" r="r" b="b"/>
                <a:pathLst>
                  <a:path w="49349" h="49310" extrusionOk="0">
                    <a:moveTo>
                      <a:pt x="21756" y="49215"/>
                    </a:moveTo>
                    <a:cubicBezTo>
                      <a:pt x="16708" y="49215"/>
                      <a:pt x="11945" y="46358"/>
                      <a:pt x="9564" y="41596"/>
                    </a:cubicBezTo>
                    <a:lnTo>
                      <a:pt x="1277" y="24260"/>
                    </a:lnTo>
                    <a:cubicBezTo>
                      <a:pt x="-1866" y="17593"/>
                      <a:pt x="992" y="9496"/>
                      <a:pt x="7659" y="6353"/>
                    </a:cubicBezTo>
                    <a:lnTo>
                      <a:pt x="16327" y="2257"/>
                    </a:lnTo>
                    <a:cubicBezTo>
                      <a:pt x="21851" y="-410"/>
                      <a:pt x="28138" y="-695"/>
                      <a:pt x="33948" y="1305"/>
                    </a:cubicBezTo>
                    <a:cubicBezTo>
                      <a:pt x="39758" y="3400"/>
                      <a:pt x="44426" y="7591"/>
                      <a:pt x="47093" y="13116"/>
                    </a:cubicBezTo>
                    <a:cubicBezTo>
                      <a:pt x="49760" y="18640"/>
                      <a:pt x="50045" y="24927"/>
                      <a:pt x="48045" y="30737"/>
                    </a:cubicBezTo>
                    <a:cubicBezTo>
                      <a:pt x="45949" y="36547"/>
                      <a:pt x="41759" y="41215"/>
                      <a:pt x="36234" y="43881"/>
                    </a:cubicBezTo>
                    <a:lnTo>
                      <a:pt x="27566" y="47977"/>
                    </a:lnTo>
                    <a:cubicBezTo>
                      <a:pt x="25661" y="48835"/>
                      <a:pt x="23756" y="49311"/>
                      <a:pt x="21851" y="49311"/>
                    </a:cubicBezTo>
                    <a:close/>
                    <a:moveTo>
                      <a:pt x="26233" y="8925"/>
                    </a:moveTo>
                    <a:cubicBezTo>
                      <a:pt x="24137" y="8925"/>
                      <a:pt x="22137" y="9401"/>
                      <a:pt x="20232" y="10258"/>
                    </a:cubicBezTo>
                    <a:lnTo>
                      <a:pt x="11564" y="14354"/>
                    </a:lnTo>
                    <a:cubicBezTo>
                      <a:pt x="9374" y="15402"/>
                      <a:pt x="8421" y="18069"/>
                      <a:pt x="9469" y="20260"/>
                    </a:cubicBezTo>
                    <a:lnTo>
                      <a:pt x="17756" y="37595"/>
                    </a:lnTo>
                    <a:cubicBezTo>
                      <a:pt x="18232" y="38643"/>
                      <a:pt x="19184" y="39500"/>
                      <a:pt x="20232" y="39881"/>
                    </a:cubicBezTo>
                    <a:cubicBezTo>
                      <a:pt x="21375" y="40262"/>
                      <a:pt x="22518" y="40262"/>
                      <a:pt x="23661" y="39690"/>
                    </a:cubicBezTo>
                    <a:lnTo>
                      <a:pt x="32329" y="35595"/>
                    </a:lnTo>
                    <a:cubicBezTo>
                      <a:pt x="35758" y="33976"/>
                      <a:pt x="38234" y="31118"/>
                      <a:pt x="39568" y="27594"/>
                    </a:cubicBezTo>
                    <a:cubicBezTo>
                      <a:pt x="40806" y="24069"/>
                      <a:pt x="40615" y="20260"/>
                      <a:pt x="38996" y="16831"/>
                    </a:cubicBezTo>
                    <a:cubicBezTo>
                      <a:pt x="37377" y="13402"/>
                      <a:pt x="34519" y="10925"/>
                      <a:pt x="30995" y="9592"/>
                    </a:cubicBezTo>
                    <a:cubicBezTo>
                      <a:pt x="29471" y="9020"/>
                      <a:pt x="27852" y="8734"/>
                      <a:pt x="26328" y="87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6" name="Google Shape;6460;p52">
                <a:extLst>
                  <a:ext uri="{FF2B5EF4-FFF2-40B4-BE49-F238E27FC236}">
                    <a16:creationId xmlns:a16="http://schemas.microsoft.com/office/drawing/2014/main" id="{2F79191D-24DC-8ED1-BD15-11262A9198D2}"/>
                  </a:ext>
                </a:extLst>
              </p:cNvPr>
              <p:cNvSpPr/>
              <p:nvPr/>
            </p:nvSpPr>
            <p:spPr>
              <a:xfrm>
                <a:off x="5019496" y="2572054"/>
                <a:ext cx="45741" cy="42748"/>
              </a:xfrm>
              <a:custGeom>
                <a:avLst/>
                <a:gdLst/>
                <a:ahLst/>
                <a:cxnLst/>
                <a:rect l="l" t="t" r="r" b="b"/>
                <a:pathLst>
                  <a:path w="45741" h="42748" extrusionOk="0">
                    <a:moveTo>
                      <a:pt x="20943" y="42748"/>
                    </a:moveTo>
                    <a:cubicBezTo>
                      <a:pt x="16847" y="42748"/>
                      <a:pt x="12847" y="40939"/>
                      <a:pt x="10275" y="37414"/>
                    </a:cubicBezTo>
                    <a:lnTo>
                      <a:pt x="940" y="25413"/>
                    </a:lnTo>
                    <a:cubicBezTo>
                      <a:pt x="-584" y="23413"/>
                      <a:pt x="-203" y="20650"/>
                      <a:pt x="1702" y="19126"/>
                    </a:cubicBezTo>
                    <a:cubicBezTo>
                      <a:pt x="3703" y="17602"/>
                      <a:pt x="6465" y="17983"/>
                      <a:pt x="7989" y="19888"/>
                    </a:cubicBezTo>
                    <a:lnTo>
                      <a:pt x="17323" y="31890"/>
                    </a:lnTo>
                    <a:cubicBezTo>
                      <a:pt x="18847" y="33890"/>
                      <a:pt x="21610" y="34271"/>
                      <a:pt x="23610" y="32747"/>
                    </a:cubicBezTo>
                    <a:lnTo>
                      <a:pt x="31230" y="26937"/>
                    </a:lnTo>
                    <a:cubicBezTo>
                      <a:pt x="37421" y="22270"/>
                      <a:pt x="38564" y="13411"/>
                      <a:pt x="33897" y="7220"/>
                    </a:cubicBezTo>
                    <a:cubicBezTo>
                      <a:pt x="32373" y="5220"/>
                      <a:pt x="32754" y="2458"/>
                      <a:pt x="34754" y="934"/>
                    </a:cubicBezTo>
                    <a:cubicBezTo>
                      <a:pt x="36754" y="-590"/>
                      <a:pt x="39517" y="-209"/>
                      <a:pt x="41041" y="1791"/>
                    </a:cubicBezTo>
                    <a:cubicBezTo>
                      <a:pt x="44755" y="6649"/>
                      <a:pt x="46375" y="12745"/>
                      <a:pt x="45517" y="18841"/>
                    </a:cubicBezTo>
                    <a:cubicBezTo>
                      <a:pt x="44660" y="24937"/>
                      <a:pt x="41517" y="30366"/>
                      <a:pt x="36659" y="34081"/>
                    </a:cubicBezTo>
                    <a:lnTo>
                      <a:pt x="29039" y="39891"/>
                    </a:lnTo>
                    <a:cubicBezTo>
                      <a:pt x="26658" y="41701"/>
                      <a:pt x="23800" y="42653"/>
                      <a:pt x="20943" y="426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7" name="Google Shape;6461;p52">
                <a:extLst>
                  <a:ext uri="{FF2B5EF4-FFF2-40B4-BE49-F238E27FC236}">
                    <a16:creationId xmlns:a16="http://schemas.microsoft.com/office/drawing/2014/main" id="{0039731C-85C6-6509-BBBA-2FA54507BF69}"/>
                  </a:ext>
                </a:extLst>
              </p:cNvPr>
              <p:cNvSpPr/>
              <p:nvPr/>
            </p:nvSpPr>
            <p:spPr>
              <a:xfrm>
                <a:off x="4453607" y="2944179"/>
                <a:ext cx="330296" cy="214628"/>
              </a:xfrm>
              <a:custGeom>
                <a:avLst/>
                <a:gdLst/>
                <a:ahLst/>
                <a:cxnLst/>
                <a:rect l="l" t="t" r="r" b="b"/>
                <a:pathLst>
                  <a:path w="330296" h="214628" extrusionOk="0">
                    <a:moveTo>
                      <a:pt x="6950" y="214119"/>
                    </a:moveTo>
                    <a:cubicBezTo>
                      <a:pt x="57527" y="192117"/>
                      <a:pt x="108962" y="172400"/>
                      <a:pt x="160112" y="152016"/>
                    </a:cubicBezTo>
                    <a:cubicBezTo>
                      <a:pt x="202879" y="135062"/>
                      <a:pt x="247456" y="117726"/>
                      <a:pt x="285746" y="91913"/>
                    </a:cubicBezTo>
                    <a:cubicBezTo>
                      <a:pt x="309749" y="75816"/>
                      <a:pt x="346230" y="45622"/>
                      <a:pt x="322703" y="13618"/>
                    </a:cubicBezTo>
                    <a:cubicBezTo>
                      <a:pt x="297462" y="-20958"/>
                      <a:pt x="230597" y="19238"/>
                      <a:pt x="205546" y="35906"/>
                    </a:cubicBezTo>
                    <a:cubicBezTo>
                      <a:pt x="200783" y="39145"/>
                      <a:pt x="205260" y="46860"/>
                      <a:pt x="210118" y="43717"/>
                    </a:cubicBezTo>
                    <a:cubicBezTo>
                      <a:pt x="229835" y="30572"/>
                      <a:pt x="251075" y="19714"/>
                      <a:pt x="274126" y="13809"/>
                    </a:cubicBezTo>
                    <a:cubicBezTo>
                      <a:pt x="293366" y="8855"/>
                      <a:pt x="321941" y="10189"/>
                      <a:pt x="320608" y="38002"/>
                    </a:cubicBezTo>
                    <a:cubicBezTo>
                      <a:pt x="319941" y="50575"/>
                      <a:pt x="312797" y="57719"/>
                      <a:pt x="304606" y="65720"/>
                    </a:cubicBezTo>
                    <a:cubicBezTo>
                      <a:pt x="276602" y="92961"/>
                      <a:pt x="237931" y="109059"/>
                      <a:pt x="202688" y="124680"/>
                    </a:cubicBezTo>
                    <a:cubicBezTo>
                      <a:pt x="136775" y="153826"/>
                      <a:pt x="68481" y="177638"/>
                      <a:pt x="2378" y="206404"/>
                    </a:cubicBezTo>
                    <a:cubicBezTo>
                      <a:pt x="-2956" y="208690"/>
                      <a:pt x="1616" y="216501"/>
                      <a:pt x="6950" y="214214"/>
                    </a:cubicBezTo>
                    <a:lnTo>
                      <a:pt x="6950" y="21421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8" name="Google Shape;6462;p52">
                <a:extLst>
                  <a:ext uri="{FF2B5EF4-FFF2-40B4-BE49-F238E27FC236}">
                    <a16:creationId xmlns:a16="http://schemas.microsoft.com/office/drawing/2014/main" id="{523E34BD-06F7-AD02-DB5C-7B374FC30FC9}"/>
                  </a:ext>
                </a:extLst>
              </p:cNvPr>
              <p:cNvSpPr/>
              <p:nvPr/>
            </p:nvSpPr>
            <p:spPr>
              <a:xfrm>
                <a:off x="4627751" y="2890558"/>
                <a:ext cx="125844" cy="63247"/>
              </a:xfrm>
              <a:custGeom>
                <a:avLst/>
                <a:gdLst/>
                <a:ahLst/>
                <a:cxnLst/>
                <a:rect l="l" t="t" r="r" b="b"/>
                <a:pathLst>
                  <a:path w="125844" h="63247" extrusionOk="0">
                    <a:moveTo>
                      <a:pt x="109125" y="62286"/>
                    </a:moveTo>
                    <a:cubicBezTo>
                      <a:pt x="133128" y="45903"/>
                      <a:pt x="130842" y="22186"/>
                      <a:pt x="105125" y="8279"/>
                    </a:cubicBezTo>
                    <a:cubicBezTo>
                      <a:pt x="71406" y="-9913"/>
                      <a:pt x="33306" y="5232"/>
                      <a:pt x="2255" y="21519"/>
                    </a:cubicBezTo>
                    <a:cubicBezTo>
                      <a:pt x="-2889" y="24186"/>
                      <a:pt x="1683" y="31997"/>
                      <a:pt x="6827" y="29330"/>
                    </a:cubicBezTo>
                    <a:cubicBezTo>
                      <a:pt x="23115" y="20853"/>
                      <a:pt x="39593" y="12947"/>
                      <a:pt x="57881" y="10280"/>
                    </a:cubicBezTo>
                    <a:cubicBezTo>
                      <a:pt x="67215" y="8946"/>
                      <a:pt x="75502" y="8470"/>
                      <a:pt x="85027" y="10566"/>
                    </a:cubicBezTo>
                    <a:cubicBezTo>
                      <a:pt x="97600" y="13328"/>
                      <a:pt x="138843" y="31140"/>
                      <a:pt x="104553" y="54666"/>
                    </a:cubicBezTo>
                    <a:cubicBezTo>
                      <a:pt x="99791" y="57905"/>
                      <a:pt x="104268" y="65715"/>
                      <a:pt x="109125" y="62477"/>
                    </a:cubicBezTo>
                    <a:lnTo>
                      <a:pt x="109125" y="624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9" name="Google Shape;6463;p52">
                <a:extLst>
                  <a:ext uri="{FF2B5EF4-FFF2-40B4-BE49-F238E27FC236}">
                    <a16:creationId xmlns:a16="http://schemas.microsoft.com/office/drawing/2014/main" id="{1AE3D87C-B485-671E-115E-5B4257E2D7CF}"/>
                  </a:ext>
                </a:extLst>
              </p:cNvPr>
              <p:cNvSpPr/>
              <p:nvPr/>
            </p:nvSpPr>
            <p:spPr>
              <a:xfrm>
                <a:off x="4589183" y="2830225"/>
                <a:ext cx="131215" cy="66992"/>
              </a:xfrm>
              <a:custGeom>
                <a:avLst/>
                <a:gdLst/>
                <a:ahLst/>
                <a:cxnLst/>
                <a:rect l="l" t="t" r="r" b="b"/>
                <a:pathLst>
                  <a:path w="131215" h="66992" extrusionOk="0">
                    <a:moveTo>
                      <a:pt x="130168" y="62802"/>
                    </a:moveTo>
                    <a:cubicBezTo>
                      <a:pt x="133311" y="37846"/>
                      <a:pt x="130930" y="6795"/>
                      <a:pt x="101021" y="889"/>
                    </a:cubicBezTo>
                    <a:cubicBezTo>
                      <a:pt x="68922" y="-5397"/>
                      <a:pt x="28060" y="23178"/>
                      <a:pt x="2152" y="38323"/>
                    </a:cubicBezTo>
                    <a:cubicBezTo>
                      <a:pt x="-2801" y="41275"/>
                      <a:pt x="1676" y="48991"/>
                      <a:pt x="6724" y="46133"/>
                    </a:cubicBezTo>
                    <a:cubicBezTo>
                      <a:pt x="26822" y="34417"/>
                      <a:pt x="47681" y="22797"/>
                      <a:pt x="69589" y="14605"/>
                    </a:cubicBezTo>
                    <a:cubicBezTo>
                      <a:pt x="87305" y="7938"/>
                      <a:pt x="110261" y="2413"/>
                      <a:pt x="120643" y="28893"/>
                    </a:cubicBezTo>
                    <a:cubicBezTo>
                      <a:pt x="124739" y="39275"/>
                      <a:pt x="122548" y="52039"/>
                      <a:pt x="121214" y="62707"/>
                    </a:cubicBezTo>
                    <a:cubicBezTo>
                      <a:pt x="120452" y="68422"/>
                      <a:pt x="129501" y="68422"/>
                      <a:pt x="130168" y="62707"/>
                    </a:cubicBezTo>
                    <a:lnTo>
                      <a:pt x="130168" y="6270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800" name="Google Shape;6464;p52">
                <a:extLst>
                  <a:ext uri="{FF2B5EF4-FFF2-40B4-BE49-F238E27FC236}">
                    <a16:creationId xmlns:a16="http://schemas.microsoft.com/office/drawing/2014/main" id="{B150A5D8-50EB-D16C-A125-9EEAFD6331C7}"/>
                  </a:ext>
                </a:extLst>
              </p:cNvPr>
              <p:cNvGrpSpPr/>
              <p:nvPr/>
            </p:nvGrpSpPr>
            <p:grpSpPr>
              <a:xfrm>
                <a:off x="5035885" y="2571999"/>
                <a:ext cx="318193" cy="345733"/>
                <a:chOff x="5035885" y="2571999"/>
                <a:chExt cx="318193" cy="345733"/>
              </a:xfrm>
            </p:grpSpPr>
            <p:sp>
              <p:nvSpPr>
                <p:cNvPr id="6802" name="Google Shape;6465;p52">
                  <a:extLst>
                    <a:ext uri="{FF2B5EF4-FFF2-40B4-BE49-F238E27FC236}">
                      <a16:creationId xmlns:a16="http://schemas.microsoft.com/office/drawing/2014/main" id="{F4D2D6E2-AF97-E9C8-5430-FF6B05F9BE6A}"/>
                    </a:ext>
                  </a:extLst>
                </p:cNvPr>
                <p:cNvSpPr/>
                <p:nvPr/>
              </p:nvSpPr>
              <p:spPr>
                <a:xfrm>
                  <a:off x="5149708" y="2571999"/>
                  <a:ext cx="204370" cy="83986"/>
                </a:xfrm>
                <a:custGeom>
                  <a:avLst/>
                  <a:gdLst/>
                  <a:ahLst/>
                  <a:cxnLst/>
                  <a:rect l="l" t="t" r="r" b="b"/>
                  <a:pathLst>
                    <a:path w="204370" h="83986" extrusionOk="0">
                      <a:moveTo>
                        <a:pt x="3030" y="8989"/>
                      </a:moveTo>
                      <a:cubicBezTo>
                        <a:pt x="68372" y="33849"/>
                        <a:pt x="133713" y="58805"/>
                        <a:pt x="198959" y="83665"/>
                      </a:cubicBezTo>
                      <a:cubicBezTo>
                        <a:pt x="204388" y="85761"/>
                        <a:pt x="206675" y="76998"/>
                        <a:pt x="201340" y="74997"/>
                      </a:cubicBezTo>
                      <a:cubicBezTo>
                        <a:pt x="135999" y="50137"/>
                        <a:pt x="70658" y="25182"/>
                        <a:pt x="5411" y="321"/>
                      </a:cubicBezTo>
                      <a:cubicBezTo>
                        <a:pt x="-18" y="-1774"/>
                        <a:pt x="-2304" y="6989"/>
                        <a:pt x="3030" y="8989"/>
                      </a:cubicBezTo>
                      <a:lnTo>
                        <a:pt x="3030" y="89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3" name="Google Shape;6466;p52">
                  <a:extLst>
                    <a:ext uri="{FF2B5EF4-FFF2-40B4-BE49-F238E27FC236}">
                      <a16:creationId xmlns:a16="http://schemas.microsoft.com/office/drawing/2014/main" id="{30D67EC2-EA36-2D9B-944B-343C6E6A0F91}"/>
                    </a:ext>
                  </a:extLst>
                </p:cNvPr>
                <p:cNvSpPr/>
                <p:nvPr/>
              </p:nvSpPr>
              <p:spPr>
                <a:xfrm>
                  <a:off x="5035885" y="2855273"/>
                  <a:ext cx="147982" cy="62459"/>
                </a:xfrm>
                <a:custGeom>
                  <a:avLst/>
                  <a:gdLst/>
                  <a:ahLst/>
                  <a:cxnLst/>
                  <a:rect l="l" t="t" r="r" b="b"/>
                  <a:pathLst>
                    <a:path w="147982" h="62459" extrusionOk="0">
                      <a:moveTo>
                        <a:pt x="3030" y="8989"/>
                      </a:moveTo>
                      <a:cubicBezTo>
                        <a:pt x="49512" y="26706"/>
                        <a:pt x="96089" y="44422"/>
                        <a:pt x="142571" y="62139"/>
                      </a:cubicBezTo>
                      <a:cubicBezTo>
                        <a:pt x="148001" y="64234"/>
                        <a:pt x="150286" y="55471"/>
                        <a:pt x="144952" y="53471"/>
                      </a:cubicBezTo>
                      <a:cubicBezTo>
                        <a:pt x="98470" y="35754"/>
                        <a:pt x="51893" y="18038"/>
                        <a:pt x="5411" y="321"/>
                      </a:cubicBezTo>
                      <a:cubicBezTo>
                        <a:pt x="-18" y="-1774"/>
                        <a:pt x="-2304" y="6989"/>
                        <a:pt x="3030" y="8989"/>
                      </a:cubicBezTo>
                      <a:lnTo>
                        <a:pt x="3030" y="89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4" name="Google Shape;6467;p52">
                  <a:extLst>
                    <a:ext uri="{FF2B5EF4-FFF2-40B4-BE49-F238E27FC236}">
                      <a16:creationId xmlns:a16="http://schemas.microsoft.com/office/drawing/2014/main" id="{6F35B751-390E-0CB7-8F23-AF94921FFB12}"/>
                    </a:ext>
                  </a:extLst>
                </p:cNvPr>
                <p:cNvSpPr/>
                <p:nvPr/>
              </p:nvSpPr>
              <p:spPr>
                <a:xfrm>
                  <a:off x="5063602" y="2786216"/>
                  <a:ext cx="204370" cy="83986"/>
                </a:xfrm>
                <a:custGeom>
                  <a:avLst/>
                  <a:gdLst/>
                  <a:ahLst/>
                  <a:cxnLst/>
                  <a:rect l="l" t="t" r="r" b="b"/>
                  <a:pathLst>
                    <a:path w="204370" h="83986" extrusionOk="0">
                      <a:moveTo>
                        <a:pt x="3030" y="8989"/>
                      </a:moveTo>
                      <a:cubicBezTo>
                        <a:pt x="68371" y="33849"/>
                        <a:pt x="133713" y="58805"/>
                        <a:pt x="198959" y="83665"/>
                      </a:cubicBezTo>
                      <a:cubicBezTo>
                        <a:pt x="204389" y="85761"/>
                        <a:pt x="206675" y="76998"/>
                        <a:pt x="201341" y="74997"/>
                      </a:cubicBezTo>
                      <a:cubicBezTo>
                        <a:pt x="135999" y="50137"/>
                        <a:pt x="70658" y="25182"/>
                        <a:pt x="5411" y="321"/>
                      </a:cubicBezTo>
                      <a:cubicBezTo>
                        <a:pt x="-18" y="-1774"/>
                        <a:pt x="-2304" y="6989"/>
                        <a:pt x="3030" y="8989"/>
                      </a:cubicBezTo>
                      <a:lnTo>
                        <a:pt x="3030" y="89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5" name="Google Shape;6468;p52">
                  <a:extLst>
                    <a:ext uri="{FF2B5EF4-FFF2-40B4-BE49-F238E27FC236}">
                      <a16:creationId xmlns:a16="http://schemas.microsoft.com/office/drawing/2014/main" id="{72FEAE3E-E127-F893-82DA-21109BFCBE82}"/>
                    </a:ext>
                  </a:extLst>
                </p:cNvPr>
                <p:cNvSpPr/>
                <p:nvPr/>
              </p:nvSpPr>
              <p:spPr>
                <a:xfrm>
                  <a:off x="5096845" y="2720684"/>
                  <a:ext cx="204370" cy="83986"/>
                </a:xfrm>
                <a:custGeom>
                  <a:avLst/>
                  <a:gdLst/>
                  <a:ahLst/>
                  <a:cxnLst/>
                  <a:rect l="l" t="t" r="r" b="b"/>
                  <a:pathLst>
                    <a:path w="204370" h="83986" extrusionOk="0">
                      <a:moveTo>
                        <a:pt x="3030" y="8989"/>
                      </a:moveTo>
                      <a:cubicBezTo>
                        <a:pt x="68371" y="33849"/>
                        <a:pt x="133713" y="58805"/>
                        <a:pt x="198959" y="83665"/>
                      </a:cubicBezTo>
                      <a:cubicBezTo>
                        <a:pt x="204388" y="85761"/>
                        <a:pt x="206675" y="76998"/>
                        <a:pt x="201341" y="74997"/>
                      </a:cubicBezTo>
                      <a:cubicBezTo>
                        <a:pt x="135999" y="50137"/>
                        <a:pt x="70658" y="25182"/>
                        <a:pt x="5411" y="321"/>
                      </a:cubicBezTo>
                      <a:cubicBezTo>
                        <a:pt x="-18" y="-1774"/>
                        <a:pt x="-2304" y="6989"/>
                        <a:pt x="3030" y="8989"/>
                      </a:cubicBezTo>
                      <a:lnTo>
                        <a:pt x="3030" y="89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6" name="Google Shape;6469;p52">
                  <a:extLst>
                    <a:ext uri="{FF2B5EF4-FFF2-40B4-BE49-F238E27FC236}">
                      <a16:creationId xmlns:a16="http://schemas.microsoft.com/office/drawing/2014/main" id="{E12F0509-5E52-1FAB-A46C-D807D67EDDB7}"/>
                    </a:ext>
                  </a:extLst>
                </p:cNvPr>
                <p:cNvSpPr/>
                <p:nvPr/>
              </p:nvSpPr>
              <p:spPr>
                <a:xfrm>
                  <a:off x="5121514" y="2642008"/>
                  <a:ext cx="204370" cy="83986"/>
                </a:xfrm>
                <a:custGeom>
                  <a:avLst/>
                  <a:gdLst/>
                  <a:ahLst/>
                  <a:cxnLst/>
                  <a:rect l="l" t="t" r="r" b="b"/>
                  <a:pathLst>
                    <a:path w="204370" h="83986" extrusionOk="0">
                      <a:moveTo>
                        <a:pt x="3030" y="8989"/>
                      </a:moveTo>
                      <a:cubicBezTo>
                        <a:pt x="68371" y="33849"/>
                        <a:pt x="133713" y="58805"/>
                        <a:pt x="198959" y="83665"/>
                      </a:cubicBezTo>
                      <a:cubicBezTo>
                        <a:pt x="204388" y="85761"/>
                        <a:pt x="206675" y="76998"/>
                        <a:pt x="201341" y="74997"/>
                      </a:cubicBezTo>
                      <a:cubicBezTo>
                        <a:pt x="135999" y="50137"/>
                        <a:pt x="70658" y="25182"/>
                        <a:pt x="5411" y="321"/>
                      </a:cubicBezTo>
                      <a:cubicBezTo>
                        <a:pt x="-18" y="-1774"/>
                        <a:pt x="-2304" y="6989"/>
                        <a:pt x="3030" y="8989"/>
                      </a:cubicBezTo>
                      <a:lnTo>
                        <a:pt x="3030" y="89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801" name="Google Shape;6470;p52">
                <a:extLst>
                  <a:ext uri="{FF2B5EF4-FFF2-40B4-BE49-F238E27FC236}">
                    <a16:creationId xmlns:a16="http://schemas.microsoft.com/office/drawing/2014/main" id="{31C3CF24-7B87-3C75-6A62-22095A11220C}"/>
                  </a:ext>
                </a:extLst>
              </p:cNvPr>
              <p:cNvSpPr/>
              <p:nvPr/>
            </p:nvSpPr>
            <p:spPr>
              <a:xfrm>
                <a:off x="3665332" y="2986265"/>
                <a:ext cx="291047" cy="114323"/>
              </a:xfrm>
              <a:custGeom>
                <a:avLst/>
                <a:gdLst/>
                <a:ahLst/>
                <a:cxnLst/>
                <a:rect l="l" t="t" r="r" b="b"/>
                <a:pathLst>
                  <a:path w="291047" h="114323" extrusionOk="0">
                    <a:moveTo>
                      <a:pt x="5411" y="114026"/>
                    </a:moveTo>
                    <a:cubicBezTo>
                      <a:pt x="99613" y="78974"/>
                      <a:pt x="193816" y="44017"/>
                      <a:pt x="288018" y="8965"/>
                    </a:cubicBezTo>
                    <a:cubicBezTo>
                      <a:pt x="293352" y="6965"/>
                      <a:pt x="291066" y="-1703"/>
                      <a:pt x="285637" y="298"/>
                    </a:cubicBezTo>
                    <a:cubicBezTo>
                      <a:pt x="191435" y="35349"/>
                      <a:pt x="97232" y="70306"/>
                      <a:pt x="3030" y="105358"/>
                    </a:cubicBezTo>
                    <a:cubicBezTo>
                      <a:pt x="-2304" y="107358"/>
                      <a:pt x="-18" y="116026"/>
                      <a:pt x="5411" y="114026"/>
                    </a:cubicBezTo>
                    <a:lnTo>
                      <a:pt x="5411" y="11402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74"/>
        <p:cNvGrpSpPr/>
        <p:nvPr/>
      </p:nvGrpSpPr>
      <p:grpSpPr>
        <a:xfrm>
          <a:off x="0" y="0"/>
          <a:ext cx="0" cy="0"/>
          <a:chOff x="0" y="0"/>
          <a:chExt cx="0" cy="0"/>
        </a:xfrm>
      </p:grpSpPr>
      <p:grpSp>
        <p:nvGrpSpPr>
          <p:cNvPr id="4988" name="Google Shape;4988;p47"/>
          <p:cNvGrpSpPr/>
          <p:nvPr/>
        </p:nvGrpSpPr>
        <p:grpSpPr>
          <a:xfrm>
            <a:off x="8136700" y="2435023"/>
            <a:ext cx="892950" cy="2168988"/>
            <a:chOff x="7984300" y="2435023"/>
            <a:chExt cx="892950" cy="2168988"/>
          </a:xfrm>
        </p:grpSpPr>
        <p:sp>
          <p:nvSpPr>
            <p:cNvPr id="4989" name="Google Shape;4989;p47"/>
            <p:cNvSpPr/>
            <p:nvPr/>
          </p:nvSpPr>
          <p:spPr>
            <a:xfrm>
              <a:off x="8036125" y="2435023"/>
              <a:ext cx="288383" cy="966704"/>
            </a:xfrm>
            <a:custGeom>
              <a:avLst/>
              <a:gdLst/>
              <a:ahLst/>
              <a:cxnLst/>
              <a:rect l="l" t="t" r="r" b="b"/>
              <a:pathLst>
                <a:path w="365042" h="1223676" extrusionOk="0">
                  <a:moveTo>
                    <a:pt x="304846" y="1223677"/>
                  </a:moveTo>
                  <a:cubicBezTo>
                    <a:pt x="304846" y="1223677"/>
                    <a:pt x="-143400" y="831342"/>
                    <a:pt x="47195" y="0"/>
                  </a:cubicBezTo>
                  <a:cubicBezTo>
                    <a:pt x="47195" y="0"/>
                    <a:pt x="530970" y="500729"/>
                    <a:pt x="304846" y="12236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0" name="Google Shape;4990;p47"/>
            <p:cNvSpPr/>
            <p:nvPr/>
          </p:nvSpPr>
          <p:spPr>
            <a:xfrm>
              <a:off x="8069921" y="2438627"/>
              <a:ext cx="315742" cy="1583772"/>
            </a:xfrm>
            <a:custGeom>
              <a:avLst/>
              <a:gdLst/>
              <a:ahLst/>
              <a:cxnLst/>
              <a:rect l="l" t="t" r="r" b="b"/>
              <a:pathLst>
                <a:path w="399674" h="2004775" extrusionOk="0">
                  <a:moveTo>
                    <a:pt x="138" y="5726"/>
                  </a:moveTo>
                  <a:cubicBezTo>
                    <a:pt x="123391" y="519218"/>
                    <a:pt x="229880" y="1036807"/>
                    <a:pt x="319035" y="1557253"/>
                  </a:cubicBezTo>
                  <a:cubicBezTo>
                    <a:pt x="344371" y="1705081"/>
                    <a:pt x="368279" y="1853195"/>
                    <a:pt x="390853" y="2001499"/>
                  </a:cubicBezTo>
                  <a:cubicBezTo>
                    <a:pt x="391711" y="2007214"/>
                    <a:pt x="400473" y="2004833"/>
                    <a:pt x="399616" y="1999118"/>
                  </a:cubicBezTo>
                  <a:cubicBezTo>
                    <a:pt x="320178" y="1477053"/>
                    <a:pt x="223594" y="957559"/>
                    <a:pt x="109961" y="441780"/>
                  </a:cubicBezTo>
                  <a:cubicBezTo>
                    <a:pt x="77671" y="295286"/>
                    <a:pt x="43952" y="149172"/>
                    <a:pt x="8900" y="3249"/>
                  </a:cubicBezTo>
                  <a:cubicBezTo>
                    <a:pt x="7567" y="-2466"/>
                    <a:pt x="-1196" y="11"/>
                    <a:pt x="138" y="5630"/>
                  </a:cubicBezTo>
                  <a:lnTo>
                    <a:pt x="138" y="563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1" name="Google Shape;4991;p47"/>
            <p:cNvSpPr/>
            <p:nvPr/>
          </p:nvSpPr>
          <p:spPr>
            <a:xfrm>
              <a:off x="8633350" y="2974958"/>
              <a:ext cx="243901" cy="600324"/>
            </a:xfrm>
            <a:custGeom>
              <a:avLst/>
              <a:gdLst/>
              <a:ahLst/>
              <a:cxnLst/>
              <a:rect l="l" t="t" r="r" b="b"/>
              <a:pathLst>
                <a:path w="308735" h="759904" extrusionOk="0">
                  <a:moveTo>
                    <a:pt x="134428" y="0"/>
                  </a:moveTo>
                  <a:cubicBezTo>
                    <a:pt x="134428" y="0"/>
                    <a:pt x="-94648" y="392525"/>
                    <a:pt x="45274" y="759905"/>
                  </a:cubicBezTo>
                  <a:cubicBezTo>
                    <a:pt x="45274" y="759905"/>
                    <a:pt x="242918" y="580263"/>
                    <a:pt x="308735" y="237077"/>
                  </a:cubicBezTo>
                  <a:lnTo>
                    <a:pt x="13442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2" name="Google Shape;4992;p47"/>
            <p:cNvSpPr/>
            <p:nvPr/>
          </p:nvSpPr>
          <p:spPr>
            <a:xfrm>
              <a:off x="8343987" y="2974958"/>
              <a:ext cx="533203" cy="504158"/>
            </a:xfrm>
            <a:custGeom>
              <a:avLst/>
              <a:gdLst/>
              <a:ahLst/>
              <a:cxnLst/>
              <a:rect l="l" t="t" r="r" b="b"/>
              <a:pathLst>
                <a:path w="674941" h="638175" extrusionOk="0">
                  <a:moveTo>
                    <a:pt x="500634" y="0"/>
                  </a:moveTo>
                  <a:cubicBezTo>
                    <a:pt x="75914" y="279749"/>
                    <a:pt x="0" y="638175"/>
                    <a:pt x="0" y="638175"/>
                  </a:cubicBezTo>
                  <a:cubicBezTo>
                    <a:pt x="313944" y="564261"/>
                    <a:pt x="530161" y="400622"/>
                    <a:pt x="674941" y="237077"/>
                  </a:cubicBezTo>
                  <a:lnTo>
                    <a:pt x="500634"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3" name="Google Shape;4993;p47"/>
            <p:cNvSpPr/>
            <p:nvPr/>
          </p:nvSpPr>
          <p:spPr>
            <a:xfrm>
              <a:off x="8262258" y="3073821"/>
              <a:ext cx="557375" cy="819992"/>
            </a:xfrm>
            <a:custGeom>
              <a:avLst/>
              <a:gdLst/>
              <a:ahLst/>
              <a:cxnLst/>
              <a:rect l="l" t="t" r="r" b="b"/>
              <a:pathLst>
                <a:path w="705538" h="1037965" extrusionOk="0">
                  <a:moveTo>
                    <a:pt x="698936" y="804"/>
                  </a:moveTo>
                  <a:cubicBezTo>
                    <a:pt x="583016" y="80433"/>
                    <a:pt x="471098" y="165682"/>
                    <a:pt x="363846" y="256645"/>
                  </a:cubicBezTo>
                  <a:cubicBezTo>
                    <a:pt x="310411" y="301985"/>
                    <a:pt x="258119" y="348752"/>
                    <a:pt x="207065" y="396758"/>
                  </a:cubicBezTo>
                  <a:cubicBezTo>
                    <a:pt x="163345" y="437906"/>
                    <a:pt x="118197" y="476863"/>
                    <a:pt x="94765" y="533633"/>
                  </a:cubicBezTo>
                  <a:cubicBezTo>
                    <a:pt x="76953" y="576781"/>
                    <a:pt x="72381" y="626692"/>
                    <a:pt x="64285" y="672412"/>
                  </a:cubicBezTo>
                  <a:lnTo>
                    <a:pt x="26185" y="886058"/>
                  </a:lnTo>
                  <a:cubicBezTo>
                    <a:pt x="17517" y="934826"/>
                    <a:pt x="8754" y="983498"/>
                    <a:pt x="87" y="1032266"/>
                  </a:cubicBezTo>
                  <a:cubicBezTo>
                    <a:pt x="-961" y="1037981"/>
                    <a:pt x="7802" y="1040458"/>
                    <a:pt x="8850" y="1034647"/>
                  </a:cubicBezTo>
                  <a:cubicBezTo>
                    <a:pt x="28376" y="925396"/>
                    <a:pt x="47807" y="816049"/>
                    <a:pt x="67333" y="706797"/>
                  </a:cubicBezTo>
                  <a:cubicBezTo>
                    <a:pt x="74477" y="666792"/>
                    <a:pt x="81144" y="626596"/>
                    <a:pt x="88765" y="586687"/>
                  </a:cubicBezTo>
                  <a:cubicBezTo>
                    <a:pt x="100385" y="526203"/>
                    <a:pt x="132008" y="481436"/>
                    <a:pt x="175442" y="439430"/>
                  </a:cubicBezTo>
                  <a:cubicBezTo>
                    <a:pt x="225829" y="390758"/>
                    <a:pt x="277550" y="343323"/>
                    <a:pt x="330414" y="297317"/>
                  </a:cubicBezTo>
                  <a:cubicBezTo>
                    <a:pt x="449095" y="193971"/>
                    <a:pt x="573777" y="97673"/>
                    <a:pt x="703508" y="8614"/>
                  </a:cubicBezTo>
                  <a:cubicBezTo>
                    <a:pt x="708270" y="5376"/>
                    <a:pt x="703793" y="-2530"/>
                    <a:pt x="698936" y="804"/>
                  </a:cubicBezTo>
                  <a:lnTo>
                    <a:pt x="698936" y="8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4" name="Google Shape;4994;p47"/>
            <p:cNvSpPr/>
            <p:nvPr/>
          </p:nvSpPr>
          <p:spPr>
            <a:xfrm>
              <a:off x="7984300" y="3808419"/>
              <a:ext cx="661183" cy="795592"/>
            </a:xfrm>
            <a:custGeom>
              <a:avLst/>
              <a:gdLst/>
              <a:ahLst/>
              <a:cxnLst/>
              <a:rect l="l" t="t" r="r" b="b"/>
              <a:pathLst>
                <a:path w="836941" h="1007078" extrusionOk="0">
                  <a:moveTo>
                    <a:pt x="670948" y="177737"/>
                  </a:moveTo>
                  <a:lnTo>
                    <a:pt x="670948" y="177737"/>
                  </a:lnTo>
                  <a:lnTo>
                    <a:pt x="789438" y="0"/>
                  </a:lnTo>
                  <a:lnTo>
                    <a:pt x="40869" y="0"/>
                  </a:lnTo>
                  <a:lnTo>
                    <a:pt x="159360" y="177737"/>
                  </a:lnTo>
                  <a:cubicBezTo>
                    <a:pt x="48679" y="289370"/>
                    <a:pt x="-10471" y="426530"/>
                    <a:pt x="1530" y="583216"/>
                  </a:cubicBezTo>
                  <a:cubicBezTo>
                    <a:pt x="9817" y="691705"/>
                    <a:pt x="52108" y="808387"/>
                    <a:pt x="119354" y="900874"/>
                  </a:cubicBezTo>
                  <a:cubicBezTo>
                    <a:pt x="168218" y="968216"/>
                    <a:pt x="247180" y="1007078"/>
                    <a:pt x="330333" y="1007078"/>
                  </a:cubicBezTo>
                  <a:lnTo>
                    <a:pt x="506736" y="1007078"/>
                  </a:lnTo>
                  <a:cubicBezTo>
                    <a:pt x="589890" y="1007078"/>
                    <a:pt x="668852" y="968121"/>
                    <a:pt x="717715" y="900874"/>
                  </a:cubicBezTo>
                  <a:cubicBezTo>
                    <a:pt x="784866" y="808387"/>
                    <a:pt x="827253" y="691801"/>
                    <a:pt x="835539" y="583216"/>
                  </a:cubicBezTo>
                  <a:cubicBezTo>
                    <a:pt x="847541" y="426434"/>
                    <a:pt x="781628" y="289370"/>
                    <a:pt x="670852" y="17773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5" name="Google Shape;4995;p47"/>
            <p:cNvSpPr/>
            <p:nvPr/>
          </p:nvSpPr>
          <p:spPr>
            <a:xfrm>
              <a:off x="8107002" y="3943214"/>
              <a:ext cx="342865" cy="7148"/>
            </a:xfrm>
            <a:custGeom>
              <a:avLst/>
              <a:gdLst/>
              <a:ahLst/>
              <a:cxnLst/>
              <a:rect l="l" t="t" r="r" b="b"/>
              <a:pathLst>
                <a:path w="434006" h="9048" extrusionOk="0">
                  <a:moveTo>
                    <a:pt x="4358" y="9049"/>
                  </a:moveTo>
                  <a:lnTo>
                    <a:pt x="429649" y="9049"/>
                  </a:lnTo>
                  <a:cubicBezTo>
                    <a:pt x="435459" y="9049"/>
                    <a:pt x="435459" y="0"/>
                    <a:pt x="429649" y="0"/>
                  </a:cubicBezTo>
                  <a:lnTo>
                    <a:pt x="4358" y="0"/>
                  </a:lnTo>
                  <a:cubicBezTo>
                    <a:pt x="-1453" y="0"/>
                    <a:pt x="-1453" y="9049"/>
                    <a:pt x="4358" y="9049"/>
                  </a:cubicBezTo>
                  <a:lnTo>
                    <a:pt x="4358" y="90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 name="Title 6">
            <a:extLst>
              <a:ext uri="{FF2B5EF4-FFF2-40B4-BE49-F238E27FC236}">
                <a16:creationId xmlns:a16="http://schemas.microsoft.com/office/drawing/2014/main" id="{2FC313E9-96E4-82B0-6FC1-ECACDB0272E1}"/>
              </a:ext>
            </a:extLst>
          </p:cNvPr>
          <p:cNvSpPr>
            <a:spLocks noGrp="1"/>
          </p:cNvSpPr>
          <p:nvPr>
            <p:ph type="title"/>
          </p:nvPr>
        </p:nvSpPr>
        <p:spPr>
          <a:xfrm>
            <a:off x="807914" y="334421"/>
            <a:ext cx="6889084" cy="572700"/>
          </a:xfrm>
        </p:spPr>
        <p:txBody>
          <a:bodyPr anchor="ctr"/>
          <a:lstStyle/>
          <a:p>
            <a:pPr algn="ctr"/>
            <a:r>
              <a:rPr lang="vi-VN" sz="2400" b="1" dirty="0">
                <a:solidFill>
                  <a:schemeClr val="accent2">
                    <a:lumMod val="75000"/>
                  </a:schemeClr>
                </a:solidFill>
                <a:latin typeface="Arial" panose="020B0604020202020204" pitchFamily="34" charset="0"/>
                <a:cs typeface="Arial" panose="020B0604020202020204" pitchFamily="34" charset="0"/>
              </a:rPr>
              <a:t>Đặt vấn đề</a:t>
            </a:r>
          </a:p>
        </p:txBody>
      </p:sp>
      <p:grpSp>
        <p:nvGrpSpPr>
          <p:cNvPr id="28" name="Group 27">
            <a:extLst>
              <a:ext uri="{FF2B5EF4-FFF2-40B4-BE49-F238E27FC236}">
                <a16:creationId xmlns:a16="http://schemas.microsoft.com/office/drawing/2014/main" id="{C7AEB92D-0298-9CC5-D917-B26C83E7A667}"/>
              </a:ext>
            </a:extLst>
          </p:cNvPr>
          <p:cNvGrpSpPr/>
          <p:nvPr/>
        </p:nvGrpSpPr>
        <p:grpSpPr>
          <a:xfrm>
            <a:off x="807914" y="925549"/>
            <a:ext cx="6889084" cy="2553567"/>
            <a:chOff x="1683994" y="2924140"/>
            <a:chExt cx="11193624" cy="4149125"/>
          </a:xfrm>
        </p:grpSpPr>
        <p:sp>
          <p:nvSpPr>
            <p:cNvPr id="29" name="Rectangle: Rounded Corners 28">
              <a:extLst>
                <a:ext uri="{FF2B5EF4-FFF2-40B4-BE49-F238E27FC236}">
                  <a16:creationId xmlns:a16="http://schemas.microsoft.com/office/drawing/2014/main" id="{1082BF10-1CC1-C111-514E-DFE75ECA7D25}"/>
                </a:ext>
              </a:extLst>
            </p:cNvPr>
            <p:cNvSpPr/>
            <p:nvPr/>
          </p:nvSpPr>
          <p:spPr>
            <a:xfrm>
              <a:off x="2094252" y="3193702"/>
              <a:ext cx="10783366" cy="3879563"/>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Càng ngày, xung quanh chúng ta xuất hiện càng nhiều thiết bị có bộ xử lí thông tin với tên gọi được kèm theo từ "thông minh".  Mỗi loại thiết bị đó có những tính năng đặc biệt hơn so với trước đây.</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30" name="Freeform 7">
              <a:extLst>
                <a:ext uri="{FF2B5EF4-FFF2-40B4-BE49-F238E27FC236}">
                  <a16:creationId xmlns:a16="http://schemas.microsoft.com/office/drawing/2014/main" id="{AD1780A0-2DED-09D7-8166-84E2F1F1E008}"/>
                </a:ext>
              </a:extLst>
            </p:cNvPr>
            <p:cNvSpPr/>
            <p:nvPr/>
          </p:nvSpPr>
          <p:spPr>
            <a:xfrm>
              <a:off x="1683994" y="2924140"/>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36" name="Group 35">
            <a:extLst>
              <a:ext uri="{FF2B5EF4-FFF2-40B4-BE49-F238E27FC236}">
                <a16:creationId xmlns:a16="http://schemas.microsoft.com/office/drawing/2014/main" id="{6769E1B4-66A7-EF4B-C79A-C355AE7520BB}"/>
              </a:ext>
            </a:extLst>
          </p:cNvPr>
          <p:cNvGrpSpPr/>
          <p:nvPr/>
        </p:nvGrpSpPr>
        <p:grpSpPr>
          <a:xfrm>
            <a:off x="1060406" y="3732221"/>
            <a:ext cx="6636592" cy="639658"/>
            <a:chOff x="1060406" y="3732221"/>
            <a:chExt cx="6636592" cy="639658"/>
          </a:xfrm>
        </p:grpSpPr>
        <p:sp>
          <p:nvSpPr>
            <p:cNvPr id="33" name="Rectangle 32">
              <a:extLst>
                <a:ext uri="{FF2B5EF4-FFF2-40B4-BE49-F238E27FC236}">
                  <a16:creationId xmlns:a16="http://schemas.microsoft.com/office/drawing/2014/main" id="{96ECFFD5-FA9D-B321-9687-61EC96BA85B9}"/>
                </a:ext>
              </a:extLst>
            </p:cNvPr>
            <p:cNvSpPr/>
            <p:nvPr/>
          </p:nvSpPr>
          <p:spPr>
            <a:xfrm>
              <a:off x="1916857" y="3732221"/>
              <a:ext cx="5780141" cy="639658"/>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Nêu khái niệm cảm biến ?</a:t>
              </a:r>
              <a:endParaRPr lang="vi-VN" sz="2200" b="1" dirty="0">
                <a:latin typeface="Arial" panose="020B0604020202020204" pitchFamily="34" charset="0"/>
                <a:cs typeface="Arial" panose="020B0604020202020204" pitchFamily="34" charset="0"/>
              </a:endParaRPr>
            </a:p>
          </p:txBody>
        </p:sp>
        <p:pic>
          <p:nvPicPr>
            <p:cNvPr id="35" name="Picture 15">
              <a:extLst>
                <a:ext uri="{FF2B5EF4-FFF2-40B4-BE49-F238E27FC236}">
                  <a16:creationId xmlns:a16="http://schemas.microsoft.com/office/drawing/2014/main" id="{1E1DA217-9201-37DC-3449-92B8E3CBD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0406" y="3732221"/>
              <a:ext cx="682301" cy="639658"/>
            </a:xfrm>
            <a:prstGeom prst="rect">
              <a:avLst/>
            </a:prstGeom>
          </p:spPr>
        </p:pic>
      </p:grpSp>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87"/>
        <p:cNvGrpSpPr/>
        <p:nvPr/>
      </p:nvGrpSpPr>
      <p:grpSpPr>
        <a:xfrm>
          <a:off x="0" y="0"/>
          <a:ext cx="0" cy="0"/>
          <a:chOff x="0" y="0"/>
          <a:chExt cx="0" cy="0"/>
        </a:xfrm>
      </p:grpSpPr>
      <p:sp>
        <p:nvSpPr>
          <p:cNvPr id="4088" name="Google Shape;4088;p43"/>
          <p:cNvSpPr txBox="1">
            <a:spLocks noGrp="1"/>
          </p:cNvSpPr>
          <p:nvPr>
            <p:ph type="title"/>
          </p:nvPr>
        </p:nvSpPr>
        <p:spPr>
          <a:xfrm>
            <a:off x="1246273" y="284733"/>
            <a:ext cx="4481587"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600" b="1" dirty="0">
                <a:solidFill>
                  <a:schemeClr val="accent4">
                    <a:lumMod val="50000"/>
                  </a:schemeClr>
                </a:solidFill>
                <a:latin typeface="Arial" panose="020B0604020202020204" pitchFamily="34" charset="0"/>
                <a:cs typeface="Arial" panose="020B0604020202020204" pitchFamily="34" charset="0"/>
              </a:rPr>
              <a:t>THẢO LUẬN NHÓM ĐÔI</a:t>
            </a:r>
            <a:endParaRPr sz="2600" b="1" dirty="0">
              <a:solidFill>
                <a:schemeClr val="accent4">
                  <a:lumMod val="50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F0323BE6-8E1A-D1A9-312F-0AC36282D2E4}"/>
              </a:ext>
            </a:extLst>
          </p:cNvPr>
          <p:cNvGrpSpPr/>
          <p:nvPr/>
        </p:nvGrpSpPr>
        <p:grpSpPr>
          <a:xfrm>
            <a:off x="6175829" y="2249713"/>
            <a:ext cx="2443183" cy="2343979"/>
            <a:chOff x="5492269" y="1700303"/>
            <a:chExt cx="3126743" cy="2893390"/>
          </a:xfrm>
        </p:grpSpPr>
        <p:grpSp>
          <p:nvGrpSpPr>
            <p:cNvPr id="4165" name="Google Shape;4165;p43"/>
            <p:cNvGrpSpPr/>
            <p:nvPr/>
          </p:nvGrpSpPr>
          <p:grpSpPr>
            <a:xfrm>
              <a:off x="5492269" y="1854875"/>
              <a:ext cx="1919305" cy="2034732"/>
              <a:chOff x="6791419" y="2004775"/>
              <a:chExt cx="1919305" cy="2034732"/>
            </a:xfrm>
          </p:grpSpPr>
          <p:sp>
            <p:nvSpPr>
              <p:cNvPr id="4166" name="Google Shape;4166;p43"/>
              <p:cNvSpPr/>
              <p:nvPr/>
            </p:nvSpPr>
            <p:spPr>
              <a:xfrm>
                <a:off x="6791419" y="2004775"/>
                <a:ext cx="1917964" cy="626268"/>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67" name="Google Shape;4167;p43"/>
              <p:cNvSpPr/>
              <p:nvPr/>
            </p:nvSpPr>
            <p:spPr>
              <a:xfrm>
                <a:off x="7453043" y="3413239"/>
                <a:ext cx="1257681" cy="626268"/>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68" name="Google Shape;4168;p43"/>
              <p:cNvSpPr/>
              <p:nvPr/>
            </p:nvSpPr>
            <p:spPr>
              <a:xfrm>
                <a:off x="6791424" y="2708950"/>
                <a:ext cx="1918461" cy="626268"/>
              </a:xfrm>
              <a:custGeom>
                <a:avLst/>
                <a:gdLst/>
                <a:ahLst/>
                <a:cxnLst/>
                <a:rect l="l" t="t" r="r" b="b"/>
                <a:pathLst>
                  <a:path w="1748028" h="626268" extrusionOk="0">
                    <a:moveTo>
                      <a:pt x="0" y="0"/>
                    </a:moveTo>
                    <a:lnTo>
                      <a:pt x="1748028" y="0"/>
                    </a:lnTo>
                    <a:lnTo>
                      <a:pt x="1748028" y="626269"/>
                    </a:lnTo>
                    <a:lnTo>
                      <a:pt x="0" y="62626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69" name="Google Shape;4169;p43"/>
              <p:cNvSpPr/>
              <p:nvPr/>
            </p:nvSpPr>
            <p:spPr>
              <a:xfrm>
                <a:off x="6791437" y="3413114"/>
                <a:ext cx="525589" cy="626268"/>
              </a:xfrm>
              <a:custGeom>
                <a:avLst/>
                <a:gdLst/>
                <a:ahLst/>
                <a:cxnLst/>
                <a:rect l="l" t="t" r="r" b="b"/>
                <a:pathLst>
                  <a:path w="525589" h="626268" extrusionOk="0">
                    <a:moveTo>
                      <a:pt x="0" y="0"/>
                    </a:moveTo>
                    <a:lnTo>
                      <a:pt x="525590" y="0"/>
                    </a:lnTo>
                    <a:lnTo>
                      <a:pt x="525590" y="626269"/>
                    </a:lnTo>
                    <a:lnTo>
                      <a:pt x="0" y="62626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170" name="Google Shape;4170;p43"/>
              <p:cNvGrpSpPr/>
              <p:nvPr/>
            </p:nvGrpSpPr>
            <p:grpSpPr>
              <a:xfrm>
                <a:off x="6969173" y="2122220"/>
                <a:ext cx="908399" cy="399383"/>
                <a:chOff x="849248" y="2869120"/>
                <a:chExt cx="908399" cy="399383"/>
              </a:xfrm>
            </p:grpSpPr>
            <p:sp>
              <p:nvSpPr>
                <p:cNvPr id="4171" name="Google Shape;4171;p43"/>
                <p:cNvSpPr/>
                <p:nvPr/>
              </p:nvSpPr>
              <p:spPr>
                <a:xfrm>
                  <a:off x="849248" y="2869120"/>
                  <a:ext cx="908399" cy="9525"/>
                </a:xfrm>
                <a:custGeom>
                  <a:avLst/>
                  <a:gdLst/>
                  <a:ahLst/>
                  <a:cxnLst/>
                  <a:rect l="l" t="t" r="r" b="b"/>
                  <a:pathLst>
                    <a:path w="908399" h="9525" extrusionOk="0">
                      <a:moveTo>
                        <a:pt x="903732"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72" name="Google Shape;4172;p43"/>
                <p:cNvSpPr/>
                <p:nvPr/>
              </p:nvSpPr>
              <p:spPr>
                <a:xfrm>
                  <a:off x="849248" y="2994945"/>
                  <a:ext cx="908399" cy="9525"/>
                </a:xfrm>
                <a:custGeom>
                  <a:avLst/>
                  <a:gdLst/>
                  <a:ahLst/>
                  <a:cxnLst/>
                  <a:rect l="l" t="t" r="r" b="b"/>
                  <a:pathLst>
                    <a:path w="908399" h="9525" extrusionOk="0">
                      <a:moveTo>
                        <a:pt x="903732" y="9525"/>
                      </a:moveTo>
                      <a:lnTo>
                        <a:pt x="4763" y="9525"/>
                      </a:lnTo>
                      <a:cubicBezTo>
                        <a:pt x="2095" y="9525"/>
                        <a:pt x="0" y="7430"/>
                        <a:pt x="0" y="4763"/>
                      </a:cubicBezTo>
                      <a:cubicBezTo>
                        <a:pt x="0" y="2096"/>
                        <a:pt x="2095" y="0"/>
                        <a:pt x="4763" y="0"/>
                      </a:cubicBezTo>
                      <a:lnTo>
                        <a:pt x="903637" y="0"/>
                      </a:lnTo>
                      <a:cubicBezTo>
                        <a:pt x="906304" y="0"/>
                        <a:pt x="908399" y="2096"/>
                        <a:pt x="908399" y="4763"/>
                      </a:cubicBezTo>
                      <a:cubicBezTo>
                        <a:pt x="908399" y="7430"/>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73" name="Google Shape;4173;p43"/>
                <p:cNvSpPr/>
                <p:nvPr/>
              </p:nvSpPr>
              <p:spPr>
                <a:xfrm>
                  <a:off x="849343" y="3099530"/>
                  <a:ext cx="633888" cy="168973"/>
                </a:xfrm>
                <a:custGeom>
                  <a:avLst/>
                  <a:gdLst/>
                  <a:ahLst/>
                  <a:cxnLst/>
                  <a:rect l="l" t="t" r="r" b="b"/>
                  <a:pathLst>
                    <a:path w="633888" h="168973" extrusionOk="0">
                      <a:moveTo>
                        <a:pt x="549402" y="168973"/>
                      </a:moveTo>
                      <a:lnTo>
                        <a:pt x="84487" y="168973"/>
                      </a:lnTo>
                      <a:cubicBezTo>
                        <a:pt x="37909" y="168973"/>
                        <a:pt x="0" y="131064"/>
                        <a:pt x="0" y="84487"/>
                      </a:cubicBezTo>
                      <a:cubicBezTo>
                        <a:pt x="0" y="37909"/>
                        <a:pt x="37909" y="0"/>
                        <a:pt x="84487" y="0"/>
                      </a:cubicBezTo>
                      <a:lnTo>
                        <a:pt x="549402" y="0"/>
                      </a:lnTo>
                      <a:cubicBezTo>
                        <a:pt x="595979" y="0"/>
                        <a:pt x="633889" y="37909"/>
                        <a:pt x="633889" y="84487"/>
                      </a:cubicBezTo>
                      <a:cubicBezTo>
                        <a:pt x="633889" y="131064"/>
                        <a:pt x="595979" y="168973"/>
                        <a:pt x="549402" y="168973"/>
                      </a:cubicBezTo>
                      <a:close/>
                      <a:moveTo>
                        <a:pt x="84487" y="9525"/>
                      </a:moveTo>
                      <a:cubicBezTo>
                        <a:pt x="43148" y="9525"/>
                        <a:pt x="9525" y="43148"/>
                        <a:pt x="9525" y="84487"/>
                      </a:cubicBezTo>
                      <a:cubicBezTo>
                        <a:pt x="9525" y="125825"/>
                        <a:pt x="43148" y="159448"/>
                        <a:pt x="84487" y="159448"/>
                      </a:cubicBezTo>
                      <a:lnTo>
                        <a:pt x="549402" y="159448"/>
                      </a:lnTo>
                      <a:cubicBezTo>
                        <a:pt x="590741" y="159448"/>
                        <a:pt x="624364" y="125825"/>
                        <a:pt x="624364" y="84487"/>
                      </a:cubicBezTo>
                      <a:cubicBezTo>
                        <a:pt x="624364" y="43148"/>
                        <a:pt x="590741" y="9525"/>
                        <a:pt x="549402" y="9525"/>
                      </a:cubicBezTo>
                      <a:lnTo>
                        <a:pt x="84487" y="95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174" name="Google Shape;4174;p43"/>
              <p:cNvGrpSpPr/>
              <p:nvPr/>
            </p:nvGrpSpPr>
            <p:grpSpPr>
              <a:xfrm>
                <a:off x="7634875" y="3586117"/>
                <a:ext cx="908399" cy="261081"/>
                <a:chOff x="1514950" y="4333017"/>
                <a:chExt cx="908399" cy="261081"/>
              </a:xfrm>
            </p:grpSpPr>
            <p:sp>
              <p:nvSpPr>
                <p:cNvPr id="4175" name="Google Shape;4175;p43"/>
                <p:cNvSpPr/>
                <p:nvPr/>
              </p:nvSpPr>
              <p:spPr>
                <a:xfrm>
                  <a:off x="1514950" y="4333017"/>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76" name="Google Shape;4176;p43"/>
                <p:cNvSpPr/>
                <p:nvPr/>
              </p:nvSpPr>
              <p:spPr>
                <a:xfrm>
                  <a:off x="1514950" y="4458842"/>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77" name="Google Shape;4177;p43"/>
                <p:cNvSpPr/>
                <p:nvPr/>
              </p:nvSpPr>
              <p:spPr>
                <a:xfrm>
                  <a:off x="1514950" y="4584573"/>
                  <a:ext cx="598265" cy="9525"/>
                </a:xfrm>
                <a:custGeom>
                  <a:avLst/>
                  <a:gdLst/>
                  <a:ahLst/>
                  <a:cxnLst/>
                  <a:rect l="l" t="t" r="r" b="b"/>
                  <a:pathLst>
                    <a:path w="598265" h="9525" extrusionOk="0">
                      <a:moveTo>
                        <a:pt x="593503" y="9525"/>
                      </a:moveTo>
                      <a:lnTo>
                        <a:pt x="4763" y="9525"/>
                      </a:lnTo>
                      <a:cubicBezTo>
                        <a:pt x="2095" y="9525"/>
                        <a:pt x="0" y="7429"/>
                        <a:pt x="0" y="4763"/>
                      </a:cubicBezTo>
                      <a:cubicBezTo>
                        <a:pt x="0" y="2096"/>
                        <a:pt x="2095" y="0"/>
                        <a:pt x="4763" y="0"/>
                      </a:cubicBezTo>
                      <a:lnTo>
                        <a:pt x="593503" y="0"/>
                      </a:lnTo>
                      <a:cubicBezTo>
                        <a:pt x="596170" y="0"/>
                        <a:pt x="598265" y="2096"/>
                        <a:pt x="598265" y="4763"/>
                      </a:cubicBezTo>
                      <a:cubicBezTo>
                        <a:pt x="598265" y="7429"/>
                        <a:pt x="596170" y="9525"/>
                        <a:pt x="593503"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178" name="Google Shape;4178;p43"/>
              <p:cNvGrpSpPr/>
              <p:nvPr/>
            </p:nvGrpSpPr>
            <p:grpSpPr>
              <a:xfrm>
                <a:off x="6953552" y="2841834"/>
                <a:ext cx="1392840" cy="346709"/>
                <a:chOff x="833627" y="3588734"/>
                <a:chExt cx="1392840" cy="346709"/>
              </a:xfrm>
            </p:grpSpPr>
            <p:sp>
              <p:nvSpPr>
                <p:cNvPr id="4179" name="Google Shape;4179;p43"/>
                <p:cNvSpPr/>
                <p:nvPr/>
              </p:nvSpPr>
              <p:spPr>
                <a:xfrm>
                  <a:off x="1289493" y="3631501"/>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0" name="Google Shape;4180;p43"/>
                <p:cNvSpPr/>
                <p:nvPr/>
              </p:nvSpPr>
              <p:spPr>
                <a:xfrm>
                  <a:off x="1289493" y="3757326"/>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1" name="Google Shape;4181;p43"/>
                <p:cNvSpPr/>
                <p:nvPr/>
              </p:nvSpPr>
              <p:spPr>
                <a:xfrm>
                  <a:off x="1289493" y="3883151"/>
                  <a:ext cx="626840" cy="9525"/>
                </a:xfrm>
                <a:custGeom>
                  <a:avLst/>
                  <a:gdLst/>
                  <a:ahLst/>
                  <a:cxnLst/>
                  <a:rect l="l" t="t" r="r" b="b"/>
                  <a:pathLst>
                    <a:path w="626840" h="9525" extrusionOk="0">
                      <a:moveTo>
                        <a:pt x="622078" y="9525"/>
                      </a:moveTo>
                      <a:lnTo>
                        <a:pt x="4763" y="9525"/>
                      </a:lnTo>
                      <a:cubicBezTo>
                        <a:pt x="2096" y="9525"/>
                        <a:pt x="0" y="7430"/>
                        <a:pt x="0" y="4763"/>
                      </a:cubicBezTo>
                      <a:cubicBezTo>
                        <a:pt x="0" y="2096"/>
                        <a:pt x="2096" y="0"/>
                        <a:pt x="4763" y="0"/>
                      </a:cubicBezTo>
                      <a:lnTo>
                        <a:pt x="622078" y="0"/>
                      </a:lnTo>
                      <a:cubicBezTo>
                        <a:pt x="624745" y="0"/>
                        <a:pt x="626840" y="2096"/>
                        <a:pt x="626840" y="4763"/>
                      </a:cubicBezTo>
                      <a:cubicBezTo>
                        <a:pt x="626840" y="7430"/>
                        <a:pt x="624745" y="9525"/>
                        <a:pt x="622078"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2" name="Google Shape;4182;p43"/>
                <p:cNvSpPr/>
                <p:nvPr/>
              </p:nvSpPr>
              <p:spPr>
                <a:xfrm>
                  <a:off x="833627" y="3588734"/>
                  <a:ext cx="346710" cy="346709"/>
                </a:xfrm>
                <a:custGeom>
                  <a:avLst/>
                  <a:gdLst/>
                  <a:ahLst/>
                  <a:cxnLst/>
                  <a:rect l="l" t="t" r="r" b="b"/>
                  <a:pathLst>
                    <a:path w="346710" h="346709" extrusionOk="0">
                      <a:moveTo>
                        <a:pt x="346710" y="173355"/>
                      </a:moveTo>
                      <a:cubicBezTo>
                        <a:pt x="346710" y="269096"/>
                        <a:pt x="269096" y="346710"/>
                        <a:pt x="173355" y="346710"/>
                      </a:cubicBezTo>
                      <a:cubicBezTo>
                        <a:pt x="77614" y="346710"/>
                        <a:pt x="0" y="269096"/>
                        <a:pt x="0" y="173355"/>
                      </a:cubicBezTo>
                      <a:cubicBezTo>
                        <a:pt x="0" y="77614"/>
                        <a:pt x="77614" y="0"/>
                        <a:pt x="173355" y="0"/>
                      </a:cubicBezTo>
                      <a:cubicBezTo>
                        <a:pt x="269096" y="0"/>
                        <a:pt x="346710" y="77614"/>
                        <a:pt x="346710" y="1733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183" name="Google Shape;4183;p43"/>
              <p:cNvGrpSpPr/>
              <p:nvPr/>
            </p:nvGrpSpPr>
            <p:grpSpPr>
              <a:xfrm>
                <a:off x="6901519" y="3459149"/>
                <a:ext cx="326638" cy="473868"/>
                <a:chOff x="781594" y="4206049"/>
                <a:chExt cx="326638" cy="473868"/>
              </a:xfrm>
            </p:grpSpPr>
            <p:sp>
              <p:nvSpPr>
                <p:cNvPr id="4184" name="Google Shape;4184;p43"/>
                <p:cNvSpPr/>
                <p:nvPr/>
              </p:nvSpPr>
              <p:spPr>
                <a:xfrm rot="-1375014">
                  <a:off x="815062" y="4311328"/>
                  <a:ext cx="215598" cy="215598"/>
                </a:xfrm>
                <a:custGeom>
                  <a:avLst/>
                  <a:gdLst/>
                  <a:ahLst/>
                  <a:cxnLst/>
                  <a:rect l="l" t="t" r="r" b="b"/>
                  <a:pathLst>
                    <a:path w="215264" h="215264" extrusionOk="0">
                      <a:moveTo>
                        <a:pt x="215265" y="107633"/>
                      </a:moveTo>
                      <a:cubicBezTo>
                        <a:pt x="215265" y="167076"/>
                        <a:pt x="167076" y="215265"/>
                        <a:pt x="107632" y="215265"/>
                      </a:cubicBezTo>
                      <a:cubicBezTo>
                        <a:pt x="48189" y="215265"/>
                        <a:pt x="0" y="167076"/>
                        <a:pt x="0" y="107633"/>
                      </a:cubicBezTo>
                      <a:cubicBezTo>
                        <a:pt x="0" y="48189"/>
                        <a:pt x="48189" y="0"/>
                        <a:pt x="107632" y="0"/>
                      </a:cubicBezTo>
                      <a:cubicBezTo>
                        <a:pt x="167076" y="0"/>
                        <a:pt x="215265" y="48189"/>
                        <a:pt x="215265" y="1076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5" name="Google Shape;4185;p43"/>
                <p:cNvSpPr/>
                <p:nvPr/>
              </p:nvSpPr>
              <p:spPr>
                <a:xfrm>
                  <a:off x="970311" y="4474273"/>
                  <a:ext cx="137921" cy="137922"/>
                </a:xfrm>
                <a:custGeom>
                  <a:avLst/>
                  <a:gdLst/>
                  <a:ahLst/>
                  <a:cxnLst/>
                  <a:rect l="l" t="t" r="r" b="b"/>
                  <a:pathLst>
                    <a:path w="137921" h="137922" extrusionOk="0">
                      <a:moveTo>
                        <a:pt x="68961" y="137922"/>
                      </a:moveTo>
                      <a:lnTo>
                        <a:pt x="0" y="137922"/>
                      </a:lnTo>
                      <a:lnTo>
                        <a:pt x="0" y="0"/>
                      </a:lnTo>
                      <a:lnTo>
                        <a:pt x="68961" y="0"/>
                      </a:lnTo>
                      <a:cubicBezTo>
                        <a:pt x="106966" y="0"/>
                        <a:pt x="137922" y="30956"/>
                        <a:pt x="137922" y="68961"/>
                      </a:cubicBezTo>
                      <a:cubicBezTo>
                        <a:pt x="137922" y="106966"/>
                        <a:pt x="106966" y="137922"/>
                        <a:pt x="68961" y="137922"/>
                      </a:cubicBezTo>
                      <a:close/>
                      <a:moveTo>
                        <a:pt x="15716" y="122206"/>
                      </a:moveTo>
                      <a:lnTo>
                        <a:pt x="68961" y="122206"/>
                      </a:lnTo>
                      <a:cubicBezTo>
                        <a:pt x="98298" y="122206"/>
                        <a:pt x="122206" y="98298"/>
                        <a:pt x="122206" y="68961"/>
                      </a:cubicBezTo>
                      <a:cubicBezTo>
                        <a:pt x="122206" y="39624"/>
                        <a:pt x="98298" y="15716"/>
                        <a:pt x="68961" y="15716"/>
                      </a:cubicBezTo>
                      <a:lnTo>
                        <a:pt x="15716" y="15716"/>
                      </a:lnTo>
                      <a:lnTo>
                        <a:pt x="15716" y="12211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6" name="Google Shape;4186;p43"/>
                <p:cNvSpPr/>
                <p:nvPr/>
              </p:nvSpPr>
              <p:spPr>
                <a:xfrm>
                  <a:off x="814958" y="4419123"/>
                  <a:ext cx="215360" cy="260794"/>
                </a:xfrm>
                <a:custGeom>
                  <a:avLst/>
                  <a:gdLst/>
                  <a:ahLst/>
                  <a:cxnLst/>
                  <a:rect l="l" t="t" r="r" b="b"/>
                  <a:pathLst>
                    <a:path w="215360" h="260794" extrusionOk="0">
                      <a:moveTo>
                        <a:pt x="0" y="0"/>
                      </a:moveTo>
                      <a:lnTo>
                        <a:pt x="215360" y="0"/>
                      </a:lnTo>
                      <a:lnTo>
                        <a:pt x="215360" y="175165"/>
                      </a:lnTo>
                      <a:cubicBezTo>
                        <a:pt x="215360" y="222409"/>
                        <a:pt x="176974" y="260794"/>
                        <a:pt x="129731" y="260794"/>
                      </a:cubicBezTo>
                      <a:lnTo>
                        <a:pt x="85630" y="260794"/>
                      </a:lnTo>
                      <a:cubicBezTo>
                        <a:pt x="38386" y="260794"/>
                        <a:pt x="0" y="222409"/>
                        <a:pt x="0" y="175165"/>
                      </a:cubicBezTo>
                      <a:lnTo>
                        <a:pt x="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7" name="Google Shape;4187;p43"/>
                <p:cNvSpPr/>
                <p:nvPr/>
              </p:nvSpPr>
              <p:spPr>
                <a:xfrm rot="-4847797">
                  <a:off x="838233" y="4334747"/>
                  <a:ext cx="168846" cy="168846"/>
                </a:xfrm>
                <a:custGeom>
                  <a:avLst/>
                  <a:gdLst/>
                  <a:ahLst/>
                  <a:cxnLst/>
                  <a:rect l="l" t="t" r="r" b="b"/>
                  <a:pathLst>
                    <a:path w="168782" h="168782" extrusionOk="0">
                      <a:moveTo>
                        <a:pt x="168783" y="84392"/>
                      </a:moveTo>
                      <a:cubicBezTo>
                        <a:pt x="168783" y="131000"/>
                        <a:pt x="131000" y="168783"/>
                        <a:pt x="84391" y="168783"/>
                      </a:cubicBezTo>
                      <a:cubicBezTo>
                        <a:pt x="37783" y="168783"/>
                        <a:pt x="0" y="130999"/>
                        <a:pt x="0" y="84392"/>
                      </a:cubicBezTo>
                      <a:cubicBezTo>
                        <a:pt x="0" y="37783"/>
                        <a:pt x="37783" y="0"/>
                        <a:pt x="84391" y="0"/>
                      </a:cubicBezTo>
                      <a:cubicBezTo>
                        <a:pt x="131000" y="0"/>
                        <a:pt x="168783" y="37784"/>
                        <a:pt x="168783" y="843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8" name="Google Shape;4188;p43"/>
                <p:cNvSpPr/>
                <p:nvPr/>
              </p:nvSpPr>
              <p:spPr>
                <a:xfrm>
                  <a:off x="863504" y="4355568"/>
                  <a:ext cx="61372" cy="118258"/>
                </a:xfrm>
                <a:custGeom>
                  <a:avLst/>
                  <a:gdLst/>
                  <a:ahLst/>
                  <a:cxnLst/>
                  <a:rect l="l" t="t" r="r" b="b"/>
                  <a:pathLst>
                    <a:path w="61372" h="118258" extrusionOk="0">
                      <a:moveTo>
                        <a:pt x="37656" y="404"/>
                      </a:moveTo>
                      <a:cubicBezTo>
                        <a:pt x="13748" y="15740"/>
                        <a:pt x="-3492" y="40981"/>
                        <a:pt x="603" y="70413"/>
                      </a:cubicBezTo>
                      <a:cubicBezTo>
                        <a:pt x="4699" y="99940"/>
                        <a:pt x="29559" y="120038"/>
                        <a:pt x="59087" y="118133"/>
                      </a:cubicBezTo>
                      <a:cubicBezTo>
                        <a:pt x="62135" y="117943"/>
                        <a:pt x="62135" y="113180"/>
                        <a:pt x="59087" y="113371"/>
                      </a:cubicBezTo>
                      <a:cubicBezTo>
                        <a:pt x="29083" y="115276"/>
                        <a:pt x="5461" y="93082"/>
                        <a:pt x="4794" y="63079"/>
                      </a:cubicBezTo>
                      <a:cubicBezTo>
                        <a:pt x="4223" y="38028"/>
                        <a:pt x="19749" y="17549"/>
                        <a:pt x="40132" y="4500"/>
                      </a:cubicBezTo>
                      <a:cubicBezTo>
                        <a:pt x="42704" y="2881"/>
                        <a:pt x="40323" y="-1310"/>
                        <a:pt x="37751" y="404"/>
                      </a:cubicBezTo>
                      <a:lnTo>
                        <a:pt x="37751" y="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89" name="Google Shape;4189;p43"/>
                <p:cNvSpPr/>
                <p:nvPr/>
              </p:nvSpPr>
              <p:spPr>
                <a:xfrm>
                  <a:off x="941924" y="4370069"/>
                  <a:ext cx="39013" cy="80737"/>
                </a:xfrm>
                <a:custGeom>
                  <a:avLst/>
                  <a:gdLst/>
                  <a:ahLst/>
                  <a:cxnLst/>
                  <a:rect l="l" t="t" r="r" b="b"/>
                  <a:pathLst>
                    <a:path w="39013" h="80737" extrusionOk="0">
                      <a:moveTo>
                        <a:pt x="3146" y="4763"/>
                      </a:moveTo>
                      <a:cubicBezTo>
                        <a:pt x="21910" y="4763"/>
                        <a:pt x="35435" y="20003"/>
                        <a:pt x="34197" y="38482"/>
                      </a:cubicBezTo>
                      <a:cubicBezTo>
                        <a:pt x="32959" y="57150"/>
                        <a:pt x="18290" y="70105"/>
                        <a:pt x="1622" y="76010"/>
                      </a:cubicBezTo>
                      <a:cubicBezTo>
                        <a:pt x="-1236" y="77058"/>
                        <a:pt x="2" y="81630"/>
                        <a:pt x="2860" y="80582"/>
                      </a:cubicBezTo>
                      <a:cubicBezTo>
                        <a:pt x="23053" y="73438"/>
                        <a:pt x="40103" y="56674"/>
                        <a:pt x="38960" y="33814"/>
                      </a:cubicBezTo>
                      <a:cubicBezTo>
                        <a:pt x="38007" y="14288"/>
                        <a:pt x="22386" y="-95"/>
                        <a:pt x="3146" y="0"/>
                      </a:cubicBezTo>
                      <a:cubicBezTo>
                        <a:pt x="98" y="0"/>
                        <a:pt x="98" y="4763"/>
                        <a:pt x="3146" y="4763"/>
                      </a:cubicBezTo>
                      <a:lnTo>
                        <a:pt x="3146" y="476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0" name="Google Shape;4190;p43"/>
                <p:cNvSpPr/>
                <p:nvPr/>
              </p:nvSpPr>
              <p:spPr>
                <a:xfrm>
                  <a:off x="895321" y="4384107"/>
                  <a:ext cx="30793" cy="54828"/>
                </a:xfrm>
                <a:custGeom>
                  <a:avLst/>
                  <a:gdLst/>
                  <a:ahLst/>
                  <a:cxnLst/>
                  <a:rect l="l" t="t" r="r" b="b"/>
                  <a:pathLst>
                    <a:path w="30793" h="54828" extrusionOk="0">
                      <a:moveTo>
                        <a:pt x="19173" y="155"/>
                      </a:moveTo>
                      <a:cubicBezTo>
                        <a:pt x="-11021" y="11013"/>
                        <a:pt x="-3782" y="54828"/>
                        <a:pt x="28507" y="54828"/>
                      </a:cubicBezTo>
                      <a:cubicBezTo>
                        <a:pt x="31555" y="54828"/>
                        <a:pt x="31555" y="50066"/>
                        <a:pt x="28507" y="50066"/>
                      </a:cubicBezTo>
                      <a:cubicBezTo>
                        <a:pt x="1933" y="50066"/>
                        <a:pt x="-4830" y="13776"/>
                        <a:pt x="20411" y="4727"/>
                      </a:cubicBezTo>
                      <a:cubicBezTo>
                        <a:pt x="23269" y="3679"/>
                        <a:pt x="22030" y="-893"/>
                        <a:pt x="19173" y="155"/>
                      </a:cubicBezTo>
                      <a:lnTo>
                        <a:pt x="19173" y="15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1" name="Google Shape;4191;p43"/>
                <p:cNvSpPr/>
                <p:nvPr/>
              </p:nvSpPr>
              <p:spPr>
                <a:xfrm>
                  <a:off x="914201" y="4206049"/>
                  <a:ext cx="37214" cy="194244"/>
                </a:xfrm>
                <a:custGeom>
                  <a:avLst/>
                  <a:gdLst/>
                  <a:ahLst/>
                  <a:cxnLst/>
                  <a:rect l="l" t="t" r="r" b="b"/>
                  <a:pathLst>
                    <a:path w="37214" h="194244" extrusionOk="0">
                      <a:moveTo>
                        <a:pt x="26868" y="0"/>
                      </a:moveTo>
                      <a:cubicBezTo>
                        <a:pt x="17248" y="3143"/>
                        <a:pt x="11533" y="10192"/>
                        <a:pt x="12105" y="20765"/>
                      </a:cubicBezTo>
                      <a:cubicBezTo>
                        <a:pt x="13438" y="47625"/>
                        <a:pt x="46014" y="58388"/>
                        <a:pt x="22392" y="88106"/>
                      </a:cubicBezTo>
                      <a:cubicBezTo>
                        <a:pt x="14010" y="98584"/>
                        <a:pt x="2199" y="108204"/>
                        <a:pt x="294" y="122396"/>
                      </a:cubicBezTo>
                      <a:cubicBezTo>
                        <a:pt x="-3135" y="147828"/>
                        <a:pt x="24773" y="164783"/>
                        <a:pt x="16772" y="191358"/>
                      </a:cubicBezTo>
                      <a:cubicBezTo>
                        <a:pt x="15915" y="194310"/>
                        <a:pt x="20296" y="195453"/>
                        <a:pt x="21344" y="192596"/>
                      </a:cubicBezTo>
                      <a:cubicBezTo>
                        <a:pt x="22106" y="190595"/>
                        <a:pt x="22868" y="188595"/>
                        <a:pt x="23630" y="186690"/>
                      </a:cubicBezTo>
                      <a:cubicBezTo>
                        <a:pt x="24678" y="183833"/>
                        <a:pt x="20106" y="182594"/>
                        <a:pt x="19058" y="185452"/>
                      </a:cubicBezTo>
                      <a:cubicBezTo>
                        <a:pt x="18296" y="187452"/>
                        <a:pt x="17534" y="189452"/>
                        <a:pt x="16772" y="191358"/>
                      </a:cubicBezTo>
                      <a:lnTo>
                        <a:pt x="21344" y="192596"/>
                      </a:lnTo>
                      <a:cubicBezTo>
                        <a:pt x="25535" y="178784"/>
                        <a:pt x="21439" y="168783"/>
                        <a:pt x="15724" y="156020"/>
                      </a:cubicBezTo>
                      <a:cubicBezTo>
                        <a:pt x="8485" y="139922"/>
                        <a:pt x="8" y="126873"/>
                        <a:pt x="11152" y="108966"/>
                      </a:cubicBezTo>
                      <a:cubicBezTo>
                        <a:pt x="16105" y="100870"/>
                        <a:pt x="23916" y="94774"/>
                        <a:pt x="29345" y="87059"/>
                      </a:cubicBezTo>
                      <a:cubicBezTo>
                        <a:pt x="34107" y="80201"/>
                        <a:pt x="37727" y="73247"/>
                        <a:pt x="37155" y="64770"/>
                      </a:cubicBezTo>
                      <a:cubicBezTo>
                        <a:pt x="36298" y="51435"/>
                        <a:pt x="1056" y="13526"/>
                        <a:pt x="28107" y="4763"/>
                      </a:cubicBezTo>
                      <a:cubicBezTo>
                        <a:pt x="30964" y="3810"/>
                        <a:pt x="29726" y="-762"/>
                        <a:pt x="26868" y="191"/>
                      </a:cubicBezTo>
                      <a:lnTo>
                        <a:pt x="26868" y="19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2" name="Google Shape;4192;p43"/>
                <p:cNvSpPr/>
                <p:nvPr/>
              </p:nvSpPr>
              <p:spPr>
                <a:xfrm>
                  <a:off x="960542" y="4240254"/>
                  <a:ext cx="21710" cy="91943"/>
                </a:xfrm>
                <a:custGeom>
                  <a:avLst/>
                  <a:gdLst/>
                  <a:ahLst/>
                  <a:cxnLst/>
                  <a:rect l="l" t="t" r="r" b="b"/>
                  <a:pathLst>
                    <a:path w="21710" h="91943" extrusionOk="0">
                      <a:moveTo>
                        <a:pt x="9578" y="87810"/>
                      </a:moveTo>
                      <a:cubicBezTo>
                        <a:pt x="-4614" y="73618"/>
                        <a:pt x="19770" y="51330"/>
                        <a:pt x="21484" y="36947"/>
                      </a:cubicBezTo>
                      <a:cubicBezTo>
                        <a:pt x="22913" y="24374"/>
                        <a:pt x="17293" y="12277"/>
                        <a:pt x="12245" y="1228"/>
                      </a:cubicBezTo>
                      <a:cubicBezTo>
                        <a:pt x="11007" y="-1534"/>
                        <a:pt x="6911" y="847"/>
                        <a:pt x="8149" y="3609"/>
                      </a:cubicBezTo>
                      <a:cubicBezTo>
                        <a:pt x="14626" y="17897"/>
                        <a:pt x="19960" y="31898"/>
                        <a:pt x="13197" y="47043"/>
                      </a:cubicBezTo>
                      <a:cubicBezTo>
                        <a:pt x="9959" y="54187"/>
                        <a:pt x="4244" y="60188"/>
                        <a:pt x="1672" y="67713"/>
                      </a:cubicBezTo>
                      <a:cubicBezTo>
                        <a:pt x="-1471" y="76571"/>
                        <a:pt x="-328" y="84477"/>
                        <a:pt x="6339" y="91239"/>
                      </a:cubicBezTo>
                      <a:cubicBezTo>
                        <a:pt x="8530" y="93430"/>
                        <a:pt x="11864" y="90001"/>
                        <a:pt x="9673" y="87906"/>
                      </a:cubicBezTo>
                      <a:lnTo>
                        <a:pt x="9673" y="8790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grpSp>
          <p:nvGrpSpPr>
            <p:cNvPr id="4193" name="Google Shape;4193;p43"/>
            <p:cNvGrpSpPr/>
            <p:nvPr/>
          </p:nvGrpSpPr>
          <p:grpSpPr>
            <a:xfrm>
              <a:off x="6276761" y="2838736"/>
              <a:ext cx="851662" cy="1475722"/>
              <a:chOff x="2310096" y="2108826"/>
              <a:chExt cx="911258" cy="1579157"/>
            </a:xfrm>
          </p:grpSpPr>
          <p:sp>
            <p:nvSpPr>
              <p:cNvPr id="4194" name="Google Shape;4194;p43"/>
              <p:cNvSpPr/>
              <p:nvPr/>
            </p:nvSpPr>
            <p:spPr>
              <a:xfrm>
                <a:off x="2783336" y="2561469"/>
                <a:ext cx="438018" cy="921441"/>
              </a:xfrm>
              <a:custGeom>
                <a:avLst/>
                <a:gdLst/>
                <a:ahLst/>
                <a:cxnLst/>
                <a:rect l="l" t="t" r="r" b="b"/>
                <a:pathLst>
                  <a:path w="438018" h="921441" extrusionOk="0">
                    <a:moveTo>
                      <a:pt x="6059" y="921346"/>
                    </a:moveTo>
                    <a:cubicBezTo>
                      <a:pt x="-513" y="777900"/>
                      <a:pt x="-5847" y="633501"/>
                      <a:pt x="13108" y="491198"/>
                    </a:cubicBezTo>
                    <a:cubicBezTo>
                      <a:pt x="32158" y="348799"/>
                      <a:pt x="76830" y="207353"/>
                      <a:pt x="162079" y="91814"/>
                    </a:cubicBezTo>
                    <a:cubicBezTo>
                      <a:pt x="200464" y="39808"/>
                      <a:pt x="258567" y="-10484"/>
                      <a:pt x="322004" y="1898"/>
                    </a:cubicBezTo>
                    <a:cubicBezTo>
                      <a:pt x="376772" y="12566"/>
                      <a:pt x="412491" y="67049"/>
                      <a:pt x="426969" y="120961"/>
                    </a:cubicBezTo>
                    <a:cubicBezTo>
                      <a:pt x="462402" y="252787"/>
                      <a:pt x="407443" y="392137"/>
                      <a:pt x="335529" y="508152"/>
                    </a:cubicBezTo>
                    <a:cubicBezTo>
                      <a:pt x="263615" y="624166"/>
                      <a:pt x="172937" y="730466"/>
                      <a:pt x="125312" y="858291"/>
                    </a:cubicBezTo>
                    <a:lnTo>
                      <a:pt x="5964" y="92144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5" name="Google Shape;4195;p43"/>
              <p:cNvSpPr/>
              <p:nvPr/>
            </p:nvSpPr>
            <p:spPr>
              <a:xfrm>
                <a:off x="2826264" y="2594950"/>
                <a:ext cx="299972" cy="883579"/>
              </a:xfrm>
              <a:custGeom>
                <a:avLst/>
                <a:gdLst/>
                <a:ahLst/>
                <a:cxnLst/>
                <a:rect l="l" t="t" r="r" b="b"/>
                <a:pathLst>
                  <a:path w="299972" h="883579" extrusionOk="0">
                    <a:moveTo>
                      <a:pt x="290696" y="3374"/>
                    </a:moveTo>
                    <a:cubicBezTo>
                      <a:pt x="222116" y="303221"/>
                      <a:pt x="-24581" y="557253"/>
                      <a:pt x="1994" y="879007"/>
                    </a:cubicBezTo>
                    <a:cubicBezTo>
                      <a:pt x="2470" y="885103"/>
                      <a:pt x="11995" y="885103"/>
                      <a:pt x="11519" y="879007"/>
                    </a:cubicBezTo>
                    <a:cubicBezTo>
                      <a:pt x="-15056" y="558396"/>
                      <a:pt x="231356" y="305031"/>
                      <a:pt x="299840" y="5946"/>
                    </a:cubicBezTo>
                    <a:cubicBezTo>
                      <a:pt x="301174" y="-55"/>
                      <a:pt x="292030" y="-2531"/>
                      <a:pt x="290696" y="3374"/>
                    </a:cubicBezTo>
                    <a:lnTo>
                      <a:pt x="290696" y="33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6" name="Google Shape;4196;p43"/>
              <p:cNvSpPr/>
              <p:nvPr/>
            </p:nvSpPr>
            <p:spPr>
              <a:xfrm>
                <a:off x="2445562" y="2108826"/>
                <a:ext cx="472151" cy="1393611"/>
              </a:xfrm>
              <a:custGeom>
                <a:avLst/>
                <a:gdLst/>
                <a:ahLst/>
                <a:cxnLst/>
                <a:rect l="l" t="t" r="r" b="b"/>
                <a:pathLst>
                  <a:path w="472151" h="1393611" extrusionOk="0">
                    <a:moveTo>
                      <a:pt x="177050" y="1393421"/>
                    </a:moveTo>
                    <a:cubicBezTo>
                      <a:pt x="70085" y="1367704"/>
                      <a:pt x="1124" y="1239211"/>
                      <a:pt x="38747" y="1135961"/>
                    </a:cubicBezTo>
                    <a:cubicBezTo>
                      <a:pt x="63417" y="1068142"/>
                      <a:pt x="126282" y="1002801"/>
                      <a:pt x="100946" y="935269"/>
                    </a:cubicBezTo>
                    <a:cubicBezTo>
                      <a:pt x="82372" y="885644"/>
                      <a:pt x="21888" y="860878"/>
                      <a:pt x="4743" y="810872"/>
                    </a:cubicBezTo>
                    <a:cubicBezTo>
                      <a:pt x="-15831" y="751150"/>
                      <a:pt x="34271" y="691619"/>
                      <a:pt x="83039" y="651424"/>
                    </a:cubicBezTo>
                    <a:cubicBezTo>
                      <a:pt x="131807" y="611228"/>
                      <a:pt x="188861" y="564651"/>
                      <a:pt x="187147" y="501500"/>
                    </a:cubicBezTo>
                    <a:cubicBezTo>
                      <a:pt x="185242" y="430063"/>
                      <a:pt x="107232" y="379009"/>
                      <a:pt x="102374" y="307762"/>
                    </a:cubicBezTo>
                    <a:cubicBezTo>
                      <a:pt x="98469" y="249754"/>
                      <a:pt x="143522" y="201844"/>
                      <a:pt x="181337" y="157743"/>
                    </a:cubicBezTo>
                    <a:cubicBezTo>
                      <a:pt x="219246" y="113642"/>
                      <a:pt x="254393" y="52873"/>
                      <a:pt x="229057" y="580"/>
                    </a:cubicBezTo>
                    <a:cubicBezTo>
                      <a:pt x="331165" y="-7992"/>
                      <a:pt x="433654" y="79638"/>
                      <a:pt x="419652" y="181079"/>
                    </a:cubicBezTo>
                    <a:cubicBezTo>
                      <a:pt x="408317" y="263089"/>
                      <a:pt x="338785" y="342337"/>
                      <a:pt x="370313" y="418823"/>
                    </a:cubicBezTo>
                    <a:cubicBezTo>
                      <a:pt x="387077" y="459590"/>
                      <a:pt x="428606" y="484736"/>
                      <a:pt x="451561" y="522455"/>
                    </a:cubicBezTo>
                    <a:cubicBezTo>
                      <a:pt x="490804" y="587035"/>
                      <a:pt x="467182" y="670474"/>
                      <a:pt x="436892" y="739720"/>
                    </a:cubicBezTo>
                    <a:cubicBezTo>
                      <a:pt x="406603" y="808967"/>
                      <a:pt x="369551" y="882500"/>
                      <a:pt x="385553" y="956319"/>
                    </a:cubicBezTo>
                    <a:cubicBezTo>
                      <a:pt x="395935" y="1004325"/>
                      <a:pt x="427653" y="1044806"/>
                      <a:pt x="445370" y="1090526"/>
                    </a:cubicBezTo>
                    <a:cubicBezTo>
                      <a:pt x="486803" y="1197397"/>
                      <a:pt x="439655" y="1331032"/>
                      <a:pt x="340214" y="1388182"/>
                    </a:cubicBezTo>
                    <a:lnTo>
                      <a:pt x="177050" y="139361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7" name="Google Shape;4197;p43"/>
              <p:cNvSpPr/>
              <p:nvPr/>
            </p:nvSpPr>
            <p:spPr>
              <a:xfrm>
                <a:off x="2310096" y="2837687"/>
                <a:ext cx="404498" cy="850296"/>
              </a:xfrm>
              <a:custGeom>
                <a:avLst/>
                <a:gdLst/>
                <a:ahLst/>
                <a:cxnLst/>
                <a:rect l="l" t="t" r="r" b="b"/>
                <a:pathLst>
                  <a:path w="404498" h="850296" extrusionOk="0">
                    <a:moveTo>
                      <a:pt x="386050" y="850297"/>
                    </a:moveTo>
                    <a:cubicBezTo>
                      <a:pt x="144020" y="639413"/>
                      <a:pt x="-570" y="320992"/>
                      <a:pt x="2" y="0"/>
                    </a:cubicBezTo>
                    <a:cubicBezTo>
                      <a:pt x="146496" y="76295"/>
                      <a:pt x="266797" y="208598"/>
                      <a:pt x="336901" y="358140"/>
                    </a:cubicBezTo>
                    <a:cubicBezTo>
                      <a:pt x="407005" y="507683"/>
                      <a:pt x="421102" y="688943"/>
                      <a:pt x="386050" y="85029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8" name="Google Shape;4198;p43"/>
              <p:cNvSpPr/>
              <p:nvPr/>
            </p:nvSpPr>
            <p:spPr>
              <a:xfrm>
                <a:off x="2637539" y="2110091"/>
                <a:ext cx="141544" cy="1327346"/>
              </a:xfrm>
              <a:custGeom>
                <a:avLst/>
                <a:gdLst/>
                <a:ahLst/>
                <a:cxnLst/>
                <a:rect l="l" t="t" r="r" b="b"/>
                <a:pathLst>
                  <a:path w="141544" h="1327346" extrusionOk="0">
                    <a:moveTo>
                      <a:pt x="46510" y="9126"/>
                    </a:moveTo>
                    <a:cubicBezTo>
                      <a:pt x="87277" y="34748"/>
                      <a:pt x="114899" y="76182"/>
                      <a:pt x="124424" y="123331"/>
                    </a:cubicBezTo>
                    <a:cubicBezTo>
                      <a:pt x="135473" y="177909"/>
                      <a:pt x="116995" y="225438"/>
                      <a:pt x="87181" y="270682"/>
                    </a:cubicBezTo>
                    <a:cubicBezTo>
                      <a:pt x="61083" y="310306"/>
                      <a:pt x="29269" y="350502"/>
                      <a:pt x="24983" y="399556"/>
                    </a:cubicBezTo>
                    <a:cubicBezTo>
                      <a:pt x="21078" y="444228"/>
                      <a:pt x="44986" y="480804"/>
                      <a:pt x="71656" y="514332"/>
                    </a:cubicBezTo>
                    <a:cubicBezTo>
                      <a:pt x="106327" y="557956"/>
                      <a:pt x="155952" y="616059"/>
                      <a:pt x="119947" y="673780"/>
                    </a:cubicBezTo>
                    <a:cubicBezTo>
                      <a:pt x="98992" y="707308"/>
                      <a:pt x="61083" y="725787"/>
                      <a:pt x="33651" y="753124"/>
                    </a:cubicBezTo>
                    <a:cubicBezTo>
                      <a:pt x="7743" y="778841"/>
                      <a:pt x="-4735" y="810750"/>
                      <a:pt x="1647" y="847326"/>
                    </a:cubicBezTo>
                    <a:cubicBezTo>
                      <a:pt x="10315" y="896380"/>
                      <a:pt x="45843" y="934003"/>
                      <a:pt x="68893" y="976485"/>
                    </a:cubicBezTo>
                    <a:cubicBezTo>
                      <a:pt x="126234" y="1081927"/>
                      <a:pt x="126996" y="1213181"/>
                      <a:pt x="73561" y="1320147"/>
                    </a:cubicBezTo>
                    <a:cubicBezTo>
                      <a:pt x="70798" y="1325576"/>
                      <a:pt x="79085" y="1330434"/>
                      <a:pt x="81752" y="1324909"/>
                    </a:cubicBezTo>
                    <a:cubicBezTo>
                      <a:pt x="125281" y="1237660"/>
                      <a:pt x="134140" y="1135838"/>
                      <a:pt x="106422" y="1042303"/>
                    </a:cubicBezTo>
                    <a:cubicBezTo>
                      <a:pt x="91087" y="990677"/>
                      <a:pt x="61654" y="949529"/>
                      <a:pt x="34603" y="903714"/>
                    </a:cubicBezTo>
                    <a:cubicBezTo>
                      <a:pt x="20030" y="879044"/>
                      <a:pt x="7648" y="851136"/>
                      <a:pt x="9362" y="821799"/>
                    </a:cubicBezTo>
                    <a:cubicBezTo>
                      <a:pt x="11077" y="792557"/>
                      <a:pt x="27841" y="770554"/>
                      <a:pt x="48796" y="751790"/>
                    </a:cubicBezTo>
                    <a:cubicBezTo>
                      <a:pt x="76704" y="726930"/>
                      <a:pt x="112423" y="707404"/>
                      <a:pt x="130901" y="673685"/>
                    </a:cubicBezTo>
                    <a:cubicBezTo>
                      <a:pt x="153190" y="633109"/>
                      <a:pt x="137188" y="588151"/>
                      <a:pt x="113089" y="552432"/>
                    </a:cubicBezTo>
                    <a:cubicBezTo>
                      <a:pt x="82514" y="507093"/>
                      <a:pt x="32698" y="467183"/>
                      <a:pt x="33937" y="407652"/>
                    </a:cubicBezTo>
                    <a:cubicBezTo>
                      <a:pt x="35175" y="342406"/>
                      <a:pt x="88896" y="294304"/>
                      <a:pt x="116804" y="239631"/>
                    </a:cubicBezTo>
                    <a:cubicBezTo>
                      <a:pt x="159476" y="156001"/>
                      <a:pt x="130996" y="50845"/>
                      <a:pt x="51272" y="744"/>
                    </a:cubicBezTo>
                    <a:cubicBezTo>
                      <a:pt x="46033" y="-2495"/>
                      <a:pt x="41271" y="5697"/>
                      <a:pt x="46510" y="8935"/>
                    </a:cubicBezTo>
                    <a:lnTo>
                      <a:pt x="46510" y="89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199" name="Google Shape;4199;p43"/>
              <p:cNvSpPr/>
              <p:nvPr/>
            </p:nvSpPr>
            <p:spPr>
              <a:xfrm>
                <a:off x="2323728" y="2859105"/>
                <a:ext cx="302297" cy="606015"/>
              </a:xfrm>
              <a:custGeom>
                <a:avLst/>
                <a:gdLst/>
                <a:ahLst/>
                <a:cxnLst/>
                <a:rect l="l" t="t" r="r" b="b"/>
                <a:pathLst>
                  <a:path w="302297" h="606015" extrusionOk="0">
                    <a:moveTo>
                      <a:pt x="561" y="7157"/>
                    </a:moveTo>
                    <a:cubicBezTo>
                      <a:pt x="100478" y="204706"/>
                      <a:pt x="204872" y="400540"/>
                      <a:pt x="293645" y="603517"/>
                    </a:cubicBezTo>
                    <a:cubicBezTo>
                      <a:pt x="296122" y="609137"/>
                      <a:pt x="304313" y="604280"/>
                      <a:pt x="301837" y="598755"/>
                    </a:cubicBezTo>
                    <a:cubicBezTo>
                      <a:pt x="213064" y="395777"/>
                      <a:pt x="108670" y="199943"/>
                      <a:pt x="8753" y="2395"/>
                    </a:cubicBezTo>
                    <a:cubicBezTo>
                      <a:pt x="5990" y="-3034"/>
                      <a:pt x="-2201" y="1728"/>
                      <a:pt x="561" y="7157"/>
                    </a:cubicBezTo>
                    <a:lnTo>
                      <a:pt x="561" y="715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200" name="Google Shape;4200;p43"/>
            <p:cNvGrpSpPr/>
            <p:nvPr/>
          </p:nvGrpSpPr>
          <p:grpSpPr>
            <a:xfrm>
              <a:off x="6339218" y="2918716"/>
              <a:ext cx="2279794" cy="1674977"/>
              <a:chOff x="1053845" y="3367218"/>
              <a:chExt cx="2439326" cy="1792378"/>
            </a:xfrm>
          </p:grpSpPr>
          <p:grpSp>
            <p:nvGrpSpPr>
              <p:cNvPr id="4201" name="Google Shape;4201;p43"/>
              <p:cNvGrpSpPr/>
              <p:nvPr/>
            </p:nvGrpSpPr>
            <p:grpSpPr>
              <a:xfrm>
                <a:off x="2807355" y="3396414"/>
                <a:ext cx="261995" cy="429111"/>
                <a:chOff x="2807355" y="3396414"/>
                <a:chExt cx="261995" cy="429111"/>
              </a:xfrm>
            </p:grpSpPr>
            <p:sp>
              <p:nvSpPr>
                <p:cNvPr id="4202" name="Google Shape;4202;p43"/>
                <p:cNvSpPr/>
                <p:nvPr/>
              </p:nvSpPr>
              <p:spPr>
                <a:xfrm>
                  <a:off x="2916554" y="3549526"/>
                  <a:ext cx="152796" cy="275999"/>
                </a:xfrm>
                <a:custGeom>
                  <a:avLst/>
                  <a:gdLst/>
                  <a:ahLst/>
                  <a:cxnLst/>
                  <a:rect l="l" t="t" r="r" b="b"/>
                  <a:pathLst>
                    <a:path w="152796" h="275999" extrusionOk="0">
                      <a:moveTo>
                        <a:pt x="83439" y="275904"/>
                      </a:moveTo>
                      <a:cubicBezTo>
                        <a:pt x="87058" y="276094"/>
                        <a:pt x="90869" y="275904"/>
                        <a:pt x="94583" y="275332"/>
                      </a:cubicBezTo>
                      <a:cubicBezTo>
                        <a:pt x="127730" y="270570"/>
                        <a:pt x="156972" y="236661"/>
                        <a:pt x="152305" y="203514"/>
                      </a:cubicBezTo>
                      <a:lnTo>
                        <a:pt x="124301" y="23777"/>
                      </a:lnTo>
                      <a:cubicBezTo>
                        <a:pt x="119539" y="-9370"/>
                        <a:pt x="89059" y="346"/>
                        <a:pt x="56007" y="5013"/>
                      </a:cubicBezTo>
                      <a:cubicBezTo>
                        <a:pt x="22860" y="9775"/>
                        <a:pt x="-286" y="40541"/>
                        <a:pt x="4477" y="73688"/>
                      </a:cubicBezTo>
                      <a:lnTo>
                        <a:pt x="0" y="229136"/>
                      </a:lnTo>
                      <a:cubicBezTo>
                        <a:pt x="4191" y="258568"/>
                        <a:pt x="54864" y="274856"/>
                        <a:pt x="83439" y="275999"/>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03" name="Google Shape;4203;p43"/>
                <p:cNvSpPr/>
                <p:nvPr/>
              </p:nvSpPr>
              <p:spPr>
                <a:xfrm>
                  <a:off x="2918459" y="3553146"/>
                  <a:ext cx="121158" cy="155031"/>
                </a:xfrm>
                <a:custGeom>
                  <a:avLst/>
                  <a:gdLst/>
                  <a:ahLst/>
                  <a:cxnLst/>
                  <a:rect l="l" t="t" r="r" b="b"/>
                  <a:pathLst>
                    <a:path w="121158" h="155031" extrusionOk="0">
                      <a:moveTo>
                        <a:pt x="121158" y="36826"/>
                      </a:moveTo>
                      <a:cubicBezTo>
                        <a:pt x="116396" y="3679"/>
                        <a:pt x="87249" y="-3370"/>
                        <a:pt x="54007" y="1298"/>
                      </a:cubicBezTo>
                      <a:cubicBezTo>
                        <a:pt x="20860" y="6060"/>
                        <a:pt x="-2191" y="36826"/>
                        <a:pt x="2477" y="69973"/>
                      </a:cubicBezTo>
                      <a:lnTo>
                        <a:pt x="0" y="155031"/>
                      </a:lnTo>
                      <a:cubicBezTo>
                        <a:pt x="0" y="155031"/>
                        <a:pt x="106871" y="125694"/>
                        <a:pt x="121063" y="36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04" name="Google Shape;4204;p43"/>
                <p:cNvSpPr/>
                <p:nvPr/>
              </p:nvSpPr>
              <p:spPr>
                <a:xfrm>
                  <a:off x="2834296" y="3410845"/>
                  <a:ext cx="207473" cy="274482"/>
                </a:xfrm>
                <a:custGeom>
                  <a:avLst/>
                  <a:gdLst/>
                  <a:ahLst/>
                  <a:cxnLst/>
                  <a:rect l="l" t="t" r="r" b="b"/>
                  <a:pathLst>
                    <a:path w="207473" h="274482" extrusionOk="0">
                      <a:moveTo>
                        <a:pt x="105213" y="274377"/>
                      </a:moveTo>
                      <a:cubicBezTo>
                        <a:pt x="111119" y="274663"/>
                        <a:pt x="117120" y="274377"/>
                        <a:pt x="123216" y="273425"/>
                      </a:cubicBezTo>
                      <a:cubicBezTo>
                        <a:pt x="176841" y="265710"/>
                        <a:pt x="214179" y="215989"/>
                        <a:pt x="206464" y="162363"/>
                      </a:cubicBezTo>
                      <a:lnTo>
                        <a:pt x="195320" y="84258"/>
                      </a:lnTo>
                      <a:cubicBezTo>
                        <a:pt x="187700" y="30633"/>
                        <a:pt x="137884" y="-6705"/>
                        <a:pt x="84258" y="1010"/>
                      </a:cubicBezTo>
                      <a:cubicBezTo>
                        <a:pt x="30633" y="8725"/>
                        <a:pt x="-6705" y="58445"/>
                        <a:pt x="1010" y="112071"/>
                      </a:cubicBezTo>
                      <a:lnTo>
                        <a:pt x="12154" y="190176"/>
                      </a:lnTo>
                      <a:cubicBezTo>
                        <a:pt x="18917" y="237801"/>
                        <a:pt x="58827" y="272472"/>
                        <a:pt x="105213" y="274377"/>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205" name="Google Shape;4205;p43"/>
                <p:cNvGrpSpPr/>
                <p:nvPr/>
              </p:nvGrpSpPr>
              <p:grpSpPr>
                <a:xfrm>
                  <a:off x="2849366" y="3532518"/>
                  <a:ext cx="55404" cy="90622"/>
                  <a:chOff x="2849366" y="3532518"/>
                  <a:chExt cx="55404" cy="90622"/>
                </a:xfrm>
              </p:grpSpPr>
              <p:sp>
                <p:nvSpPr>
                  <p:cNvPr id="4206" name="Google Shape;4206;p43"/>
                  <p:cNvSpPr/>
                  <p:nvPr/>
                </p:nvSpPr>
                <p:spPr>
                  <a:xfrm>
                    <a:off x="2856832" y="3603112"/>
                    <a:ext cx="21435" cy="20028"/>
                  </a:xfrm>
                  <a:custGeom>
                    <a:avLst/>
                    <a:gdLst/>
                    <a:ahLst/>
                    <a:cxnLst/>
                    <a:rect l="l" t="t" r="r" b="b"/>
                    <a:pathLst>
                      <a:path w="21435" h="20028" extrusionOk="0">
                        <a:moveTo>
                          <a:pt x="2667" y="20007"/>
                        </a:moveTo>
                        <a:cubicBezTo>
                          <a:pt x="2667" y="20007"/>
                          <a:pt x="3048" y="20007"/>
                          <a:pt x="3334" y="20007"/>
                        </a:cubicBezTo>
                        <a:cubicBezTo>
                          <a:pt x="12859" y="20483"/>
                          <a:pt x="20955" y="13149"/>
                          <a:pt x="21431" y="3719"/>
                        </a:cubicBezTo>
                        <a:cubicBezTo>
                          <a:pt x="21527" y="1719"/>
                          <a:pt x="20003" y="99"/>
                          <a:pt x="18098" y="4"/>
                        </a:cubicBezTo>
                        <a:cubicBezTo>
                          <a:pt x="16097" y="-91"/>
                          <a:pt x="14478" y="1433"/>
                          <a:pt x="14383" y="3338"/>
                        </a:cubicBezTo>
                        <a:cubicBezTo>
                          <a:pt x="14097" y="8958"/>
                          <a:pt x="9335" y="13244"/>
                          <a:pt x="3715" y="12958"/>
                        </a:cubicBezTo>
                        <a:cubicBezTo>
                          <a:pt x="1715" y="12863"/>
                          <a:pt x="95" y="14387"/>
                          <a:pt x="0" y="16292"/>
                        </a:cubicBezTo>
                        <a:cubicBezTo>
                          <a:pt x="0" y="18006"/>
                          <a:pt x="1048" y="19531"/>
                          <a:pt x="2762" y="199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07" name="Google Shape;4207;p43"/>
                  <p:cNvSpPr/>
                  <p:nvPr/>
                </p:nvSpPr>
                <p:spPr>
                  <a:xfrm>
                    <a:off x="2849366" y="3532518"/>
                    <a:ext cx="43507" cy="12305"/>
                  </a:xfrm>
                  <a:custGeom>
                    <a:avLst/>
                    <a:gdLst/>
                    <a:ahLst/>
                    <a:cxnLst/>
                    <a:rect l="l" t="t" r="r" b="b"/>
                    <a:pathLst>
                      <a:path w="43507" h="12305" extrusionOk="0">
                        <a:moveTo>
                          <a:pt x="3370" y="12305"/>
                        </a:moveTo>
                        <a:cubicBezTo>
                          <a:pt x="3370" y="12305"/>
                          <a:pt x="3847" y="12305"/>
                          <a:pt x="4037" y="12305"/>
                        </a:cubicBezTo>
                        <a:lnTo>
                          <a:pt x="40423" y="7067"/>
                        </a:lnTo>
                        <a:cubicBezTo>
                          <a:pt x="42327" y="6781"/>
                          <a:pt x="43756" y="4971"/>
                          <a:pt x="43471" y="3066"/>
                        </a:cubicBezTo>
                        <a:cubicBezTo>
                          <a:pt x="43185" y="1161"/>
                          <a:pt x="41375" y="-172"/>
                          <a:pt x="39470" y="18"/>
                        </a:cubicBezTo>
                        <a:lnTo>
                          <a:pt x="3085" y="5257"/>
                        </a:lnTo>
                        <a:cubicBezTo>
                          <a:pt x="1180" y="5543"/>
                          <a:pt x="-249" y="7352"/>
                          <a:pt x="36" y="9257"/>
                        </a:cubicBezTo>
                        <a:cubicBezTo>
                          <a:pt x="322" y="10972"/>
                          <a:pt x="1751" y="12210"/>
                          <a:pt x="3370" y="123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208" name="Google Shape;4208;p43"/>
                  <p:cNvGrpSpPr/>
                  <p:nvPr/>
                </p:nvGrpSpPr>
                <p:grpSpPr>
                  <a:xfrm>
                    <a:off x="2850007" y="3554920"/>
                    <a:ext cx="54763" cy="35780"/>
                    <a:chOff x="2850007" y="3554920"/>
                    <a:chExt cx="54763" cy="35780"/>
                  </a:xfrm>
                </p:grpSpPr>
                <p:sp>
                  <p:nvSpPr>
                    <p:cNvPr id="4209" name="Google Shape;4209;p43"/>
                    <p:cNvSpPr/>
                    <p:nvPr/>
                  </p:nvSpPr>
                  <p:spPr>
                    <a:xfrm>
                      <a:off x="2852207" y="3554920"/>
                      <a:ext cx="52563" cy="28517"/>
                    </a:xfrm>
                    <a:custGeom>
                      <a:avLst/>
                      <a:gdLst/>
                      <a:ahLst/>
                      <a:cxnLst/>
                      <a:rect l="l" t="t" r="r" b="b"/>
                      <a:pathLst>
                        <a:path w="52563" h="28517" extrusionOk="0">
                          <a:moveTo>
                            <a:pt x="52441" y="10573"/>
                          </a:moveTo>
                          <a:lnTo>
                            <a:pt x="52441" y="10573"/>
                          </a:lnTo>
                          <a:cubicBezTo>
                            <a:pt x="53393" y="17335"/>
                            <a:pt x="48726" y="23622"/>
                            <a:pt x="41868" y="24670"/>
                          </a:cubicBezTo>
                          <a:lnTo>
                            <a:pt x="15865" y="28384"/>
                          </a:lnTo>
                          <a:cubicBezTo>
                            <a:pt x="8245" y="29432"/>
                            <a:pt x="1291" y="24193"/>
                            <a:pt x="148" y="16669"/>
                          </a:cubicBezTo>
                          <a:lnTo>
                            <a:pt x="148" y="16669"/>
                          </a:lnTo>
                          <a:cubicBezTo>
                            <a:pt x="-1090" y="8192"/>
                            <a:pt x="5578" y="667"/>
                            <a:pt x="14150" y="857"/>
                          </a:cubicBezTo>
                          <a:lnTo>
                            <a:pt x="40344" y="0"/>
                          </a:lnTo>
                          <a:cubicBezTo>
                            <a:pt x="46440" y="95"/>
                            <a:pt x="51583" y="4667"/>
                            <a:pt x="52441" y="1066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0" name="Google Shape;4210;p43"/>
                    <p:cNvSpPr/>
                    <p:nvPr/>
                  </p:nvSpPr>
                  <p:spPr>
                    <a:xfrm>
                      <a:off x="2850007" y="3558191"/>
                      <a:ext cx="32509" cy="32509"/>
                    </a:xfrm>
                    <a:custGeom>
                      <a:avLst/>
                      <a:gdLst/>
                      <a:ahLst/>
                      <a:cxnLst/>
                      <a:rect l="l" t="t" r="r" b="b"/>
                      <a:pathLst>
                        <a:path w="32509" h="32509" extrusionOk="0">
                          <a:moveTo>
                            <a:pt x="158" y="18541"/>
                          </a:moveTo>
                          <a:cubicBezTo>
                            <a:pt x="1396" y="27399"/>
                            <a:pt x="9683" y="33590"/>
                            <a:pt x="18541" y="32352"/>
                          </a:cubicBezTo>
                          <a:cubicBezTo>
                            <a:pt x="27399" y="31114"/>
                            <a:pt x="33590" y="22827"/>
                            <a:pt x="32352" y="13969"/>
                          </a:cubicBezTo>
                          <a:cubicBezTo>
                            <a:pt x="31114" y="5111"/>
                            <a:pt x="22827" y="-1081"/>
                            <a:pt x="13969" y="158"/>
                          </a:cubicBezTo>
                          <a:cubicBezTo>
                            <a:pt x="5111" y="1396"/>
                            <a:pt x="-1081" y="9683"/>
                            <a:pt x="158" y="185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4211" name="Google Shape;4211;p43"/>
                <p:cNvSpPr/>
                <p:nvPr/>
              </p:nvSpPr>
              <p:spPr>
                <a:xfrm>
                  <a:off x="2807355" y="3396414"/>
                  <a:ext cx="222356" cy="125645"/>
                </a:xfrm>
                <a:custGeom>
                  <a:avLst/>
                  <a:gdLst/>
                  <a:ahLst/>
                  <a:cxnLst/>
                  <a:rect l="l" t="t" r="r" b="b"/>
                  <a:pathLst>
                    <a:path w="222356" h="125645" extrusionOk="0">
                      <a:moveTo>
                        <a:pt x="99579" y="2772"/>
                      </a:moveTo>
                      <a:cubicBezTo>
                        <a:pt x="179684" y="-12753"/>
                        <a:pt x="213784" y="39349"/>
                        <a:pt x="222356" y="98689"/>
                      </a:cubicBezTo>
                      <a:lnTo>
                        <a:pt x="54526" y="119454"/>
                      </a:lnTo>
                      <a:lnTo>
                        <a:pt x="44048" y="91641"/>
                      </a:lnTo>
                      <a:lnTo>
                        <a:pt x="40619" y="121454"/>
                      </a:lnTo>
                      <a:lnTo>
                        <a:pt x="27380" y="122787"/>
                      </a:lnTo>
                      <a:lnTo>
                        <a:pt x="22141" y="109738"/>
                      </a:lnTo>
                      <a:lnTo>
                        <a:pt x="19950" y="124407"/>
                      </a:lnTo>
                      <a:lnTo>
                        <a:pt x="995" y="125645"/>
                      </a:lnTo>
                      <a:cubicBezTo>
                        <a:pt x="-7482" y="66304"/>
                        <a:pt x="39286" y="14393"/>
                        <a:pt x="99579" y="27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2" name="Google Shape;4212;p43"/>
                <p:cNvSpPr/>
                <p:nvPr/>
              </p:nvSpPr>
              <p:spPr>
                <a:xfrm>
                  <a:off x="2820469" y="3519201"/>
                  <a:ext cx="28742" cy="74785"/>
                </a:xfrm>
                <a:custGeom>
                  <a:avLst/>
                  <a:gdLst/>
                  <a:ahLst/>
                  <a:cxnLst/>
                  <a:rect l="l" t="t" r="r" b="b"/>
                  <a:pathLst>
                    <a:path w="28742" h="74785" extrusionOk="0">
                      <a:moveTo>
                        <a:pt x="14360" y="0"/>
                      </a:moveTo>
                      <a:lnTo>
                        <a:pt x="263" y="61913"/>
                      </a:lnTo>
                      <a:cubicBezTo>
                        <a:pt x="-1356" y="69056"/>
                        <a:pt x="4740" y="75724"/>
                        <a:pt x="11979" y="74676"/>
                      </a:cubicBezTo>
                      <a:lnTo>
                        <a:pt x="28743" y="72295"/>
                      </a:lnTo>
                      <a:lnTo>
                        <a:pt x="14360" y="95"/>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3" name="Google Shape;4213;p43"/>
                <p:cNvSpPr/>
                <p:nvPr/>
              </p:nvSpPr>
              <p:spPr>
                <a:xfrm>
                  <a:off x="2918554" y="3458432"/>
                  <a:ext cx="132587" cy="183369"/>
                </a:xfrm>
                <a:custGeom>
                  <a:avLst/>
                  <a:gdLst/>
                  <a:ahLst/>
                  <a:cxnLst/>
                  <a:rect l="l" t="t" r="r" b="b"/>
                  <a:pathLst>
                    <a:path w="132587" h="183369" extrusionOk="0">
                      <a:moveTo>
                        <a:pt x="19526" y="76676"/>
                      </a:moveTo>
                      <a:cubicBezTo>
                        <a:pt x="24765" y="91821"/>
                        <a:pt x="59531" y="96679"/>
                        <a:pt x="62484" y="112395"/>
                      </a:cubicBezTo>
                      <a:cubicBezTo>
                        <a:pt x="65437" y="128111"/>
                        <a:pt x="66961" y="143256"/>
                        <a:pt x="78010" y="154877"/>
                      </a:cubicBezTo>
                      <a:cubicBezTo>
                        <a:pt x="95440" y="173165"/>
                        <a:pt x="118872" y="188976"/>
                        <a:pt x="132588" y="181451"/>
                      </a:cubicBezTo>
                      <a:lnTo>
                        <a:pt x="122206" y="114871"/>
                      </a:lnTo>
                      <a:lnTo>
                        <a:pt x="111062" y="36767"/>
                      </a:lnTo>
                      <a:cubicBezTo>
                        <a:pt x="109156" y="23336"/>
                        <a:pt x="104584" y="10858"/>
                        <a:pt x="98012" y="0"/>
                      </a:cubicBezTo>
                      <a:lnTo>
                        <a:pt x="0" y="50483"/>
                      </a:lnTo>
                      <a:cubicBezTo>
                        <a:pt x="23146" y="46958"/>
                        <a:pt x="14288" y="61627"/>
                        <a:pt x="19526" y="766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214" name="Google Shape;4214;p43"/>
                <p:cNvGrpSpPr/>
                <p:nvPr/>
              </p:nvGrpSpPr>
              <p:grpSpPr>
                <a:xfrm>
                  <a:off x="2927984" y="3543643"/>
                  <a:ext cx="67474" cy="67379"/>
                  <a:chOff x="2927984" y="3543643"/>
                  <a:chExt cx="67474" cy="67379"/>
                </a:xfrm>
              </p:grpSpPr>
              <p:sp>
                <p:nvSpPr>
                  <p:cNvPr id="4215" name="Google Shape;4215;p43"/>
                  <p:cNvSpPr/>
                  <p:nvPr/>
                </p:nvSpPr>
                <p:spPr>
                  <a:xfrm>
                    <a:off x="2927984" y="3543643"/>
                    <a:ext cx="67474" cy="67379"/>
                  </a:xfrm>
                  <a:custGeom>
                    <a:avLst/>
                    <a:gdLst/>
                    <a:ahLst/>
                    <a:cxnLst/>
                    <a:rect l="l" t="t" r="r" b="b"/>
                    <a:pathLst>
                      <a:path w="67474" h="67379" extrusionOk="0">
                        <a:moveTo>
                          <a:pt x="40291" y="62903"/>
                        </a:moveTo>
                        <a:lnTo>
                          <a:pt x="8954" y="67380"/>
                        </a:lnTo>
                        <a:lnTo>
                          <a:pt x="0" y="4800"/>
                        </a:lnTo>
                        <a:lnTo>
                          <a:pt x="31337" y="324"/>
                        </a:lnTo>
                        <a:cubicBezTo>
                          <a:pt x="48578" y="-2153"/>
                          <a:pt x="64675" y="9849"/>
                          <a:pt x="67151" y="27184"/>
                        </a:cubicBezTo>
                        <a:lnTo>
                          <a:pt x="67151" y="27184"/>
                        </a:lnTo>
                        <a:cubicBezTo>
                          <a:pt x="69628" y="44520"/>
                          <a:pt x="57626" y="60522"/>
                          <a:pt x="40291" y="62998"/>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6" name="Google Shape;4216;p43"/>
                  <p:cNvSpPr/>
                  <p:nvPr/>
                </p:nvSpPr>
                <p:spPr>
                  <a:xfrm>
                    <a:off x="2958274" y="3561649"/>
                    <a:ext cx="22481" cy="21028"/>
                  </a:xfrm>
                  <a:custGeom>
                    <a:avLst/>
                    <a:gdLst/>
                    <a:ahLst/>
                    <a:cxnLst/>
                    <a:rect l="l" t="t" r="r" b="b"/>
                    <a:pathLst>
                      <a:path w="22481" h="21028" extrusionOk="0">
                        <a:moveTo>
                          <a:pt x="18479" y="8130"/>
                        </a:moveTo>
                        <a:cubicBezTo>
                          <a:pt x="12383" y="7464"/>
                          <a:pt x="8096" y="11083"/>
                          <a:pt x="8096" y="17274"/>
                        </a:cubicBezTo>
                        <a:cubicBezTo>
                          <a:pt x="8096" y="22513"/>
                          <a:pt x="0" y="22132"/>
                          <a:pt x="0" y="16989"/>
                        </a:cubicBezTo>
                        <a:cubicBezTo>
                          <a:pt x="0" y="6702"/>
                          <a:pt x="8477" y="-1109"/>
                          <a:pt x="18764" y="129"/>
                        </a:cubicBezTo>
                        <a:cubicBezTo>
                          <a:pt x="23908" y="701"/>
                          <a:pt x="23622" y="8797"/>
                          <a:pt x="18479" y="8225"/>
                        </a:cubicBezTo>
                        <a:lnTo>
                          <a:pt x="18479" y="82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4217" name="Google Shape;4217;p43"/>
              <p:cNvSpPr/>
              <p:nvPr/>
            </p:nvSpPr>
            <p:spPr>
              <a:xfrm>
                <a:off x="1200340" y="4240081"/>
                <a:ext cx="2274462" cy="919515"/>
              </a:xfrm>
              <a:custGeom>
                <a:avLst/>
                <a:gdLst/>
                <a:ahLst/>
                <a:cxnLst/>
                <a:rect l="l" t="t" r="r" b="b"/>
                <a:pathLst>
                  <a:path w="2274462" h="919515" extrusionOk="0">
                    <a:moveTo>
                      <a:pt x="1969294" y="919421"/>
                    </a:moveTo>
                    <a:cubicBezTo>
                      <a:pt x="1770983" y="915420"/>
                      <a:pt x="1571530" y="806073"/>
                      <a:pt x="1405795" y="717872"/>
                    </a:cubicBezTo>
                    <a:cubicBezTo>
                      <a:pt x="1332548" y="678819"/>
                      <a:pt x="1169861" y="604143"/>
                      <a:pt x="1065276" y="544802"/>
                    </a:cubicBezTo>
                    <a:lnTo>
                      <a:pt x="641699" y="882369"/>
                    </a:lnTo>
                    <a:lnTo>
                      <a:pt x="0" y="623288"/>
                    </a:lnTo>
                    <a:lnTo>
                      <a:pt x="970217" y="23213"/>
                    </a:lnTo>
                    <a:cubicBezTo>
                      <a:pt x="1025747" y="-5076"/>
                      <a:pt x="1090898" y="-7648"/>
                      <a:pt x="1148525" y="16260"/>
                    </a:cubicBezTo>
                    <a:lnTo>
                      <a:pt x="1600390" y="263434"/>
                    </a:lnTo>
                    <a:lnTo>
                      <a:pt x="1600390" y="219524"/>
                    </a:lnTo>
                    <a:lnTo>
                      <a:pt x="2207895" y="223619"/>
                    </a:lnTo>
                    <a:cubicBezTo>
                      <a:pt x="2216182" y="281722"/>
                      <a:pt x="2224850" y="307249"/>
                      <a:pt x="2233136" y="365352"/>
                    </a:cubicBezTo>
                    <a:lnTo>
                      <a:pt x="2268474" y="535754"/>
                    </a:lnTo>
                    <a:cubicBezTo>
                      <a:pt x="2304860" y="711299"/>
                      <a:pt x="2170843" y="919516"/>
                      <a:pt x="1991487" y="919516"/>
                    </a:cubicBezTo>
                    <a:lnTo>
                      <a:pt x="1969294" y="91951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8" name="Google Shape;4218;p43"/>
              <p:cNvSpPr/>
              <p:nvPr/>
            </p:nvSpPr>
            <p:spPr>
              <a:xfrm>
                <a:off x="2800825" y="3707606"/>
                <a:ext cx="607504" cy="756094"/>
              </a:xfrm>
              <a:custGeom>
                <a:avLst/>
                <a:gdLst/>
                <a:ahLst/>
                <a:cxnLst/>
                <a:rect l="l" t="t" r="r" b="b"/>
                <a:pathLst>
                  <a:path w="607504" h="756094" extrusionOk="0">
                    <a:moveTo>
                      <a:pt x="0" y="751904"/>
                    </a:moveTo>
                    <a:lnTo>
                      <a:pt x="2762" y="219837"/>
                    </a:lnTo>
                    <a:cubicBezTo>
                      <a:pt x="7620" y="95821"/>
                      <a:pt x="117729" y="667"/>
                      <a:pt x="208217" y="0"/>
                    </a:cubicBezTo>
                    <a:lnTo>
                      <a:pt x="208217" y="0"/>
                    </a:lnTo>
                    <a:cubicBezTo>
                      <a:pt x="314516" y="1429"/>
                      <a:pt x="432149" y="75819"/>
                      <a:pt x="455009" y="179642"/>
                    </a:cubicBezTo>
                    <a:lnTo>
                      <a:pt x="607504" y="756095"/>
                    </a:lnTo>
                    <a:lnTo>
                      <a:pt x="0" y="75199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19" name="Google Shape;4219;p43"/>
              <p:cNvSpPr/>
              <p:nvPr/>
            </p:nvSpPr>
            <p:spPr>
              <a:xfrm>
                <a:off x="1200037" y="4858802"/>
                <a:ext cx="642094" cy="265887"/>
              </a:xfrm>
              <a:custGeom>
                <a:avLst/>
                <a:gdLst/>
                <a:ahLst/>
                <a:cxnLst/>
                <a:rect l="l" t="t" r="r" b="b"/>
                <a:pathLst>
                  <a:path w="642094" h="265887" extrusionOk="0">
                    <a:moveTo>
                      <a:pt x="642002" y="263552"/>
                    </a:moveTo>
                    <a:cubicBezTo>
                      <a:pt x="634287" y="279840"/>
                      <a:pt x="401972" y="207260"/>
                      <a:pt x="299388" y="158968"/>
                    </a:cubicBezTo>
                    <a:cubicBezTo>
                      <a:pt x="196803" y="110581"/>
                      <a:pt x="-7413" y="20760"/>
                      <a:pt x="207" y="4472"/>
                    </a:cubicBezTo>
                    <a:cubicBezTo>
                      <a:pt x="7827" y="-11815"/>
                      <a:pt x="211853" y="18093"/>
                      <a:pt x="314437" y="66480"/>
                    </a:cubicBezTo>
                    <a:cubicBezTo>
                      <a:pt x="417021" y="114867"/>
                      <a:pt x="649622" y="247265"/>
                      <a:pt x="641907" y="2635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220" name="Google Shape;4220;p43"/>
              <p:cNvGrpSpPr/>
              <p:nvPr/>
            </p:nvGrpSpPr>
            <p:grpSpPr>
              <a:xfrm>
                <a:off x="1053845" y="4879562"/>
                <a:ext cx="624649" cy="279938"/>
                <a:chOff x="1053845" y="4879562"/>
                <a:chExt cx="624649" cy="279938"/>
              </a:xfrm>
            </p:grpSpPr>
            <p:sp>
              <p:nvSpPr>
                <p:cNvPr id="4221" name="Google Shape;4221;p43"/>
                <p:cNvSpPr/>
                <p:nvPr/>
              </p:nvSpPr>
              <p:spPr>
                <a:xfrm>
                  <a:off x="1058798" y="4879562"/>
                  <a:ext cx="619696" cy="250983"/>
                </a:xfrm>
                <a:custGeom>
                  <a:avLst/>
                  <a:gdLst/>
                  <a:ahLst/>
                  <a:cxnLst/>
                  <a:rect l="l" t="t" r="r" b="b"/>
                  <a:pathLst>
                    <a:path w="619696" h="250983" extrusionOk="0">
                      <a:moveTo>
                        <a:pt x="335566" y="0"/>
                      </a:moveTo>
                      <a:cubicBezTo>
                        <a:pt x="316992" y="60484"/>
                        <a:pt x="241554" y="94488"/>
                        <a:pt x="196691" y="114109"/>
                      </a:cubicBezTo>
                      <a:cubicBezTo>
                        <a:pt x="119634" y="147828"/>
                        <a:pt x="40386" y="171069"/>
                        <a:pt x="0" y="250984"/>
                      </a:cubicBezTo>
                      <a:lnTo>
                        <a:pt x="582930" y="248888"/>
                      </a:lnTo>
                      <a:lnTo>
                        <a:pt x="619697" y="28194"/>
                      </a:lnTo>
                      <a:lnTo>
                        <a:pt x="33556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2" name="Google Shape;4222;p43"/>
                <p:cNvSpPr/>
                <p:nvPr/>
              </p:nvSpPr>
              <p:spPr>
                <a:xfrm>
                  <a:off x="1053845" y="5128259"/>
                  <a:ext cx="587978" cy="31241"/>
                </a:xfrm>
                <a:custGeom>
                  <a:avLst/>
                  <a:gdLst/>
                  <a:ahLst/>
                  <a:cxnLst/>
                  <a:rect l="l" t="t" r="r" b="b"/>
                  <a:pathLst>
                    <a:path w="587978" h="31241" extrusionOk="0">
                      <a:moveTo>
                        <a:pt x="582930" y="29051"/>
                      </a:moveTo>
                      <a:lnTo>
                        <a:pt x="0" y="31242"/>
                      </a:lnTo>
                      <a:lnTo>
                        <a:pt x="5048" y="2191"/>
                      </a:lnTo>
                      <a:lnTo>
                        <a:pt x="587978" y="0"/>
                      </a:lnTo>
                      <a:lnTo>
                        <a:pt x="582930" y="2905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3" name="Google Shape;4223;p43"/>
                <p:cNvSpPr/>
                <p:nvPr/>
              </p:nvSpPr>
              <p:spPr>
                <a:xfrm>
                  <a:off x="1216842" y="5001050"/>
                  <a:ext cx="16524" cy="35959"/>
                </a:xfrm>
                <a:custGeom>
                  <a:avLst/>
                  <a:gdLst/>
                  <a:ahLst/>
                  <a:cxnLst/>
                  <a:rect l="l" t="t" r="r" b="b"/>
                  <a:pathLst>
                    <a:path w="16524" h="35959" extrusionOk="0">
                      <a:moveTo>
                        <a:pt x="12739" y="35960"/>
                      </a:moveTo>
                      <a:cubicBezTo>
                        <a:pt x="11596" y="35960"/>
                        <a:pt x="10548" y="35388"/>
                        <a:pt x="10263" y="34245"/>
                      </a:cubicBezTo>
                      <a:lnTo>
                        <a:pt x="166" y="4622"/>
                      </a:lnTo>
                      <a:cubicBezTo>
                        <a:pt x="-405" y="3098"/>
                        <a:pt x="547" y="1193"/>
                        <a:pt x="2262" y="336"/>
                      </a:cubicBezTo>
                      <a:cubicBezTo>
                        <a:pt x="3976" y="-426"/>
                        <a:pt x="5786" y="146"/>
                        <a:pt x="6262" y="1670"/>
                      </a:cubicBezTo>
                      <a:lnTo>
                        <a:pt x="16359" y="31292"/>
                      </a:lnTo>
                      <a:cubicBezTo>
                        <a:pt x="16930" y="32816"/>
                        <a:pt x="15978" y="34721"/>
                        <a:pt x="14263" y="35579"/>
                      </a:cubicBezTo>
                      <a:cubicBezTo>
                        <a:pt x="13787" y="35864"/>
                        <a:pt x="13215" y="35960"/>
                        <a:pt x="12739" y="359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4" name="Google Shape;4224;p43"/>
                <p:cNvSpPr/>
                <p:nvPr/>
              </p:nvSpPr>
              <p:spPr>
                <a:xfrm>
                  <a:off x="1248023" y="4988227"/>
                  <a:ext cx="20362" cy="38496"/>
                </a:xfrm>
                <a:custGeom>
                  <a:avLst/>
                  <a:gdLst/>
                  <a:ahLst/>
                  <a:cxnLst/>
                  <a:rect l="l" t="t" r="r" b="b"/>
                  <a:pathLst>
                    <a:path w="20362" h="38496" extrusionOk="0">
                      <a:moveTo>
                        <a:pt x="16611" y="38496"/>
                      </a:moveTo>
                      <a:cubicBezTo>
                        <a:pt x="15563" y="38496"/>
                        <a:pt x="14610" y="37925"/>
                        <a:pt x="14134" y="36972"/>
                      </a:cubicBezTo>
                      <a:lnTo>
                        <a:pt x="227" y="4873"/>
                      </a:lnTo>
                      <a:cubicBezTo>
                        <a:pt x="-439" y="3349"/>
                        <a:pt x="418" y="1444"/>
                        <a:pt x="2037" y="491"/>
                      </a:cubicBezTo>
                      <a:cubicBezTo>
                        <a:pt x="3656" y="-461"/>
                        <a:pt x="5562" y="15"/>
                        <a:pt x="6228" y="1539"/>
                      </a:cubicBezTo>
                      <a:lnTo>
                        <a:pt x="20135" y="33639"/>
                      </a:lnTo>
                      <a:cubicBezTo>
                        <a:pt x="20801" y="35163"/>
                        <a:pt x="19944" y="37067"/>
                        <a:pt x="18325" y="38020"/>
                      </a:cubicBezTo>
                      <a:cubicBezTo>
                        <a:pt x="17753" y="38306"/>
                        <a:pt x="17182" y="38496"/>
                        <a:pt x="16611" y="384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5" name="Google Shape;4225;p43"/>
                <p:cNvSpPr/>
                <p:nvPr/>
              </p:nvSpPr>
              <p:spPr>
                <a:xfrm>
                  <a:off x="1280148" y="4974643"/>
                  <a:ext cx="21644" cy="35982"/>
                </a:xfrm>
                <a:custGeom>
                  <a:avLst/>
                  <a:gdLst/>
                  <a:ahLst/>
                  <a:cxnLst/>
                  <a:rect l="l" t="t" r="r" b="b"/>
                  <a:pathLst>
                    <a:path w="21644" h="35982" extrusionOk="0">
                      <a:moveTo>
                        <a:pt x="17823" y="35887"/>
                      </a:moveTo>
                      <a:cubicBezTo>
                        <a:pt x="16775" y="35887"/>
                        <a:pt x="15918" y="35411"/>
                        <a:pt x="15442" y="34554"/>
                      </a:cubicBezTo>
                      <a:lnTo>
                        <a:pt x="297" y="4931"/>
                      </a:lnTo>
                      <a:cubicBezTo>
                        <a:pt x="-465" y="3502"/>
                        <a:pt x="297" y="1502"/>
                        <a:pt x="1916" y="549"/>
                      </a:cubicBezTo>
                      <a:cubicBezTo>
                        <a:pt x="3536" y="-403"/>
                        <a:pt x="5441" y="-117"/>
                        <a:pt x="6203" y="1407"/>
                      </a:cubicBezTo>
                      <a:lnTo>
                        <a:pt x="21347" y="31029"/>
                      </a:lnTo>
                      <a:cubicBezTo>
                        <a:pt x="22109" y="32458"/>
                        <a:pt x="21347" y="34459"/>
                        <a:pt x="19728" y="35411"/>
                      </a:cubicBezTo>
                      <a:cubicBezTo>
                        <a:pt x="19157" y="35792"/>
                        <a:pt x="18490" y="35982"/>
                        <a:pt x="17823" y="359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6" name="Google Shape;4226;p43"/>
                <p:cNvSpPr/>
                <p:nvPr/>
              </p:nvSpPr>
              <p:spPr>
                <a:xfrm>
                  <a:off x="1315103" y="4957927"/>
                  <a:ext cx="21743" cy="34886"/>
                </a:xfrm>
                <a:custGeom>
                  <a:avLst/>
                  <a:gdLst/>
                  <a:ahLst/>
                  <a:cxnLst/>
                  <a:rect l="l" t="t" r="r" b="b"/>
                  <a:pathLst>
                    <a:path w="21743" h="34886" extrusionOk="0">
                      <a:moveTo>
                        <a:pt x="18015" y="34887"/>
                      </a:moveTo>
                      <a:cubicBezTo>
                        <a:pt x="17063" y="34887"/>
                        <a:pt x="16110" y="34410"/>
                        <a:pt x="15634" y="33553"/>
                      </a:cubicBezTo>
                      <a:lnTo>
                        <a:pt x="299" y="4978"/>
                      </a:lnTo>
                      <a:cubicBezTo>
                        <a:pt x="-463" y="3549"/>
                        <a:pt x="299" y="1549"/>
                        <a:pt x="1823" y="596"/>
                      </a:cubicBezTo>
                      <a:cubicBezTo>
                        <a:pt x="3442" y="-451"/>
                        <a:pt x="5347" y="-70"/>
                        <a:pt x="6109" y="1359"/>
                      </a:cubicBezTo>
                      <a:lnTo>
                        <a:pt x="21444" y="29934"/>
                      </a:lnTo>
                      <a:cubicBezTo>
                        <a:pt x="22206" y="31362"/>
                        <a:pt x="21444" y="33362"/>
                        <a:pt x="19920" y="34315"/>
                      </a:cubicBezTo>
                      <a:cubicBezTo>
                        <a:pt x="19254" y="34696"/>
                        <a:pt x="18587" y="34887"/>
                        <a:pt x="18015" y="348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7" name="Google Shape;4227;p43"/>
                <p:cNvSpPr/>
                <p:nvPr/>
              </p:nvSpPr>
              <p:spPr>
                <a:xfrm>
                  <a:off x="1499133" y="5011134"/>
                  <a:ext cx="165528" cy="123982"/>
                </a:xfrm>
                <a:custGeom>
                  <a:avLst/>
                  <a:gdLst/>
                  <a:ahLst/>
                  <a:cxnLst/>
                  <a:rect l="l" t="t" r="r" b="b"/>
                  <a:pathLst>
                    <a:path w="165528" h="123982" extrusionOk="0">
                      <a:moveTo>
                        <a:pt x="2673" y="123983"/>
                      </a:moveTo>
                      <a:cubicBezTo>
                        <a:pt x="1053" y="123983"/>
                        <a:pt x="-90" y="122745"/>
                        <a:pt x="6" y="121126"/>
                      </a:cubicBezTo>
                      <a:cubicBezTo>
                        <a:pt x="2482" y="87693"/>
                        <a:pt x="15341" y="60356"/>
                        <a:pt x="38106" y="39972"/>
                      </a:cubicBezTo>
                      <a:cubicBezTo>
                        <a:pt x="85826" y="-2699"/>
                        <a:pt x="159835" y="-32"/>
                        <a:pt x="162978" y="63"/>
                      </a:cubicBezTo>
                      <a:cubicBezTo>
                        <a:pt x="164693" y="63"/>
                        <a:pt x="165836" y="1587"/>
                        <a:pt x="165455" y="3396"/>
                      </a:cubicBezTo>
                      <a:cubicBezTo>
                        <a:pt x="165074" y="5111"/>
                        <a:pt x="163645" y="6445"/>
                        <a:pt x="161645" y="6445"/>
                      </a:cubicBezTo>
                      <a:cubicBezTo>
                        <a:pt x="160883" y="6445"/>
                        <a:pt x="87350" y="3778"/>
                        <a:pt x="41916" y="44354"/>
                      </a:cubicBezTo>
                      <a:cubicBezTo>
                        <a:pt x="20675" y="63309"/>
                        <a:pt x="8769" y="88931"/>
                        <a:pt x="6387" y="120459"/>
                      </a:cubicBezTo>
                      <a:cubicBezTo>
                        <a:pt x="6292" y="122173"/>
                        <a:pt x="4673" y="123697"/>
                        <a:pt x="2958" y="123888"/>
                      </a:cubicBezTo>
                      <a:cubicBezTo>
                        <a:pt x="2863" y="123888"/>
                        <a:pt x="2768" y="123888"/>
                        <a:pt x="2673" y="1238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8" name="Google Shape;4228;p43"/>
                <p:cNvSpPr/>
                <p:nvPr/>
              </p:nvSpPr>
              <p:spPr>
                <a:xfrm>
                  <a:off x="1527426" y="4933378"/>
                  <a:ext cx="75727" cy="74580"/>
                </a:xfrm>
                <a:custGeom>
                  <a:avLst/>
                  <a:gdLst/>
                  <a:ahLst/>
                  <a:cxnLst/>
                  <a:rect l="l" t="t" r="r" b="b"/>
                  <a:pathLst>
                    <a:path w="75727" h="74580" extrusionOk="0">
                      <a:moveTo>
                        <a:pt x="31434" y="74581"/>
                      </a:moveTo>
                      <a:cubicBezTo>
                        <a:pt x="10860" y="74581"/>
                        <a:pt x="-3046" y="58007"/>
                        <a:pt x="573" y="37433"/>
                      </a:cubicBezTo>
                      <a:cubicBezTo>
                        <a:pt x="4097" y="16859"/>
                        <a:pt x="23719" y="95"/>
                        <a:pt x="44293" y="0"/>
                      </a:cubicBezTo>
                      <a:cubicBezTo>
                        <a:pt x="64867" y="0"/>
                        <a:pt x="78773" y="16573"/>
                        <a:pt x="75154" y="37147"/>
                      </a:cubicBezTo>
                      <a:cubicBezTo>
                        <a:pt x="71630" y="57721"/>
                        <a:pt x="52008" y="74486"/>
                        <a:pt x="31434" y="74581"/>
                      </a:cubicBezTo>
                      <a:close/>
                      <a:moveTo>
                        <a:pt x="43150" y="6668"/>
                      </a:moveTo>
                      <a:cubicBezTo>
                        <a:pt x="26291" y="6668"/>
                        <a:pt x="10098" y="20479"/>
                        <a:pt x="7241" y="37433"/>
                      </a:cubicBezTo>
                      <a:cubicBezTo>
                        <a:pt x="4288" y="54293"/>
                        <a:pt x="15718" y="68008"/>
                        <a:pt x="32577" y="67913"/>
                      </a:cubicBezTo>
                      <a:cubicBezTo>
                        <a:pt x="49436" y="67913"/>
                        <a:pt x="65629" y="54102"/>
                        <a:pt x="68486" y="37147"/>
                      </a:cubicBezTo>
                      <a:cubicBezTo>
                        <a:pt x="71439" y="20288"/>
                        <a:pt x="60009" y="6572"/>
                        <a:pt x="43150" y="6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29" name="Google Shape;4229;p43"/>
                <p:cNvSpPr/>
                <p:nvPr/>
              </p:nvSpPr>
              <p:spPr>
                <a:xfrm>
                  <a:off x="1153626" y="5025199"/>
                  <a:ext cx="24275" cy="108299"/>
                </a:xfrm>
                <a:custGeom>
                  <a:avLst/>
                  <a:gdLst/>
                  <a:ahLst/>
                  <a:cxnLst/>
                  <a:rect l="l" t="t" r="r" b="b"/>
                  <a:pathLst>
                    <a:path w="24275" h="108299" extrusionOk="0">
                      <a:moveTo>
                        <a:pt x="2803" y="108299"/>
                      </a:moveTo>
                      <a:cubicBezTo>
                        <a:pt x="994" y="108299"/>
                        <a:pt x="-245" y="106775"/>
                        <a:pt x="41" y="104966"/>
                      </a:cubicBezTo>
                      <a:lnTo>
                        <a:pt x="17567" y="3334"/>
                      </a:lnTo>
                      <a:cubicBezTo>
                        <a:pt x="17853" y="1524"/>
                        <a:pt x="19663" y="0"/>
                        <a:pt x="21472" y="0"/>
                      </a:cubicBezTo>
                      <a:cubicBezTo>
                        <a:pt x="23282" y="0"/>
                        <a:pt x="24520" y="1524"/>
                        <a:pt x="24235" y="3334"/>
                      </a:cubicBezTo>
                      <a:lnTo>
                        <a:pt x="6709" y="104966"/>
                      </a:lnTo>
                      <a:cubicBezTo>
                        <a:pt x="6423" y="106775"/>
                        <a:pt x="4613" y="108299"/>
                        <a:pt x="2803" y="1082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230" name="Google Shape;4230;p43"/>
              <p:cNvSpPr/>
              <p:nvPr/>
            </p:nvSpPr>
            <p:spPr>
              <a:xfrm>
                <a:off x="1378552" y="4853368"/>
                <a:ext cx="335660" cy="162210"/>
              </a:xfrm>
              <a:custGeom>
                <a:avLst/>
                <a:gdLst/>
                <a:ahLst/>
                <a:cxnLst/>
                <a:rect l="l" t="t" r="r" b="b"/>
                <a:pathLst>
                  <a:path w="335660" h="162210" extrusionOk="0">
                    <a:moveTo>
                      <a:pt x="306134" y="162211"/>
                    </a:moveTo>
                    <a:cubicBezTo>
                      <a:pt x="306134" y="162211"/>
                      <a:pt x="223742" y="100679"/>
                      <a:pt x="0" y="26194"/>
                    </a:cubicBezTo>
                    <a:lnTo>
                      <a:pt x="113919" y="0"/>
                    </a:lnTo>
                    <a:lnTo>
                      <a:pt x="307276" y="33528"/>
                    </a:lnTo>
                    <a:lnTo>
                      <a:pt x="335661" y="104489"/>
                    </a:lnTo>
                    <a:lnTo>
                      <a:pt x="306038" y="16221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1" name="Google Shape;4231;p43"/>
              <p:cNvSpPr/>
              <p:nvPr/>
            </p:nvSpPr>
            <p:spPr>
              <a:xfrm>
                <a:off x="1599865" y="4458856"/>
                <a:ext cx="1595619" cy="495994"/>
              </a:xfrm>
              <a:custGeom>
                <a:avLst/>
                <a:gdLst/>
                <a:ahLst/>
                <a:cxnLst/>
                <a:rect l="l" t="t" r="r" b="b"/>
                <a:pathLst>
                  <a:path w="1595619" h="495994" extrusionOk="0">
                    <a:moveTo>
                      <a:pt x="8145" y="494810"/>
                    </a:moveTo>
                    <a:cubicBezTo>
                      <a:pt x="117492" y="401084"/>
                      <a:pt x="229696" y="310597"/>
                      <a:pt x="344663" y="223824"/>
                    </a:cubicBezTo>
                    <a:cubicBezTo>
                      <a:pt x="399908" y="182104"/>
                      <a:pt x="455820" y="141242"/>
                      <a:pt x="512208" y="101237"/>
                    </a:cubicBezTo>
                    <a:cubicBezTo>
                      <a:pt x="570501" y="59899"/>
                      <a:pt x="626317" y="13512"/>
                      <a:pt x="702898" y="27990"/>
                    </a:cubicBezTo>
                    <a:cubicBezTo>
                      <a:pt x="735664" y="34181"/>
                      <a:pt x="766430" y="52278"/>
                      <a:pt x="796243" y="66757"/>
                    </a:cubicBezTo>
                    <a:cubicBezTo>
                      <a:pt x="847011" y="91426"/>
                      <a:pt x="897875" y="116096"/>
                      <a:pt x="948643" y="140766"/>
                    </a:cubicBezTo>
                    <a:cubicBezTo>
                      <a:pt x="1073611" y="201440"/>
                      <a:pt x="1198674" y="262210"/>
                      <a:pt x="1323642" y="322884"/>
                    </a:cubicBezTo>
                    <a:cubicBezTo>
                      <a:pt x="1360981" y="340982"/>
                      <a:pt x="1398223" y="359079"/>
                      <a:pt x="1435561" y="377272"/>
                    </a:cubicBezTo>
                    <a:cubicBezTo>
                      <a:pt x="1482234" y="399941"/>
                      <a:pt x="1535383" y="399655"/>
                      <a:pt x="1571769" y="357269"/>
                    </a:cubicBezTo>
                    <a:cubicBezTo>
                      <a:pt x="1613298" y="308977"/>
                      <a:pt x="1589771" y="238397"/>
                      <a:pt x="1581199" y="182200"/>
                    </a:cubicBezTo>
                    <a:cubicBezTo>
                      <a:pt x="1572055" y="122573"/>
                      <a:pt x="1563006" y="63042"/>
                      <a:pt x="1553862" y="3415"/>
                    </a:cubicBezTo>
                    <a:cubicBezTo>
                      <a:pt x="1552909" y="-2585"/>
                      <a:pt x="1543765" y="-14"/>
                      <a:pt x="1544718" y="5987"/>
                    </a:cubicBezTo>
                    <a:cubicBezTo>
                      <a:pt x="1552242" y="54946"/>
                      <a:pt x="1559672" y="103904"/>
                      <a:pt x="1567197" y="152767"/>
                    </a:cubicBezTo>
                    <a:cubicBezTo>
                      <a:pt x="1571959" y="184009"/>
                      <a:pt x="1576722" y="215156"/>
                      <a:pt x="1581484" y="246398"/>
                    </a:cubicBezTo>
                    <a:cubicBezTo>
                      <a:pt x="1585104" y="270020"/>
                      <a:pt x="1590342" y="293261"/>
                      <a:pt x="1583294" y="316978"/>
                    </a:cubicBezTo>
                    <a:cubicBezTo>
                      <a:pt x="1566625" y="372700"/>
                      <a:pt x="1503951" y="397941"/>
                      <a:pt x="1452230" y="374700"/>
                    </a:cubicBezTo>
                    <a:cubicBezTo>
                      <a:pt x="1445944" y="371842"/>
                      <a:pt x="1439848" y="368699"/>
                      <a:pt x="1433656" y="365651"/>
                    </a:cubicBezTo>
                    <a:cubicBezTo>
                      <a:pt x="1394128" y="346411"/>
                      <a:pt x="1354504" y="327170"/>
                      <a:pt x="1314975" y="308025"/>
                    </a:cubicBezTo>
                    <a:cubicBezTo>
                      <a:pt x="1191912" y="248208"/>
                      <a:pt x="1068849" y="188486"/>
                      <a:pt x="945786" y="128669"/>
                    </a:cubicBezTo>
                    <a:cubicBezTo>
                      <a:pt x="896827" y="104857"/>
                      <a:pt x="847869" y="81044"/>
                      <a:pt x="798815" y="57327"/>
                    </a:cubicBezTo>
                    <a:cubicBezTo>
                      <a:pt x="771288" y="43992"/>
                      <a:pt x="742808" y="27323"/>
                      <a:pt x="712899" y="20275"/>
                    </a:cubicBezTo>
                    <a:cubicBezTo>
                      <a:pt x="650035" y="5606"/>
                      <a:pt x="598790" y="29133"/>
                      <a:pt x="548212" y="64375"/>
                    </a:cubicBezTo>
                    <a:cubicBezTo>
                      <a:pt x="485252" y="108286"/>
                      <a:pt x="423054" y="153244"/>
                      <a:pt x="361617" y="199249"/>
                    </a:cubicBezTo>
                    <a:cubicBezTo>
                      <a:pt x="238459" y="291451"/>
                      <a:pt x="118349" y="387844"/>
                      <a:pt x="1572" y="488047"/>
                    </a:cubicBezTo>
                    <a:cubicBezTo>
                      <a:pt x="-3095" y="492048"/>
                      <a:pt x="3668" y="498716"/>
                      <a:pt x="8335" y="494810"/>
                    </a:cubicBezTo>
                    <a:lnTo>
                      <a:pt x="8335" y="4948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2" name="Google Shape;4232;p43"/>
              <p:cNvSpPr/>
              <p:nvPr/>
            </p:nvSpPr>
            <p:spPr>
              <a:xfrm>
                <a:off x="1968912" y="3717086"/>
                <a:ext cx="593455" cy="567353"/>
              </a:xfrm>
              <a:custGeom>
                <a:avLst/>
                <a:gdLst/>
                <a:ahLst/>
                <a:cxnLst/>
                <a:rect l="l" t="t" r="r" b="b"/>
                <a:pathLst>
                  <a:path w="593455" h="567353" extrusionOk="0">
                    <a:moveTo>
                      <a:pt x="563785" y="533635"/>
                    </a:moveTo>
                    <a:lnTo>
                      <a:pt x="173545" y="503631"/>
                    </a:lnTo>
                    <a:cubicBezTo>
                      <a:pt x="164116" y="502870"/>
                      <a:pt x="156305" y="496012"/>
                      <a:pt x="154400" y="486772"/>
                    </a:cubicBezTo>
                    <a:lnTo>
                      <a:pt x="60769" y="31858"/>
                    </a:lnTo>
                    <a:cubicBezTo>
                      <a:pt x="56293" y="10332"/>
                      <a:pt x="35242" y="-3575"/>
                      <a:pt x="13716" y="807"/>
                    </a:cubicBezTo>
                    <a:lnTo>
                      <a:pt x="0" y="3664"/>
                    </a:lnTo>
                    <a:lnTo>
                      <a:pt x="108966" y="533159"/>
                    </a:lnTo>
                    <a:lnTo>
                      <a:pt x="108966" y="533826"/>
                    </a:lnTo>
                    <a:cubicBezTo>
                      <a:pt x="111538" y="545732"/>
                      <a:pt x="121825" y="554304"/>
                      <a:pt x="133921" y="554686"/>
                    </a:cubicBezTo>
                    <a:lnTo>
                      <a:pt x="133921" y="554686"/>
                    </a:lnTo>
                    <a:lnTo>
                      <a:pt x="593407" y="567354"/>
                    </a:lnTo>
                    <a:cubicBezTo>
                      <a:pt x="594360" y="549923"/>
                      <a:pt x="581120" y="534969"/>
                      <a:pt x="563785" y="5336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3" name="Google Shape;4233;p43"/>
              <p:cNvSpPr/>
              <p:nvPr/>
            </p:nvSpPr>
            <p:spPr>
              <a:xfrm>
                <a:off x="2267140" y="3729510"/>
                <a:ext cx="985355" cy="967838"/>
              </a:xfrm>
              <a:custGeom>
                <a:avLst/>
                <a:gdLst/>
                <a:ahLst/>
                <a:cxnLst/>
                <a:rect l="l" t="t" r="r" b="b"/>
                <a:pathLst>
                  <a:path w="985355" h="967838" extrusionOk="0">
                    <a:moveTo>
                      <a:pt x="152209" y="565122"/>
                    </a:moveTo>
                    <a:lnTo>
                      <a:pt x="795338" y="955361"/>
                    </a:lnTo>
                    <a:cubicBezTo>
                      <a:pt x="813340" y="963743"/>
                      <a:pt x="832580" y="967839"/>
                      <a:pt x="851726" y="967839"/>
                    </a:cubicBezTo>
                    <a:cubicBezTo>
                      <a:pt x="888492" y="967839"/>
                      <a:pt x="924973" y="952694"/>
                      <a:pt x="951357" y="923547"/>
                    </a:cubicBezTo>
                    <a:cubicBezTo>
                      <a:pt x="979742" y="892210"/>
                      <a:pt x="990505" y="848586"/>
                      <a:pt x="983075" y="806961"/>
                    </a:cubicBezTo>
                    <a:lnTo>
                      <a:pt x="889349" y="141545"/>
                    </a:lnTo>
                    <a:cubicBezTo>
                      <a:pt x="875919" y="66583"/>
                      <a:pt x="798100" y="-14761"/>
                      <a:pt x="722947" y="2289"/>
                    </a:cubicBezTo>
                    <a:cubicBezTo>
                      <a:pt x="652558" y="18291"/>
                      <a:pt x="612934" y="123161"/>
                      <a:pt x="625602" y="194218"/>
                    </a:cubicBezTo>
                    <a:lnTo>
                      <a:pt x="674465" y="603888"/>
                    </a:lnTo>
                    <a:lnTo>
                      <a:pt x="290131" y="425485"/>
                    </a:lnTo>
                    <a:cubicBezTo>
                      <a:pt x="254508" y="408912"/>
                      <a:pt x="213455" y="408626"/>
                      <a:pt x="177546" y="424723"/>
                    </a:cubicBezTo>
                    <a:lnTo>
                      <a:pt x="38862" y="486826"/>
                    </a:lnTo>
                    <a:cubicBezTo>
                      <a:pt x="15240" y="497399"/>
                      <a:pt x="0" y="520925"/>
                      <a:pt x="0" y="546929"/>
                    </a:cubicBezTo>
                    <a:lnTo>
                      <a:pt x="0" y="546929"/>
                    </a:lnTo>
                    <a:lnTo>
                      <a:pt x="125349" y="556549"/>
                    </a:lnTo>
                    <a:cubicBezTo>
                      <a:pt x="134874" y="557311"/>
                      <a:pt x="144018" y="560264"/>
                      <a:pt x="152209" y="565217"/>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4" name="Google Shape;4234;p43"/>
              <p:cNvSpPr/>
              <p:nvPr/>
            </p:nvSpPr>
            <p:spPr>
              <a:xfrm>
                <a:off x="2878283" y="3707430"/>
                <a:ext cx="367074" cy="548053"/>
              </a:xfrm>
              <a:custGeom>
                <a:avLst/>
                <a:gdLst/>
                <a:ahLst/>
                <a:cxnLst/>
                <a:rect l="l" t="t" r="r" b="b"/>
                <a:pathLst>
                  <a:path w="367074" h="548053" extrusionOk="0">
                    <a:moveTo>
                      <a:pt x="7315" y="548053"/>
                    </a:moveTo>
                    <a:cubicBezTo>
                      <a:pt x="6172" y="436801"/>
                      <a:pt x="2743" y="362221"/>
                      <a:pt x="1314" y="250969"/>
                    </a:cubicBezTo>
                    <a:cubicBezTo>
                      <a:pt x="743" y="204392"/>
                      <a:pt x="-5639" y="116857"/>
                      <a:pt x="15983" y="73804"/>
                    </a:cubicBezTo>
                    <a:cubicBezTo>
                      <a:pt x="33604" y="38656"/>
                      <a:pt x="66084" y="12177"/>
                      <a:pt x="104660" y="3414"/>
                    </a:cubicBezTo>
                    <a:cubicBezTo>
                      <a:pt x="179813" y="-13731"/>
                      <a:pt x="253155" y="35513"/>
                      <a:pt x="266490" y="110475"/>
                    </a:cubicBezTo>
                    <a:lnTo>
                      <a:pt x="367074" y="511668"/>
                    </a:lnTo>
                    <a:lnTo>
                      <a:pt x="7410" y="54795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5" name="Google Shape;4235;p43"/>
              <p:cNvSpPr/>
              <p:nvPr/>
            </p:nvSpPr>
            <p:spPr>
              <a:xfrm>
                <a:off x="2834353" y="3381201"/>
                <a:ext cx="241461" cy="234012"/>
              </a:xfrm>
              <a:custGeom>
                <a:avLst/>
                <a:gdLst/>
                <a:ahLst/>
                <a:cxnLst/>
                <a:rect l="l" t="t" r="r" b="b"/>
                <a:pathLst>
                  <a:path w="241461" h="234012" extrusionOk="0">
                    <a:moveTo>
                      <a:pt x="212979" y="233917"/>
                    </a:moveTo>
                    <a:cubicBezTo>
                      <a:pt x="236220" y="186673"/>
                      <a:pt x="252508" y="120855"/>
                      <a:pt x="232315" y="70182"/>
                    </a:cubicBezTo>
                    <a:cubicBezTo>
                      <a:pt x="220599" y="40750"/>
                      <a:pt x="195834" y="16747"/>
                      <a:pt x="166021" y="6079"/>
                    </a:cubicBezTo>
                    <a:cubicBezTo>
                      <a:pt x="135064" y="-5065"/>
                      <a:pt x="101155" y="364"/>
                      <a:pt x="71342" y="12270"/>
                    </a:cubicBezTo>
                    <a:cubicBezTo>
                      <a:pt x="56483" y="18176"/>
                      <a:pt x="42291" y="25796"/>
                      <a:pt x="28861" y="34463"/>
                    </a:cubicBezTo>
                    <a:cubicBezTo>
                      <a:pt x="24384" y="37321"/>
                      <a:pt x="3715" y="58943"/>
                      <a:pt x="0" y="58847"/>
                    </a:cubicBezTo>
                    <a:cubicBezTo>
                      <a:pt x="0" y="58847"/>
                      <a:pt x="121063" y="61895"/>
                      <a:pt x="158591" y="110282"/>
                    </a:cubicBezTo>
                    <a:cubicBezTo>
                      <a:pt x="196120" y="158669"/>
                      <a:pt x="213074" y="234012"/>
                      <a:pt x="213074" y="2340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6" name="Google Shape;4236;p43"/>
              <p:cNvSpPr/>
              <p:nvPr/>
            </p:nvSpPr>
            <p:spPr>
              <a:xfrm>
                <a:off x="2996374" y="3367218"/>
                <a:ext cx="496797" cy="385176"/>
              </a:xfrm>
              <a:custGeom>
                <a:avLst/>
                <a:gdLst/>
                <a:ahLst/>
                <a:cxnLst/>
                <a:rect l="l" t="t" r="r" b="b"/>
                <a:pathLst>
                  <a:path w="496797" h="385176" extrusionOk="0">
                    <a:moveTo>
                      <a:pt x="191" y="30254"/>
                    </a:moveTo>
                    <a:cubicBezTo>
                      <a:pt x="25241" y="18728"/>
                      <a:pt x="50578" y="7108"/>
                      <a:pt x="77629" y="2250"/>
                    </a:cubicBezTo>
                    <a:cubicBezTo>
                      <a:pt x="104680" y="-2607"/>
                      <a:pt x="134207" y="-131"/>
                      <a:pt x="157258" y="14919"/>
                    </a:cubicBezTo>
                    <a:cubicBezTo>
                      <a:pt x="185452" y="33397"/>
                      <a:pt x="199453" y="67211"/>
                      <a:pt x="207550" y="99882"/>
                    </a:cubicBezTo>
                    <a:cubicBezTo>
                      <a:pt x="215646" y="132648"/>
                      <a:pt x="219837" y="166937"/>
                      <a:pt x="235267" y="196846"/>
                    </a:cubicBezTo>
                    <a:cubicBezTo>
                      <a:pt x="250793" y="226755"/>
                      <a:pt x="281845" y="252186"/>
                      <a:pt x="315277" y="247995"/>
                    </a:cubicBezTo>
                    <a:cubicBezTo>
                      <a:pt x="339281" y="245043"/>
                      <a:pt x="358902" y="227993"/>
                      <a:pt x="381476" y="219135"/>
                    </a:cubicBezTo>
                    <a:cubicBezTo>
                      <a:pt x="404622" y="210086"/>
                      <a:pt x="431578" y="210372"/>
                      <a:pt x="453866" y="221325"/>
                    </a:cubicBezTo>
                    <a:cubicBezTo>
                      <a:pt x="476155" y="232279"/>
                      <a:pt x="493109" y="254282"/>
                      <a:pt x="496252" y="278952"/>
                    </a:cubicBezTo>
                    <a:cubicBezTo>
                      <a:pt x="501015" y="316004"/>
                      <a:pt x="473964" y="352294"/>
                      <a:pt x="439293" y="366391"/>
                    </a:cubicBezTo>
                    <a:cubicBezTo>
                      <a:pt x="410051" y="378297"/>
                      <a:pt x="371380" y="388584"/>
                      <a:pt x="339852" y="384108"/>
                    </a:cubicBezTo>
                    <a:cubicBezTo>
                      <a:pt x="305848" y="379345"/>
                      <a:pt x="269176" y="359247"/>
                      <a:pt x="242507" y="338387"/>
                    </a:cubicBezTo>
                    <a:cubicBezTo>
                      <a:pt x="211455" y="314099"/>
                      <a:pt x="186976" y="280857"/>
                      <a:pt x="175736" y="243137"/>
                    </a:cubicBezTo>
                    <a:cubicBezTo>
                      <a:pt x="161353" y="194655"/>
                      <a:pt x="163640" y="146935"/>
                      <a:pt x="135636" y="102739"/>
                    </a:cubicBezTo>
                    <a:cubicBezTo>
                      <a:pt x="111347" y="64353"/>
                      <a:pt x="71152" y="30920"/>
                      <a:pt x="22860" y="40636"/>
                    </a:cubicBezTo>
                    <a:lnTo>
                      <a:pt x="0" y="301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7" name="Google Shape;4237;p43"/>
              <p:cNvSpPr/>
              <p:nvPr/>
            </p:nvSpPr>
            <p:spPr>
              <a:xfrm>
                <a:off x="3293839" y="4456761"/>
                <a:ext cx="171680" cy="278945"/>
              </a:xfrm>
              <a:custGeom>
                <a:avLst/>
                <a:gdLst/>
                <a:ahLst/>
                <a:cxnLst/>
                <a:rect l="l" t="t" r="r" b="b"/>
                <a:pathLst>
                  <a:path w="171680" h="278945" extrusionOk="0">
                    <a:moveTo>
                      <a:pt x="0" y="5892"/>
                    </a:moveTo>
                    <a:cubicBezTo>
                      <a:pt x="7048" y="50374"/>
                      <a:pt x="14478" y="94760"/>
                      <a:pt x="21812" y="139147"/>
                    </a:cubicBezTo>
                    <a:cubicBezTo>
                      <a:pt x="27813" y="175056"/>
                      <a:pt x="30385" y="210965"/>
                      <a:pt x="59531" y="236397"/>
                    </a:cubicBezTo>
                    <a:cubicBezTo>
                      <a:pt x="87249" y="260590"/>
                      <a:pt x="131731" y="267639"/>
                      <a:pt x="165830" y="278688"/>
                    </a:cubicBezTo>
                    <a:cubicBezTo>
                      <a:pt x="171640" y="280593"/>
                      <a:pt x="174212" y="271354"/>
                      <a:pt x="168402" y="269544"/>
                    </a:cubicBezTo>
                    <a:cubicBezTo>
                      <a:pt x="136588" y="259352"/>
                      <a:pt x="94774" y="252590"/>
                      <a:pt x="68389" y="231253"/>
                    </a:cubicBezTo>
                    <a:cubicBezTo>
                      <a:pt x="35719" y="204869"/>
                      <a:pt x="35243" y="161911"/>
                      <a:pt x="28861" y="123716"/>
                    </a:cubicBezTo>
                    <a:cubicBezTo>
                      <a:pt x="22193" y="83616"/>
                      <a:pt x="15526" y="43516"/>
                      <a:pt x="9239" y="3415"/>
                    </a:cubicBezTo>
                    <a:cubicBezTo>
                      <a:pt x="8287" y="-2585"/>
                      <a:pt x="-857" y="-14"/>
                      <a:pt x="95" y="5987"/>
                    </a:cubicBezTo>
                    <a:lnTo>
                      <a:pt x="95" y="598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8" name="Google Shape;4238;p43"/>
              <p:cNvSpPr/>
              <p:nvPr/>
            </p:nvSpPr>
            <p:spPr>
              <a:xfrm>
                <a:off x="2885421" y="4140175"/>
                <a:ext cx="336395" cy="54405"/>
              </a:xfrm>
              <a:custGeom>
                <a:avLst/>
                <a:gdLst/>
                <a:ahLst/>
                <a:cxnLst/>
                <a:rect l="l" t="t" r="r" b="b"/>
                <a:pathLst>
                  <a:path w="336395" h="54405" extrusionOk="0">
                    <a:moveTo>
                      <a:pt x="5987" y="54349"/>
                    </a:moveTo>
                    <a:cubicBezTo>
                      <a:pt x="114953" y="39300"/>
                      <a:pt x="223919" y="24250"/>
                      <a:pt x="332981" y="9201"/>
                    </a:cubicBezTo>
                    <a:cubicBezTo>
                      <a:pt x="338981" y="8343"/>
                      <a:pt x="336409" y="-801"/>
                      <a:pt x="330409" y="57"/>
                    </a:cubicBezTo>
                    <a:cubicBezTo>
                      <a:pt x="221443" y="15106"/>
                      <a:pt x="112477" y="30155"/>
                      <a:pt x="3415" y="45205"/>
                    </a:cubicBezTo>
                    <a:cubicBezTo>
                      <a:pt x="-2585" y="46062"/>
                      <a:pt x="-14" y="55206"/>
                      <a:pt x="5987" y="54349"/>
                    </a:cubicBezTo>
                    <a:lnTo>
                      <a:pt x="5987" y="5434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39" name="Google Shape;4239;p43"/>
              <p:cNvSpPr/>
              <p:nvPr/>
            </p:nvSpPr>
            <p:spPr>
              <a:xfrm>
                <a:off x="2931794" y="4250816"/>
                <a:ext cx="92011" cy="134492"/>
              </a:xfrm>
              <a:custGeom>
                <a:avLst/>
                <a:gdLst/>
                <a:ahLst/>
                <a:cxnLst/>
                <a:rect l="l" t="t" r="r" b="b"/>
                <a:pathLst>
                  <a:path w="92011" h="134492" extrusionOk="0">
                    <a:moveTo>
                      <a:pt x="9906" y="82391"/>
                    </a:moveTo>
                    <a:lnTo>
                      <a:pt x="92012" y="134493"/>
                    </a:lnTo>
                    <a:lnTo>
                      <a:pt x="0" y="0"/>
                    </a:lnTo>
                    <a:lnTo>
                      <a:pt x="9906" y="8239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240" name="Google Shape;4240;p43"/>
            <p:cNvGrpSpPr/>
            <p:nvPr/>
          </p:nvGrpSpPr>
          <p:grpSpPr>
            <a:xfrm>
              <a:off x="7128416" y="1700303"/>
              <a:ext cx="1370475" cy="407796"/>
              <a:chOff x="5581650" y="1319212"/>
              <a:chExt cx="1665826" cy="495680"/>
            </a:xfrm>
          </p:grpSpPr>
          <p:sp>
            <p:nvSpPr>
              <p:cNvPr id="4241" name="Google Shape;4241;p43"/>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2" name="Google Shape;4242;p43"/>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3" name="Google Shape;4243;p43"/>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4" name="Google Shape;4244;p43"/>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5" name="Google Shape;4245;p43"/>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6" name="Google Shape;4246;p43"/>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7" name="Google Shape;4247;p43"/>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8" name="Google Shape;4248;p43"/>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49" name="Google Shape;4249;p43"/>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0" name="Google Shape;4250;p43"/>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1" name="Google Shape;4251;p43"/>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2" name="Google Shape;4252;p43"/>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3" name="Google Shape;4253;p43"/>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4" name="Google Shape;4254;p43"/>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5" name="Google Shape;4255;p43"/>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6" name="Google Shape;4256;p43"/>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7" name="Google Shape;4257;p43"/>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8" name="Google Shape;4258;p43"/>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59" name="Google Shape;4259;p43"/>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0" name="Google Shape;4260;p43"/>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1" name="Google Shape;4261;p43"/>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2" name="Google Shape;4262;p43"/>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3" name="Google Shape;4263;p43"/>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4" name="Google Shape;4264;p43"/>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5" name="Google Shape;4265;p43"/>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6" name="Google Shape;4266;p43"/>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7" name="Google Shape;4267;p43"/>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8" name="Google Shape;4268;p43"/>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69" name="Google Shape;4269;p43"/>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0" name="Google Shape;4270;p43"/>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1" name="Google Shape;4271;p43"/>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2" name="Google Shape;4272;p43"/>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3" name="Google Shape;4273;p43"/>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4" name="Google Shape;4274;p43"/>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5" name="Google Shape;4275;p43"/>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6" name="Google Shape;4276;p43"/>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7" name="Google Shape;4277;p43"/>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8" name="Google Shape;4278;p43"/>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79" name="Google Shape;4279;p43"/>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0" name="Google Shape;4280;p43"/>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1" name="Google Shape;4281;p43"/>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2" name="Google Shape;4282;p43"/>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3" name="Google Shape;4283;p43"/>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4" name="Google Shape;4284;p43"/>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5" name="Google Shape;4285;p43"/>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6" name="Google Shape;4286;p43"/>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7" name="Google Shape;4287;p43"/>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8" name="Google Shape;4288;p43"/>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89" name="Google Shape;4289;p43"/>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0" name="Google Shape;4290;p43"/>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1" name="Google Shape;4291;p43"/>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2" name="Google Shape;4292;p43"/>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3" name="Google Shape;4293;p43"/>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4" name="Google Shape;4294;p43"/>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5" name="Google Shape;4295;p43"/>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6" name="Google Shape;4296;p43"/>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7" name="Google Shape;4297;p43"/>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8" name="Google Shape;4298;p43"/>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299" name="Google Shape;4299;p43"/>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0" name="Google Shape;4300;p43"/>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1" name="Google Shape;4301;p43"/>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2" name="Google Shape;4302;p43"/>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3" name="Google Shape;4303;p43"/>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4" name="Google Shape;4304;p43"/>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5" name="Google Shape;4305;p43"/>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6" name="Google Shape;4306;p43"/>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7" name="Google Shape;4307;p43"/>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8" name="Google Shape;4308;p43"/>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09" name="Google Shape;4309;p43"/>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0" name="Google Shape;4310;p43"/>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1" name="Google Shape;4311;p43"/>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2" name="Google Shape;4312;p43"/>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3" name="Google Shape;4313;p43"/>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4" name="Google Shape;4314;p43"/>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5" name="Google Shape;4315;p43"/>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6" name="Google Shape;4316;p43"/>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7" name="Google Shape;4317;p43"/>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8" name="Google Shape;4318;p43"/>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19" name="Google Shape;4319;p43"/>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0" name="Google Shape;4320;p43"/>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1" name="Google Shape;4321;p43"/>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2" name="Google Shape;4322;p43"/>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3" name="Google Shape;4323;p43"/>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4" name="Google Shape;4324;p43"/>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5" name="Google Shape;4325;p43"/>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6" name="Google Shape;4326;p43"/>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7" name="Google Shape;4327;p43"/>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8" name="Google Shape;4328;p43"/>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29" name="Google Shape;4329;p43"/>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0" name="Google Shape;4330;p43"/>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1" name="Google Shape;4331;p43"/>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2" name="Google Shape;4332;p43"/>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3" name="Google Shape;4333;p43"/>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4" name="Google Shape;4334;p43"/>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5" name="Google Shape;4335;p43"/>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6" name="Google Shape;4336;p43"/>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7" name="Google Shape;4337;p43"/>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8" name="Google Shape;4338;p43"/>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39" name="Google Shape;4339;p43"/>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0" name="Google Shape;4340;p43"/>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1" name="Google Shape;4341;p43"/>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2" name="Google Shape;4342;p43"/>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3" name="Google Shape;4343;p43"/>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4" name="Google Shape;4344;p43"/>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5" name="Google Shape;4345;p43"/>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6" name="Google Shape;4346;p43"/>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7" name="Google Shape;4347;p43"/>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8" name="Google Shape;4348;p43"/>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49" name="Google Shape;4349;p43"/>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0" name="Google Shape;4350;p43"/>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1" name="Google Shape;4351;p43"/>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2" name="Google Shape;4352;p43"/>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3" name="Google Shape;4353;p43"/>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354" name="Google Shape;4354;p43"/>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grpSp>
        <p:nvGrpSpPr>
          <p:cNvPr id="5" name="Group 4">
            <a:extLst>
              <a:ext uri="{FF2B5EF4-FFF2-40B4-BE49-F238E27FC236}">
                <a16:creationId xmlns:a16="http://schemas.microsoft.com/office/drawing/2014/main" id="{16E358E6-28FD-F4F4-6D29-A52885986484}"/>
              </a:ext>
            </a:extLst>
          </p:cNvPr>
          <p:cNvGrpSpPr/>
          <p:nvPr/>
        </p:nvGrpSpPr>
        <p:grpSpPr>
          <a:xfrm>
            <a:off x="602987" y="955955"/>
            <a:ext cx="5160536" cy="1199584"/>
            <a:chOff x="1694544" y="2942582"/>
            <a:chExt cx="8385018" cy="1949127"/>
          </a:xfrm>
        </p:grpSpPr>
        <p:sp>
          <p:nvSpPr>
            <p:cNvPr id="6" name="Rectangle: Rounded Corners 5">
              <a:extLst>
                <a:ext uri="{FF2B5EF4-FFF2-40B4-BE49-F238E27FC236}">
                  <a16:creationId xmlns:a16="http://schemas.microsoft.com/office/drawing/2014/main" id="{3BC27A15-EE38-6A09-A7BB-38F4FA5E6B3D}"/>
                </a:ext>
              </a:extLst>
            </p:cNvPr>
            <p:cNvSpPr/>
            <p:nvPr/>
          </p:nvSpPr>
          <p:spPr>
            <a:xfrm>
              <a:off x="2094250" y="3193702"/>
              <a:ext cx="7985312" cy="1698007"/>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Nêu vai trò thu thập tin đầu vào của nó đối với bộ xử lí thông tin.</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7" name="Freeform 7">
              <a:extLst>
                <a:ext uri="{FF2B5EF4-FFF2-40B4-BE49-F238E27FC236}">
                  <a16:creationId xmlns:a16="http://schemas.microsoft.com/office/drawing/2014/main" id="{9058AF9A-E97B-9343-CC63-5EEA8DD9227D}"/>
                </a:ext>
              </a:extLst>
            </p:cNvPr>
            <p:cNvSpPr/>
            <p:nvPr/>
          </p:nvSpPr>
          <p:spPr>
            <a:xfrm>
              <a:off x="1694544" y="2942582"/>
              <a:ext cx="800615" cy="115921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2" name="Group 1">
            <a:extLst>
              <a:ext uri="{FF2B5EF4-FFF2-40B4-BE49-F238E27FC236}">
                <a16:creationId xmlns:a16="http://schemas.microsoft.com/office/drawing/2014/main" id="{73A47CF6-A6D4-A270-7177-2606F2E5F15F}"/>
              </a:ext>
            </a:extLst>
          </p:cNvPr>
          <p:cNvGrpSpPr/>
          <p:nvPr/>
        </p:nvGrpSpPr>
        <p:grpSpPr>
          <a:xfrm>
            <a:off x="611592" y="2343977"/>
            <a:ext cx="5151931" cy="1979889"/>
            <a:chOff x="1708525" y="2693522"/>
            <a:chExt cx="8371037" cy="3216995"/>
          </a:xfrm>
        </p:grpSpPr>
        <p:sp>
          <p:nvSpPr>
            <p:cNvPr id="3" name="Rectangle: Rounded Corners 2">
              <a:extLst>
                <a:ext uri="{FF2B5EF4-FFF2-40B4-BE49-F238E27FC236}">
                  <a16:creationId xmlns:a16="http://schemas.microsoft.com/office/drawing/2014/main" id="{07E24982-846C-9A46-BF76-E0C30A27E258}"/>
                </a:ext>
              </a:extLst>
            </p:cNvPr>
            <p:cNvSpPr/>
            <p:nvPr/>
          </p:nvSpPr>
          <p:spPr>
            <a:xfrm>
              <a:off x="2063038" y="2987970"/>
              <a:ext cx="8016524" cy="2922547"/>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So sánh việc cảm biến cung cấp thông tin đầu vào cho bộ xử lí thông tin cũng như bàn phím và chuột cung cấp thông tin đầu vào cho CPU trong máy tính.</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Freeform 7">
              <a:extLst>
                <a:ext uri="{FF2B5EF4-FFF2-40B4-BE49-F238E27FC236}">
                  <a16:creationId xmlns:a16="http://schemas.microsoft.com/office/drawing/2014/main" id="{1BC23216-C16D-7B15-F7C3-DB8CDDB9FE89}"/>
                </a:ext>
              </a:extLst>
            </p:cNvPr>
            <p:cNvSpPr/>
            <p:nvPr/>
          </p:nvSpPr>
          <p:spPr>
            <a:xfrm>
              <a:off x="1708525" y="2693522"/>
              <a:ext cx="800615" cy="115921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Tree>
    <p:custDataLst>
      <p:tags r:id="rId1"/>
    </p:custDataLst>
    <p:extLst>
      <p:ext uri="{BB962C8B-B14F-4D97-AF65-F5344CB8AC3E}">
        <p14:creationId xmlns:p14="http://schemas.microsoft.com/office/powerpoint/2010/main" val="1027874146"/>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17"/>
        <p:cNvGrpSpPr/>
        <p:nvPr/>
      </p:nvGrpSpPr>
      <p:grpSpPr>
        <a:xfrm>
          <a:off x="0" y="0"/>
          <a:ext cx="0" cy="0"/>
          <a:chOff x="0" y="0"/>
          <a:chExt cx="0" cy="0"/>
        </a:xfrm>
      </p:grpSpPr>
      <p:grpSp>
        <p:nvGrpSpPr>
          <p:cNvPr id="7122" name="Google Shape;7122;p54"/>
          <p:cNvGrpSpPr/>
          <p:nvPr/>
        </p:nvGrpSpPr>
        <p:grpSpPr>
          <a:xfrm>
            <a:off x="8376825" y="2753487"/>
            <a:ext cx="725055" cy="1840207"/>
            <a:chOff x="8414300" y="2753487"/>
            <a:chExt cx="725055" cy="1840207"/>
          </a:xfrm>
        </p:grpSpPr>
        <p:grpSp>
          <p:nvGrpSpPr>
            <p:cNvPr id="7123" name="Google Shape;7123;p54"/>
            <p:cNvGrpSpPr/>
            <p:nvPr/>
          </p:nvGrpSpPr>
          <p:grpSpPr>
            <a:xfrm>
              <a:off x="8414300" y="2753487"/>
              <a:ext cx="725055" cy="1302329"/>
              <a:chOff x="2405464" y="2108826"/>
              <a:chExt cx="775792" cy="1393611"/>
            </a:xfrm>
          </p:grpSpPr>
          <p:sp>
            <p:nvSpPr>
              <p:cNvPr id="7124" name="Google Shape;7124;p54"/>
              <p:cNvSpPr/>
              <p:nvPr/>
            </p:nvSpPr>
            <p:spPr>
              <a:xfrm>
                <a:off x="2743238" y="2561469"/>
                <a:ext cx="438018" cy="921441"/>
              </a:xfrm>
              <a:custGeom>
                <a:avLst/>
                <a:gdLst/>
                <a:ahLst/>
                <a:cxnLst/>
                <a:rect l="l" t="t" r="r" b="b"/>
                <a:pathLst>
                  <a:path w="438018" h="921441" extrusionOk="0">
                    <a:moveTo>
                      <a:pt x="6059" y="921346"/>
                    </a:moveTo>
                    <a:cubicBezTo>
                      <a:pt x="-513" y="777900"/>
                      <a:pt x="-5847" y="633501"/>
                      <a:pt x="13108" y="491198"/>
                    </a:cubicBezTo>
                    <a:cubicBezTo>
                      <a:pt x="32158" y="348799"/>
                      <a:pt x="76830" y="207353"/>
                      <a:pt x="162079" y="91814"/>
                    </a:cubicBezTo>
                    <a:cubicBezTo>
                      <a:pt x="200464" y="39808"/>
                      <a:pt x="258567" y="-10484"/>
                      <a:pt x="322004" y="1898"/>
                    </a:cubicBezTo>
                    <a:cubicBezTo>
                      <a:pt x="376772" y="12566"/>
                      <a:pt x="412491" y="67049"/>
                      <a:pt x="426969" y="120961"/>
                    </a:cubicBezTo>
                    <a:cubicBezTo>
                      <a:pt x="462402" y="252787"/>
                      <a:pt x="407443" y="392137"/>
                      <a:pt x="335529" y="508152"/>
                    </a:cubicBezTo>
                    <a:cubicBezTo>
                      <a:pt x="263615" y="624166"/>
                      <a:pt x="172937" y="730466"/>
                      <a:pt x="125312" y="858291"/>
                    </a:cubicBezTo>
                    <a:lnTo>
                      <a:pt x="5964" y="92144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25" name="Google Shape;7125;p54"/>
              <p:cNvSpPr/>
              <p:nvPr/>
            </p:nvSpPr>
            <p:spPr>
              <a:xfrm>
                <a:off x="2786166" y="2594950"/>
                <a:ext cx="299972" cy="883579"/>
              </a:xfrm>
              <a:custGeom>
                <a:avLst/>
                <a:gdLst/>
                <a:ahLst/>
                <a:cxnLst/>
                <a:rect l="l" t="t" r="r" b="b"/>
                <a:pathLst>
                  <a:path w="299972" h="883579" extrusionOk="0">
                    <a:moveTo>
                      <a:pt x="290696" y="3374"/>
                    </a:moveTo>
                    <a:cubicBezTo>
                      <a:pt x="222116" y="303221"/>
                      <a:pt x="-24581" y="557253"/>
                      <a:pt x="1994" y="879007"/>
                    </a:cubicBezTo>
                    <a:cubicBezTo>
                      <a:pt x="2470" y="885103"/>
                      <a:pt x="11995" y="885103"/>
                      <a:pt x="11519" y="879007"/>
                    </a:cubicBezTo>
                    <a:cubicBezTo>
                      <a:pt x="-15056" y="558396"/>
                      <a:pt x="231356" y="305031"/>
                      <a:pt x="299840" y="5946"/>
                    </a:cubicBezTo>
                    <a:cubicBezTo>
                      <a:pt x="301174" y="-55"/>
                      <a:pt x="292030" y="-2531"/>
                      <a:pt x="290696" y="3374"/>
                    </a:cubicBezTo>
                    <a:lnTo>
                      <a:pt x="290696" y="33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26" name="Google Shape;7126;p54"/>
              <p:cNvSpPr/>
              <p:nvPr/>
            </p:nvSpPr>
            <p:spPr>
              <a:xfrm>
                <a:off x="2405464" y="2108826"/>
                <a:ext cx="472151" cy="1393611"/>
              </a:xfrm>
              <a:custGeom>
                <a:avLst/>
                <a:gdLst/>
                <a:ahLst/>
                <a:cxnLst/>
                <a:rect l="l" t="t" r="r" b="b"/>
                <a:pathLst>
                  <a:path w="472151" h="1393611" extrusionOk="0">
                    <a:moveTo>
                      <a:pt x="177050" y="1393421"/>
                    </a:moveTo>
                    <a:cubicBezTo>
                      <a:pt x="70085" y="1367704"/>
                      <a:pt x="1124" y="1239211"/>
                      <a:pt x="38747" y="1135961"/>
                    </a:cubicBezTo>
                    <a:cubicBezTo>
                      <a:pt x="63417" y="1068142"/>
                      <a:pt x="126282" y="1002801"/>
                      <a:pt x="100946" y="935269"/>
                    </a:cubicBezTo>
                    <a:cubicBezTo>
                      <a:pt x="82372" y="885644"/>
                      <a:pt x="21888" y="860878"/>
                      <a:pt x="4743" y="810872"/>
                    </a:cubicBezTo>
                    <a:cubicBezTo>
                      <a:pt x="-15831" y="751150"/>
                      <a:pt x="34271" y="691619"/>
                      <a:pt x="83039" y="651424"/>
                    </a:cubicBezTo>
                    <a:cubicBezTo>
                      <a:pt x="131807" y="611228"/>
                      <a:pt x="188861" y="564651"/>
                      <a:pt x="187147" y="501500"/>
                    </a:cubicBezTo>
                    <a:cubicBezTo>
                      <a:pt x="185242" y="430063"/>
                      <a:pt x="107232" y="379009"/>
                      <a:pt x="102374" y="307762"/>
                    </a:cubicBezTo>
                    <a:cubicBezTo>
                      <a:pt x="98469" y="249754"/>
                      <a:pt x="143522" y="201844"/>
                      <a:pt x="181337" y="157743"/>
                    </a:cubicBezTo>
                    <a:cubicBezTo>
                      <a:pt x="219246" y="113642"/>
                      <a:pt x="254393" y="52873"/>
                      <a:pt x="229057" y="580"/>
                    </a:cubicBezTo>
                    <a:cubicBezTo>
                      <a:pt x="331165" y="-7992"/>
                      <a:pt x="433654" y="79638"/>
                      <a:pt x="419652" y="181079"/>
                    </a:cubicBezTo>
                    <a:cubicBezTo>
                      <a:pt x="408317" y="263089"/>
                      <a:pt x="338785" y="342337"/>
                      <a:pt x="370313" y="418823"/>
                    </a:cubicBezTo>
                    <a:cubicBezTo>
                      <a:pt x="387077" y="459590"/>
                      <a:pt x="428606" y="484736"/>
                      <a:pt x="451561" y="522455"/>
                    </a:cubicBezTo>
                    <a:cubicBezTo>
                      <a:pt x="490804" y="587035"/>
                      <a:pt x="467182" y="670474"/>
                      <a:pt x="436892" y="739720"/>
                    </a:cubicBezTo>
                    <a:cubicBezTo>
                      <a:pt x="406603" y="808967"/>
                      <a:pt x="369551" y="882500"/>
                      <a:pt x="385553" y="956319"/>
                    </a:cubicBezTo>
                    <a:cubicBezTo>
                      <a:pt x="395935" y="1004325"/>
                      <a:pt x="427653" y="1044806"/>
                      <a:pt x="445370" y="1090526"/>
                    </a:cubicBezTo>
                    <a:cubicBezTo>
                      <a:pt x="486803" y="1197397"/>
                      <a:pt x="439655" y="1331032"/>
                      <a:pt x="340214" y="1388182"/>
                    </a:cubicBezTo>
                    <a:lnTo>
                      <a:pt x="177050" y="139361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27" name="Google Shape;7127;p54"/>
              <p:cNvSpPr/>
              <p:nvPr/>
            </p:nvSpPr>
            <p:spPr>
              <a:xfrm>
                <a:off x="2597441" y="2110091"/>
                <a:ext cx="141544" cy="1327346"/>
              </a:xfrm>
              <a:custGeom>
                <a:avLst/>
                <a:gdLst/>
                <a:ahLst/>
                <a:cxnLst/>
                <a:rect l="l" t="t" r="r" b="b"/>
                <a:pathLst>
                  <a:path w="141544" h="1327346" extrusionOk="0">
                    <a:moveTo>
                      <a:pt x="46510" y="9126"/>
                    </a:moveTo>
                    <a:cubicBezTo>
                      <a:pt x="87277" y="34748"/>
                      <a:pt x="114899" y="76182"/>
                      <a:pt x="124424" y="123331"/>
                    </a:cubicBezTo>
                    <a:cubicBezTo>
                      <a:pt x="135473" y="177909"/>
                      <a:pt x="116995" y="225438"/>
                      <a:pt x="87181" y="270682"/>
                    </a:cubicBezTo>
                    <a:cubicBezTo>
                      <a:pt x="61083" y="310306"/>
                      <a:pt x="29269" y="350502"/>
                      <a:pt x="24983" y="399556"/>
                    </a:cubicBezTo>
                    <a:cubicBezTo>
                      <a:pt x="21078" y="444228"/>
                      <a:pt x="44986" y="480804"/>
                      <a:pt x="71656" y="514332"/>
                    </a:cubicBezTo>
                    <a:cubicBezTo>
                      <a:pt x="106327" y="557956"/>
                      <a:pt x="155952" y="616059"/>
                      <a:pt x="119947" y="673780"/>
                    </a:cubicBezTo>
                    <a:cubicBezTo>
                      <a:pt x="98992" y="707308"/>
                      <a:pt x="61083" y="725787"/>
                      <a:pt x="33651" y="753124"/>
                    </a:cubicBezTo>
                    <a:cubicBezTo>
                      <a:pt x="7743" y="778841"/>
                      <a:pt x="-4735" y="810750"/>
                      <a:pt x="1647" y="847326"/>
                    </a:cubicBezTo>
                    <a:cubicBezTo>
                      <a:pt x="10315" y="896380"/>
                      <a:pt x="45843" y="934003"/>
                      <a:pt x="68893" y="976485"/>
                    </a:cubicBezTo>
                    <a:cubicBezTo>
                      <a:pt x="126234" y="1081927"/>
                      <a:pt x="126996" y="1213181"/>
                      <a:pt x="73561" y="1320147"/>
                    </a:cubicBezTo>
                    <a:cubicBezTo>
                      <a:pt x="70798" y="1325576"/>
                      <a:pt x="79085" y="1330434"/>
                      <a:pt x="81752" y="1324909"/>
                    </a:cubicBezTo>
                    <a:cubicBezTo>
                      <a:pt x="125281" y="1237660"/>
                      <a:pt x="134140" y="1135838"/>
                      <a:pt x="106422" y="1042303"/>
                    </a:cubicBezTo>
                    <a:cubicBezTo>
                      <a:pt x="91087" y="990677"/>
                      <a:pt x="61654" y="949529"/>
                      <a:pt x="34603" y="903714"/>
                    </a:cubicBezTo>
                    <a:cubicBezTo>
                      <a:pt x="20030" y="879044"/>
                      <a:pt x="7648" y="851136"/>
                      <a:pt x="9362" y="821799"/>
                    </a:cubicBezTo>
                    <a:cubicBezTo>
                      <a:pt x="11077" y="792557"/>
                      <a:pt x="27841" y="770554"/>
                      <a:pt x="48796" y="751790"/>
                    </a:cubicBezTo>
                    <a:cubicBezTo>
                      <a:pt x="76704" y="726930"/>
                      <a:pt x="112423" y="707404"/>
                      <a:pt x="130901" y="673685"/>
                    </a:cubicBezTo>
                    <a:cubicBezTo>
                      <a:pt x="153190" y="633109"/>
                      <a:pt x="137188" y="588151"/>
                      <a:pt x="113089" y="552432"/>
                    </a:cubicBezTo>
                    <a:cubicBezTo>
                      <a:pt x="82514" y="507093"/>
                      <a:pt x="32698" y="467183"/>
                      <a:pt x="33937" y="407652"/>
                    </a:cubicBezTo>
                    <a:cubicBezTo>
                      <a:pt x="35175" y="342406"/>
                      <a:pt x="88896" y="294304"/>
                      <a:pt x="116804" y="239631"/>
                    </a:cubicBezTo>
                    <a:cubicBezTo>
                      <a:pt x="159476" y="156001"/>
                      <a:pt x="130996" y="50845"/>
                      <a:pt x="51272" y="744"/>
                    </a:cubicBezTo>
                    <a:cubicBezTo>
                      <a:pt x="46033" y="-2495"/>
                      <a:pt x="41271" y="5697"/>
                      <a:pt x="46510" y="8935"/>
                    </a:cubicBezTo>
                    <a:lnTo>
                      <a:pt x="46510" y="89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7128" name="Google Shape;7128;p54"/>
            <p:cNvGrpSpPr/>
            <p:nvPr/>
          </p:nvGrpSpPr>
          <p:grpSpPr>
            <a:xfrm>
              <a:off x="8430767" y="3974888"/>
              <a:ext cx="475550" cy="618805"/>
              <a:chOff x="5986462" y="4498943"/>
              <a:chExt cx="508827" cy="662178"/>
            </a:xfrm>
          </p:grpSpPr>
          <p:sp>
            <p:nvSpPr>
              <p:cNvPr id="7129" name="Google Shape;7129;p54"/>
              <p:cNvSpPr/>
              <p:nvPr/>
            </p:nvSpPr>
            <p:spPr>
              <a:xfrm>
                <a:off x="5986462" y="4498943"/>
                <a:ext cx="506348" cy="662178"/>
              </a:xfrm>
              <a:custGeom>
                <a:avLst/>
                <a:gdLst/>
                <a:ahLst/>
                <a:cxnLst/>
                <a:rect l="l" t="t" r="r" b="b"/>
                <a:pathLst>
                  <a:path w="506348" h="662178" extrusionOk="0">
                    <a:moveTo>
                      <a:pt x="283464" y="662178"/>
                    </a:moveTo>
                    <a:lnTo>
                      <a:pt x="222885" y="662178"/>
                    </a:lnTo>
                    <a:cubicBezTo>
                      <a:pt x="147351" y="662178"/>
                      <a:pt x="83344" y="606362"/>
                      <a:pt x="73057" y="531495"/>
                    </a:cubicBezTo>
                    <a:lnTo>
                      <a:pt x="0" y="0"/>
                    </a:lnTo>
                    <a:lnTo>
                      <a:pt x="506349" y="0"/>
                    </a:lnTo>
                    <a:lnTo>
                      <a:pt x="433292" y="531495"/>
                    </a:lnTo>
                    <a:cubicBezTo>
                      <a:pt x="423005" y="606362"/>
                      <a:pt x="358997" y="662178"/>
                      <a:pt x="283464" y="6621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7130" name="Google Shape;7130;p54"/>
              <p:cNvGrpSpPr/>
              <p:nvPr/>
            </p:nvGrpSpPr>
            <p:grpSpPr>
              <a:xfrm>
                <a:off x="6019078" y="4510539"/>
                <a:ext cx="476212" cy="649749"/>
                <a:chOff x="6019078" y="4510539"/>
                <a:chExt cx="476212" cy="649749"/>
              </a:xfrm>
            </p:grpSpPr>
            <p:sp>
              <p:nvSpPr>
                <p:cNvPr id="7131" name="Google Shape;7131;p54"/>
                <p:cNvSpPr/>
                <p:nvPr/>
              </p:nvSpPr>
              <p:spPr>
                <a:xfrm>
                  <a:off x="6019078" y="4699490"/>
                  <a:ext cx="357158" cy="437842"/>
                </a:xfrm>
                <a:custGeom>
                  <a:avLst/>
                  <a:gdLst/>
                  <a:ahLst/>
                  <a:cxnLst/>
                  <a:rect l="l" t="t" r="r" b="b"/>
                  <a:pathLst>
                    <a:path w="474628" h="527520" extrusionOk="0">
                      <a:moveTo>
                        <a:pt x="5384" y="31652"/>
                      </a:moveTo>
                      <a:cubicBezTo>
                        <a:pt x="44532" y="17365"/>
                        <a:pt x="87394" y="1363"/>
                        <a:pt x="129495" y="11269"/>
                      </a:cubicBezTo>
                      <a:cubicBezTo>
                        <a:pt x="173119" y="21461"/>
                        <a:pt x="197409" y="54036"/>
                        <a:pt x="196837" y="98422"/>
                      </a:cubicBezTo>
                      <a:cubicBezTo>
                        <a:pt x="196361" y="135475"/>
                        <a:pt x="185312" y="171194"/>
                        <a:pt x="187502" y="208531"/>
                      </a:cubicBezTo>
                      <a:cubicBezTo>
                        <a:pt x="189312" y="239773"/>
                        <a:pt x="197885" y="271206"/>
                        <a:pt x="216553" y="296733"/>
                      </a:cubicBezTo>
                      <a:cubicBezTo>
                        <a:pt x="231984" y="317879"/>
                        <a:pt x="254177" y="334643"/>
                        <a:pt x="279419" y="342072"/>
                      </a:cubicBezTo>
                      <a:cubicBezTo>
                        <a:pt x="310661" y="351311"/>
                        <a:pt x="337712" y="340548"/>
                        <a:pt x="368001" y="332642"/>
                      </a:cubicBezTo>
                      <a:cubicBezTo>
                        <a:pt x="414102" y="320641"/>
                        <a:pt x="451440" y="345215"/>
                        <a:pt x="463061" y="390840"/>
                      </a:cubicBezTo>
                      <a:cubicBezTo>
                        <a:pt x="474301" y="435131"/>
                        <a:pt x="453822" y="480851"/>
                        <a:pt x="436295" y="520570"/>
                      </a:cubicBezTo>
                      <a:cubicBezTo>
                        <a:pt x="433914" y="525904"/>
                        <a:pt x="441820" y="530477"/>
                        <a:pt x="444201" y="525143"/>
                      </a:cubicBezTo>
                      <a:cubicBezTo>
                        <a:pt x="469919" y="466659"/>
                        <a:pt x="499541" y="384458"/>
                        <a:pt x="439343" y="335500"/>
                      </a:cubicBezTo>
                      <a:cubicBezTo>
                        <a:pt x="410483" y="312068"/>
                        <a:pt x="378860" y="320069"/>
                        <a:pt x="346189" y="329594"/>
                      </a:cubicBezTo>
                      <a:cubicBezTo>
                        <a:pt x="296564" y="344072"/>
                        <a:pt x="249701" y="330832"/>
                        <a:pt x="220459" y="286160"/>
                      </a:cubicBezTo>
                      <a:cubicBezTo>
                        <a:pt x="192932" y="244060"/>
                        <a:pt x="194265" y="193577"/>
                        <a:pt x="201028" y="145857"/>
                      </a:cubicBezTo>
                      <a:cubicBezTo>
                        <a:pt x="205695" y="112805"/>
                        <a:pt x="212077" y="76324"/>
                        <a:pt x="194646" y="45654"/>
                      </a:cubicBezTo>
                      <a:cubicBezTo>
                        <a:pt x="154927" y="-23974"/>
                        <a:pt x="62534" y="1172"/>
                        <a:pt x="3098" y="22794"/>
                      </a:cubicBezTo>
                      <a:cubicBezTo>
                        <a:pt x="-2331" y="24794"/>
                        <a:pt x="-45" y="33557"/>
                        <a:pt x="5480" y="31557"/>
                      </a:cubicBezTo>
                      <a:lnTo>
                        <a:pt x="5480" y="315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32" name="Google Shape;7132;p54"/>
                <p:cNvSpPr/>
                <p:nvPr/>
              </p:nvSpPr>
              <p:spPr>
                <a:xfrm>
                  <a:off x="6290370" y="4692829"/>
                  <a:ext cx="140089" cy="273592"/>
                </a:xfrm>
                <a:custGeom>
                  <a:avLst/>
                  <a:gdLst/>
                  <a:ahLst/>
                  <a:cxnLst/>
                  <a:rect l="l" t="t" r="r" b="b"/>
                  <a:pathLst>
                    <a:path w="203027" h="322823" extrusionOk="0">
                      <a:moveTo>
                        <a:pt x="192998" y="8999"/>
                      </a:moveTo>
                      <a:cubicBezTo>
                        <a:pt x="152707" y="-5669"/>
                        <a:pt x="108321" y="-2145"/>
                        <a:pt x="70316" y="17667"/>
                      </a:cubicBezTo>
                      <a:cubicBezTo>
                        <a:pt x="35454" y="35764"/>
                        <a:pt x="1069" y="72245"/>
                        <a:pt x="22" y="113584"/>
                      </a:cubicBezTo>
                      <a:cubicBezTo>
                        <a:pt x="-1027" y="155208"/>
                        <a:pt x="36312" y="181306"/>
                        <a:pt x="71173" y="195022"/>
                      </a:cubicBezTo>
                      <a:cubicBezTo>
                        <a:pt x="98891" y="205976"/>
                        <a:pt x="129466" y="211786"/>
                        <a:pt x="154136" y="229408"/>
                      </a:cubicBezTo>
                      <a:cubicBezTo>
                        <a:pt x="182901" y="249886"/>
                        <a:pt x="196332" y="283891"/>
                        <a:pt x="193474" y="318466"/>
                      </a:cubicBezTo>
                      <a:cubicBezTo>
                        <a:pt x="192998" y="324277"/>
                        <a:pt x="202046" y="324277"/>
                        <a:pt x="202618" y="318466"/>
                      </a:cubicBezTo>
                      <a:cubicBezTo>
                        <a:pt x="205571" y="283414"/>
                        <a:pt x="192521" y="248553"/>
                        <a:pt x="164804" y="226169"/>
                      </a:cubicBezTo>
                      <a:cubicBezTo>
                        <a:pt x="128228" y="196546"/>
                        <a:pt x="77365" y="195784"/>
                        <a:pt x="39741" y="167971"/>
                      </a:cubicBezTo>
                      <a:cubicBezTo>
                        <a:pt x="-13314" y="128728"/>
                        <a:pt x="14690" y="65101"/>
                        <a:pt x="60981" y="33859"/>
                      </a:cubicBezTo>
                      <a:cubicBezTo>
                        <a:pt x="99177" y="8142"/>
                        <a:pt x="147373" y="2141"/>
                        <a:pt x="190616" y="17857"/>
                      </a:cubicBezTo>
                      <a:cubicBezTo>
                        <a:pt x="196141" y="19858"/>
                        <a:pt x="198522" y="11095"/>
                        <a:pt x="192998" y="9094"/>
                      </a:cubicBezTo>
                      <a:lnTo>
                        <a:pt x="192998" y="909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33" name="Google Shape;7133;p54"/>
                <p:cNvSpPr/>
                <p:nvPr/>
              </p:nvSpPr>
              <p:spPr>
                <a:xfrm>
                  <a:off x="6113911" y="4510539"/>
                  <a:ext cx="381378" cy="175229"/>
                </a:xfrm>
                <a:custGeom>
                  <a:avLst/>
                  <a:gdLst/>
                  <a:ahLst/>
                  <a:cxnLst/>
                  <a:rect l="l" t="t" r="r" b="b"/>
                  <a:pathLst>
                    <a:path w="492101" h="195241" extrusionOk="0">
                      <a:moveTo>
                        <a:pt x="219" y="5685"/>
                      </a:moveTo>
                      <a:cubicBezTo>
                        <a:pt x="15459" y="57596"/>
                        <a:pt x="31842" y="113412"/>
                        <a:pt x="71085" y="152751"/>
                      </a:cubicBezTo>
                      <a:cubicBezTo>
                        <a:pt x="102327" y="184088"/>
                        <a:pt x="149952" y="204471"/>
                        <a:pt x="193957" y="191041"/>
                      </a:cubicBezTo>
                      <a:cubicBezTo>
                        <a:pt x="243487" y="175801"/>
                        <a:pt x="270539" y="125795"/>
                        <a:pt x="308067" y="93791"/>
                      </a:cubicBezTo>
                      <a:cubicBezTo>
                        <a:pt x="358073" y="51119"/>
                        <a:pt x="422177" y="28259"/>
                        <a:pt x="487709" y="27306"/>
                      </a:cubicBezTo>
                      <a:cubicBezTo>
                        <a:pt x="493519" y="27306"/>
                        <a:pt x="493614" y="18067"/>
                        <a:pt x="487709" y="18162"/>
                      </a:cubicBezTo>
                      <a:cubicBezTo>
                        <a:pt x="440750" y="18924"/>
                        <a:pt x="394744" y="30164"/>
                        <a:pt x="353120" y="52262"/>
                      </a:cubicBezTo>
                      <a:cubicBezTo>
                        <a:pt x="307781" y="76360"/>
                        <a:pt x="278254" y="112936"/>
                        <a:pt x="242535" y="148465"/>
                      </a:cubicBezTo>
                      <a:cubicBezTo>
                        <a:pt x="221294" y="169515"/>
                        <a:pt x="196434" y="185993"/>
                        <a:pt x="165478" y="186088"/>
                      </a:cubicBezTo>
                      <a:cubicBezTo>
                        <a:pt x="135950" y="186183"/>
                        <a:pt x="107375" y="172563"/>
                        <a:pt x="85373" y="153608"/>
                      </a:cubicBezTo>
                      <a:cubicBezTo>
                        <a:pt x="41557" y="115794"/>
                        <a:pt x="24698" y="56739"/>
                        <a:pt x="8982" y="3208"/>
                      </a:cubicBezTo>
                      <a:cubicBezTo>
                        <a:pt x="7363" y="-2412"/>
                        <a:pt x="-1495" y="-31"/>
                        <a:pt x="219" y="5589"/>
                      </a:cubicBezTo>
                      <a:lnTo>
                        <a:pt x="219" y="55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34" name="Google Shape;7134;p54"/>
                <p:cNvSpPr/>
                <p:nvPr/>
              </p:nvSpPr>
              <p:spPr>
                <a:xfrm>
                  <a:off x="6059502" y="5010653"/>
                  <a:ext cx="132898" cy="149636"/>
                </a:xfrm>
                <a:custGeom>
                  <a:avLst/>
                  <a:gdLst/>
                  <a:ahLst/>
                  <a:cxnLst/>
                  <a:rect l="l" t="t" r="r" b="b"/>
                  <a:pathLst>
                    <a:path w="171481" h="166725" extrusionOk="0">
                      <a:moveTo>
                        <a:pt x="5658" y="12056"/>
                      </a:moveTo>
                      <a:cubicBezTo>
                        <a:pt x="96146" y="-7185"/>
                        <a:pt x="176346" y="69777"/>
                        <a:pt x="160535" y="161026"/>
                      </a:cubicBezTo>
                      <a:cubicBezTo>
                        <a:pt x="159582" y="166741"/>
                        <a:pt x="168345" y="169218"/>
                        <a:pt x="169298" y="163408"/>
                      </a:cubicBezTo>
                      <a:cubicBezTo>
                        <a:pt x="186347" y="65110"/>
                        <a:pt x="101003" y="-17472"/>
                        <a:pt x="3277" y="3197"/>
                      </a:cubicBezTo>
                      <a:cubicBezTo>
                        <a:pt x="-2438" y="4435"/>
                        <a:pt x="-57" y="13199"/>
                        <a:pt x="5658" y="11960"/>
                      </a:cubicBezTo>
                      <a:lnTo>
                        <a:pt x="5658" y="119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7135" name="Google Shape;7135;p54"/>
              <p:cNvSpPr/>
              <p:nvPr/>
            </p:nvSpPr>
            <p:spPr>
              <a:xfrm>
                <a:off x="5999880" y="4567618"/>
                <a:ext cx="476178" cy="9143"/>
              </a:xfrm>
              <a:custGeom>
                <a:avLst/>
                <a:gdLst/>
                <a:ahLst/>
                <a:cxnLst/>
                <a:rect l="l" t="t" r="r" b="b"/>
                <a:pathLst>
                  <a:path w="476178" h="9143" extrusionOk="0">
                    <a:moveTo>
                      <a:pt x="4393" y="9144"/>
                    </a:moveTo>
                    <a:lnTo>
                      <a:pt x="471785" y="9144"/>
                    </a:lnTo>
                    <a:cubicBezTo>
                      <a:pt x="477595" y="9144"/>
                      <a:pt x="477691" y="0"/>
                      <a:pt x="471785" y="0"/>
                    </a:cubicBezTo>
                    <a:lnTo>
                      <a:pt x="4393" y="0"/>
                    </a:lnTo>
                    <a:cubicBezTo>
                      <a:pt x="-1417" y="0"/>
                      <a:pt x="-1512" y="9144"/>
                      <a:pt x="4393" y="9144"/>
                    </a:cubicBezTo>
                    <a:lnTo>
                      <a:pt x="4393" y="914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3" name="Title 2">
            <a:extLst>
              <a:ext uri="{FF2B5EF4-FFF2-40B4-BE49-F238E27FC236}">
                <a16:creationId xmlns:a16="http://schemas.microsoft.com/office/drawing/2014/main" id="{50069D0C-8AE6-E1E5-7CB5-3DE1E78EC1F5}"/>
              </a:ext>
            </a:extLst>
          </p:cNvPr>
          <p:cNvSpPr>
            <a:spLocks noGrp="1"/>
          </p:cNvSpPr>
          <p:nvPr>
            <p:ph type="title"/>
          </p:nvPr>
        </p:nvSpPr>
        <p:spPr>
          <a:xfrm>
            <a:off x="3783787" y="668076"/>
            <a:ext cx="4360000" cy="572700"/>
          </a:xfrm>
        </p:spPr>
        <p:txBody>
          <a:bodyPr/>
          <a:lstStyle/>
          <a:p>
            <a:pPr algn="ctr"/>
            <a:r>
              <a:rPr lang="vi-VN" sz="2400" b="1" dirty="0">
                <a:solidFill>
                  <a:schemeClr val="accent2">
                    <a:lumMod val="75000"/>
                  </a:schemeClr>
                </a:solidFill>
                <a:effectLst/>
                <a:latin typeface="Arial" panose="020B0604020202020204" pitchFamily="34" charset="0"/>
                <a:ea typeface="SimSun" panose="02010600030101010101" pitchFamily="2" charset="-122"/>
                <a:cs typeface="Arial" panose="020B0604020202020204" pitchFamily="34" charset="0"/>
              </a:rPr>
              <a:t>Khái niệm cảm biến</a:t>
            </a:r>
            <a:endParaRPr lang="vi-VN" sz="2400" b="1" dirty="0">
              <a:solidFill>
                <a:schemeClr val="accent2">
                  <a:lumMod val="75000"/>
                </a:schemeClr>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77A26BA-6C8E-46DC-7E76-A996AD2CB398}"/>
              </a:ext>
            </a:extLst>
          </p:cNvPr>
          <p:cNvGrpSpPr/>
          <p:nvPr/>
        </p:nvGrpSpPr>
        <p:grpSpPr>
          <a:xfrm>
            <a:off x="455466" y="668076"/>
            <a:ext cx="3017440" cy="3683965"/>
            <a:chOff x="1595827" y="927267"/>
            <a:chExt cx="1705267" cy="2081944"/>
          </a:xfrm>
        </p:grpSpPr>
        <p:pic>
          <p:nvPicPr>
            <p:cNvPr id="7" name="Picture 4">
              <a:extLst>
                <a:ext uri="{FF2B5EF4-FFF2-40B4-BE49-F238E27FC236}">
                  <a16:creationId xmlns:a16="http://schemas.microsoft.com/office/drawing/2014/main" id="{37EC53F9-EF29-1767-A864-2BEC4C16172F}"/>
                </a:ext>
              </a:extLst>
            </p:cNvPr>
            <p:cNvPicPr>
              <a:picLocks noChangeAspect="1" noChangeArrowheads="1"/>
            </p:cNvPicPr>
            <p:nvPr/>
          </p:nvPicPr>
          <p:blipFill>
            <a:blip r:embed="rId4"/>
            <a:srcRect t="2997" b="2997"/>
            <a:stretch/>
          </p:blipFill>
          <p:spPr bwMode="auto">
            <a:xfrm>
              <a:off x="1595827" y="927267"/>
              <a:ext cx="1705267" cy="1584618"/>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CC41CFA-3FBC-D63B-761D-FFFBF50D18A8}"/>
                </a:ext>
              </a:extLst>
            </p:cNvPr>
            <p:cNvSpPr txBox="1"/>
            <p:nvPr/>
          </p:nvSpPr>
          <p:spPr>
            <a:xfrm>
              <a:off x="1745731" y="2565385"/>
              <a:ext cx="1405461" cy="443826"/>
            </a:xfrm>
            <a:prstGeom prst="rect">
              <a:avLst/>
            </a:prstGeom>
            <a:noFill/>
          </p:spPr>
          <p:txBody>
            <a:bodyPr wrap="square" rtlCol="0" anchor="ctr">
              <a:spAutoFit/>
            </a:bodyPr>
            <a:lstStyle/>
            <a:p>
              <a:pPr algn="ctr">
                <a:lnSpc>
                  <a:spcPct val="150000"/>
                </a:lnSpc>
              </a:pPr>
              <a:r>
                <a:rPr lang="vi-VN" sz="1600" dirty="0">
                  <a:latin typeface="Arial" panose="020B0604020202020204" pitchFamily="34" charset="0"/>
                  <a:cs typeface="Arial" panose="020B0604020202020204" pitchFamily="34" charset="0"/>
                </a:rPr>
                <a:t>Hình 2. Một loại đồng hồ thông minh</a:t>
              </a:r>
            </a:p>
          </p:txBody>
        </p:sp>
      </p:grpSp>
      <p:sp>
        <p:nvSpPr>
          <p:cNvPr id="9" name="Rectangle 8">
            <a:extLst>
              <a:ext uri="{FF2B5EF4-FFF2-40B4-BE49-F238E27FC236}">
                <a16:creationId xmlns:a16="http://schemas.microsoft.com/office/drawing/2014/main" id="{D3DD92C3-9115-ACBD-80E2-804BD6DD8B5E}"/>
              </a:ext>
            </a:extLst>
          </p:cNvPr>
          <p:cNvSpPr/>
          <p:nvPr/>
        </p:nvSpPr>
        <p:spPr>
          <a:xfrm>
            <a:off x="3798509" y="1426390"/>
            <a:ext cx="4345278" cy="2654194"/>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2000" dirty="0"/>
              <a:t>Cung cấp thông tin đầu vào cho bộ xử lí của thiết bị thông minh là những thiết bị điện tử có khả năng cảm nhận trạng thái của môi trường, chúng được gọi tắt là </a:t>
            </a:r>
            <a:r>
              <a:rPr lang="vi-VN" sz="2000" i="1" dirty="0"/>
              <a:t>cảm biến.</a:t>
            </a:r>
            <a:endParaRPr lang="vi-VN" sz="2000" dirty="0"/>
          </a:p>
        </p:txBody>
      </p:sp>
    </p:spTree>
    <p:custDataLst>
      <p:tags r:id="rId1"/>
    </p:custDataLst>
    <p:extLst>
      <p:ext uri="{BB962C8B-B14F-4D97-AF65-F5344CB8AC3E}">
        <p14:creationId xmlns:p14="http://schemas.microsoft.com/office/powerpoint/2010/main" val="2246215006"/>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14"/>
        <p:cNvGrpSpPr/>
        <p:nvPr/>
      </p:nvGrpSpPr>
      <p:grpSpPr>
        <a:xfrm>
          <a:off x="0" y="0"/>
          <a:ext cx="0" cy="0"/>
          <a:chOff x="0" y="0"/>
          <a:chExt cx="0" cy="0"/>
        </a:xfrm>
      </p:grpSpPr>
      <p:sp>
        <p:nvSpPr>
          <p:cNvPr id="5123" name="Google Shape;5123;p48"/>
          <p:cNvSpPr txBox="1">
            <a:spLocks noGrp="1"/>
          </p:cNvSpPr>
          <p:nvPr>
            <p:ph type="title"/>
          </p:nvPr>
        </p:nvSpPr>
        <p:spPr>
          <a:xfrm>
            <a:off x="3910630" y="475850"/>
            <a:ext cx="4454700" cy="73262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chemeClr val="accent4">
                    <a:lumMod val="50000"/>
                  </a:schemeClr>
                </a:solidFill>
                <a:latin typeface="Arial" panose="020B0604020202020204" pitchFamily="34" charset="0"/>
                <a:cs typeface="Arial" panose="020B0604020202020204" pitchFamily="34" charset="0"/>
              </a:rPr>
              <a:t>THẢO LUẬN NHÓM</a:t>
            </a:r>
            <a:endParaRPr sz="2400" dirty="0"/>
          </a:p>
        </p:txBody>
      </p:sp>
      <p:grpSp>
        <p:nvGrpSpPr>
          <p:cNvPr id="5399" name="Google Shape;5399;p48"/>
          <p:cNvGrpSpPr/>
          <p:nvPr/>
        </p:nvGrpSpPr>
        <p:grpSpPr>
          <a:xfrm>
            <a:off x="254628" y="736594"/>
            <a:ext cx="917200" cy="336552"/>
            <a:chOff x="4669603" y="1556169"/>
            <a:chExt cx="917200" cy="336552"/>
          </a:xfrm>
        </p:grpSpPr>
        <p:grpSp>
          <p:nvGrpSpPr>
            <p:cNvPr id="5400" name="Google Shape;5400;p48"/>
            <p:cNvGrpSpPr/>
            <p:nvPr/>
          </p:nvGrpSpPr>
          <p:grpSpPr>
            <a:xfrm>
              <a:off x="4696065" y="1556169"/>
              <a:ext cx="890737" cy="336552"/>
              <a:chOff x="4696065" y="1556169"/>
              <a:chExt cx="890737" cy="336552"/>
            </a:xfrm>
          </p:grpSpPr>
          <p:grpSp>
            <p:nvGrpSpPr>
              <p:cNvPr id="5401" name="Google Shape;5401;p48"/>
              <p:cNvGrpSpPr/>
              <p:nvPr/>
            </p:nvGrpSpPr>
            <p:grpSpPr>
              <a:xfrm>
                <a:off x="4775290" y="1556169"/>
                <a:ext cx="811512" cy="336551"/>
                <a:chOff x="671512" y="2161603"/>
                <a:chExt cx="868299" cy="360140"/>
              </a:xfrm>
            </p:grpSpPr>
            <p:sp>
              <p:nvSpPr>
                <p:cNvPr id="5402" name="Google Shape;5402;p48"/>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3" name="Google Shape;5403;p48"/>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4" name="Google Shape;5404;p48"/>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5" name="Google Shape;5405;p48"/>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6" name="Google Shape;5406;p48"/>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7" name="Google Shape;5407;p48"/>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8" name="Google Shape;5408;p48"/>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9" name="Google Shape;5409;p48"/>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0" name="Google Shape;5410;p48"/>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1" name="Google Shape;5411;p48"/>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2" name="Google Shape;5412;p48"/>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3" name="Google Shape;5413;p48"/>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4" name="Google Shape;5414;p48"/>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5" name="Google Shape;5415;p48"/>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6" name="Google Shape;5416;p48"/>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7" name="Google Shape;5417;p48"/>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8" name="Google Shape;5418;p48"/>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9" name="Google Shape;5419;p48"/>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0" name="Google Shape;5420;p48"/>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1" name="Google Shape;5421;p48"/>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2" name="Google Shape;5422;p48"/>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3" name="Google Shape;5423;p48"/>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4" name="Google Shape;5424;p48"/>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5" name="Google Shape;5425;p48"/>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6" name="Google Shape;5426;p48"/>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7" name="Google Shape;5427;p48"/>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8" name="Google Shape;5428;p48"/>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9" name="Google Shape;5429;p48"/>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0" name="Google Shape;5430;p48"/>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1" name="Google Shape;5431;p48"/>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2" name="Google Shape;5432;p48"/>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3" name="Google Shape;5433;p48"/>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4" name="Google Shape;5434;p48"/>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5" name="Google Shape;5435;p48"/>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6" name="Google Shape;5436;p48"/>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7" name="Google Shape;5437;p48"/>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8" name="Google Shape;5438;p48"/>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9" name="Google Shape;5439;p48"/>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0" name="Google Shape;5440;p48"/>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1" name="Google Shape;5441;p48"/>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2" name="Google Shape;5442;p48"/>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3" name="Google Shape;5443;p48"/>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4" name="Google Shape;5444;p48"/>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5" name="Google Shape;5445;p48"/>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6" name="Google Shape;5446;p48"/>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7" name="Google Shape;5447;p48"/>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8" name="Google Shape;5448;p48"/>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9" name="Google Shape;5449;p48"/>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0" name="Google Shape;5450;p48"/>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1" name="Google Shape;5451;p48"/>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2" name="Google Shape;5452;p48"/>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3" name="Google Shape;5453;p48"/>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4" name="Google Shape;5454;p48"/>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5" name="Google Shape;5455;p48"/>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6" name="Google Shape;5456;p48"/>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7" name="Google Shape;5457;p48"/>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8" name="Google Shape;5458;p48"/>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9" name="Google Shape;5459;p48"/>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0" name="Google Shape;5460;p48"/>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1" name="Google Shape;5461;p48"/>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2" name="Google Shape;5462;p48"/>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3" name="Google Shape;5463;p48"/>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4" name="Google Shape;5464;p48"/>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5" name="Google Shape;5465;p48"/>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6" name="Google Shape;5466;p48"/>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7" name="Google Shape;5467;p48"/>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8" name="Google Shape;5468;p48"/>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69" name="Google Shape;5469;p48"/>
              <p:cNvGrpSpPr/>
              <p:nvPr/>
            </p:nvGrpSpPr>
            <p:grpSpPr>
              <a:xfrm>
                <a:off x="4696065" y="1819998"/>
                <a:ext cx="72729" cy="19938"/>
                <a:chOff x="699706" y="2443924"/>
                <a:chExt cx="77818" cy="21336"/>
              </a:xfrm>
            </p:grpSpPr>
            <p:sp>
              <p:nvSpPr>
                <p:cNvPr id="5470" name="Google Shape;5470;p48"/>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1" name="Google Shape;5471;p48"/>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72" name="Google Shape;5472;p48"/>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73" name="Google Shape;5473;p48"/>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1922E938-25A4-6C6A-A36E-06CBC069ABC2}"/>
              </a:ext>
            </a:extLst>
          </p:cNvPr>
          <p:cNvGrpSpPr/>
          <p:nvPr/>
        </p:nvGrpSpPr>
        <p:grpSpPr>
          <a:xfrm>
            <a:off x="547092" y="1063172"/>
            <a:ext cx="3178720" cy="3692113"/>
            <a:chOff x="5526033" y="1053994"/>
            <a:chExt cx="3178720" cy="3692113"/>
          </a:xfrm>
        </p:grpSpPr>
        <p:grpSp>
          <p:nvGrpSpPr>
            <p:cNvPr id="4" name="Google Shape;5115;p48">
              <a:extLst>
                <a:ext uri="{FF2B5EF4-FFF2-40B4-BE49-F238E27FC236}">
                  <a16:creationId xmlns:a16="http://schemas.microsoft.com/office/drawing/2014/main" id="{73C4740D-A9D1-644C-0B01-2D9C804F90EB}"/>
                </a:ext>
              </a:extLst>
            </p:cNvPr>
            <p:cNvGrpSpPr/>
            <p:nvPr/>
          </p:nvGrpSpPr>
          <p:grpSpPr>
            <a:xfrm>
              <a:off x="5657823" y="1207487"/>
              <a:ext cx="1045066" cy="1681321"/>
              <a:chOff x="9030885" y="4248224"/>
              <a:chExt cx="1045066" cy="1681321"/>
            </a:xfrm>
          </p:grpSpPr>
          <p:sp>
            <p:nvSpPr>
              <p:cNvPr id="5516" name="Google Shape;5116;p48">
                <a:extLst>
                  <a:ext uri="{FF2B5EF4-FFF2-40B4-BE49-F238E27FC236}">
                    <a16:creationId xmlns:a16="http://schemas.microsoft.com/office/drawing/2014/main" id="{9B4FED35-F480-3CBC-4E8B-1DF3A67909E3}"/>
                  </a:ext>
                </a:extLst>
              </p:cNvPr>
              <p:cNvSpPr/>
              <p:nvPr/>
            </p:nvSpPr>
            <p:spPr>
              <a:xfrm>
                <a:off x="9030885" y="4248224"/>
                <a:ext cx="1045066" cy="1681321"/>
              </a:xfrm>
              <a:custGeom>
                <a:avLst/>
                <a:gdLst/>
                <a:ahLst/>
                <a:cxnLst/>
                <a:rect l="l" t="t" r="r" b="b"/>
                <a:pathLst>
                  <a:path w="1045066" h="1681321" extrusionOk="0">
                    <a:moveTo>
                      <a:pt x="113588" y="0"/>
                    </a:moveTo>
                    <a:lnTo>
                      <a:pt x="931478" y="0"/>
                    </a:lnTo>
                    <a:cubicBezTo>
                      <a:pt x="994187" y="0"/>
                      <a:pt x="1045067" y="50879"/>
                      <a:pt x="1045067" y="113588"/>
                    </a:cubicBezTo>
                    <a:lnTo>
                      <a:pt x="1045067" y="1567733"/>
                    </a:lnTo>
                    <a:cubicBezTo>
                      <a:pt x="1045067" y="1630443"/>
                      <a:pt x="994187" y="1681322"/>
                      <a:pt x="931478" y="1681322"/>
                    </a:cubicBezTo>
                    <a:lnTo>
                      <a:pt x="113588" y="1681322"/>
                    </a:lnTo>
                    <a:cubicBezTo>
                      <a:pt x="50879" y="1681322"/>
                      <a:pt x="0" y="1630443"/>
                      <a:pt x="0" y="1567733"/>
                    </a:cubicBezTo>
                    <a:lnTo>
                      <a:pt x="0" y="113588"/>
                    </a:lnTo>
                    <a:cubicBezTo>
                      <a:pt x="0" y="50879"/>
                      <a:pt x="50879" y="0"/>
                      <a:pt x="113588"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7" name="Google Shape;5117;p48">
                <a:extLst>
                  <a:ext uri="{FF2B5EF4-FFF2-40B4-BE49-F238E27FC236}">
                    <a16:creationId xmlns:a16="http://schemas.microsoft.com/office/drawing/2014/main" id="{14DBFD0E-3D2B-11D8-14C4-1A53FFC544F9}"/>
                  </a:ext>
                </a:extLst>
              </p:cNvPr>
              <p:cNvSpPr/>
              <p:nvPr/>
            </p:nvSpPr>
            <p:spPr>
              <a:xfrm>
                <a:off x="9268469" y="4415893"/>
                <a:ext cx="569987" cy="569987"/>
              </a:xfrm>
              <a:custGeom>
                <a:avLst/>
                <a:gdLst/>
                <a:ahLst/>
                <a:cxnLst/>
                <a:rect l="l" t="t" r="r" b="b"/>
                <a:pathLst>
                  <a:path w="569987" h="569987" extrusionOk="0">
                    <a:moveTo>
                      <a:pt x="569988" y="284994"/>
                    </a:moveTo>
                    <a:cubicBezTo>
                      <a:pt x="569988" y="442392"/>
                      <a:pt x="442392" y="569988"/>
                      <a:pt x="284994" y="569988"/>
                    </a:cubicBezTo>
                    <a:cubicBezTo>
                      <a:pt x="127596" y="569988"/>
                      <a:pt x="0" y="442392"/>
                      <a:pt x="0" y="284994"/>
                    </a:cubicBezTo>
                    <a:cubicBezTo>
                      <a:pt x="0" y="127596"/>
                      <a:pt x="127596" y="0"/>
                      <a:pt x="284994" y="0"/>
                    </a:cubicBezTo>
                    <a:cubicBezTo>
                      <a:pt x="442392" y="0"/>
                      <a:pt x="569988" y="127596"/>
                      <a:pt x="569988" y="28499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18" name="Google Shape;5118;p48">
                <a:extLst>
                  <a:ext uri="{FF2B5EF4-FFF2-40B4-BE49-F238E27FC236}">
                    <a16:creationId xmlns:a16="http://schemas.microsoft.com/office/drawing/2014/main" id="{13798F38-B875-AD83-7E57-FF5CA272724E}"/>
                  </a:ext>
                </a:extLst>
              </p:cNvPr>
              <p:cNvGrpSpPr/>
              <p:nvPr/>
            </p:nvGrpSpPr>
            <p:grpSpPr>
              <a:xfrm>
                <a:off x="9222037" y="5137362"/>
                <a:ext cx="662673" cy="284549"/>
                <a:chOff x="9222037" y="5137362"/>
                <a:chExt cx="662673" cy="284549"/>
              </a:xfrm>
            </p:grpSpPr>
            <p:sp>
              <p:nvSpPr>
                <p:cNvPr id="5520" name="Google Shape;5119;p48">
                  <a:extLst>
                    <a:ext uri="{FF2B5EF4-FFF2-40B4-BE49-F238E27FC236}">
                      <a16:creationId xmlns:a16="http://schemas.microsoft.com/office/drawing/2014/main" id="{42D68BED-3AEB-2C6A-9747-15F1EE23EC97}"/>
                    </a:ext>
                  </a:extLst>
                </p:cNvPr>
                <p:cNvSpPr/>
                <p:nvPr/>
              </p:nvSpPr>
              <p:spPr>
                <a:xfrm>
                  <a:off x="9222037" y="5137362"/>
                  <a:ext cx="662673" cy="11563"/>
                </a:xfrm>
                <a:custGeom>
                  <a:avLst/>
                  <a:gdLst/>
                  <a:ahLst/>
                  <a:cxnLst/>
                  <a:rect l="l" t="t" r="r" b="b"/>
                  <a:pathLst>
                    <a:path w="662673" h="11563" extrusionOk="0">
                      <a:moveTo>
                        <a:pt x="656891" y="11563"/>
                      </a:moveTo>
                      <a:lnTo>
                        <a:pt x="5782" y="11563"/>
                      </a:lnTo>
                      <a:cubicBezTo>
                        <a:pt x="2579" y="11563"/>
                        <a:pt x="0" y="8984"/>
                        <a:pt x="0" y="5782"/>
                      </a:cubicBezTo>
                      <a:cubicBezTo>
                        <a:pt x="0" y="2579"/>
                        <a:pt x="2579" y="0"/>
                        <a:pt x="5782" y="0"/>
                      </a:cubicBezTo>
                      <a:lnTo>
                        <a:pt x="656891" y="0"/>
                      </a:lnTo>
                      <a:cubicBezTo>
                        <a:pt x="660094" y="0"/>
                        <a:pt x="662673" y="2579"/>
                        <a:pt x="662673" y="5782"/>
                      </a:cubicBezTo>
                      <a:cubicBezTo>
                        <a:pt x="662673" y="8984"/>
                        <a:pt x="660094" y="11563"/>
                        <a:pt x="656891" y="115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1" name="Google Shape;5120;p48">
                  <a:extLst>
                    <a:ext uri="{FF2B5EF4-FFF2-40B4-BE49-F238E27FC236}">
                      <a16:creationId xmlns:a16="http://schemas.microsoft.com/office/drawing/2014/main" id="{07757852-1E4B-C82B-6B09-A18D02CC9E32}"/>
                    </a:ext>
                  </a:extLst>
                </p:cNvPr>
                <p:cNvSpPr/>
                <p:nvPr/>
              </p:nvSpPr>
              <p:spPr>
                <a:xfrm>
                  <a:off x="9222037" y="5273811"/>
                  <a:ext cx="662673" cy="11563"/>
                </a:xfrm>
                <a:custGeom>
                  <a:avLst/>
                  <a:gdLst/>
                  <a:ahLst/>
                  <a:cxnLst/>
                  <a:rect l="l" t="t" r="r" b="b"/>
                  <a:pathLst>
                    <a:path w="662673" h="11563" extrusionOk="0">
                      <a:moveTo>
                        <a:pt x="656891" y="11563"/>
                      </a:moveTo>
                      <a:lnTo>
                        <a:pt x="5782" y="11563"/>
                      </a:lnTo>
                      <a:cubicBezTo>
                        <a:pt x="2579" y="11563"/>
                        <a:pt x="0" y="8983"/>
                        <a:pt x="0" y="5781"/>
                      </a:cubicBezTo>
                      <a:cubicBezTo>
                        <a:pt x="0" y="2579"/>
                        <a:pt x="2579" y="0"/>
                        <a:pt x="5782" y="0"/>
                      </a:cubicBezTo>
                      <a:lnTo>
                        <a:pt x="656891" y="0"/>
                      </a:lnTo>
                      <a:cubicBezTo>
                        <a:pt x="660094" y="0"/>
                        <a:pt x="662673" y="2579"/>
                        <a:pt x="662673" y="5781"/>
                      </a:cubicBezTo>
                      <a:cubicBezTo>
                        <a:pt x="662673" y="8983"/>
                        <a:pt x="660094" y="11563"/>
                        <a:pt x="656891" y="115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2" name="Google Shape;5121;p48">
                  <a:extLst>
                    <a:ext uri="{FF2B5EF4-FFF2-40B4-BE49-F238E27FC236}">
                      <a16:creationId xmlns:a16="http://schemas.microsoft.com/office/drawing/2014/main" id="{90957FDA-EA62-7373-A096-462E92E6830E}"/>
                    </a:ext>
                  </a:extLst>
                </p:cNvPr>
                <p:cNvSpPr/>
                <p:nvPr/>
              </p:nvSpPr>
              <p:spPr>
                <a:xfrm>
                  <a:off x="9222037" y="5410348"/>
                  <a:ext cx="662673" cy="11563"/>
                </a:xfrm>
                <a:custGeom>
                  <a:avLst/>
                  <a:gdLst/>
                  <a:ahLst/>
                  <a:cxnLst/>
                  <a:rect l="l" t="t" r="r" b="b"/>
                  <a:pathLst>
                    <a:path w="662673" h="11563" extrusionOk="0">
                      <a:moveTo>
                        <a:pt x="656891" y="11563"/>
                      </a:moveTo>
                      <a:lnTo>
                        <a:pt x="5782" y="11563"/>
                      </a:lnTo>
                      <a:cubicBezTo>
                        <a:pt x="2579" y="11563"/>
                        <a:pt x="0" y="8984"/>
                        <a:pt x="0" y="5782"/>
                      </a:cubicBezTo>
                      <a:cubicBezTo>
                        <a:pt x="0" y="2579"/>
                        <a:pt x="2579" y="0"/>
                        <a:pt x="5782" y="0"/>
                      </a:cubicBezTo>
                      <a:lnTo>
                        <a:pt x="656891" y="0"/>
                      </a:lnTo>
                      <a:cubicBezTo>
                        <a:pt x="660094" y="0"/>
                        <a:pt x="662673" y="2579"/>
                        <a:pt x="662673" y="5782"/>
                      </a:cubicBezTo>
                      <a:cubicBezTo>
                        <a:pt x="662673" y="8984"/>
                        <a:pt x="660094" y="11563"/>
                        <a:pt x="656891" y="115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519" name="Google Shape;5122;p48">
                <a:extLst>
                  <a:ext uri="{FF2B5EF4-FFF2-40B4-BE49-F238E27FC236}">
                    <a16:creationId xmlns:a16="http://schemas.microsoft.com/office/drawing/2014/main" id="{8886A0AC-F44E-EAA0-7343-9DF5D0EBAFC3}"/>
                  </a:ext>
                </a:extLst>
              </p:cNvPr>
              <p:cNvSpPr/>
              <p:nvPr/>
            </p:nvSpPr>
            <p:spPr>
              <a:xfrm>
                <a:off x="9227908" y="5555335"/>
                <a:ext cx="651020" cy="201203"/>
              </a:xfrm>
              <a:custGeom>
                <a:avLst/>
                <a:gdLst/>
                <a:ahLst/>
                <a:cxnLst/>
                <a:rect l="l" t="t" r="r" b="b"/>
                <a:pathLst>
                  <a:path w="651020" h="201203" extrusionOk="0">
                    <a:moveTo>
                      <a:pt x="550419" y="201204"/>
                    </a:moveTo>
                    <a:lnTo>
                      <a:pt x="100602" y="201204"/>
                    </a:lnTo>
                    <a:cubicBezTo>
                      <a:pt x="45008" y="201204"/>
                      <a:pt x="0" y="156195"/>
                      <a:pt x="0" y="100602"/>
                    </a:cubicBezTo>
                    <a:lnTo>
                      <a:pt x="0" y="100602"/>
                    </a:lnTo>
                    <a:cubicBezTo>
                      <a:pt x="0" y="45008"/>
                      <a:pt x="45008" y="0"/>
                      <a:pt x="100602" y="0"/>
                    </a:cubicBezTo>
                    <a:lnTo>
                      <a:pt x="550419" y="0"/>
                    </a:lnTo>
                    <a:cubicBezTo>
                      <a:pt x="606012" y="0"/>
                      <a:pt x="651021" y="45008"/>
                      <a:pt x="651021" y="100602"/>
                    </a:cubicBezTo>
                    <a:lnTo>
                      <a:pt x="651021" y="100602"/>
                    </a:lnTo>
                    <a:cubicBezTo>
                      <a:pt x="651021" y="156195"/>
                      <a:pt x="606012" y="201204"/>
                      <a:pt x="550419" y="20120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 name="Google Shape;5124;p48">
              <a:extLst>
                <a:ext uri="{FF2B5EF4-FFF2-40B4-BE49-F238E27FC236}">
                  <a16:creationId xmlns:a16="http://schemas.microsoft.com/office/drawing/2014/main" id="{05D0D51A-AD8B-20A8-7C55-3742937114EB}"/>
                </a:ext>
              </a:extLst>
            </p:cNvPr>
            <p:cNvGrpSpPr/>
            <p:nvPr/>
          </p:nvGrpSpPr>
          <p:grpSpPr>
            <a:xfrm>
              <a:off x="5526033" y="1951974"/>
              <a:ext cx="2824581" cy="2794133"/>
              <a:chOff x="5526033" y="1799574"/>
              <a:chExt cx="2824581" cy="2794133"/>
            </a:xfrm>
          </p:grpSpPr>
          <p:grpSp>
            <p:nvGrpSpPr>
              <p:cNvPr id="5491" name="Google Shape;5125;p48">
                <a:extLst>
                  <a:ext uri="{FF2B5EF4-FFF2-40B4-BE49-F238E27FC236}">
                    <a16:creationId xmlns:a16="http://schemas.microsoft.com/office/drawing/2014/main" id="{C9FFC738-0ADA-C478-72D5-415D97BB2C71}"/>
                  </a:ext>
                </a:extLst>
              </p:cNvPr>
              <p:cNvGrpSpPr/>
              <p:nvPr/>
            </p:nvGrpSpPr>
            <p:grpSpPr>
              <a:xfrm>
                <a:off x="7305548" y="1799574"/>
                <a:ext cx="1045066" cy="1681321"/>
                <a:chOff x="9030885" y="4248224"/>
                <a:chExt cx="1045066" cy="1681321"/>
              </a:xfrm>
            </p:grpSpPr>
            <p:sp>
              <p:nvSpPr>
                <p:cNvPr id="5509" name="Google Shape;5126;p48">
                  <a:extLst>
                    <a:ext uri="{FF2B5EF4-FFF2-40B4-BE49-F238E27FC236}">
                      <a16:creationId xmlns:a16="http://schemas.microsoft.com/office/drawing/2014/main" id="{A1D59604-DF72-A69A-0215-0A81C3341296}"/>
                    </a:ext>
                  </a:extLst>
                </p:cNvPr>
                <p:cNvSpPr/>
                <p:nvPr/>
              </p:nvSpPr>
              <p:spPr>
                <a:xfrm>
                  <a:off x="9030885" y="4248224"/>
                  <a:ext cx="1045066" cy="1681321"/>
                </a:xfrm>
                <a:custGeom>
                  <a:avLst/>
                  <a:gdLst/>
                  <a:ahLst/>
                  <a:cxnLst/>
                  <a:rect l="l" t="t" r="r" b="b"/>
                  <a:pathLst>
                    <a:path w="1045066" h="1681321" extrusionOk="0">
                      <a:moveTo>
                        <a:pt x="113588" y="0"/>
                      </a:moveTo>
                      <a:lnTo>
                        <a:pt x="931478" y="0"/>
                      </a:lnTo>
                      <a:cubicBezTo>
                        <a:pt x="994187" y="0"/>
                        <a:pt x="1045067" y="50879"/>
                        <a:pt x="1045067" y="113588"/>
                      </a:cubicBezTo>
                      <a:lnTo>
                        <a:pt x="1045067" y="1567733"/>
                      </a:lnTo>
                      <a:cubicBezTo>
                        <a:pt x="1045067" y="1630443"/>
                        <a:pt x="994187" y="1681322"/>
                        <a:pt x="931478" y="1681322"/>
                      </a:cubicBezTo>
                      <a:lnTo>
                        <a:pt x="113588" y="1681322"/>
                      </a:lnTo>
                      <a:cubicBezTo>
                        <a:pt x="50879" y="1681322"/>
                        <a:pt x="0" y="1630443"/>
                        <a:pt x="0" y="1567733"/>
                      </a:cubicBezTo>
                      <a:lnTo>
                        <a:pt x="0" y="113588"/>
                      </a:lnTo>
                      <a:cubicBezTo>
                        <a:pt x="0" y="50879"/>
                        <a:pt x="50879" y="0"/>
                        <a:pt x="113588"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0" name="Google Shape;5127;p48">
                  <a:extLst>
                    <a:ext uri="{FF2B5EF4-FFF2-40B4-BE49-F238E27FC236}">
                      <a16:creationId xmlns:a16="http://schemas.microsoft.com/office/drawing/2014/main" id="{23DAE587-4CEE-D578-4A1D-BE25BB43AD95}"/>
                    </a:ext>
                  </a:extLst>
                </p:cNvPr>
                <p:cNvSpPr/>
                <p:nvPr/>
              </p:nvSpPr>
              <p:spPr>
                <a:xfrm>
                  <a:off x="9268469" y="4415893"/>
                  <a:ext cx="569987" cy="569987"/>
                </a:xfrm>
                <a:custGeom>
                  <a:avLst/>
                  <a:gdLst/>
                  <a:ahLst/>
                  <a:cxnLst/>
                  <a:rect l="l" t="t" r="r" b="b"/>
                  <a:pathLst>
                    <a:path w="569987" h="569987" extrusionOk="0">
                      <a:moveTo>
                        <a:pt x="569988" y="284994"/>
                      </a:moveTo>
                      <a:cubicBezTo>
                        <a:pt x="569988" y="442392"/>
                        <a:pt x="442392" y="569988"/>
                        <a:pt x="284994" y="569988"/>
                      </a:cubicBezTo>
                      <a:cubicBezTo>
                        <a:pt x="127596" y="569988"/>
                        <a:pt x="0" y="442392"/>
                        <a:pt x="0" y="284994"/>
                      </a:cubicBezTo>
                      <a:cubicBezTo>
                        <a:pt x="0" y="127596"/>
                        <a:pt x="127596" y="0"/>
                        <a:pt x="284994" y="0"/>
                      </a:cubicBezTo>
                      <a:cubicBezTo>
                        <a:pt x="442392" y="0"/>
                        <a:pt x="569988" y="127596"/>
                        <a:pt x="569988" y="2849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11" name="Google Shape;5128;p48">
                  <a:extLst>
                    <a:ext uri="{FF2B5EF4-FFF2-40B4-BE49-F238E27FC236}">
                      <a16:creationId xmlns:a16="http://schemas.microsoft.com/office/drawing/2014/main" id="{1A595FB6-FC18-53AB-4888-5B74EF289AC4}"/>
                    </a:ext>
                  </a:extLst>
                </p:cNvPr>
                <p:cNvGrpSpPr/>
                <p:nvPr/>
              </p:nvGrpSpPr>
              <p:grpSpPr>
                <a:xfrm>
                  <a:off x="9222037" y="5137362"/>
                  <a:ext cx="662673" cy="284549"/>
                  <a:chOff x="9222037" y="5137362"/>
                  <a:chExt cx="662673" cy="284549"/>
                </a:xfrm>
              </p:grpSpPr>
              <p:sp>
                <p:nvSpPr>
                  <p:cNvPr id="5513" name="Google Shape;5129;p48">
                    <a:extLst>
                      <a:ext uri="{FF2B5EF4-FFF2-40B4-BE49-F238E27FC236}">
                        <a16:creationId xmlns:a16="http://schemas.microsoft.com/office/drawing/2014/main" id="{CABBCB36-45E9-958F-5D27-826C03CAD4BC}"/>
                      </a:ext>
                    </a:extLst>
                  </p:cNvPr>
                  <p:cNvSpPr/>
                  <p:nvPr/>
                </p:nvSpPr>
                <p:spPr>
                  <a:xfrm>
                    <a:off x="9222037" y="5137362"/>
                    <a:ext cx="662673" cy="11563"/>
                  </a:xfrm>
                  <a:custGeom>
                    <a:avLst/>
                    <a:gdLst/>
                    <a:ahLst/>
                    <a:cxnLst/>
                    <a:rect l="l" t="t" r="r" b="b"/>
                    <a:pathLst>
                      <a:path w="662673" h="11563" extrusionOk="0">
                        <a:moveTo>
                          <a:pt x="656891" y="11563"/>
                        </a:moveTo>
                        <a:lnTo>
                          <a:pt x="5782" y="11563"/>
                        </a:lnTo>
                        <a:cubicBezTo>
                          <a:pt x="2579" y="11563"/>
                          <a:pt x="0" y="8984"/>
                          <a:pt x="0" y="5782"/>
                        </a:cubicBezTo>
                        <a:cubicBezTo>
                          <a:pt x="0" y="2579"/>
                          <a:pt x="2579" y="0"/>
                          <a:pt x="5782" y="0"/>
                        </a:cubicBezTo>
                        <a:lnTo>
                          <a:pt x="656891" y="0"/>
                        </a:lnTo>
                        <a:cubicBezTo>
                          <a:pt x="660094" y="0"/>
                          <a:pt x="662673" y="2579"/>
                          <a:pt x="662673" y="5782"/>
                        </a:cubicBezTo>
                        <a:cubicBezTo>
                          <a:pt x="662673" y="8984"/>
                          <a:pt x="660094" y="11563"/>
                          <a:pt x="656891" y="115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4" name="Google Shape;5130;p48">
                    <a:extLst>
                      <a:ext uri="{FF2B5EF4-FFF2-40B4-BE49-F238E27FC236}">
                        <a16:creationId xmlns:a16="http://schemas.microsoft.com/office/drawing/2014/main" id="{CE7A5E3B-3EEF-F9EE-1124-BD57E3799B88}"/>
                      </a:ext>
                    </a:extLst>
                  </p:cNvPr>
                  <p:cNvSpPr/>
                  <p:nvPr/>
                </p:nvSpPr>
                <p:spPr>
                  <a:xfrm>
                    <a:off x="9222037" y="5273811"/>
                    <a:ext cx="662673" cy="11563"/>
                  </a:xfrm>
                  <a:custGeom>
                    <a:avLst/>
                    <a:gdLst/>
                    <a:ahLst/>
                    <a:cxnLst/>
                    <a:rect l="l" t="t" r="r" b="b"/>
                    <a:pathLst>
                      <a:path w="662673" h="11563" extrusionOk="0">
                        <a:moveTo>
                          <a:pt x="656891" y="11563"/>
                        </a:moveTo>
                        <a:lnTo>
                          <a:pt x="5782" y="11563"/>
                        </a:lnTo>
                        <a:cubicBezTo>
                          <a:pt x="2579" y="11563"/>
                          <a:pt x="0" y="8983"/>
                          <a:pt x="0" y="5781"/>
                        </a:cubicBezTo>
                        <a:cubicBezTo>
                          <a:pt x="0" y="2579"/>
                          <a:pt x="2579" y="0"/>
                          <a:pt x="5782" y="0"/>
                        </a:cubicBezTo>
                        <a:lnTo>
                          <a:pt x="656891" y="0"/>
                        </a:lnTo>
                        <a:cubicBezTo>
                          <a:pt x="660094" y="0"/>
                          <a:pt x="662673" y="2579"/>
                          <a:pt x="662673" y="5781"/>
                        </a:cubicBezTo>
                        <a:cubicBezTo>
                          <a:pt x="662673" y="8983"/>
                          <a:pt x="660094" y="11563"/>
                          <a:pt x="656891" y="115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5" name="Google Shape;5131;p48">
                    <a:extLst>
                      <a:ext uri="{FF2B5EF4-FFF2-40B4-BE49-F238E27FC236}">
                        <a16:creationId xmlns:a16="http://schemas.microsoft.com/office/drawing/2014/main" id="{98C4CE17-4105-EECD-488A-313F54C09F19}"/>
                      </a:ext>
                    </a:extLst>
                  </p:cNvPr>
                  <p:cNvSpPr/>
                  <p:nvPr/>
                </p:nvSpPr>
                <p:spPr>
                  <a:xfrm>
                    <a:off x="9222037" y="5410348"/>
                    <a:ext cx="662673" cy="11563"/>
                  </a:xfrm>
                  <a:custGeom>
                    <a:avLst/>
                    <a:gdLst/>
                    <a:ahLst/>
                    <a:cxnLst/>
                    <a:rect l="l" t="t" r="r" b="b"/>
                    <a:pathLst>
                      <a:path w="662673" h="11563" extrusionOk="0">
                        <a:moveTo>
                          <a:pt x="656891" y="11563"/>
                        </a:moveTo>
                        <a:lnTo>
                          <a:pt x="5782" y="11563"/>
                        </a:lnTo>
                        <a:cubicBezTo>
                          <a:pt x="2579" y="11563"/>
                          <a:pt x="0" y="8984"/>
                          <a:pt x="0" y="5782"/>
                        </a:cubicBezTo>
                        <a:cubicBezTo>
                          <a:pt x="0" y="2579"/>
                          <a:pt x="2579" y="0"/>
                          <a:pt x="5782" y="0"/>
                        </a:cubicBezTo>
                        <a:lnTo>
                          <a:pt x="656891" y="0"/>
                        </a:lnTo>
                        <a:cubicBezTo>
                          <a:pt x="660094" y="0"/>
                          <a:pt x="662673" y="2579"/>
                          <a:pt x="662673" y="5782"/>
                        </a:cubicBezTo>
                        <a:cubicBezTo>
                          <a:pt x="662673" y="8984"/>
                          <a:pt x="660094" y="11563"/>
                          <a:pt x="656891" y="115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512" name="Google Shape;5132;p48">
                  <a:extLst>
                    <a:ext uri="{FF2B5EF4-FFF2-40B4-BE49-F238E27FC236}">
                      <a16:creationId xmlns:a16="http://schemas.microsoft.com/office/drawing/2014/main" id="{F7E2E9AE-5E84-C977-5C1A-286ECA21204A}"/>
                    </a:ext>
                  </a:extLst>
                </p:cNvPr>
                <p:cNvSpPr/>
                <p:nvPr/>
              </p:nvSpPr>
              <p:spPr>
                <a:xfrm>
                  <a:off x="9227908" y="5555335"/>
                  <a:ext cx="651020" cy="201203"/>
                </a:xfrm>
                <a:custGeom>
                  <a:avLst/>
                  <a:gdLst/>
                  <a:ahLst/>
                  <a:cxnLst/>
                  <a:rect l="l" t="t" r="r" b="b"/>
                  <a:pathLst>
                    <a:path w="651020" h="201203" extrusionOk="0">
                      <a:moveTo>
                        <a:pt x="550419" y="201204"/>
                      </a:moveTo>
                      <a:lnTo>
                        <a:pt x="100602" y="201204"/>
                      </a:lnTo>
                      <a:cubicBezTo>
                        <a:pt x="45008" y="201204"/>
                        <a:pt x="0" y="156195"/>
                        <a:pt x="0" y="100602"/>
                      </a:cubicBezTo>
                      <a:lnTo>
                        <a:pt x="0" y="100602"/>
                      </a:lnTo>
                      <a:cubicBezTo>
                        <a:pt x="0" y="45008"/>
                        <a:pt x="45008" y="0"/>
                        <a:pt x="100602" y="0"/>
                      </a:cubicBezTo>
                      <a:lnTo>
                        <a:pt x="550419" y="0"/>
                      </a:lnTo>
                      <a:cubicBezTo>
                        <a:pt x="606012" y="0"/>
                        <a:pt x="651021" y="45008"/>
                        <a:pt x="651021" y="100602"/>
                      </a:cubicBezTo>
                      <a:lnTo>
                        <a:pt x="651021" y="100602"/>
                      </a:lnTo>
                      <a:cubicBezTo>
                        <a:pt x="651021" y="156195"/>
                        <a:pt x="606012" y="201204"/>
                        <a:pt x="550419" y="201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92" name="Google Shape;5133;p48">
                <a:extLst>
                  <a:ext uri="{FF2B5EF4-FFF2-40B4-BE49-F238E27FC236}">
                    <a16:creationId xmlns:a16="http://schemas.microsoft.com/office/drawing/2014/main" id="{76A171AE-4E00-4FD9-D473-682CF24DC502}"/>
                  </a:ext>
                </a:extLst>
              </p:cNvPr>
              <p:cNvSpPr/>
              <p:nvPr/>
            </p:nvSpPr>
            <p:spPr>
              <a:xfrm>
                <a:off x="5719817" y="2480154"/>
                <a:ext cx="800587" cy="929590"/>
              </a:xfrm>
              <a:custGeom>
                <a:avLst/>
                <a:gdLst/>
                <a:ahLst/>
                <a:cxnLst/>
                <a:rect l="l" t="t" r="r" b="b"/>
                <a:pathLst>
                  <a:path w="800587" h="929590" extrusionOk="0">
                    <a:moveTo>
                      <a:pt x="799157" y="49305"/>
                    </a:moveTo>
                    <a:cubicBezTo>
                      <a:pt x="798712" y="43434"/>
                      <a:pt x="802715" y="39609"/>
                      <a:pt x="798979" y="35161"/>
                    </a:cubicBezTo>
                    <a:cubicBezTo>
                      <a:pt x="764645" y="-5310"/>
                      <a:pt x="691173" y="-9491"/>
                      <a:pt x="643229" y="15681"/>
                    </a:cubicBezTo>
                    <a:cubicBezTo>
                      <a:pt x="592617" y="42277"/>
                      <a:pt x="558104" y="91022"/>
                      <a:pt x="525104" y="137720"/>
                    </a:cubicBezTo>
                    <a:cubicBezTo>
                      <a:pt x="492104" y="184419"/>
                      <a:pt x="456346" y="232629"/>
                      <a:pt x="404578" y="257001"/>
                    </a:cubicBezTo>
                    <a:cubicBezTo>
                      <a:pt x="354766" y="280573"/>
                      <a:pt x="297038" y="278616"/>
                      <a:pt x="243401" y="291425"/>
                    </a:cubicBezTo>
                    <a:cubicBezTo>
                      <a:pt x="126611" y="319266"/>
                      <a:pt x="33392" y="421469"/>
                      <a:pt x="7774" y="538793"/>
                    </a:cubicBezTo>
                    <a:cubicBezTo>
                      <a:pt x="-8593" y="613777"/>
                      <a:pt x="1726" y="696945"/>
                      <a:pt x="30812" y="767571"/>
                    </a:cubicBezTo>
                    <a:cubicBezTo>
                      <a:pt x="79734" y="886140"/>
                      <a:pt x="218762" y="958101"/>
                      <a:pt x="344092" y="918785"/>
                    </a:cubicBezTo>
                    <a:cubicBezTo>
                      <a:pt x="417475" y="895747"/>
                      <a:pt x="479384" y="842466"/>
                      <a:pt x="520568" y="777533"/>
                    </a:cubicBezTo>
                    <a:cubicBezTo>
                      <a:pt x="561751" y="712601"/>
                      <a:pt x="583277" y="636548"/>
                      <a:pt x="591282" y="560052"/>
                    </a:cubicBezTo>
                    <a:cubicBezTo>
                      <a:pt x="599021" y="485690"/>
                      <a:pt x="594396" y="410172"/>
                      <a:pt x="606226" y="336344"/>
                    </a:cubicBezTo>
                    <a:cubicBezTo>
                      <a:pt x="618056" y="262516"/>
                      <a:pt x="649811" y="187176"/>
                      <a:pt x="712254" y="145993"/>
                    </a:cubicBezTo>
                    <a:cubicBezTo>
                      <a:pt x="732979" y="132294"/>
                      <a:pt x="756550" y="122865"/>
                      <a:pt x="775852" y="107211"/>
                    </a:cubicBezTo>
                    <a:cubicBezTo>
                      <a:pt x="792931" y="93423"/>
                      <a:pt x="801025" y="71186"/>
                      <a:pt x="799335" y="4939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493" name="Google Shape;5134;p48">
                <a:extLst>
                  <a:ext uri="{FF2B5EF4-FFF2-40B4-BE49-F238E27FC236}">
                    <a16:creationId xmlns:a16="http://schemas.microsoft.com/office/drawing/2014/main" id="{AF88B0A0-17C3-8662-E7ED-435A0E7B208D}"/>
                  </a:ext>
                </a:extLst>
              </p:cNvPr>
              <p:cNvGrpSpPr/>
              <p:nvPr/>
            </p:nvGrpSpPr>
            <p:grpSpPr>
              <a:xfrm>
                <a:off x="6317759" y="2486390"/>
                <a:ext cx="221916" cy="357461"/>
                <a:chOff x="8822109" y="4754240"/>
                <a:chExt cx="221916" cy="357461"/>
              </a:xfrm>
            </p:grpSpPr>
            <p:sp>
              <p:nvSpPr>
                <p:cNvPr id="5103" name="Google Shape;5135;p48">
                  <a:extLst>
                    <a:ext uri="{FF2B5EF4-FFF2-40B4-BE49-F238E27FC236}">
                      <a16:creationId xmlns:a16="http://schemas.microsoft.com/office/drawing/2014/main" id="{978EC19D-1059-B7C9-68BF-69A1196BC080}"/>
                    </a:ext>
                  </a:extLst>
                </p:cNvPr>
                <p:cNvSpPr/>
                <p:nvPr/>
              </p:nvSpPr>
              <p:spPr>
                <a:xfrm>
                  <a:off x="8822109" y="4861378"/>
                  <a:ext cx="142891" cy="250323"/>
                </a:xfrm>
                <a:custGeom>
                  <a:avLst/>
                  <a:gdLst/>
                  <a:ahLst/>
                  <a:cxnLst/>
                  <a:rect l="l" t="t" r="r" b="b"/>
                  <a:pathLst>
                    <a:path w="142891" h="250323" extrusionOk="0">
                      <a:moveTo>
                        <a:pt x="58274" y="249477"/>
                      </a:moveTo>
                      <a:cubicBezTo>
                        <a:pt x="23316" y="243606"/>
                        <a:pt x="-7905" y="215943"/>
                        <a:pt x="1790" y="171735"/>
                      </a:cubicBezTo>
                      <a:lnTo>
                        <a:pt x="40306" y="20877"/>
                      </a:lnTo>
                      <a:cubicBezTo>
                        <a:pt x="45109" y="-7498"/>
                        <a:pt x="71082" y="-293"/>
                        <a:pt x="99457" y="4510"/>
                      </a:cubicBezTo>
                      <a:cubicBezTo>
                        <a:pt x="127832" y="9313"/>
                        <a:pt x="146956" y="36087"/>
                        <a:pt x="142153" y="64462"/>
                      </a:cubicBezTo>
                      <a:lnTo>
                        <a:pt x="128543" y="194684"/>
                      </a:lnTo>
                      <a:cubicBezTo>
                        <a:pt x="125786" y="229997"/>
                        <a:pt x="93319" y="255347"/>
                        <a:pt x="58362" y="249477"/>
                      </a:cubicBezTo>
                      <a:lnTo>
                        <a:pt x="58362" y="249477"/>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4" name="Google Shape;5136;p48">
                  <a:extLst>
                    <a:ext uri="{FF2B5EF4-FFF2-40B4-BE49-F238E27FC236}">
                      <a16:creationId xmlns:a16="http://schemas.microsoft.com/office/drawing/2014/main" id="{66EC3EA5-BDF1-9938-B8E7-7B72D9533EA6}"/>
                    </a:ext>
                  </a:extLst>
                </p:cNvPr>
                <p:cNvSpPr/>
                <p:nvPr/>
              </p:nvSpPr>
              <p:spPr>
                <a:xfrm>
                  <a:off x="8861614" y="4865149"/>
                  <a:ext cx="103386" cy="150974"/>
                </a:xfrm>
                <a:custGeom>
                  <a:avLst/>
                  <a:gdLst/>
                  <a:ahLst/>
                  <a:cxnLst/>
                  <a:rect l="l" t="t" r="r" b="b"/>
                  <a:pathLst>
                    <a:path w="103386" h="150974" extrusionOk="0">
                      <a:moveTo>
                        <a:pt x="4003" y="72966"/>
                      </a:moveTo>
                      <a:lnTo>
                        <a:pt x="0" y="43435"/>
                      </a:lnTo>
                      <a:cubicBezTo>
                        <a:pt x="4804" y="15060"/>
                        <a:pt x="31577" y="-4064"/>
                        <a:pt x="59952" y="739"/>
                      </a:cubicBezTo>
                      <a:cubicBezTo>
                        <a:pt x="88327" y="5542"/>
                        <a:pt x="107451" y="32316"/>
                        <a:pt x="102648" y="60691"/>
                      </a:cubicBezTo>
                      <a:lnTo>
                        <a:pt x="93219" y="150974"/>
                      </a:lnTo>
                      <a:lnTo>
                        <a:pt x="4003" y="7296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5" name="Google Shape;5137;p48">
                  <a:extLst>
                    <a:ext uri="{FF2B5EF4-FFF2-40B4-BE49-F238E27FC236}">
                      <a16:creationId xmlns:a16="http://schemas.microsoft.com/office/drawing/2014/main" id="{D0DFCFFE-0D0E-EF8A-50F0-87EC643CEAD2}"/>
                    </a:ext>
                  </a:extLst>
                </p:cNvPr>
                <p:cNvSpPr/>
                <p:nvPr/>
              </p:nvSpPr>
              <p:spPr>
                <a:xfrm>
                  <a:off x="8830429" y="4848401"/>
                  <a:ext cx="60627" cy="60538"/>
                </a:xfrm>
                <a:custGeom>
                  <a:avLst/>
                  <a:gdLst/>
                  <a:ahLst/>
                  <a:cxnLst/>
                  <a:rect l="l" t="t" r="r" b="b"/>
                  <a:pathLst>
                    <a:path w="60627" h="60538" extrusionOk="0">
                      <a:moveTo>
                        <a:pt x="19800" y="53245"/>
                      </a:moveTo>
                      <a:lnTo>
                        <a:pt x="45951" y="60539"/>
                      </a:lnTo>
                      <a:lnTo>
                        <a:pt x="60627" y="8326"/>
                      </a:lnTo>
                      <a:lnTo>
                        <a:pt x="34476" y="1032"/>
                      </a:lnTo>
                      <a:cubicBezTo>
                        <a:pt x="20067" y="-3060"/>
                        <a:pt x="5123" y="5390"/>
                        <a:pt x="1032" y="19800"/>
                      </a:cubicBezTo>
                      <a:lnTo>
                        <a:pt x="1032" y="19800"/>
                      </a:lnTo>
                      <a:cubicBezTo>
                        <a:pt x="-3060" y="34210"/>
                        <a:pt x="5390" y="49153"/>
                        <a:pt x="19800" y="5324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6" name="Google Shape;5138;p48">
                  <a:extLst>
                    <a:ext uri="{FF2B5EF4-FFF2-40B4-BE49-F238E27FC236}">
                      <a16:creationId xmlns:a16="http://schemas.microsoft.com/office/drawing/2014/main" id="{5647F725-4CC8-F5FD-2258-04C243A2D515}"/>
                    </a:ext>
                  </a:extLst>
                </p:cNvPr>
                <p:cNvSpPr/>
                <p:nvPr/>
              </p:nvSpPr>
              <p:spPr>
                <a:xfrm>
                  <a:off x="8857279" y="4755615"/>
                  <a:ext cx="186746" cy="233533"/>
                </a:xfrm>
                <a:custGeom>
                  <a:avLst/>
                  <a:gdLst/>
                  <a:ahLst/>
                  <a:cxnLst/>
                  <a:rect l="l" t="t" r="r" b="b"/>
                  <a:pathLst>
                    <a:path w="186746" h="233533" extrusionOk="0">
                      <a:moveTo>
                        <a:pt x="61441" y="230355"/>
                      </a:moveTo>
                      <a:cubicBezTo>
                        <a:pt x="16699" y="217813"/>
                        <a:pt x="-9452" y="171293"/>
                        <a:pt x="3178" y="126551"/>
                      </a:cubicBezTo>
                      <a:lnTo>
                        <a:pt x="21502" y="61440"/>
                      </a:lnTo>
                      <a:cubicBezTo>
                        <a:pt x="34044" y="16699"/>
                        <a:pt x="80565" y="-9452"/>
                        <a:pt x="125306" y="3178"/>
                      </a:cubicBezTo>
                      <a:cubicBezTo>
                        <a:pt x="170048" y="15720"/>
                        <a:pt x="196199" y="62241"/>
                        <a:pt x="183568" y="106982"/>
                      </a:cubicBezTo>
                      <a:lnTo>
                        <a:pt x="165245" y="172093"/>
                      </a:lnTo>
                      <a:cubicBezTo>
                        <a:pt x="152702" y="216835"/>
                        <a:pt x="106182" y="242986"/>
                        <a:pt x="61441" y="23035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7" name="Google Shape;5139;p48">
                  <a:extLst>
                    <a:ext uri="{FF2B5EF4-FFF2-40B4-BE49-F238E27FC236}">
                      <a16:creationId xmlns:a16="http://schemas.microsoft.com/office/drawing/2014/main" id="{7AB7B662-F59E-A3A9-1D22-67B46F7E80B0}"/>
                    </a:ext>
                  </a:extLst>
                </p:cNvPr>
                <p:cNvSpPr/>
                <p:nvPr/>
              </p:nvSpPr>
              <p:spPr>
                <a:xfrm>
                  <a:off x="8844102" y="4862508"/>
                  <a:ext cx="17784" cy="19597"/>
                </a:xfrm>
                <a:custGeom>
                  <a:avLst/>
                  <a:gdLst/>
                  <a:ahLst/>
                  <a:cxnLst/>
                  <a:rect l="l" t="t" r="r" b="b"/>
                  <a:pathLst>
                    <a:path w="17784" h="19597" extrusionOk="0">
                      <a:moveTo>
                        <a:pt x="3369" y="6938"/>
                      </a:moveTo>
                      <a:cubicBezTo>
                        <a:pt x="7906" y="6938"/>
                        <a:pt x="11641" y="10497"/>
                        <a:pt x="10930" y="15211"/>
                      </a:cubicBezTo>
                      <a:cubicBezTo>
                        <a:pt x="10307" y="19569"/>
                        <a:pt x="16978" y="21526"/>
                        <a:pt x="17601" y="17079"/>
                      </a:cubicBezTo>
                      <a:cubicBezTo>
                        <a:pt x="18935" y="7917"/>
                        <a:pt x="12887" y="89"/>
                        <a:pt x="3369" y="0"/>
                      </a:cubicBezTo>
                      <a:cubicBezTo>
                        <a:pt x="-1078" y="0"/>
                        <a:pt x="-1167" y="6938"/>
                        <a:pt x="3369" y="6938"/>
                      </a:cubicBezTo>
                      <a:lnTo>
                        <a:pt x="3369" y="69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08" name="Google Shape;5140;p48">
                  <a:extLst>
                    <a:ext uri="{FF2B5EF4-FFF2-40B4-BE49-F238E27FC236}">
                      <a16:creationId xmlns:a16="http://schemas.microsoft.com/office/drawing/2014/main" id="{4D6BDB1F-54E8-7332-623E-884344B8EBCA}"/>
                    </a:ext>
                  </a:extLst>
                </p:cNvPr>
                <p:cNvGrpSpPr/>
                <p:nvPr/>
              </p:nvGrpSpPr>
              <p:grpSpPr>
                <a:xfrm>
                  <a:off x="8913280" y="4857782"/>
                  <a:ext cx="113093" cy="82757"/>
                  <a:chOff x="8913280" y="4857782"/>
                  <a:chExt cx="113093" cy="82757"/>
                </a:xfrm>
              </p:grpSpPr>
              <p:sp>
                <p:nvSpPr>
                  <p:cNvPr id="5110" name="Google Shape;5141;p48">
                    <a:extLst>
                      <a:ext uri="{FF2B5EF4-FFF2-40B4-BE49-F238E27FC236}">
                        <a16:creationId xmlns:a16="http://schemas.microsoft.com/office/drawing/2014/main" id="{961EF1D8-D33E-7694-438A-1637AAB69F62}"/>
                      </a:ext>
                    </a:extLst>
                  </p:cNvPr>
                  <p:cNvSpPr/>
                  <p:nvPr/>
                </p:nvSpPr>
                <p:spPr>
                  <a:xfrm>
                    <a:off x="8949560" y="4890311"/>
                    <a:ext cx="25236" cy="35084"/>
                  </a:xfrm>
                  <a:custGeom>
                    <a:avLst/>
                    <a:gdLst/>
                    <a:ahLst/>
                    <a:cxnLst/>
                    <a:rect l="l" t="t" r="r" b="b"/>
                    <a:pathLst>
                      <a:path w="25236" h="35084" extrusionOk="0">
                        <a:moveTo>
                          <a:pt x="18171" y="35084"/>
                        </a:moveTo>
                        <a:cubicBezTo>
                          <a:pt x="18171" y="35084"/>
                          <a:pt x="17815" y="35084"/>
                          <a:pt x="17637" y="34995"/>
                        </a:cubicBezTo>
                        <a:lnTo>
                          <a:pt x="2160" y="30637"/>
                        </a:lnTo>
                        <a:cubicBezTo>
                          <a:pt x="559" y="30192"/>
                          <a:pt x="-330" y="28591"/>
                          <a:pt x="114" y="26990"/>
                        </a:cubicBezTo>
                        <a:cubicBezTo>
                          <a:pt x="559" y="25389"/>
                          <a:pt x="2160" y="24499"/>
                          <a:pt x="3761" y="24945"/>
                        </a:cubicBezTo>
                        <a:lnTo>
                          <a:pt x="15947" y="28324"/>
                        </a:lnTo>
                        <a:lnTo>
                          <a:pt x="19416" y="2529"/>
                        </a:lnTo>
                        <a:cubicBezTo>
                          <a:pt x="19594" y="928"/>
                          <a:pt x="21106" y="-228"/>
                          <a:pt x="22707" y="38"/>
                        </a:cubicBezTo>
                        <a:cubicBezTo>
                          <a:pt x="24308" y="216"/>
                          <a:pt x="25465" y="1728"/>
                          <a:pt x="25198" y="3329"/>
                        </a:cubicBezTo>
                        <a:lnTo>
                          <a:pt x="21284" y="32505"/>
                        </a:lnTo>
                        <a:cubicBezTo>
                          <a:pt x="21195" y="33306"/>
                          <a:pt x="20662" y="34106"/>
                          <a:pt x="19950" y="34551"/>
                        </a:cubicBezTo>
                        <a:cubicBezTo>
                          <a:pt x="19416" y="34907"/>
                          <a:pt x="18704" y="35084"/>
                          <a:pt x="18082" y="34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1" name="Google Shape;5142;p48">
                    <a:extLst>
                      <a:ext uri="{FF2B5EF4-FFF2-40B4-BE49-F238E27FC236}">
                        <a16:creationId xmlns:a16="http://schemas.microsoft.com/office/drawing/2014/main" id="{98B467D9-6451-8EAF-0A01-25CF8EE6FB70}"/>
                      </a:ext>
                    </a:extLst>
                  </p:cNvPr>
                  <p:cNvSpPr/>
                  <p:nvPr/>
                </p:nvSpPr>
                <p:spPr>
                  <a:xfrm>
                    <a:off x="8938110" y="4920656"/>
                    <a:ext cx="14169" cy="19883"/>
                  </a:xfrm>
                  <a:custGeom>
                    <a:avLst/>
                    <a:gdLst/>
                    <a:ahLst/>
                    <a:cxnLst/>
                    <a:rect l="l" t="t" r="r" b="b"/>
                    <a:pathLst>
                      <a:path w="14169" h="19883" extrusionOk="0">
                        <a:moveTo>
                          <a:pt x="10942" y="19861"/>
                        </a:moveTo>
                        <a:cubicBezTo>
                          <a:pt x="10942" y="19861"/>
                          <a:pt x="10586" y="19861"/>
                          <a:pt x="10408" y="19772"/>
                        </a:cubicBezTo>
                        <a:cubicBezTo>
                          <a:pt x="2848" y="17637"/>
                          <a:pt x="-1600" y="9721"/>
                          <a:pt x="535" y="2160"/>
                        </a:cubicBezTo>
                        <a:cubicBezTo>
                          <a:pt x="980" y="559"/>
                          <a:pt x="2581" y="-331"/>
                          <a:pt x="4182" y="114"/>
                        </a:cubicBezTo>
                        <a:cubicBezTo>
                          <a:pt x="5783" y="559"/>
                          <a:pt x="6673" y="2160"/>
                          <a:pt x="6227" y="3761"/>
                        </a:cubicBezTo>
                        <a:cubicBezTo>
                          <a:pt x="4983" y="8209"/>
                          <a:pt x="7562" y="12834"/>
                          <a:pt x="12009" y="14080"/>
                        </a:cubicBezTo>
                        <a:cubicBezTo>
                          <a:pt x="13610" y="14524"/>
                          <a:pt x="14500" y="16125"/>
                          <a:pt x="14055" y="17726"/>
                        </a:cubicBezTo>
                        <a:cubicBezTo>
                          <a:pt x="13699" y="19149"/>
                          <a:pt x="12365" y="20039"/>
                          <a:pt x="10942" y="19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2" name="Google Shape;5143;p48">
                    <a:extLst>
                      <a:ext uri="{FF2B5EF4-FFF2-40B4-BE49-F238E27FC236}">
                        <a16:creationId xmlns:a16="http://schemas.microsoft.com/office/drawing/2014/main" id="{F8AA7342-DC66-F44A-83D5-71DB9F7BD478}"/>
                      </a:ext>
                    </a:extLst>
                  </p:cNvPr>
                  <p:cNvSpPr/>
                  <p:nvPr/>
                </p:nvSpPr>
                <p:spPr>
                  <a:xfrm>
                    <a:off x="8925324" y="4857782"/>
                    <a:ext cx="35091" cy="15395"/>
                  </a:xfrm>
                  <a:custGeom>
                    <a:avLst/>
                    <a:gdLst/>
                    <a:ahLst/>
                    <a:cxnLst/>
                    <a:rect l="l" t="t" r="r" b="b"/>
                    <a:pathLst>
                      <a:path w="35091" h="15395" extrusionOk="0">
                        <a:moveTo>
                          <a:pt x="31377" y="15223"/>
                        </a:moveTo>
                        <a:cubicBezTo>
                          <a:pt x="31377" y="15223"/>
                          <a:pt x="31288" y="15223"/>
                          <a:pt x="31200" y="15223"/>
                        </a:cubicBezTo>
                        <a:lnTo>
                          <a:pt x="2024" y="5794"/>
                        </a:lnTo>
                        <a:cubicBezTo>
                          <a:pt x="512" y="5260"/>
                          <a:pt x="-378" y="3659"/>
                          <a:pt x="156" y="2058"/>
                        </a:cubicBezTo>
                        <a:cubicBezTo>
                          <a:pt x="689" y="546"/>
                          <a:pt x="2291" y="-432"/>
                          <a:pt x="3892" y="190"/>
                        </a:cubicBezTo>
                        <a:lnTo>
                          <a:pt x="33067" y="9619"/>
                        </a:lnTo>
                        <a:cubicBezTo>
                          <a:pt x="34579" y="10153"/>
                          <a:pt x="35469" y="11754"/>
                          <a:pt x="34935" y="13355"/>
                        </a:cubicBezTo>
                        <a:cubicBezTo>
                          <a:pt x="34491" y="14867"/>
                          <a:pt x="32890" y="15667"/>
                          <a:pt x="31377" y="153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3" name="Google Shape;5144;p48">
                    <a:extLst>
                      <a:ext uri="{FF2B5EF4-FFF2-40B4-BE49-F238E27FC236}">
                        <a16:creationId xmlns:a16="http://schemas.microsoft.com/office/drawing/2014/main" id="{F56D2FC7-5659-8EBA-134C-F97EBC81043D}"/>
                      </a:ext>
                    </a:extLst>
                  </p:cNvPr>
                  <p:cNvSpPr/>
                  <p:nvPr/>
                </p:nvSpPr>
                <p:spPr>
                  <a:xfrm>
                    <a:off x="8991188" y="4879205"/>
                    <a:ext cx="35185" cy="14101"/>
                  </a:xfrm>
                  <a:custGeom>
                    <a:avLst/>
                    <a:gdLst/>
                    <a:ahLst/>
                    <a:cxnLst/>
                    <a:rect l="l" t="t" r="r" b="b"/>
                    <a:pathLst>
                      <a:path w="35185" h="14101" extrusionOk="0">
                        <a:moveTo>
                          <a:pt x="31958" y="14079"/>
                        </a:moveTo>
                        <a:cubicBezTo>
                          <a:pt x="31958" y="14079"/>
                          <a:pt x="31602" y="14079"/>
                          <a:pt x="31425" y="13990"/>
                        </a:cubicBezTo>
                        <a:lnTo>
                          <a:pt x="2160" y="5807"/>
                        </a:lnTo>
                        <a:cubicBezTo>
                          <a:pt x="559" y="5362"/>
                          <a:pt x="-330" y="3761"/>
                          <a:pt x="114" y="2160"/>
                        </a:cubicBezTo>
                        <a:cubicBezTo>
                          <a:pt x="559" y="559"/>
                          <a:pt x="2160" y="-330"/>
                          <a:pt x="3761" y="114"/>
                        </a:cubicBezTo>
                        <a:lnTo>
                          <a:pt x="33026" y="8297"/>
                        </a:lnTo>
                        <a:cubicBezTo>
                          <a:pt x="34627" y="8743"/>
                          <a:pt x="35516" y="10344"/>
                          <a:pt x="35071" y="11945"/>
                        </a:cubicBezTo>
                        <a:cubicBezTo>
                          <a:pt x="34716" y="13368"/>
                          <a:pt x="33381" y="14257"/>
                          <a:pt x="31958" y="140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14" name="Google Shape;5145;p48">
                    <a:extLst>
                      <a:ext uri="{FF2B5EF4-FFF2-40B4-BE49-F238E27FC236}">
                        <a16:creationId xmlns:a16="http://schemas.microsoft.com/office/drawing/2014/main" id="{389ACF7A-765A-8B6C-5C7D-37EA01D52369}"/>
                      </a:ext>
                    </a:extLst>
                  </p:cNvPr>
                  <p:cNvGrpSpPr/>
                  <p:nvPr/>
                </p:nvGrpSpPr>
                <p:grpSpPr>
                  <a:xfrm>
                    <a:off x="8980343" y="4894293"/>
                    <a:ext cx="45331" cy="28826"/>
                    <a:chOff x="8980343" y="4894293"/>
                    <a:chExt cx="45331" cy="28826"/>
                  </a:xfrm>
                </p:grpSpPr>
                <p:sp>
                  <p:nvSpPr>
                    <p:cNvPr id="5507" name="Google Shape;5146;p48">
                      <a:extLst>
                        <a:ext uri="{FF2B5EF4-FFF2-40B4-BE49-F238E27FC236}">
                          <a16:creationId xmlns:a16="http://schemas.microsoft.com/office/drawing/2014/main" id="{C2DAFD60-376A-538B-6B7A-860147796C90}"/>
                        </a:ext>
                      </a:extLst>
                    </p:cNvPr>
                    <p:cNvSpPr/>
                    <p:nvPr/>
                  </p:nvSpPr>
                  <p:spPr>
                    <a:xfrm>
                      <a:off x="8980343" y="4894293"/>
                      <a:ext cx="42952" cy="26452"/>
                    </a:xfrm>
                    <a:custGeom>
                      <a:avLst/>
                      <a:gdLst/>
                      <a:ahLst/>
                      <a:cxnLst/>
                      <a:rect l="l" t="t" r="r" b="b"/>
                      <a:pathLst>
                        <a:path w="42952" h="26452" extrusionOk="0">
                          <a:moveTo>
                            <a:pt x="375" y="7442"/>
                          </a:moveTo>
                          <a:lnTo>
                            <a:pt x="375" y="7442"/>
                          </a:lnTo>
                          <a:cubicBezTo>
                            <a:pt x="-1137" y="12868"/>
                            <a:pt x="2065" y="18561"/>
                            <a:pt x="7491" y="20162"/>
                          </a:cubicBezTo>
                          <a:lnTo>
                            <a:pt x="28394" y="26032"/>
                          </a:lnTo>
                          <a:cubicBezTo>
                            <a:pt x="34532" y="27722"/>
                            <a:pt x="40847" y="24165"/>
                            <a:pt x="42537" y="18116"/>
                          </a:cubicBezTo>
                          <a:lnTo>
                            <a:pt x="42537" y="18116"/>
                          </a:lnTo>
                          <a:cubicBezTo>
                            <a:pt x="44405" y="11356"/>
                            <a:pt x="39779" y="4418"/>
                            <a:pt x="32752" y="3618"/>
                          </a:cubicBezTo>
                          <a:lnTo>
                            <a:pt x="11404" y="59"/>
                          </a:lnTo>
                          <a:cubicBezTo>
                            <a:pt x="6423" y="-474"/>
                            <a:pt x="1709" y="2639"/>
                            <a:pt x="375" y="75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8" name="Google Shape;5147;p48">
                      <a:extLst>
                        <a:ext uri="{FF2B5EF4-FFF2-40B4-BE49-F238E27FC236}">
                          <a16:creationId xmlns:a16="http://schemas.microsoft.com/office/drawing/2014/main" id="{2DD3D8A0-9DB0-16A9-2870-507B6EB35FED}"/>
                        </a:ext>
                      </a:extLst>
                    </p:cNvPr>
                    <p:cNvSpPr/>
                    <p:nvPr/>
                  </p:nvSpPr>
                  <p:spPr>
                    <a:xfrm>
                      <a:off x="8998731" y="4896183"/>
                      <a:ext cx="26943" cy="26936"/>
                    </a:xfrm>
                    <a:custGeom>
                      <a:avLst/>
                      <a:gdLst/>
                      <a:ahLst/>
                      <a:cxnLst/>
                      <a:rect l="l" t="t" r="r" b="b"/>
                      <a:pathLst>
                        <a:path w="26943" h="26936" extrusionOk="0">
                          <a:moveTo>
                            <a:pt x="26461" y="17115"/>
                          </a:moveTo>
                          <a:cubicBezTo>
                            <a:pt x="24416" y="24231"/>
                            <a:pt x="17033" y="28412"/>
                            <a:pt x="9828" y="26455"/>
                          </a:cubicBezTo>
                          <a:cubicBezTo>
                            <a:pt x="2623" y="24498"/>
                            <a:pt x="-1469" y="17026"/>
                            <a:pt x="488" y="9821"/>
                          </a:cubicBezTo>
                          <a:cubicBezTo>
                            <a:pt x="2534" y="2705"/>
                            <a:pt x="9917" y="-1475"/>
                            <a:pt x="17122" y="482"/>
                          </a:cubicBezTo>
                          <a:cubicBezTo>
                            <a:pt x="24238" y="2527"/>
                            <a:pt x="28418" y="9910"/>
                            <a:pt x="26461" y="171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04" name="Google Shape;5148;p48">
                    <a:extLst>
                      <a:ext uri="{FF2B5EF4-FFF2-40B4-BE49-F238E27FC236}">
                        <a16:creationId xmlns:a16="http://schemas.microsoft.com/office/drawing/2014/main" id="{B7CE3171-5F06-E438-2CF1-49E520E1F99F}"/>
                      </a:ext>
                    </a:extLst>
                  </p:cNvPr>
                  <p:cNvGrpSpPr/>
                  <p:nvPr/>
                </p:nvGrpSpPr>
                <p:grpSpPr>
                  <a:xfrm>
                    <a:off x="8913280" y="4872883"/>
                    <a:ext cx="43851" cy="33195"/>
                    <a:chOff x="8913280" y="4872883"/>
                    <a:chExt cx="43851" cy="33195"/>
                  </a:xfrm>
                </p:grpSpPr>
                <p:sp>
                  <p:nvSpPr>
                    <p:cNvPr id="5505" name="Google Shape;5149;p48">
                      <a:extLst>
                        <a:ext uri="{FF2B5EF4-FFF2-40B4-BE49-F238E27FC236}">
                          <a16:creationId xmlns:a16="http://schemas.microsoft.com/office/drawing/2014/main" id="{C3CBF7F0-8DCD-3E5B-107B-E0193CDDC1C2}"/>
                        </a:ext>
                      </a:extLst>
                    </p:cNvPr>
                    <p:cNvSpPr/>
                    <p:nvPr/>
                  </p:nvSpPr>
                  <p:spPr>
                    <a:xfrm>
                      <a:off x="8913280" y="4872883"/>
                      <a:ext cx="42364" cy="28781"/>
                    </a:xfrm>
                    <a:custGeom>
                      <a:avLst/>
                      <a:gdLst/>
                      <a:ahLst/>
                      <a:cxnLst/>
                      <a:rect l="l" t="t" r="r" b="b"/>
                      <a:pathLst>
                        <a:path w="42364" h="28781" extrusionOk="0">
                          <a:moveTo>
                            <a:pt x="41998" y="21291"/>
                          </a:moveTo>
                          <a:lnTo>
                            <a:pt x="41998" y="21291"/>
                          </a:lnTo>
                          <a:cubicBezTo>
                            <a:pt x="40486" y="26717"/>
                            <a:pt x="34793" y="29919"/>
                            <a:pt x="29278" y="28407"/>
                          </a:cubicBezTo>
                          <a:lnTo>
                            <a:pt x="8375" y="22536"/>
                          </a:lnTo>
                          <a:cubicBezTo>
                            <a:pt x="2237" y="20846"/>
                            <a:pt x="-1321" y="14531"/>
                            <a:pt x="458" y="8393"/>
                          </a:cubicBezTo>
                          <a:lnTo>
                            <a:pt x="458" y="8393"/>
                          </a:lnTo>
                          <a:cubicBezTo>
                            <a:pt x="2326" y="1544"/>
                            <a:pt x="9887" y="-1925"/>
                            <a:pt x="16291" y="1100"/>
                          </a:cubicBezTo>
                          <a:lnTo>
                            <a:pt x="36394" y="9194"/>
                          </a:lnTo>
                          <a:cubicBezTo>
                            <a:pt x="40930" y="11328"/>
                            <a:pt x="43332" y="16488"/>
                            <a:pt x="41998" y="212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6" name="Google Shape;5150;p48">
                      <a:extLst>
                        <a:ext uri="{FF2B5EF4-FFF2-40B4-BE49-F238E27FC236}">
                          <a16:creationId xmlns:a16="http://schemas.microsoft.com/office/drawing/2014/main" id="{BE06F094-9BA5-529B-2070-ABB1A1EA23DB}"/>
                        </a:ext>
                      </a:extLst>
                    </p:cNvPr>
                    <p:cNvSpPr/>
                    <p:nvPr/>
                  </p:nvSpPr>
                  <p:spPr>
                    <a:xfrm>
                      <a:off x="8930120" y="4879067"/>
                      <a:ext cx="27011" cy="27011"/>
                    </a:xfrm>
                    <a:custGeom>
                      <a:avLst/>
                      <a:gdLst/>
                      <a:ahLst/>
                      <a:cxnLst/>
                      <a:rect l="l" t="t" r="r" b="b"/>
                      <a:pathLst>
                        <a:path w="27011" h="27011" extrusionOk="0">
                          <a:moveTo>
                            <a:pt x="519" y="9859"/>
                          </a:moveTo>
                          <a:cubicBezTo>
                            <a:pt x="-1526" y="16975"/>
                            <a:pt x="2654" y="24447"/>
                            <a:pt x="9859" y="26493"/>
                          </a:cubicBezTo>
                          <a:cubicBezTo>
                            <a:pt x="16975" y="28538"/>
                            <a:pt x="24447" y="24358"/>
                            <a:pt x="26492" y="17153"/>
                          </a:cubicBezTo>
                          <a:cubicBezTo>
                            <a:pt x="28539" y="10037"/>
                            <a:pt x="24358" y="2565"/>
                            <a:pt x="17153" y="519"/>
                          </a:cubicBezTo>
                          <a:cubicBezTo>
                            <a:pt x="10037" y="-1527"/>
                            <a:pt x="2565" y="2654"/>
                            <a:pt x="519" y="9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109" name="Google Shape;5151;p48">
                  <a:extLst>
                    <a:ext uri="{FF2B5EF4-FFF2-40B4-BE49-F238E27FC236}">
                      <a16:creationId xmlns:a16="http://schemas.microsoft.com/office/drawing/2014/main" id="{7822D28E-E08E-733F-44FD-85D9948D2683}"/>
                    </a:ext>
                  </a:extLst>
                </p:cNvPr>
                <p:cNvSpPr/>
                <p:nvPr/>
              </p:nvSpPr>
              <p:spPr>
                <a:xfrm>
                  <a:off x="8869353" y="4754240"/>
                  <a:ext cx="174662" cy="127836"/>
                </a:xfrm>
                <a:custGeom>
                  <a:avLst/>
                  <a:gdLst/>
                  <a:ahLst/>
                  <a:cxnLst/>
                  <a:rect l="l" t="t" r="r" b="b"/>
                  <a:pathLst>
                    <a:path w="174662" h="127836" extrusionOk="0">
                      <a:moveTo>
                        <a:pt x="113500" y="3041"/>
                      </a:moveTo>
                      <a:cubicBezTo>
                        <a:pt x="68758" y="-9501"/>
                        <a:pt x="13342" y="17984"/>
                        <a:pt x="801" y="62815"/>
                      </a:cubicBezTo>
                      <a:lnTo>
                        <a:pt x="0" y="96349"/>
                      </a:lnTo>
                      <a:lnTo>
                        <a:pt x="0" y="96349"/>
                      </a:lnTo>
                      <a:cubicBezTo>
                        <a:pt x="93397" y="111381"/>
                        <a:pt x="124174" y="46181"/>
                        <a:pt x="124174" y="46181"/>
                      </a:cubicBezTo>
                      <a:cubicBezTo>
                        <a:pt x="113678" y="109336"/>
                        <a:pt x="165980" y="127837"/>
                        <a:pt x="165980" y="127837"/>
                      </a:cubicBezTo>
                      <a:lnTo>
                        <a:pt x="165980" y="127837"/>
                      </a:lnTo>
                      <a:lnTo>
                        <a:pt x="171495" y="108357"/>
                      </a:lnTo>
                      <a:cubicBezTo>
                        <a:pt x="184036" y="63616"/>
                        <a:pt x="158241" y="15672"/>
                        <a:pt x="113500" y="313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94" name="Google Shape;5152;p48">
                <a:extLst>
                  <a:ext uri="{FF2B5EF4-FFF2-40B4-BE49-F238E27FC236}">
                    <a16:creationId xmlns:a16="http://schemas.microsoft.com/office/drawing/2014/main" id="{CF282B34-F621-11F6-18EF-84DE14E2CDAF}"/>
                  </a:ext>
                </a:extLst>
              </p:cNvPr>
              <p:cNvGrpSpPr/>
              <p:nvPr/>
            </p:nvGrpSpPr>
            <p:grpSpPr>
              <a:xfrm>
                <a:off x="5526033" y="2741781"/>
                <a:ext cx="1936962" cy="1851926"/>
                <a:chOff x="8030383" y="5009631"/>
                <a:chExt cx="1936962" cy="1851926"/>
              </a:xfrm>
            </p:grpSpPr>
            <p:grpSp>
              <p:nvGrpSpPr>
                <p:cNvPr id="5075" name="Google Shape;5153;p48">
                  <a:extLst>
                    <a:ext uri="{FF2B5EF4-FFF2-40B4-BE49-F238E27FC236}">
                      <a16:creationId xmlns:a16="http://schemas.microsoft.com/office/drawing/2014/main" id="{3E1B87D8-03CB-6D68-A25A-5249FAC1543B}"/>
                    </a:ext>
                  </a:extLst>
                </p:cNvPr>
                <p:cNvGrpSpPr/>
                <p:nvPr/>
              </p:nvGrpSpPr>
              <p:grpSpPr>
                <a:xfrm>
                  <a:off x="9425549" y="6488059"/>
                  <a:ext cx="541795" cy="230912"/>
                  <a:chOff x="9425549" y="6488059"/>
                  <a:chExt cx="541795" cy="230912"/>
                </a:xfrm>
              </p:grpSpPr>
              <p:sp>
                <p:nvSpPr>
                  <p:cNvPr id="5094" name="Google Shape;5154;p48">
                    <a:extLst>
                      <a:ext uri="{FF2B5EF4-FFF2-40B4-BE49-F238E27FC236}">
                        <a16:creationId xmlns:a16="http://schemas.microsoft.com/office/drawing/2014/main" id="{CB052DF8-9D57-AD40-2049-CDC0CDB4E615}"/>
                      </a:ext>
                    </a:extLst>
                  </p:cNvPr>
                  <p:cNvSpPr/>
                  <p:nvPr/>
                </p:nvSpPr>
                <p:spPr>
                  <a:xfrm>
                    <a:off x="9428400" y="6488059"/>
                    <a:ext cx="538944" cy="204139"/>
                  </a:xfrm>
                  <a:custGeom>
                    <a:avLst/>
                    <a:gdLst/>
                    <a:ahLst/>
                    <a:cxnLst/>
                    <a:rect l="l" t="t" r="r" b="b"/>
                    <a:pathLst>
                      <a:path w="538944" h="204139" extrusionOk="0">
                        <a:moveTo>
                          <a:pt x="277967" y="0"/>
                        </a:moveTo>
                        <a:cubicBezTo>
                          <a:pt x="296380" y="39583"/>
                          <a:pt x="340498" y="60130"/>
                          <a:pt x="378835" y="78098"/>
                        </a:cubicBezTo>
                        <a:cubicBezTo>
                          <a:pt x="444747" y="109052"/>
                          <a:pt x="514306" y="130311"/>
                          <a:pt x="538944" y="204139"/>
                        </a:cubicBezTo>
                        <a:lnTo>
                          <a:pt x="0" y="204139"/>
                        </a:lnTo>
                        <a:cubicBezTo>
                          <a:pt x="0" y="204139"/>
                          <a:pt x="1245" y="89"/>
                          <a:pt x="1245" y="89"/>
                        </a:cubicBezTo>
                        <a:lnTo>
                          <a:pt x="277967" y="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5" name="Google Shape;5155;p48">
                    <a:extLst>
                      <a:ext uri="{FF2B5EF4-FFF2-40B4-BE49-F238E27FC236}">
                        <a16:creationId xmlns:a16="http://schemas.microsoft.com/office/drawing/2014/main" id="{19394E9F-FCE3-8E14-C54A-3F90B090EAC5}"/>
                      </a:ext>
                    </a:extLst>
                  </p:cNvPr>
                  <p:cNvSpPr/>
                  <p:nvPr/>
                </p:nvSpPr>
                <p:spPr>
                  <a:xfrm rot="10800000">
                    <a:off x="9428400" y="6692198"/>
                    <a:ext cx="538944" cy="26773"/>
                  </a:xfrm>
                  <a:custGeom>
                    <a:avLst/>
                    <a:gdLst/>
                    <a:ahLst/>
                    <a:cxnLst/>
                    <a:rect l="l" t="t" r="r" b="b"/>
                    <a:pathLst>
                      <a:path w="538944" h="26773" extrusionOk="0">
                        <a:moveTo>
                          <a:pt x="0" y="0"/>
                        </a:moveTo>
                        <a:lnTo>
                          <a:pt x="538945" y="0"/>
                        </a:lnTo>
                        <a:lnTo>
                          <a:pt x="538945" y="26774"/>
                        </a:lnTo>
                        <a:lnTo>
                          <a:pt x="0" y="267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6" name="Google Shape;5156;p48">
                    <a:extLst>
                      <a:ext uri="{FF2B5EF4-FFF2-40B4-BE49-F238E27FC236}">
                        <a16:creationId xmlns:a16="http://schemas.microsoft.com/office/drawing/2014/main" id="{0750DE4E-8863-1567-AA22-FB5D3A3BE34C}"/>
                      </a:ext>
                    </a:extLst>
                  </p:cNvPr>
                  <p:cNvSpPr/>
                  <p:nvPr/>
                </p:nvSpPr>
                <p:spPr>
                  <a:xfrm>
                    <a:off x="9821421" y="6572958"/>
                    <a:ext cx="19840" cy="33314"/>
                  </a:xfrm>
                  <a:custGeom>
                    <a:avLst/>
                    <a:gdLst/>
                    <a:ahLst/>
                    <a:cxnLst/>
                    <a:rect l="l" t="t" r="r" b="b"/>
                    <a:pathLst>
                      <a:path w="19840" h="33314" extrusionOk="0">
                        <a:moveTo>
                          <a:pt x="2893" y="33314"/>
                        </a:moveTo>
                        <a:cubicBezTo>
                          <a:pt x="3961" y="33314"/>
                          <a:pt x="4939" y="32781"/>
                          <a:pt x="5473" y="31713"/>
                        </a:cubicBezTo>
                        <a:lnTo>
                          <a:pt x="19527" y="4228"/>
                        </a:lnTo>
                        <a:cubicBezTo>
                          <a:pt x="20238" y="2805"/>
                          <a:pt x="19704" y="1026"/>
                          <a:pt x="18282" y="314"/>
                        </a:cubicBezTo>
                        <a:cubicBezTo>
                          <a:pt x="16858" y="-398"/>
                          <a:pt x="15079" y="136"/>
                          <a:pt x="14368" y="1559"/>
                        </a:cubicBezTo>
                        <a:lnTo>
                          <a:pt x="314" y="29044"/>
                        </a:lnTo>
                        <a:cubicBezTo>
                          <a:pt x="-398" y="30468"/>
                          <a:pt x="136" y="32247"/>
                          <a:pt x="1559" y="32958"/>
                        </a:cubicBezTo>
                        <a:cubicBezTo>
                          <a:pt x="2004" y="33136"/>
                          <a:pt x="2448" y="33314"/>
                          <a:pt x="2893" y="333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7" name="Google Shape;5157;p48">
                    <a:extLst>
                      <a:ext uri="{FF2B5EF4-FFF2-40B4-BE49-F238E27FC236}">
                        <a16:creationId xmlns:a16="http://schemas.microsoft.com/office/drawing/2014/main" id="{F2BD7E49-3427-D599-04F5-3078E2E1033A}"/>
                      </a:ext>
                    </a:extLst>
                  </p:cNvPr>
                  <p:cNvSpPr/>
                  <p:nvPr/>
                </p:nvSpPr>
                <p:spPr>
                  <a:xfrm>
                    <a:off x="9790648" y="6561310"/>
                    <a:ext cx="23835" cy="35533"/>
                  </a:xfrm>
                  <a:custGeom>
                    <a:avLst/>
                    <a:gdLst/>
                    <a:ahLst/>
                    <a:cxnLst/>
                    <a:rect l="l" t="t" r="r" b="b"/>
                    <a:pathLst>
                      <a:path w="23835" h="35533" extrusionOk="0">
                        <a:moveTo>
                          <a:pt x="2889" y="35534"/>
                        </a:moveTo>
                        <a:cubicBezTo>
                          <a:pt x="3868" y="35534"/>
                          <a:pt x="4846" y="35000"/>
                          <a:pt x="5380" y="34110"/>
                        </a:cubicBezTo>
                        <a:lnTo>
                          <a:pt x="23437" y="4402"/>
                        </a:lnTo>
                        <a:cubicBezTo>
                          <a:pt x="24237" y="2978"/>
                          <a:pt x="23792" y="1200"/>
                          <a:pt x="22458" y="399"/>
                        </a:cubicBezTo>
                        <a:cubicBezTo>
                          <a:pt x="21035" y="-402"/>
                          <a:pt x="19256" y="43"/>
                          <a:pt x="18455" y="1377"/>
                        </a:cubicBezTo>
                        <a:lnTo>
                          <a:pt x="398" y="31086"/>
                        </a:lnTo>
                        <a:cubicBezTo>
                          <a:pt x="-402" y="32509"/>
                          <a:pt x="43" y="34288"/>
                          <a:pt x="1377" y="35089"/>
                        </a:cubicBezTo>
                        <a:cubicBezTo>
                          <a:pt x="1822" y="35356"/>
                          <a:pt x="2356" y="35534"/>
                          <a:pt x="2889" y="355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8" name="Google Shape;5158;p48">
                    <a:extLst>
                      <a:ext uri="{FF2B5EF4-FFF2-40B4-BE49-F238E27FC236}">
                        <a16:creationId xmlns:a16="http://schemas.microsoft.com/office/drawing/2014/main" id="{C0D64AF4-6EB3-F476-9035-60F47C4D9306}"/>
                      </a:ext>
                    </a:extLst>
                  </p:cNvPr>
                  <p:cNvSpPr/>
                  <p:nvPr/>
                </p:nvSpPr>
                <p:spPr>
                  <a:xfrm>
                    <a:off x="9762360" y="6548678"/>
                    <a:ext cx="24550" cy="33400"/>
                  </a:xfrm>
                  <a:custGeom>
                    <a:avLst/>
                    <a:gdLst/>
                    <a:ahLst/>
                    <a:cxnLst/>
                    <a:rect l="l" t="t" r="r" b="b"/>
                    <a:pathLst>
                      <a:path w="24550" h="33400" extrusionOk="0">
                        <a:moveTo>
                          <a:pt x="2980" y="33312"/>
                        </a:moveTo>
                        <a:cubicBezTo>
                          <a:pt x="3869" y="33312"/>
                          <a:pt x="4848" y="32867"/>
                          <a:pt x="5381" y="32067"/>
                        </a:cubicBezTo>
                        <a:lnTo>
                          <a:pt x="24061" y="4581"/>
                        </a:lnTo>
                        <a:cubicBezTo>
                          <a:pt x="24950" y="3247"/>
                          <a:pt x="24595" y="1468"/>
                          <a:pt x="23260" y="490"/>
                        </a:cubicBezTo>
                        <a:cubicBezTo>
                          <a:pt x="21926" y="-400"/>
                          <a:pt x="20147" y="-44"/>
                          <a:pt x="19169" y="1290"/>
                        </a:cubicBezTo>
                        <a:lnTo>
                          <a:pt x="489" y="28776"/>
                        </a:lnTo>
                        <a:cubicBezTo>
                          <a:pt x="-400" y="30109"/>
                          <a:pt x="-44" y="31889"/>
                          <a:pt x="1290" y="32867"/>
                        </a:cubicBezTo>
                        <a:cubicBezTo>
                          <a:pt x="1824" y="33223"/>
                          <a:pt x="2357" y="33401"/>
                          <a:pt x="2891" y="334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9" name="Google Shape;5159;p48">
                    <a:extLst>
                      <a:ext uri="{FF2B5EF4-FFF2-40B4-BE49-F238E27FC236}">
                        <a16:creationId xmlns:a16="http://schemas.microsoft.com/office/drawing/2014/main" id="{FC7DAF5E-9320-9987-DF46-B05362EAB66A}"/>
                      </a:ext>
                    </a:extLst>
                  </p:cNvPr>
                  <p:cNvSpPr/>
                  <p:nvPr/>
                </p:nvSpPr>
                <p:spPr>
                  <a:xfrm>
                    <a:off x="9732711" y="6533350"/>
                    <a:ext cx="24608" cy="32362"/>
                  </a:xfrm>
                  <a:custGeom>
                    <a:avLst/>
                    <a:gdLst/>
                    <a:ahLst/>
                    <a:cxnLst/>
                    <a:rect l="l" t="t" r="r" b="b"/>
                    <a:pathLst>
                      <a:path w="24608" h="32362" extrusionOk="0">
                        <a:moveTo>
                          <a:pt x="2920" y="32362"/>
                        </a:moveTo>
                        <a:cubicBezTo>
                          <a:pt x="3810" y="32362"/>
                          <a:pt x="4699" y="31918"/>
                          <a:pt x="5322" y="31117"/>
                        </a:cubicBezTo>
                        <a:lnTo>
                          <a:pt x="24090" y="4610"/>
                        </a:lnTo>
                        <a:cubicBezTo>
                          <a:pt x="24979" y="3276"/>
                          <a:pt x="24713" y="1497"/>
                          <a:pt x="23378" y="518"/>
                        </a:cubicBezTo>
                        <a:cubicBezTo>
                          <a:pt x="22044" y="-371"/>
                          <a:pt x="20265" y="-104"/>
                          <a:pt x="19287" y="1230"/>
                        </a:cubicBezTo>
                        <a:lnTo>
                          <a:pt x="518" y="27737"/>
                        </a:lnTo>
                        <a:cubicBezTo>
                          <a:pt x="-371" y="29071"/>
                          <a:pt x="-104" y="30850"/>
                          <a:pt x="1230" y="31829"/>
                        </a:cubicBezTo>
                        <a:cubicBezTo>
                          <a:pt x="1764" y="32184"/>
                          <a:pt x="2297" y="32362"/>
                          <a:pt x="2920" y="323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0" name="Google Shape;5160;p48">
                    <a:extLst>
                      <a:ext uri="{FF2B5EF4-FFF2-40B4-BE49-F238E27FC236}">
                        <a16:creationId xmlns:a16="http://schemas.microsoft.com/office/drawing/2014/main" id="{8DFE66A5-5E1C-4D5D-8B26-4E2152D76619}"/>
                      </a:ext>
                    </a:extLst>
                  </p:cNvPr>
                  <p:cNvSpPr/>
                  <p:nvPr/>
                </p:nvSpPr>
                <p:spPr>
                  <a:xfrm>
                    <a:off x="9425549" y="6583790"/>
                    <a:ext cx="134882" cy="114278"/>
                  </a:xfrm>
                  <a:custGeom>
                    <a:avLst/>
                    <a:gdLst/>
                    <a:ahLst/>
                    <a:cxnLst/>
                    <a:rect l="l" t="t" r="r" b="b"/>
                    <a:pathLst>
                      <a:path w="134882" h="114278" extrusionOk="0">
                        <a:moveTo>
                          <a:pt x="131294" y="114279"/>
                        </a:moveTo>
                        <a:cubicBezTo>
                          <a:pt x="132806" y="114279"/>
                          <a:pt x="134051" y="113123"/>
                          <a:pt x="134229" y="111610"/>
                        </a:cubicBezTo>
                        <a:cubicBezTo>
                          <a:pt x="137253" y="80656"/>
                          <a:pt x="129781" y="55394"/>
                          <a:pt x="111903" y="36626"/>
                        </a:cubicBezTo>
                        <a:cubicBezTo>
                          <a:pt x="74544" y="-2690"/>
                          <a:pt x="5697" y="-21"/>
                          <a:pt x="2762" y="68"/>
                        </a:cubicBezTo>
                        <a:cubicBezTo>
                          <a:pt x="1161" y="68"/>
                          <a:pt x="-85" y="1491"/>
                          <a:pt x="4" y="3092"/>
                        </a:cubicBezTo>
                        <a:cubicBezTo>
                          <a:pt x="4" y="4693"/>
                          <a:pt x="1250" y="5939"/>
                          <a:pt x="3028" y="5850"/>
                        </a:cubicBezTo>
                        <a:cubicBezTo>
                          <a:pt x="3740" y="5850"/>
                          <a:pt x="72142" y="3181"/>
                          <a:pt x="107722" y="40539"/>
                        </a:cubicBezTo>
                        <a:cubicBezTo>
                          <a:pt x="124356" y="58063"/>
                          <a:pt x="131294" y="81723"/>
                          <a:pt x="128447" y="110899"/>
                        </a:cubicBezTo>
                        <a:cubicBezTo>
                          <a:pt x="128269" y="112500"/>
                          <a:pt x="129426" y="113923"/>
                          <a:pt x="131116" y="114101"/>
                        </a:cubicBezTo>
                        <a:cubicBezTo>
                          <a:pt x="131205" y="114101"/>
                          <a:pt x="131294" y="114101"/>
                          <a:pt x="131383" y="1141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1" name="Google Shape;5161;p48">
                    <a:extLst>
                      <a:ext uri="{FF2B5EF4-FFF2-40B4-BE49-F238E27FC236}">
                        <a16:creationId xmlns:a16="http://schemas.microsoft.com/office/drawing/2014/main" id="{4EA61E68-562C-667E-A6E9-FE1888E72E4D}"/>
                      </a:ext>
                    </a:extLst>
                  </p:cNvPr>
                  <p:cNvSpPr/>
                  <p:nvPr/>
                </p:nvSpPr>
                <p:spPr>
                  <a:xfrm>
                    <a:off x="9489864" y="6511541"/>
                    <a:ext cx="69024" cy="69024"/>
                  </a:xfrm>
                  <a:custGeom>
                    <a:avLst/>
                    <a:gdLst/>
                    <a:ahLst/>
                    <a:cxnLst/>
                    <a:rect l="l" t="t" r="r" b="b"/>
                    <a:pathLst>
                      <a:path w="69024" h="69024" extrusionOk="0">
                        <a:moveTo>
                          <a:pt x="0" y="34512"/>
                        </a:moveTo>
                        <a:cubicBezTo>
                          <a:pt x="0" y="15477"/>
                          <a:pt x="15477" y="0"/>
                          <a:pt x="34512" y="0"/>
                        </a:cubicBezTo>
                        <a:cubicBezTo>
                          <a:pt x="53548" y="0"/>
                          <a:pt x="69025" y="15477"/>
                          <a:pt x="69025" y="34512"/>
                        </a:cubicBezTo>
                        <a:cubicBezTo>
                          <a:pt x="69025" y="53548"/>
                          <a:pt x="53548" y="69025"/>
                          <a:pt x="34512" y="69025"/>
                        </a:cubicBezTo>
                        <a:cubicBezTo>
                          <a:pt x="15477" y="69025"/>
                          <a:pt x="0" y="53548"/>
                          <a:pt x="0" y="34512"/>
                        </a:cubicBezTo>
                        <a:close/>
                        <a:moveTo>
                          <a:pt x="6138" y="34512"/>
                        </a:moveTo>
                        <a:cubicBezTo>
                          <a:pt x="6138" y="50168"/>
                          <a:pt x="18857" y="62887"/>
                          <a:pt x="34512" y="62887"/>
                        </a:cubicBezTo>
                        <a:cubicBezTo>
                          <a:pt x="50168" y="62887"/>
                          <a:pt x="62887" y="50168"/>
                          <a:pt x="62887" y="34512"/>
                        </a:cubicBezTo>
                        <a:cubicBezTo>
                          <a:pt x="62887" y="18857"/>
                          <a:pt x="50168" y="6138"/>
                          <a:pt x="34512" y="6138"/>
                        </a:cubicBezTo>
                        <a:cubicBezTo>
                          <a:pt x="18857" y="6138"/>
                          <a:pt x="6138" y="18857"/>
                          <a:pt x="6138" y="34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2" name="Google Shape;5162;p48">
                    <a:extLst>
                      <a:ext uri="{FF2B5EF4-FFF2-40B4-BE49-F238E27FC236}">
                        <a16:creationId xmlns:a16="http://schemas.microsoft.com/office/drawing/2014/main" id="{40D3C8BA-2035-6B55-1FD2-C15B0DB59373}"/>
                      </a:ext>
                    </a:extLst>
                  </p:cNvPr>
                  <p:cNvSpPr/>
                  <p:nvPr/>
                </p:nvSpPr>
                <p:spPr>
                  <a:xfrm>
                    <a:off x="9873503" y="6595065"/>
                    <a:ext cx="6226" cy="100246"/>
                  </a:xfrm>
                  <a:custGeom>
                    <a:avLst/>
                    <a:gdLst/>
                    <a:ahLst/>
                    <a:cxnLst/>
                    <a:rect l="l" t="t" r="r" b="b"/>
                    <a:pathLst>
                      <a:path w="6226" h="100246" extrusionOk="0">
                        <a:moveTo>
                          <a:pt x="3114" y="100246"/>
                        </a:moveTo>
                        <a:cubicBezTo>
                          <a:pt x="4803" y="100246"/>
                          <a:pt x="6227" y="98823"/>
                          <a:pt x="6227" y="97133"/>
                        </a:cubicBezTo>
                        <a:lnTo>
                          <a:pt x="6227" y="3113"/>
                        </a:lnTo>
                        <a:cubicBezTo>
                          <a:pt x="6227" y="1423"/>
                          <a:pt x="4803" y="0"/>
                          <a:pt x="3114" y="0"/>
                        </a:cubicBezTo>
                        <a:cubicBezTo>
                          <a:pt x="1423" y="0"/>
                          <a:pt x="0" y="1423"/>
                          <a:pt x="0" y="3113"/>
                        </a:cubicBezTo>
                        <a:lnTo>
                          <a:pt x="0" y="97133"/>
                        </a:lnTo>
                        <a:cubicBezTo>
                          <a:pt x="0" y="98823"/>
                          <a:pt x="1423" y="100246"/>
                          <a:pt x="3114" y="1002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76" name="Google Shape;5163;p48">
                  <a:extLst>
                    <a:ext uri="{FF2B5EF4-FFF2-40B4-BE49-F238E27FC236}">
                      <a16:creationId xmlns:a16="http://schemas.microsoft.com/office/drawing/2014/main" id="{690D31B4-A604-ED49-BD23-7960A3F088F8}"/>
                    </a:ext>
                  </a:extLst>
                </p:cNvPr>
                <p:cNvSpPr/>
                <p:nvPr/>
              </p:nvSpPr>
              <p:spPr>
                <a:xfrm>
                  <a:off x="8550098" y="5612437"/>
                  <a:ext cx="1262563" cy="920897"/>
                </a:xfrm>
                <a:custGeom>
                  <a:avLst/>
                  <a:gdLst/>
                  <a:ahLst/>
                  <a:cxnLst/>
                  <a:rect l="l" t="t" r="r" b="b"/>
                  <a:pathLst>
                    <a:path w="1262563" h="920897" extrusionOk="0">
                      <a:moveTo>
                        <a:pt x="792199" y="920897"/>
                      </a:moveTo>
                      <a:lnTo>
                        <a:pt x="812747" y="460228"/>
                      </a:lnTo>
                      <a:lnTo>
                        <a:pt x="225324" y="603170"/>
                      </a:lnTo>
                      <a:cubicBezTo>
                        <a:pt x="127836" y="607618"/>
                        <a:pt x="4552" y="401166"/>
                        <a:pt x="193" y="303588"/>
                      </a:cubicBezTo>
                      <a:cubicBezTo>
                        <a:pt x="-4165" y="206100"/>
                        <a:pt x="65660" y="178614"/>
                        <a:pt x="163149" y="174256"/>
                      </a:cubicBezTo>
                      <a:lnTo>
                        <a:pt x="985931" y="3473"/>
                      </a:lnTo>
                      <a:cubicBezTo>
                        <a:pt x="1003365" y="-174"/>
                        <a:pt x="1021244" y="-1152"/>
                        <a:pt x="1038856" y="1516"/>
                      </a:cubicBezTo>
                      <a:cubicBezTo>
                        <a:pt x="1074436" y="6942"/>
                        <a:pt x="1107792" y="23220"/>
                        <a:pt x="1134209" y="48481"/>
                      </a:cubicBezTo>
                      <a:cubicBezTo>
                        <a:pt x="1169078" y="81837"/>
                        <a:pt x="1188824" y="128002"/>
                        <a:pt x="1188824" y="176213"/>
                      </a:cubicBezTo>
                      <a:lnTo>
                        <a:pt x="1262564" y="915738"/>
                      </a:ln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7" name="Google Shape;5164;p48">
                  <a:extLst>
                    <a:ext uri="{FF2B5EF4-FFF2-40B4-BE49-F238E27FC236}">
                      <a16:creationId xmlns:a16="http://schemas.microsoft.com/office/drawing/2014/main" id="{B9ED4891-7233-CCD2-C901-0A0FC31BFB95}"/>
                    </a:ext>
                  </a:extLst>
                </p:cNvPr>
                <p:cNvSpPr/>
                <p:nvPr/>
              </p:nvSpPr>
              <p:spPr>
                <a:xfrm>
                  <a:off x="8231674" y="5646508"/>
                  <a:ext cx="1261361" cy="1077533"/>
                </a:xfrm>
                <a:custGeom>
                  <a:avLst/>
                  <a:gdLst/>
                  <a:ahLst/>
                  <a:cxnLst/>
                  <a:rect l="l" t="t" r="r" b="b"/>
                  <a:pathLst>
                    <a:path w="1261361" h="1077533" extrusionOk="0">
                      <a:moveTo>
                        <a:pt x="268805" y="0"/>
                      </a:moveTo>
                      <a:cubicBezTo>
                        <a:pt x="250304" y="48567"/>
                        <a:pt x="231802" y="97222"/>
                        <a:pt x="213301" y="145788"/>
                      </a:cubicBezTo>
                      <a:cubicBezTo>
                        <a:pt x="184393" y="221751"/>
                        <a:pt x="148457" y="293356"/>
                        <a:pt x="191597" y="372698"/>
                      </a:cubicBezTo>
                      <a:cubicBezTo>
                        <a:pt x="220239" y="425356"/>
                        <a:pt x="268450" y="455243"/>
                        <a:pt x="312836" y="491001"/>
                      </a:cubicBezTo>
                      <a:cubicBezTo>
                        <a:pt x="351973" y="522489"/>
                        <a:pt x="391734" y="553266"/>
                        <a:pt x="431227" y="584487"/>
                      </a:cubicBezTo>
                      <a:cubicBezTo>
                        <a:pt x="467785" y="613306"/>
                        <a:pt x="504254" y="642215"/>
                        <a:pt x="540813" y="671034"/>
                      </a:cubicBezTo>
                      <a:cubicBezTo>
                        <a:pt x="550775" y="678862"/>
                        <a:pt x="574436" y="706170"/>
                        <a:pt x="587244" y="707771"/>
                      </a:cubicBezTo>
                      <a:cubicBezTo>
                        <a:pt x="587244" y="707771"/>
                        <a:pt x="0" y="588490"/>
                        <a:pt x="0" y="588490"/>
                      </a:cubicBezTo>
                      <a:lnTo>
                        <a:pt x="5871" y="1077533"/>
                      </a:lnTo>
                      <a:lnTo>
                        <a:pt x="1085628" y="1072730"/>
                      </a:lnTo>
                      <a:cubicBezTo>
                        <a:pt x="1160434" y="1072285"/>
                        <a:pt x="1226791" y="1023007"/>
                        <a:pt x="1251519" y="949624"/>
                      </a:cubicBezTo>
                      <a:cubicBezTo>
                        <a:pt x="1272778" y="886470"/>
                        <a:pt x="1258723" y="820826"/>
                        <a:pt x="1217807" y="770747"/>
                      </a:cubicBezTo>
                      <a:cubicBezTo>
                        <a:pt x="1076377" y="597651"/>
                        <a:pt x="946867" y="413348"/>
                        <a:pt x="811753" y="235093"/>
                      </a:cubicBezTo>
                      <a:lnTo>
                        <a:pt x="818513" y="66178"/>
                      </a:lnTo>
                      <a:lnTo>
                        <a:pt x="268805"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8" name="Google Shape;5165;p48">
                  <a:extLst>
                    <a:ext uri="{FF2B5EF4-FFF2-40B4-BE49-F238E27FC236}">
                      <a16:creationId xmlns:a16="http://schemas.microsoft.com/office/drawing/2014/main" id="{F31CF3CB-F6B3-2F73-0A33-0F87AE2B8432}"/>
                    </a:ext>
                  </a:extLst>
                </p:cNvPr>
                <p:cNvSpPr/>
                <p:nvPr/>
              </p:nvSpPr>
              <p:spPr>
                <a:xfrm>
                  <a:off x="8500569" y="5009631"/>
                  <a:ext cx="549707" cy="703145"/>
                </a:xfrm>
                <a:custGeom>
                  <a:avLst/>
                  <a:gdLst/>
                  <a:ahLst/>
                  <a:cxnLst/>
                  <a:rect l="l" t="t" r="r" b="b"/>
                  <a:pathLst>
                    <a:path w="549707" h="703145" extrusionOk="0">
                      <a:moveTo>
                        <a:pt x="549707" y="703145"/>
                      </a:moveTo>
                      <a:lnTo>
                        <a:pt x="545082" y="215969"/>
                      </a:lnTo>
                      <a:cubicBezTo>
                        <a:pt x="541969" y="95798"/>
                        <a:pt x="443680" y="0"/>
                        <a:pt x="323509" y="0"/>
                      </a:cubicBezTo>
                      <a:lnTo>
                        <a:pt x="323509" y="0"/>
                      </a:lnTo>
                      <a:cubicBezTo>
                        <a:pt x="220594" y="0"/>
                        <a:pt x="131200" y="70892"/>
                        <a:pt x="107718" y="171050"/>
                      </a:cubicBezTo>
                      <a:lnTo>
                        <a:pt x="0" y="636878"/>
                      </a:lnTo>
                      <a:lnTo>
                        <a:pt x="549707" y="70305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9" name="Google Shape;5166;p48">
                  <a:extLst>
                    <a:ext uri="{FF2B5EF4-FFF2-40B4-BE49-F238E27FC236}">
                      <a16:creationId xmlns:a16="http://schemas.microsoft.com/office/drawing/2014/main" id="{65573681-1938-5FDD-9DFA-353D52F183BA}"/>
                    </a:ext>
                  </a:extLst>
                </p:cNvPr>
                <p:cNvSpPr/>
                <p:nvPr/>
              </p:nvSpPr>
              <p:spPr>
                <a:xfrm>
                  <a:off x="8392100" y="5646508"/>
                  <a:ext cx="409295" cy="468030"/>
                </a:xfrm>
                <a:custGeom>
                  <a:avLst/>
                  <a:gdLst/>
                  <a:ahLst/>
                  <a:cxnLst/>
                  <a:rect l="l" t="t" r="r" b="b"/>
                  <a:pathLst>
                    <a:path w="409295" h="468030" extrusionOk="0">
                      <a:moveTo>
                        <a:pt x="108379" y="0"/>
                      </a:moveTo>
                      <a:cubicBezTo>
                        <a:pt x="108379" y="0"/>
                        <a:pt x="-128938" y="277167"/>
                        <a:pt x="98773" y="431672"/>
                      </a:cubicBezTo>
                      <a:cubicBezTo>
                        <a:pt x="326394" y="586177"/>
                        <a:pt x="409295" y="198269"/>
                        <a:pt x="409295" y="198269"/>
                      </a:cubicBezTo>
                      <a:lnTo>
                        <a:pt x="10846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0" name="Google Shape;5167;p48">
                  <a:extLst>
                    <a:ext uri="{FF2B5EF4-FFF2-40B4-BE49-F238E27FC236}">
                      <a16:creationId xmlns:a16="http://schemas.microsoft.com/office/drawing/2014/main" id="{D5FFC3FE-516E-F18A-5E3C-A34C42A02F2F}"/>
                    </a:ext>
                  </a:extLst>
                </p:cNvPr>
                <p:cNvSpPr/>
                <p:nvPr/>
              </p:nvSpPr>
              <p:spPr>
                <a:xfrm>
                  <a:off x="8394105" y="5651791"/>
                  <a:ext cx="188057" cy="203665"/>
                </a:xfrm>
                <a:custGeom>
                  <a:avLst/>
                  <a:gdLst/>
                  <a:ahLst/>
                  <a:cxnLst/>
                  <a:rect l="l" t="t" r="r" b="b"/>
                  <a:pathLst>
                    <a:path w="188057" h="203665" extrusionOk="0">
                      <a:moveTo>
                        <a:pt x="5239" y="203393"/>
                      </a:moveTo>
                      <a:cubicBezTo>
                        <a:pt x="27921" y="195299"/>
                        <a:pt x="50603" y="187204"/>
                        <a:pt x="73197" y="179199"/>
                      </a:cubicBezTo>
                      <a:cubicBezTo>
                        <a:pt x="100593" y="169415"/>
                        <a:pt x="125944" y="159363"/>
                        <a:pt x="139820" y="131255"/>
                      </a:cubicBezTo>
                      <a:cubicBezTo>
                        <a:pt x="159477" y="91406"/>
                        <a:pt x="172108" y="46754"/>
                        <a:pt x="187763" y="5214"/>
                      </a:cubicBezTo>
                      <a:cubicBezTo>
                        <a:pt x="189720" y="55"/>
                        <a:pt x="181359" y="-2258"/>
                        <a:pt x="179491" y="2901"/>
                      </a:cubicBezTo>
                      <a:cubicBezTo>
                        <a:pt x="164637" y="42217"/>
                        <a:pt x="151116" y="82333"/>
                        <a:pt x="134839" y="121115"/>
                      </a:cubicBezTo>
                      <a:cubicBezTo>
                        <a:pt x="114914" y="168436"/>
                        <a:pt x="47046" y="179377"/>
                        <a:pt x="2927" y="195121"/>
                      </a:cubicBezTo>
                      <a:cubicBezTo>
                        <a:pt x="-2233" y="196989"/>
                        <a:pt x="-9" y="205261"/>
                        <a:pt x="5239" y="203393"/>
                      </a:cubicBezTo>
                      <a:lnTo>
                        <a:pt x="5239" y="20339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1" name="Google Shape;5168;p48">
                  <a:extLst>
                    <a:ext uri="{FF2B5EF4-FFF2-40B4-BE49-F238E27FC236}">
                      <a16:creationId xmlns:a16="http://schemas.microsoft.com/office/drawing/2014/main" id="{8A4D9AB2-C5DC-9393-E047-C93976E1D95D}"/>
                    </a:ext>
                  </a:extLst>
                </p:cNvPr>
                <p:cNvSpPr/>
                <p:nvPr/>
              </p:nvSpPr>
              <p:spPr>
                <a:xfrm>
                  <a:off x="8188178" y="6235086"/>
                  <a:ext cx="82100" cy="489044"/>
                </a:xfrm>
                <a:custGeom>
                  <a:avLst/>
                  <a:gdLst/>
                  <a:ahLst/>
                  <a:cxnLst/>
                  <a:rect l="l" t="t" r="r" b="b"/>
                  <a:pathLst>
                    <a:path w="82100" h="489044" extrusionOk="0">
                      <a:moveTo>
                        <a:pt x="0" y="244522"/>
                      </a:moveTo>
                      <a:cubicBezTo>
                        <a:pt x="0" y="371542"/>
                        <a:pt x="29175" y="489044"/>
                        <a:pt x="49367" y="489044"/>
                      </a:cubicBezTo>
                      <a:cubicBezTo>
                        <a:pt x="69559" y="489044"/>
                        <a:pt x="82100" y="375456"/>
                        <a:pt x="82100" y="248436"/>
                      </a:cubicBezTo>
                      <a:cubicBezTo>
                        <a:pt x="82100" y="121416"/>
                        <a:pt x="63688" y="0"/>
                        <a:pt x="43496" y="0"/>
                      </a:cubicBezTo>
                      <a:cubicBezTo>
                        <a:pt x="23305" y="0"/>
                        <a:pt x="0" y="117502"/>
                        <a:pt x="0" y="2445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082" name="Google Shape;5169;p48">
                  <a:extLst>
                    <a:ext uri="{FF2B5EF4-FFF2-40B4-BE49-F238E27FC236}">
                      <a16:creationId xmlns:a16="http://schemas.microsoft.com/office/drawing/2014/main" id="{27540E1F-FA95-DD37-B1F5-6B7F344C902C}"/>
                    </a:ext>
                  </a:extLst>
                </p:cNvPr>
                <p:cNvGrpSpPr/>
                <p:nvPr/>
              </p:nvGrpSpPr>
              <p:grpSpPr>
                <a:xfrm>
                  <a:off x="8030383" y="6319762"/>
                  <a:ext cx="242476" cy="541795"/>
                  <a:chOff x="8030383" y="6319762"/>
                  <a:chExt cx="242476" cy="541795"/>
                </a:xfrm>
              </p:grpSpPr>
              <p:sp>
                <p:nvSpPr>
                  <p:cNvPr id="5085" name="Google Shape;5170;p48">
                    <a:extLst>
                      <a:ext uri="{FF2B5EF4-FFF2-40B4-BE49-F238E27FC236}">
                        <a16:creationId xmlns:a16="http://schemas.microsoft.com/office/drawing/2014/main" id="{7D128E7D-6F7B-4EFE-C892-139A20F0A5D4}"/>
                      </a:ext>
                    </a:extLst>
                  </p:cNvPr>
                  <p:cNvSpPr/>
                  <p:nvPr/>
                </p:nvSpPr>
                <p:spPr>
                  <a:xfrm>
                    <a:off x="8057156" y="6322613"/>
                    <a:ext cx="215702" cy="538944"/>
                  </a:xfrm>
                  <a:custGeom>
                    <a:avLst/>
                    <a:gdLst/>
                    <a:ahLst/>
                    <a:cxnLst/>
                    <a:rect l="l" t="t" r="r" b="b"/>
                    <a:pathLst>
                      <a:path w="215702" h="538944" extrusionOk="0">
                        <a:moveTo>
                          <a:pt x="215702" y="277967"/>
                        </a:moveTo>
                        <a:cubicBezTo>
                          <a:pt x="165802" y="295935"/>
                          <a:pt x="144098" y="340499"/>
                          <a:pt x="126042" y="378836"/>
                        </a:cubicBezTo>
                        <a:cubicBezTo>
                          <a:pt x="95087" y="444747"/>
                          <a:pt x="73828" y="514306"/>
                          <a:pt x="0" y="538945"/>
                        </a:cubicBezTo>
                        <a:lnTo>
                          <a:pt x="0" y="0"/>
                        </a:lnTo>
                        <a:cubicBezTo>
                          <a:pt x="0" y="0"/>
                          <a:pt x="215613" y="1245"/>
                          <a:pt x="215613" y="1245"/>
                        </a:cubicBezTo>
                        <a:lnTo>
                          <a:pt x="215613" y="27796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6" name="Google Shape;5171;p48">
                    <a:extLst>
                      <a:ext uri="{FF2B5EF4-FFF2-40B4-BE49-F238E27FC236}">
                        <a16:creationId xmlns:a16="http://schemas.microsoft.com/office/drawing/2014/main" id="{D932D978-AD44-5988-B31A-01155E6B42D0}"/>
                      </a:ext>
                    </a:extLst>
                  </p:cNvPr>
                  <p:cNvSpPr/>
                  <p:nvPr/>
                </p:nvSpPr>
                <p:spPr>
                  <a:xfrm rot="-5400000">
                    <a:off x="7774297" y="6578698"/>
                    <a:ext cx="538944" cy="26773"/>
                  </a:xfrm>
                  <a:custGeom>
                    <a:avLst/>
                    <a:gdLst/>
                    <a:ahLst/>
                    <a:cxnLst/>
                    <a:rect l="l" t="t" r="r" b="b"/>
                    <a:pathLst>
                      <a:path w="538944" h="26773" extrusionOk="0">
                        <a:moveTo>
                          <a:pt x="0" y="0"/>
                        </a:moveTo>
                        <a:lnTo>
                          <a:pt x="538945" y="0"/>
                        </a:lnTo>
                        <a:lnTo>
                          <a:pt x="538945" y="26774"/>
                        </a:lnTo>
                        <a:lnTo>
                          <a:pt x="0" y="267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7" name="Google Shape;5172;p48">
                    <a:extLst>
                      <a:ext uri="{FF2B5EF4-FFF2-40B4-BE49-F238E27FC236}">
                        <a16:creationId xmlns:a16="http://schemas.microsoft.com/office/drawing/2014/main" id="{585F995D-A82E-9CE3-F986-0367FBED82CA}"/>
                      </a:ext>
                    </a:extLst>
                  </p:cNvPr>
                  <p:cNvSpPr/>
                  <p:nvPr/>
                </p:nvSpPr>
                <p:spPr>
                  <a:xfrm>
                    <a:off x="8143170" y="6715634"/>
                    <a:ext cx="33313" cy="19840"/>
                  </a:xfrm>
                  <a:custGeom>
                    <a:avLst/>
                    <a:gdLst/>
                    <a:ahLst/>
                    <a:cxnLst/>
                    <a:rect l="l" t="t" r="r" b="b"/>
                    <a:pathLst>
                      <a:path w="33313" h="19840" extrusionOk="0">
                        <a:moveTo>
                          <a:pt x="0" y="2893"/>
                        </a:moveTo>
                        <a:cubicBezTo>
                          <a:pt x="0" y="3961"/>
                          <a:pt x="534" y="4939"/>
                          <a:pt x="1601" y="5473"/>
                        </a:cubicBezTo>
                        <a:lnTo>
                          <a:pt x="29086" y="19527"/>
                        </a:lnTo>
                        <a:cubicBezTo>
                          <a:pt x="30510" y="20239"/>
                          <a:pt x="32289" y="19705"/>
                          <a:pt x="33000" y="18281"/>
                        </a:cubicBezTo>
                        <a:cubicBezTo>
                          <a:pt x="33712" y="16858"/>
                          <a:pt x="33178" y="15079"/>
                          <a:pt x="31754" y="14368"/>
                        </a:cubicBezTo>
                        <a:lnTo>
                          <a:pt x="4269" y="314"/>
                        </a:lnTo>
                        <a:cubicBezTo>
                          <a:pt x="2846" y="-398"/>
                          <a:pt x="1067" y="136"/>
                          <a:pt x="356" y="1559"/>
                        </a:cubicBezTo>
                        <a:cubicBezTo>
                          <a:pt x="178" y="2003"/>
                          <a:pt x="0" y="2449"/>
                          <a:pt x="0" y="28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8" name="Google Shape;5173;p48">
                    <a:extLst>
                      <a:ext uri="{FF2B5EF4-FFF2-40B4-BE49-F238E27FC236}">
                        <a16:creationId xmlns:a16="http://schemas.microsoft.com/office/drawing/2014/main" id="{6E5B0803-AB3C-95A1-7A79-3DF15B66B0EA}"/>
                      </a:ext>
                    </a:extLst>
                  </p:cNvPr>
                  <p:cNvSpPr/>
                  <p:nvPr/>
                </p:nvSpPr>
                <p:spPr>
                  <a:xfrm>
                    <a:off x="8152599" y="6684861"/>
                    <a:ext cx="35533" cy="23835"/>
                  </a:xfrm>
                  <a:custGeom>
                    <a:avLst/>
                    <a:gdLst/>
                    <a:ahLst/>
                    <a:cxnLst/>
                    <a:rect l="l" t="t" r="r" b="b"/>
                    <a:pathLst>
                      <a:path w="35533" h="23835" extrusionOk="0">
                        <a:moveTo>
                          <a:pt x="0" y="2889"/>
                        </a:moveTo>
                        <a:cubicBezTo>
                          <a:pt x="0" y="3867"/>
                          <a:pt x="534" y="4846"/>
                          <a:pt x="1423" y="5380"/>
                        </a:cubicBezTo>
                        <a:lnTo>
                          <a:pt x="31132" y="23436"/>
                        </a:lnTo>
                        <a:cubicBezTo>
                          <a:pt x="32555" y="24237"/>
                          <a:pt x="34334" y="23793"/>
                          <a:pt x="35135" y="22458"/>
                        </a:cubicBezTo>
                        <a:cubicBezTo>
                          <a:pt x="35935" y="21035"/>
                          <a:pt x="35491" y="19256"/>
                          <a:pt x="34156" y="18455"/>
                        </a:cubicBezTo>
                        <a:lnTo>
                          <a:pt x="4447" y="399"/>
                        </a:lnTo>
                        <a:cubicBezTo>
                          <a:pt x="3024" y="-402"/>
                          <a:pt x="1245" y="43"/>
                          <a:pt x="445" y="1377"/>
                        </a:cubicBezTo>
                        <a:cubicBezTo>
                          <a:pt x="178" y="1822"/>
                          <a:pt x="0" y="2356"/>
                          <a:pt x="0" y="28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9" name="Google Shape;5174;p48">
                    <a:extLst>
                      <a:ext uri="{FF2B5EF4-FFF2-40B4-BE49-F238E27FC236}">
                        <a16:creationId xmlns:a16="http://schemas.microsoft.com/office/drawing/2014/main" id="{EF9F8328-955A-63E5-3149-468593BD740D}"/>
                      </a:ext>
                    </a:extLst>
                  </p:cNvPr>
                  <p:cNvSpPr/>
                  <p:nvPr/>
                </p:nvSpPr>
                <p:spPr>
                  <a:xfrm>
                    <a:off x="8167364" y="6656484"/>
                    <a:ext cx="33400" cy="24550"/>
                  </a:xfrm>
                  <a:custGeom>
                    <a:avLst/>
                    <a:gdLst/>
                    <a:ahLst/>
                    <a:cxnLst/>
                    <a:rect l="l" t="t" r="r" b="b"/>
                    <a:pathLst>
                      <a:path w="33400" h="24550" extrusionOk="0">
                        <a:moveTo>
                          <a:pt x="89" y="2980"/>
                        </a:moveTo>
                        <a:cubicBezTo>
                          <a:pt x="89" y="3870"/>
                          <a:pt x="534" y="4848"/>
                          <a:pt x="1334" y="5382"/>
                        </a:cubicBezTo>
                        <a:lnTo>
                          <a:pt x="28820" y="24061"/>
                        </a:lnTo>
                        <a:cubicBezTo>
                          <a:pt x="30154" y="24951"/>
                          <a:pt x="31933" y="24595"/>
                          <a:pt x="32911" y="23261"/>
                        </a:cubicBezTo>
                        <a:cubicBezTo>
                          <a:pt x="33801" y="21926"/>
                          <a:pt x="33445" y="20147"/>
                          <a:pt x="32111" y="19169"/>
                        </a:cubicBezTo>
                        <a:lnTo>
                          <a:pt x="4626" y="490"/>
                        </a:lnTo>
                        <a:cubicBezTo>
                          <a:pt x="3291" y="-400"/>
                          <a:pt x="1512" y="-44"/>
                          <a:pt x="534" y="1290"/>
                        </a:cubicBezTo>
                        <a:cubicBezTo>
                          <a:pt x="178" y="1823"/>
                          <a:pt x="0" y="2357"/>
                          <a:pt x="0" y="289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0" name="Google Shape;5175;p48">
                    <a:extLst>
                      <a:ext uri="{FF2B5EF4-FFF2-40B4-BE49-F238E27FC236}">
                        <a16:creationId xmlns:a16="http://schemas.microsoft.com/office/drawing/2014/main" id="{FF6D8264-D2CC-9850-6823-ED79719FDF86}"/>
                      </a:ext>
                    </a:extLst>
                  </p:cNvPr>
                  <p:cNvSpPr/>
                  <p:nvPr/>
                </p:nvSpPr>
                <p:spPr>
                  <a:xfrm>
                    <a:off x="8183731" y="6626835"/>
                    <a:ext cx="32362" cy="24608"/>
                  </a:xfrm>
                  <a:custGeom>
                    <a:avLst/>
                    <a:gdLst/>
                    <a:ahLst/>
                    <a:cxnLst/>
                    <a:rect l="l" t="t" r="r" b="b"/>
                    <a:pathLst>
                      <a:path w="32362" h="24608" extrusionOk="0">
                        <a:moveTo>
                          <a:pt x="0" y="2920"/>
                        </a:moveTo>
                        <a:cubicBezTo>
                          <a:pt x="0" y="3810"/>
                          <a:pt x="445" y="4699"/>
                          <a:pt x="1245" y="5322"/>
                        </a:cubicBezTo>
                        <a:lnTo>
                          <a:pt x="27752" y="24090"/>
                        </a:lnTo>
                        <a:cubicBezTo>
                          <a:pt x="29086" y="24980"/>
                          <a:pt x="30865" y="24712"/>
                          <a:pt x="31844" y="23379"/>
                        </a:cubicBezTo>
                        <a:cubicBezTo>
                          <a:pt x="32733" y="22044"/>
                          <a:pt x="32466" y="20265"/>
                          <a:pt x="31132" y="19287"/>
                        </a:cubicBezTo>
                        <a:lnTo>
                          <a:pt x="4625" y="518"/>
                        </a:lnTo>
                        <a:cubicBezTo>
                          <a:pt x="3291" y="-371"/>
                          <a:pt x="1512" y="-104"/>
                          <a:pt x="534" y="1230"/>
                        </a:cubicBezTo>
                        <a:cubicBezTo>
                          <a:pt x="178" y="1764"/>
                          <a:pt x="0" y="2298"/>
                          <a:pt x="0" y="29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1" name="Google Shape;5176;p48">
                    <a:extLst>
                      <a:ext uri="{FF2B5EF4-FFF2-40B4-BE49-F238E27FC236}">
                        <a16:creationId xmlns:a16="http://schemas.microsoft.com/office/drawing/2014/main" id="{4DF7CB1D-EF10-5F66-B7FC-8EA1B734942A}"/>
                      </a:ext>
                    </a:extLst>
                  </p:cNvPr>
                  <p:cNvSpPr/>
                  <p:nvPr/>
                </p:nvSpPr>
                <p:spPr>
                  <a:xfrm>
                    <a:off x="8051374" y="6319762"/>
                    <a:ext cx="114278" cy="134883"/>
                  </a:xfrm>
                  <a:custGeom>
                    <a:avLst/>
                    <a:gdLst/>
                    <a:ahLst/>
                    <a:cxnLst/>
                    <a:rect l="l" t="t" r="r" b="b"/>
                    <a:pathLst>
                      <a:path w="114278" h="134883" extrusionOk="0">
                        <a:moveTo>
                          <a:pt x="0" y="131294"/>
                        </a:moveTo>
                        <a:cubicBezTo>
                          <a:pt x="0" y="132806"/>
                          <a:pt x="1156" y="134051"/>
                          <a:pt x="2668" y="134229"/>
                        </a:cubicBezTo>
                        <a:cubicBezTo>
                          <a:pt x="33623" y="137253"/>
                          <a:pt x="58884" y="129782"/>
                          <a:pt x="77653" y="111903"/>
                        </a:cubicBezTo>
                        <a:cubicBezTo>
                          <a:pt x="116968" y="74544"/>
                          <a:pt x="114300" y="5697"/>
                          <a:pt x="114211" y="2762"/>
                        </a:cubicBezTo>
                        <a:cubicBezTo>
                          <a:pt x="114211" y="1161"/>
                          <a:pt x="112788" y="-85"/>
                          <a:pt x="111187" y="4"/>
                        </a:cubicBezTo>
                        <a:cubicBezTo>
                          <a:pt x="109586" y="4"/>
                          <a:pt x="108340" y="1250"/>
                          <a:pt x="108429" y="3029"/>
                        </a:cubicBezTo>
                        <a:cubicBezTo>
                          <a:pt x="108429" y="3740"/>
                          <a:pt x="111098" y="72142"/>
                          <a:pt x="73739" y="107722"/>
                        </a:cubicBezTo>
                        <a:cubicBezTo>
                          <a:pt x="56216" y="124356"/>
                          <a:pt x="32555" y="131294"/>
                          <a:pt x="3380" y="128447"/>
                        </a:cubicBezTo>
                        <a:cubicBezTo>
                          <a:pt x="1779" y="128269"/>
                          <a:pt x="356" y="129426"/>
                          <a:pt x="178" y="131116"/>
                        </a:cubicBezTo>
                        <a:cubicBezTo>
                          <a:pt x="178" y="131205"/>
                          <a:pt x="178" y="131294"/>
                          <a:pt x="178" y="1313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2" name="Google Shape;5177;p48">
                    <a:extLst>
                      <a:ext uri="{FF2B5EF4-FFF2-40B4-BE49-F238E27FC236}">
                        <a16:creationId xmlns:a16="http://schemas.microsoft.com/office/drawing/2014/main" id="{672B3516-E6EA-059F-2523-9F5354C75529}"/>
                      </a:ext>
                    </a:extLst>
                  </p:cNvPr>
                  <p:cNvSpPr/>
                  <p:nvPr/>
                </p:nvSpPr>
                <p:spPr>
                  <a:xfrm>
                    <a:off x="8168876" y="6384077"/>
                    <a:ext cx="69024" cy="69024"/>
                  </a:xfrm>
                  <a:custGeom>
                    <a:avLst/>
                    <a:gdLst/>
                    <a:ahLst/>
                    <a:cxnLst/>
                    <a:rect l="l" t="t" r="r" b="b"/>
                    <a:pathLst>
                      <a:path w="69024" h="69024" extrusionOk="0">
                        <a:moveTo>
                          <a:pt x="34512" y="0"/>
                        </a:moveTo>
                        <a:cubicBezTo>
                          <a:pt x="53548" y="0"/>
                          <a:pt x="69025" y="15478"/>
                          <a:pt x="69025" y="34512"/>
                        </a:cubicBezTo>
                        <a:cubicBezTo>
                          <a:pt x="69025" y="53548"/>
                          <a:pt x="53548" y="69025"/>
                          <a:pt x="34512" y="69025"/>
                        </a:cubicBezTo>
                        <a:cubicBezTo>
                          <a:pt x="15478" y="69025"/>
                          <a:pt x="0" y="53548"/>
                          <a:pt x="0" y="34512"/>
                        </a:cubicBezTo>
                        <a:cubicBezTo>
                          <a:pt x="0" y="15478"/>
                          <a:pt x="15478" y="0"/>
                          <a:pt x="34512" y="0"/>
                        </a:cubicBezTo>
                        <a:close/>
                        <a:moveTo>
                          <a:pt x="34512" y="6138"/>
                        </a:moveTo>
                        <a:cubicBezTo>
                          <a:pt x="18857" y="6138"/>
                          <a:pt x="6138" y="18858"/>
                          <a:pt x="6138" y="34512"/>
                        </a:cubicBezTo>
                        <a:cubicBezTo>
                          <a:pt x="6138" y="50168"/>
                          <a:pt x="18857" y="62887"/>
                          <a:pt x="34512" y="62887"/>
                        </a:cubicBezTo>
                        <a:cubicBezTo>
                          <a:pt x="50168" y="62887"/>
                          <a:pt x="62887" y="50168"/>
                          <a:pt x="62887" y="34512"/>
                        </a:cubicBezTo>
                        <a:cubicBezTo>
                          <a:pt x="62887" y="18858"/>
                          <a:pt x="50168" y="6138"/>
                          <a:pt x="34512" y="61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3" name="Google Shape;5178;p48">
                    <a:extLst>
                      <a:ext uri="{FF2B5EF4-FFF2-40B4-BE49-F238E27FC236}">
                        <a16:creationId xmlns:a16="http://schemas.microsoft.com/office/drawing/2014/main" id="{349307EF-DDE5-3F08-303D-BAC10DF78CD6}"/>
                      </a:ext>
                    </a:extLst>
                  </p:cNvPr>
                  <p:cNvSpPr/>
                  <p:nvPr/>
                </p:nvSpPr>
                <p:spPr>
                  <a:xfrm>
                    <a:off x="8054043" y="6767716"/>
                    <a:ext cx="100246" cy="6226"/>
                  </a:xfrm>
                  <a:custGeom>
                    <a:avLst/>
                    <a:gdLst/>
                    <a:ahLst/>
                    <a:cxnLst/>
                    <a:rect l="l" t="t" r="r" b="b"/>
                    <a:pathLst>
                      <a:path w="100246" h="6226" extrusionOk="0">
                        <a:moveTo>
                          <a:pt x="0" y="3114"/>
                        </a:moveTo>
                        <a:cubicBezTo>
                          <a:pt x="0" y="4804"/>
                          <a:pt x="1423" y="6227"/>
                          <a:pt x="3113" y="6227"/>
                        </a:cubicBezTo>
                        <a:lnTo>
                          <a:pt x="97133" y="6227"/>
                        </a:lnTo>
                        <a:cubicBezTo>
                          <a:pt x="98823" y="6227"/>
                          <a:pt x="100246" y="4804"/>
                          <a:pt x="100246" y="3114"/>
                        </a:cubicBezTo>
                        <a:cubicBezTo>
                          <a:pt x="100246" y="1423"/>
                          <a:pt x="98823" y="0"/>
                          <a:pt x="97133" y="0"/>
                        </a:cubicBezTo>
                        <a:lnTo>
                          <a:pt x="3113" y="0"/>
                        </a:lnTo>
                        <a:cubicBezTo>
                          <a:pt x="1423" y="0"/>
                          <a:pt x="0" y="1423"/>
                          <a:pt x="0" y="311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83" name="Google Shape;5179;p48">
                  <a:extLst>
                    <a:ext uri="{FF2B5EF4-FFF2-40B4-BE49-F238E27FC236}">
                      <a16:creationId xmlns:a16="http://schemas.microsoft.com/office/drawing/2014/main" id="{6B4969EF-0102-05AE-4DD3-047F5049D473}"/>
                    </a:ext>
                  </a:extLst>
                </p:cNvPr>
                <p:cNvSpPr/>
                <p:nvPr/>
              </p:nvSpPr>
              <p:spPr>
                <a:xfrm>
                  <a:off x="8258982" y="6314519"/>
                  <a:ext cx="97488" cy="312390"/>
                </a:xfrm>
                <a:custGeom>
                  <a:avLst/>
                  <a:gdLst/>
                  <a:ahLst/>
                  <a:cxnLst/>
                  <a:rect l="l" t="t" r="r" b="b"/>
                  <a:pathLst>
                    <a:path w="97488" h="312390" extrusionOk="0">
                      <a:moveTo>
                        <a:pt x="0" y="0"/>
                      </a:moveTo>
                      <a:cubicBezTo>
                        <a:pt x="0" y="0"/>
                        <a:pt x="18235" y="152370"/>
                        <a:pt x="5248" y="312390"/>
                      </a:cubicBezTo>
                      <a:lnTo>
                        <a:pt x="97489" y="236783"/>
                      </a:lnTo>
                      <a:lnTo>
                        <a:pt x="85481" y="117146"/>
                      </a:lnTo>
                      <a:lnTo>
                        <a:pt x="61998" y="61286"/>
                      </a:lnTo>
                      <a:lnTo>
                        <a:pt x="48745" y="8272"/>
                      </a:lnTo>
                      <a:lnTo>
                        <a:pt x="0" y="17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4" name="Google Shape;5180;p48">
                  <a:extLst>
                    <a:ext uri="{FF2B5EF4-FFF2-40B4-BE49-F238E27FC236}">
                      <a16:creationId xmlns:a16="http://schemas.microsoft.com/office/drawing/2014/main" id="{111F4F60-840E-1226-33BF-EE8C7FC1583C}"/>
                    </a:ext>
                  </a:extLst>
                </p:cNvPr>
                <p:cNvSpPr/>
                <p:nvPr/>
              </p:nvSpPr>
              <p:spPr>
                <a:xfrm>
                  <a:off x="8273258" y="5668119"/>
                  <a:ext cx="941375" cy="870043"/>
                </a:xfrm>
                <a:custGeom>
                  <a:avLst/>
                  <a:gdLst/>
                  <a:ahLst/>
                  <a:cxnLst/>
                  <a:rect l="l" t="t" r="r" b="b"/>
                  <a:pathLst>
                    <a:path w="941375" h="870043" extrusionOk="0">
                      <a:moveTo>
                        <a:pt x="469698" y="3029"/>
                      </a:moveTo>
                      <a:cubicBezTo>
                        <a:pt x="456088" y="53997"/>
                        <a:pt x="442568" y="104965"/>
                        <a:pt x="428959" y="156022"/>
                      </a:cubicBezTo>
                      <a:cubicBezTo>
                        <a:pt x="421220" y="185108"/>
                        <a:pt x="417751" y="214195"/>
                        <a:pt x="426824" y="243637"/>
                      </a:cubicBezTo>
                      <a:cubicBezTo>
                        <a:pt x="441856" y="292826"/>
                        <a:pt x="487398" y="325826"/>
                        <a:pt x="522534" y="360606"/>
                      </a:cubicBezTo>
                      <a:cubicBezTo>
                        <a:pt x="607302" y="444396"/>
                        <a:pt x="690470" y="529787"/>
                        <a:pt x="773282" y="615535"/>
                      </a:cubicBezTo>
                      <a:cubicBezTo>
                        <a:pt x="813487" y="657252"/>
                        <a:pt x="853692" y="699058"/>
                        <a:pt x="893719" y="740865"/>
                      </a:cubicBezTo>
                      <a:cubicBezTo>
                        <a:pt x="911154" y="759099"/>
                        <a:pt x="932412" y="775911"/>
                        <a:pt x="932679" y="803307"/>
                      </a:cubicBezTo>
                      <a:cubicBezTo>
                        <a:pt x="933035" y="833105"/>
                        <a:pt x="909819" y="858723"/>
                        <a:pt x="880110" y="861035"/>
                      </a:cubicBezTo>
                      <a:cubicBezTo>
                        <a:pt x="859474" y="862636"/>
                        <a:pt x="837948" y="860501"/>
                        <a:pt x="817312" y="860145"/>
                      </a:cubicBezTo>
                      <a:cubicBezTo>
                        <a:pt x="767678" y="859256"/>
                        <a:pt x="718044" y="858366"/>
                        <a:pt x="668410" y="857477"/>
                      </a:cubicBezTo>
                      <a:cubicBezTo>
                        <a:pt x="532941" y="855075"/>
                        <a:pt x="397471" y="852674"/>
                        <a:pt x="262000" y="850361"/>
                      </a:cubicBezTo>
                      <a:cubicBezTo>
                        <a:pt x="176076" y="848849"/>
                        <a:pt x="90062" y="847337"/>
                        <a:pt x="4136" y="845825"/>
                      </a:cubicBezTo>
                      <a:cubicBezTo>
                        <a:pt x="-1379" y="845736"/>
                        <a:pt x="-1379" y="854364"/>
                        <a:pt x="4136" y="854453"/>
                      </a:cubicBezTo>
                      <a:cubicBezTo>
                        <a:pt x="215124" y="858189"/>
                        <a:pt x="426023" y="861925"/>
                        <a:pt x="637011" y="865571"/>
                      </a:cubicBezTo>
                      <a:cubicBezTo>
                        <a:pt x="715910" y="866995"/>
                        <a:pt x="795252" y="871175"/>
                        <a:pt x="874150" y="869752"/>
                      </a:cubicBezTo>
                      <a:cubicBezTo>
                        <a:pt x="902081" y="869218"/>
                        <a:pt x="926542" y="854364"/>
                        <a:pt x="936860" y="827768"/>
                      </a:cubicBezTo>
                      <a:cubicBezTo>
                        <a:pt x="953227" y="785339"/>
                        <a:pt x="921827" y="757676"/>
                        <a:pt x="895142" y="729835"/>
                      </a:cubicBezTo>
                      <a:cubicBezTo>
                        <a:pt x="812242" y="643376"/>
                        <a:pt x="729252" y="557006"/>
                        <a:pt x="645284" y="471614"/>
                      </a:cubicBezTo>
                      <a:cubicBezTo>
                        <a:pt x="598318" y="423849"/>
                        <a:pt x="551086" y="376349"/>
                        <a:pt x="503231" y="329384"/>
                      </a:cubicBezTo>
                      <a:cubicBezTo>
                        <a:pt x="477970" y="304656"/>
                        <a:pt x="449773" y="281885"/>
                        <a:pt x="437320" y="247551"/>
                      </a:cubicBezTo>
                      <a:cubicBezTo>
                        <a:pt x="428069" y="222200"/>
                        <a:pt x="427980" y="196049"/>
                        <a:pt x="434295" y="170076"/>
                      </a:cubicBezTo>
                      <a:cubicBezTo>
                        <a:pt x="447727" y="114928"/>
                        <a:pt x="463560" y="60223"/>
                        <a:pt x="478148" y="5342"/>
                      </a:cubicBezTo>
                      <a:cubicBezTo>
                        <a:pt x="479571" y="4"/>
                        <a:pt x="471299" y="-2308"/>
                        <a:pt x="469875" y="3029"/>
                      </a:cubicBezTo>
                      <a:lnTo>
                        <a:pt x="469875" y="302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95" name="Google Shape;5181;p48">
                <a:extLst>
                  <a:ext uri="{FF2B5EF4-FFF2-40B4-BE49-F238E27FC236}">
                    <a16:creationId xmlns:a16="http://schemas.microsoft.com/office/drawing/2014/main" id="{3BDD9164-F9DF-1EC8-094D-EC35725BA14D}"/>
                  </a:ext>
                </a:extLst>
              </p:cNvPr>
              <p:cNvGrpSpPr/>
              <p:nvPr/>
            </p:nvGrpSpPr>
            <p:grpSpPr>
              <a:xfrm>
                <a:off x="6660315" y="3338157"/>
                <a:ext cx="165863" cy="152044"/>
                <a:chOff x="9164665" y="5606007"/>
                <a:chExt cx="165863" cy="152044"/>
              </a:xfrm>
            </p:grpSpPr>
            <p:sp>
              <p:nvSpPr>
                <p:cNvPr id="5073" name="Google Shape;5182;p48">
                  <a:extLst>
                    <a:ext uri="{FF2B5EF4-FFF2-40B4-BE49-F238E27FC236}">
                      <a16:creationId xmlns:a16="http://schemas.microsoft.com/office/drawing/2014/main" id="{144BEE43-7A62-80E1-47DF-D8080DC61F77}"/>
                    </a:ext>
                  </a:extLst>
                </p:cNvPr>
                <p:cNvSpPr/>
                <p:nvPr/>
              </p:nvSpPr>
              <p:spPr>
                <a:xfrm>
                  <a:off x="9164665" y="5606007"/>
                  <a:ext cx="165863" cy="152044"/>
                </a:xfrm>
                <a:custGeom>
                  <a:avLst/>
                  <a:gdLst/>
                  <a:ahLst/>
                  <a:cxnLst/>
                  <a:rect l="l" t="t" r="r" b="b"/>
                  <a:pathLst>
                    <a:path w="165863" h="152044" extrusionOk="0">
                      <a:moveTo>
                        <a:pt x="61553" y="152045"/>
                      </a:moveTo>
                      <a:cubicBezTo>
                        <a:pt x="61820" y="149998"/>
                        <a:pt x="69292" y="101610"/>
                        <a:pt x="149702" y="58114"/>
                      </a:cubicBezTo>
                      <a:cubicBezTo>
                        <a:pt x="164645" y="50019"/>
                        <a:pt x="170249" y="31251"/>
                        <a:pt x="162155" y="16219"/>
                      </a:cubicBezTo>
                      <a:cubicBezTo>
                        <a:pt x="154060" y="1186"/>
                        <a:pt x="135292" y="-4418"/>
                        <a:pt x="120260" y="3766"/>
                      </a:cubicBezTo>
                      <a:cubicBezTo>
                        <a:pt x="10407" y="63095"/>
                        <a:pt x="712" y="137546"/>
                        <a:pt x="0" y="145818"/>
                      </a:cubicBezTo>
                      <a:lnTo>
                        <a:pt x="61553" y="151333"/>
                      </a:lnTo>
                      <a:lnTo>
                        <a:pt x="61553" y="152045"/>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4" name="Google Shape;5183;p48">
                  <a:extLst>
                    <a:ext uri="{FF2B5EF4-FFF2-40B4-BE49-F238E27FC236}">
                      <a16:creationId xmlns:a16="http://schemas.microsoft.com/office/drawing/2014/main" id="{AF8255CD-59CF-7184-CBE7-C4C8AD7711AC}"/>
                    </a:ext>
                  </a:extLst>
                </p:cNvPr>
                <p:cNvSpPr/>
                <p:nvPr/>
              </p:nvSpPr>
              <p:spPr>
                <a:xfrm>
                  <a:off x="9256340" y="5608887"/>
                  <a:ext cx="34718" cy="33052"/>
                </a:xfrm>
                <a:custGeom>
                  <a:avLst/>
                  <a:gdLst/>
                  <a:ahLst/>
                  <a:cxnLst/>
                  <a:rect l="l" t="t" r="r" b="b"/>
                  <a:pathLst>
                    <a:path w="34718" h="33052" extrusionOk="0">
                      <a:moveTo>
                        <a:pt x="22537" y="31039"/>
                      </a:moveTo>
                      <a:cubicBezTo>
                        <a:pt x="22537" y="31039"/>
                        <a:pt x="22803" y="30861"/>
                        <a:pt x="22892" y="30772"/>
                      </a:cubicBezTo>
                      <a:lnTo>
                        <a:pt x="28496" y="26058"/>
                      </a:lnTo>
                      <a:cubicBezTo>
                        <a:pt x="35879" y="19831"/>
                        <a:pt x="36857" y="8623"/>
                        <a:pt x="30542" y="1241"/>
                      </a:cubicBezTo>
                      <a:cubicBezTo>
                        <a:pt x="29297" y="-183"/>
                        <a:pt x="27340" y="-449"/>
                        <a:pt x="25739" y="796"/>
                      </a:cubicBezTo>
                      <a:cubicBezTo>
                        <a:pt x="24316" y="2041"/>
                        <a:pt x="24138" y="4176"/>
                        <a:pt x="25294" y="5599"/>
                      </a:cubicBezTo>
                      <a:cubicBezTo>
                        <a:pt x="27162" y="7823"/>
                        <a:pt x="28051" y="10581"/>
                        <a:pt x="27784" y="13427"/>
                      </a:cubicBezTo>
                      <a:cubicBezTo>
                        <a:pt x="27518" y="16273"/>
                        <a:pt x="26183" y="18853"/>
                        <a:pt x="24048" y="20721"/>
                      </a:cubicBezTo>
                      <a:lnTo>
                        <a:pt x="18445" y="25435"/>
                      </a:lnTo>
                      <a:cubicBezTo>
                        <a:pt x="17110" y="26591"/>
                        <a:pt x="14886" y="26502"/>
                        <a:pt x="13642" y="24990"/>
                      </a:cubicBezTo>
                      <a:lnTo>
                        <a:pt x="5991" y="16184"/>
                      </a:lnTo>
                      <a:cubicBezTo>
                        <a:pt x="4747" y="14761"/>
                        <a:pt x="2700" y="14583"/>
                        <a:pt x="1188" y="15828"/>
                      </a:cubicBezTo>
                      <a:cubicBezTo>
                        <a:pt x="-235" y="17074"/>
                        <a:pt x="-413" y="19208"/>
                        <a:pt x="833" y="20632"/>
                      </a:cubicBezTo>
                      <a:lnTo>
                        <a:pt x="8482" y="29438"/>
                      </a:lnTo>
                      <a:cubicBezTo>
                        <a:pt x="12041" y="33618"/>
                        <a:pt x="18267" y="34241"/>
                        <a:pt x="22537" y="309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96" name="Google Shape;5184;p48">
                <a:extLst>
                  <a:ext uri="{FF2B5EF4-FFF2-40B4-BE49-F238E27FC236}">
                    <a16:creationId xmlns:a16="http://schemas.microsoft.com/office/drawing/2014/main" id="{70E26B1B-EC30-8F3C-A0C9-F081D8075F56}"/>
                  </a:ext>
                </a:extLst>
              </p:cNvPr>
              <p:cNvSpPr/>
              <p:nvPr/>
            </p:nvSpPr>
            <p:spPr>
              <a:xfrm>
                <a:off x="6500235" y="3015507"/>
                <a:ext cx="549293" cy="1136121"/>
              </a:xfrm>
              <a:custGeom>
                <a:avLst/>
                <a:gdLst/>
                <a:ahLst/>
                <a:cxnLst/>
                <a:rect l="l" t="t" r="r" b="b"/>
                <a:pathLst>
                  <a:path w="549293" h="1136121" extrusionOk="0">
                    <a:moveTo>
                      <a:pt x="61791" y="1136033"/>
                    </a:moveTo>
                    <a:cubicBezTo>
                      <a:pt x="53785" y="1136033"/>
                      <a:pt x="45691" y="1134432"/>
                      <a:pt x="37863" y="1131230"/>
                    </a:cubicBezTo>
                    <a:cubicBezTo>
                      <a:pt x="6376" y="1117976"/>
                      <a:pt x="-8390" y="1081774"/>
                      <a:pt x="4863" y="1050285"/>
                    </a:cubicBezTo>
                    <a:lnTo>
                      <a:pt x="430486" y="37863"/>
                    </a:lnTo>
                    <a:cubicBezTo>
                      <a:pt x="443740" y="6375"/>
                      <a:pt x="479942" y="-8390"/>
                      <a:pt x="511430" y="4863"/>
                    </a:cubicBezTo>
                    <a:cubicBezTo>
                      <a:pt x="542919" y="18116"/>
                      <a:pt x="557684" y="54319"/>
                      <a:pt x="544431" y="85807"/>
                    </a:cubicBezTo>
                    <a:lnTo>
                      <a:pt x="118807" y="1098229"/>
                    </a:lnTo>
                    <a:cubicBezTo>
                      <a:pt x="108845" y="1121890"/>
                      <a:pt x="85985" y="1136122"/>
                      <a:pt x="61791" y="113612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497" name="Google Shape;5185;p48">
                <a:extLst>
                  <a:ext uri="{FF2B5EF4-FFF2-40B4-BE49-F238E27FC236}">
                    <a16:creationId xmlns:a16="http://schemas.microsoft.com/office/drawing/2014/main" id="{32C69621-4F45-16E6-B9DD-1AEE0C0BB14B}"/>
                  </a:ext>
                </a:extLst>
              </p:cNvPr>
              <p:cNvGrpSpPr/>
              <p:nvPr/>
            </p:nvGrpSpPr>
            <p:grpSpPr>
              <a:xfrm>
                <a:off x="5961475" y="2766687"/>
                <a:ext cx="849670" cy="886266"/>
                <a:chOff x="8465825" y="5034537"/>
                <a:chExt cx="849670" cy="886266"/>
              </a:xfrm>
            </p:grpSpPr>
            <p:sp>
              <p:nvSpPr>
                <p:cNvPr id="5071" name="Google Shape;5186;p48">
                  <a:extLst>
                    <a:ext uri="{FF2B5EF4-FFF2-40B4-BE49-F238E27FC236}">
                      <a16:creationId xmlns:a16="http://schemas.microsoft.com/office/drawing/2014/main" id="{464650A3-6A39-D65E-2CEB-D45F06C59A53}"/>
                    </a:ext>
                  </a:extLst>
                </p:cNvPr>
                <p:cNvSpPr/>
                <p:nvPr/>
              </p:nvSpPr>
              <p:spPr>
                <a:xfrm>
                  <a:off x="8465825" y="5459270"/>
                  <a:ext cx="849670" cy="461533"/>
                </a:xfrm>
                <a:custGeom>
                  <a:avLst/>
                  <a:gdLst/>
                  <a:ahLst/>
                  <a:cxnLst/>
                  <a:rect l="l" t="t" r="r" b="b"/>
                  <a:pathLst>
                    <a:path w="849670" h="461533" extrusionOk="0">
                      <a:moveTo>
                        <a:pt x="322317" y="68936"/>
                      </a:moveTo>
                      <a:lnTo>
                        <a:pt x="353538" y="11386"/>
                      </a:lnTo>
                      <a:lnTo>
                        <a:pt x="62051" y="0"/>
                      </a:lnTo>
                      <a:lnTo>
                        <a:pt x="17043" y="82990"/>
                      </a:lnTo>
                      <a:cubicBezTo>
                        <a:pt x="4501" y="106206"/>
                        <a:pt x="-1903" y="132623"/>
                        <a:pt x="498" y="158864"/>
                      </a:cubicBezTo>
                      <a:cubicBezTo>
                        <a:pt x="5568" y="213568"/>
                        <a:pt x="42927" y="257420"/>
                        <a:pt x="92828" y="272630"/>
                      </a:cubicBezTo>
                      <a:lnTo>
                        <a:pt x="722412" y="455243"/>
                      </a:lnTo>
                      <a:cubicBezTo>
                        <a:pt x="790814" y="476591"/>
                        <a:pt x="818210" y="442079"/>
                        <a:pt x="843116" y="374833"/>
                      </a:cubicBezTo>
                      <a:lnTo>
                        <a:pt x="843116" y="374833"/>
                      </a:lnTo>
                      <a:cubicBezTo>
                        <a:pt x="870246" y="301539"/>
                        <a:pt x="808426" y="260622"/>
                        <a:pt x="744382" y="231358"/>
                      </a:cubicBezTo>
                      <a:lnTo>
                        <a:pt x="322406" y="68847"/>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2" name="Google Shape;5187;p48">
                  <a:extLst>
                    <a:ext uri="{FF2B5EF4-FFF2-40B4-BE49-F238E27FC236}">
                      <a16:creationId xmlns:a16="http://schemas.microsoft.com/office/drawing/2014/main" id="{D09C3EB1-C23A-F1A5-C4EB-666AD818FEB8}"/>
                    </a:ext>
                  </a:extLst>
                </p:cNvPr>
                <p:cNvSpPr/>
                <p:nvPr/>
              </p:nvSpPr>
              <p:spPr>
                <a:xfrm>
                  <a:off x="8527876" y="5034537"/>
                  <a:ext cx="438438" cy="448660"/>
                </a:xfrm>
                <a:custGeom>
                  <a:avLst/>
                  <a:gdLst/>
                  <a:ahLst/>
                  <a:cxnLst/>
                  <a:rect l="l" t="t" r="r" b="b"/>
                  <a:pathLst>
                    <a:path w="438438" h="448660" extrusionOk="0">
                      <a:moveTo>
                        <a:pt x="424377" y="193642"/>
                      </a:moveTo>
                      <a:cubicBezTo>
                        <a:pt x="433895" y="164200"/>
                        <a:pt x="442790" y="136003"/>
                        <a:pt x="436119" y="104248"/>
                      </a:cubicBezTo>
                      <a:cubicBezTo>
                        <a:pt x="429715" y="73916"/>
                        <a:pt x="412280" y="46164"/>
                        <a:pt x="387730" y="27129"/>
                      </a:cubicBezTo>
                      <a:cubicBezTo>
                        <a:pt x="382304" y="22859"/>
                        <a:pt x="376433" y="19124"/>
                        <a:pt x="370385" y="15833"/>
                      </a:cubicBezTo>
                      <a:cubicBezTo>
                        <a:pt x="306876" y="-18591"/>
                        <a:pt x="227443" y="4981"/>
                        <a:pt x="193020" y="68491"/>
                      </a:cubicBezTo>
                      <a:lnTo>
                        <a:pt x="0" y="424733"/>
                      </a:lnTo>
                      <a:lnTo>
                        <a:pt x="345390" y="448660"/>
                      </a:lnTo>
                      <a:cubicBezTo>
                        <a:pt x="369940" y="368161"/>
                        <a:pt x="394846" y="287840"/>
                        <a:pt x="420019" y="207608"/>
                      </a:cubicBezTo>
                      <a:cubicBezTo>
                        <a:pt x="421442" y="202893"/>
                        <a:pt x="422954" y="198267"/>
                        <a:pt x="424466" y="1936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98" name="Google Shape;5188;p48">
                <a:extLst>
                  <a:ext uri="{FF2B5EF4-FFF2-40B4-BE49-F238E27FC236}">
                    <a16:creationId xmlns:a16="http://schemas.microsoft.com/office/drawing/2014/main" id="{D1B61BA1-C445-A5EB-43F6-07F3C9EA30E0}"/>
                  </a:ext>
                </a:extLst>
              </p:cNvPr>
              <p:cNvGrpSpPr/>
              <p:nvPr/>
            </p:nvGrpSpPr>
            <p:grpSpPr>
              <a:xfrm>
                <a:off x="6646659" y="3420430"/>
                <a:ext cx="295020" cy="281991"/>
                <a:chOff x="9151009" y="5688280"/>
                <a:chExt cx="295020" cy="281991"/>
              </a:xfrm>
            </p:grpSpPr>
            <p:sp>
              <p:nvSpPr>
                <p:cNvPr id="5064" name="Google Shape;5189;p48">
                  <a:extLst>
                    <a:ext uri="{FF2B5EF4-FFF2-40B4-BE49-F238E27FC236}">
                      <a16:creationId xmlns:a16="http://schemas.microsoft.com/office/drawing/2014/main" id="{4DE2E538-ED26-F36F-CA4F-C9BCCA37D898}"/>
                    </a:ext>
                  </a:extLst>
                </p:cNvPr>
                <p:cNvSpPr/>
                <p:nvPr/>
              </p:nvSpPr>
              <p:spPr>
                <a:xfrm>
                  <a:off x="9191137" y="5688280"/>
                  <a:ext cx="243685" cy="104639"/>
                </a:xfrm>
                <a:custGeom>
                  <a:avLst/>
                  <a:gdLst/>
                  <a:ahLst/>
                  <a:cxnLst/>
                  <a:rect l="l" t="t" r="r" b="b"/>
                  <a:pathLst>
                    <a:path w="243685" h="104639" extrusionOk="0">
                      <a:moveTo>
                        <a:pt x="150182" y="104017"/>
                      </a:moveTo>
                      <a:cubicBezTo>
                        <a:pt x="172242" y="105618"/>
                        <a:pt x="195902" y="104284"/>
                        <a:pt x="220185" y="98235"/>
                      </a:cubicBezTo>
                      <a:cubicBezTo>
                        <a:pt x="236730" y="94144"/>
                        <a:pt x="246870" y="77421"/>
                        <a:pt x="242778" y="60877"/>
                      </a:cubicBezTo>
                      <a:cubicBezTo>
                        <a:pt x="238687" y="44332"/>
                        <a:pt x="221964" y="34192"/>
                        <a:pt x="205420" y="38283"/>
                      </a:cubicBezTo>
                      <a:cubicBezTo>
                        <a:pt x="123853" y="58386"/>
                        <a:pt x="49580" y="6262"/>
                        <a:pt x="48780" y="5728"/>
                      </a:cubicBezTo>
                      <a:cubicBezTo>
                        <a:pt x="34904" y="-4145"/>
                        <a:pt x="15601" y="-943"/>
                        <a:pt x="5728" y="12933"/>
                      </a:cubicBezTo>
                      <a:cubicBezTo>
                        <a:pt x="-4145" y="26809"/>
                        <a:pt x="-943" y="46111"/>
                        <a:pt x="12933" y="55984"/>
                      </a:cubicBezTo>
                      <a:cubicBezTo>
                        <a:pt x="16046" y="58208"/>
                        <a:pt x="73596" y="98591"/>
                        <a:pt x="150182" y="10401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5" name="Google Shape;5190;p48">
                  <a:extLst>
                    <a:ext uri="{FF2B5EF4-FFF2-40B4-BE49-F238E27FC236}">
                      <a16:creationId xmlns:a16="http://schemas.microsoft.com/office/drawing/2014/main" id="{80FA9A49-5C5E-5874-2B1B-A562C2F0C5B1}"/>
                    </a:ext>
                  </a:extLst>
                </p:cNvPr>
                <p:cNvSpPr/>
                <p:nvPr/>
              </p:nvSpPr>
              <p:spPr>
                <a:xfrm>
                  <a:off x="9176520" y="5746512"/>
                  <a:ext cx="256256" cy="107533"/>
                </a:xfrm>
                <a:custGeom>
                  <a:avLst/>
                  <a:gdLst/>
                  <a:ahLst/>
                  <a:cxnLst/>
                  <a:rect l="l" t="t" r="r" b="b"/>
                  <a:pathLst>
                    <a:path w="256256" h="107533" extrusionOk="0">
                      <a:moveTo>
                        <a:pt x="163109" y="106893"/>
                      </a:moveTo>
                      <a:cubicBezTo>
                        <a:pt x="185524" y="108494"/>
                        <a:pt x="209096" y="107248"/>
                        <a:pt x="232756" y="101378"/>
                      </a:cubicBezTo>
                      <a:cubicBezTo>
                        <a:pt x="249301" y="97286"/>
                        <a:pt x="259441" y="80564"/>
                        <a:pt x="255350" y="64019"/>
                      </a:cubicBezTo>
                      <a:cubicBezTo>
                        <a:pt x="251258" y="47475"/>
                        <a:pt x="234535" y="37334"/>
                        <a:pt x="217991" y="41426"/>
                      </a:cubicBezTo>
                      <a:cubicBezTo>
                        <a:pt x="135712" y="61706"/>
                        <a:pt x="48720" y="5579"/>
                        <a:pt x="47830" y="5046"/>
                      </a:cubicBezTo>
                      <a:cubicBezTo>
                        <a:pt x="33598" y="-4294"/>
                        <a:pt x="14385" y="-291"/>
                        <a:pt x="5046" y="13941"/>
                      </a:cubicBezTo>
                      <a:cubicBezTo>
                        <a:pt x="-4294" y="28173"/>
                        <a:pt x="-292" y="47386"/>
                        <a:pt x="13941" y="56725"/>
                      </a:cubicBezTo>
                      <a:cubicBezTo>
                        <a:pt x="17410" y="59038"/>
                        <a:pt x="82966" y="101289"/>
                        <a:pt x="163020" y="106893"/>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6" name="Google Shape;5191;p48">
                  <a:extLst>
                    <a:ext uri="{FF2B5EF4-FFF2-40B4-BE49-F238E27FC236}">
                      <a16:creationId xmlns:a16="http://schemas.microsoft.com/office/drawing/2014/main" id="{11EF0525-97FB-98E5-0285-70AE3984C490}"/>
                    </a:ext>
                  </a:extLst>
                </p:cNvPr>
                <p:cNvSpPr/>
                <p:nvPr/>
              </p:nvSpPr>
              <p:spPr>
                <a:xfrm>
                  <a:off x="9162059" y="5804723"/>
                  <a:ext cx="283970" cy="105073"/>
                </a:xfrm>
                <a:custGeom>
                  <a:avLst/>
                  <a:gdLst/>
                  <a:ahLst/>
                  <a:cxnLst/>
                  <a:rect l="l" t="t" r="r" b="b"/>
                  <a:pathLst>
                    <a:path w="283970" h="105073" extrusionOk="0">
                      <a:moveTo>
                        <a:pt x="183262" y="104276"/>
                      </a:moveTo>
                      <a:cubicBezTo>
                        <a:pt x="209147" y="106144"/>
                        <a:pt x="235476" y="104898"/>
                        <a:pt x="260470" y="98761"/>
                      </a:cubicBezTo>
                      <a:cubicBezTo>
                        <a:pt x="277015" y="94669"/>
                        <a:pt x="287155" y="77946"/>
                        <a:pt x="283064" y="61402"/>
                      </a:cubicBezTo>
                      <a:cubicBezTo>
                        <a:pt x="278972" y="44857"/>
                        <a:pt x="262250" y="34717"/>
                        <a:pt x="245705" y="38809"/>
                      </a:cubicBezTo>
                      <a:cubicBezTo>
                        <a:pt x="175613" y="56065"/>
                        <a:pt x="76701" y="18884"/>
                        <a:pt x="44412" y="3140"/>
                      </a:cubicBezTo>
                      <a:cubicBezTo>
                        <a:pt x="29113" y="-4332"/>
                        <a:pt x="10612" y="1984"/>
                        <a:pt x="3140" y="17283"/>
                      </a:cubicBezTo>
                      <a:cubicBezTo>
                        <a:pt x="-4332" y="32582"/>
                        <a:pt x="1983" y="51084"/>
                        <a:pt x="17283" y="58644"/>
                      </a:cubicBezTo>
                      <a:cubicBezTo>
                        <a:pt x="21552" y="60690"/>
                        <a:pt x="99472" y="98316"/>
                        <a:pt x="183262" y="104276"/>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7" name="Google Shape;5192;p48">
                  <a:extLst>
                    <a:ext uri="{FF2B5EF4-FFF2-40B4-BE49-F238E27FC236}">
                      <a16:creationId xmlns:a16="http://schemas.microsoft.com/office/drawing/2014/main" id="{1650FE1B-22C7-7E62-3822-D0F7911A502E}"/>
                    </a:ext>
                  </a:extLst>
                </p:cNvPr>
                <p:cNvSpPr/>
                <p:nvPr/>
              </p:nvSpPr>
              <p:spPr>
                <a:xfrm>
                  <a:off x="9151009" y="5849088"/>
                  <a:ext cx="244822" cy="121183"/>
                </a:xfrm>
                <a:custGeom>
                  <a:avLst/>
                  <a:gdLst/>
                  <a:ahLst/>
                  <a:cxnLst/>
                  <a:rect l="l" t="t" r="r" b="b"/>
                  <a:pathLst>
                    <a:path w="244822" h="121183" extrusionOk="0">
                      <a:moveTo>
                        <a:pt x="211747" y="121107"/>
                      </a:moveTo>
                      <a:cubicBezTo>
                        <a:pt x="225623" y="122086"/>
                        <a:pt x="238876" y="113547"/>
                        <a:pt x="243324" y="99759"/>
                      </a:cubicBezTo>
                      <a:cubicBezTo>
                        <a:pt x="248572" y="83482"/>
                        <a:pt x="239588" y="66137"/>
                        <a:pt x="223399" y="60888"/>
                      </a:cubicBezTo>
                      <a:cubicBezTo>
                        <a:pt x="118973" y="27355"/>
                        <a:pt x="41319" y="1826"/>
                        <a:pt x="40519" y="1559"/>
                      </a:cubicBezTo>
                      <a:cubicBezTo>
                        <a:pt x="24330" y="-3778"/>
                        <a:pt x="6896" y="5028"/>
                        <a:pt x="1559" y="21217"/>
                      </a:cubicBezTo>
                      <a:cubicBezTo>
                        <a:pt x="-3778" y="37406"/>
                        <a:pt x="5028" y="54840"/>
                        <a:pt x="21217" y="60177"/>
                      </a:cubicBezTo>
                      <a:cubicBezTo>
                        <a:pt x="22017" y="60444"/>
                        <a:pt x="99848" y="86061"/>
                        <a:pt x="204542" y="119595"/>
                      </a:cubicBezTo>
                      <a:cubicBezTo>
                        <a:pt x="206943" y="120395"/>
                        <a:pt x="209434" y="120840"/>
                        <a:pt x="211836" y="121018"/>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8" name="Google Shape;5193;p48">
                  <a:extLst>
                    <a:ext uri="{FF2B5EF4-FFF2-40B4-BE49-F238E27FC236}">
                      <a16:creationId xmlns:a16="http://schemas.microsoft.com/office/drawing/2014/main" id="{CC5EAA2D-69D6-D25F-104E-4CB82F9704C7}"/>
                    </a:ext>
                  </a:extLst>
                </p:cNvPr>
                <p:cNvSpPr/>
                <p:nvPr/>
              </p:nvSpPr>
              <p:spPr>
                <a:xfrm>
                  <a:off x="9297324" y="5776398"/>
                  <a:ext cx="110772" cy="12874"/>
                </a:xfrm>
                <a:custGeom>
                  <a:avLst/>
                  <a:gdLst/>
                  <a:ahLst/>
                  <a:cxnLst/>
                  <a:rect l="l" t="t" r="r" b="b"/>
                  <a:pathLst>
                    <a:path w="110772" h="12874" extrusionOk="0">
                      <a:moveTo>
                        <a:pt x="107237" y="12874"/>
                      </a:moveTo>
                      <a:cubicBezTo>
                        <a:pt x="72369" y="12073"/>
                        <a:pt x="37412" y="13230"/>
                        <a:pt x="2988" y="6914"/>
                      </a:cubicBezTo>
                      <a:cubicBezTo>
                        <a:pt x="-1281" y="6114"/>
                        <a:pt x="-836" y="-735"/>
                        <a:pt x="3433" y="65"/>
                      </a:cubicBezTo>
                      <a:cubicBezTo>
                        <a:pt x="37856" y="6381"/>
                        <a:pt x="72814" y="5224"/>
                        <a:pt x="107682" y="6025"/>
                      </a:cubicBezTo>
                      <a:cubicBezTo>
                        <a:pt x="112130" y="6114"/>
                        <a:pt x="111596" y="12963"/>
                        <a:pt x="107237" y="12874"/>
                      </a:cubicBezTo>
                      <a:lnTo>
                        <a:pt x="107237" y="128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9" name="Google Shape;5194;p48">
                  <a:extLst>
                    <a:ext uri="{FF2B5EF4-FFF2-40B4-BE49-F238E27FC236}">
                      <a16:creationId xmlns:a16="http://schemas.microsoft.com/office/drawing/2014/main" id="{1E2642C1-F931-A3F8-EBF8-6A16FA9D3249}"/>
                    </a:ext>
                  </a:extLst>
                </p:cNvPr>
                <p:cNvSpPr/>
                <p:nvPr/>
              </p:nvSpPr>
              <p:spPr>
                <a:xfrm>
                  <a:off x="9285679" y="5835619"/>
                  <a:ext cx="134369" cy="14745"/>
                </a:xfrm>
                <a:custGeom>
                  <a:avLst/>
                  <a:gdLst/>
                  <a:ahLst/>
                  <a:cxnLst/>
                  <a:rect l="l" t="t" r="r" b="b"/>
                  <a:pathLst>
                    <a:path w="134369" h="14745" extrusionOk="0">
                      <a:moveTo>
                        <a:pt x="131692" y="10225"/>
                      </a:moveTo>
                      <a:cubicBezTo>
                        <a:pt x="88374" y="17341"/>
                        <a:pt x="45144" y="16006"/>
                        <a:pt x="2270" y="6578"/>
                      </a:cubicBezTo>
                      <a:cubicBezTo>
                        <a:pt x="-1999" y="5599"/>
                        <a:pt x="314" y="-805"/>
                        <a:pt x="4583" y="85"/>
                      </a:cubicBezTo>
                      <a:cubicBezTo>
                        <a:pt x="46123" y="9246"/>
                        <a:pt x="88285" y="10402"/>
                        <a:pt x="130358" y="3465"/>
                      </a:cubicBezTo>
                      <a:cubicBezTo>
                        <a:pt x="134716" y="2753"/>
                        <a:pt x="136050" y="9513"/>
                        <a:pt x="131692" y="10225"/>
                      </a:cubicBezTo>
                      <a:lnTo>
                        <a:pt x="131692" y="102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70" name="Google Shape;5195;p48">
                  <a:extLst>
                    <a:ext uri="{FF2B5EF4-FFF2-40B4-BE49-F238E27FC236}">
                      <a16:creationId xmlns:a16="http://schemas.microsoft.com/office/drawing/2014/main" id="{827B2B48-0F23-0750-F74B-5170305896AF}"/>
                    </a:ext>
                  </a:extLst>
                </p:cNvPr>
                <p:cNvSpPr/>
                <p:nvPr/>
              </p:nvSpPr>
              <p:spPr>
                <a:xfrm>
                  <a:off x="9284433" y="5890872"/>
                  <a:ext cx="92317" cy="23661"/>
                </a:xfrm>
                <a:custGeom>
                  <a:avLst/>
                  <a:gdLst/>
                  <a:ahLst/>
                  <a:cxnLst/>
                  <a:rect l="l" t="t" r="r" b="b"/>
                  <a:pathLst>
                    <a:path w="92317" h="23661" extrusionOk="0">
                      <a:moveTo>
                        <a:pt x="88729" y="23641"/>
                      </a:moveTo>
                      <a:cubicBezTo>
                        <a:pt x="59287" y="20883"/>
                        <a:pt x="30556" y="15190"/>
                        <a:pt x="2271" y="6651"/>
                      </a:cubicBezTo>
                      <a:cubicBezTo>
                        <a:pt x="-1999" y="5406"/>
                        <a:pt x="313" y="-1087"/>
                        <a:pt x="4583" y="158"/>
                      </a:cubicBezTo>
                      <a:cubicBezTo>
                        <a:pt x="32336" y="8519"/>
                        <a:pt x="60443" y="14034"/>
                        <a:pt x="89263" y="16791"/>
                      </a:cubicBezTo>
                      <a:cubicBezTo>
                        <a:pt x="93621" y="17236"/>
                        <a:pt x="93177" y="24085"/>
                        <a:pt x="88818" y="23641"/>
                      </a:cubicBezTo>
                      <a:lnTo>
                        <a:pt x="88818" y="2364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99" name="Google Shape;5196;p48">
                <a:extLst>
                  <a:ext uri="{FF2B5EF4-FFF2-40B4-BE49-F238E27FC236}">
                    <a16:creationId xmlns:a16="http://schemas.microsoft.com/office/drawing/2014/main" id="{CCB88AAC-1E47-2E40-E5E0-D1CFCB918F9B}"/>
                  </a:ext>
                </a:extLst>
              </p:cNvPr>
              <p:cNvSpPr/>
              <p:nvPr/>
            </p:nvSpPr>
            <p:spPr>
              <a:xfrm>
                <a:off x="6685608" y="2133754"/>
                <a:ext cx="1046070" cy="1046070"/>
              </a:xfrm>
              <a:custGeom>
                <a:avLst/>
                <a:gdLst/>
                <a:ahLst/>
                <a:cxnLst/>
                <a:rect l="l" t="t" r="r" b="b"/>
                <a:pathLst>
                  <a:path w="1046070" h="1046070" extrusionOk="0">
                    <a:moveTo>
                      <a:pt x="974854" y="259700"/>
                    </a:moveTo>
                    <a:cubicBezTo>
                      <a:pt x="829422" y="10197"/>
                      <a:pt x="509204" y="-74215"/>
                      <a:pt x="259701" y="71217"/>
                    </a:cubicBezTo>
                    <a:cubicBezTo>
                      <a:pt x="10197" y="216649"/>
                      <a:pt x="-74216" y="536867"/>
                      <a:pt x="71217" y="786370"/>
                    </a:cubicBezTo>
                    <a:cubicBezTo>
                      <a:pt x="216649" y="1035873"/>
                      <a:pt x="536867" y="1120286"/>
                      <a:pt x="786370" y="974854"/>
                    </a:cubicBezTo>
                    <a:cubicBezTo>
                      <a:pt x="1035873" y="829422"/>
                      <a:pt x="1120287" y="509204"/>
                      <a:pt x="974854" y="259700"/>
                    </a:cubicBezTo>
                    <a:close/>
                    <a:moveTo>
                      <a:pt x="727397" y="873541"/>
                    </a:moveTo>
                    <a:cubicBezTo>
                      <a:pt x="533843" y="986417"/>
                      <a:pt x="285407" y="920951"/>
                      <a:pt x="172530" y="727308"/>
                    </a:cubicBezTo>
                    <a:cubicBezTo>
                      <a:pt x="59653" y="533754"/>
                      <a:pt x="125120" y="285318"/>
                      <a:pt x="318763" y="172441"/>
                    </a:cubicBezTo>
                    <a:cubicBezTo>
                      <a:pt x="512317" y="59565"/>
                      <a:pt x="760753" y="125031"/>
                      <a:pt x="873629" y="318674"/>
                    </a:cubicBezTo>
                    <a:cubicBezTo>
                      <a:pt x="986506" y="512228"/>
                      <a:pt x="921040" y="760664"/>
                      <a:pt x="727397" y="8735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0" name="Google Shape;5197;p48">
                <a:extLst>
                  <a:ext uri="{FF2B5EF4-FFF2-40B4-BE49-F238E27FC236}">
                    <a16:creationId xmlns:a16="http://schemas.microsoft.com/office/drawing/2014/main" id="{E29F6E3E-2AAF-C861-469A-AF1E03B9EC99}"/>
                  </a:ext>
                </a:extLst>
              </p:cNvPr>
              <p:cNvSpPr/>
              <p:nvPr/>
            </p:nvSpPr>
            <p:spPr>
              <a:xfrm>
                <a:off x="6735655" y="3416017"/>
                <a:ext cx="59860" cy="46794"/>
              </a:xfrm>
              <a:custGeom>
                <a:avLst/>
                <a:gdLst/>
                <a:ahLst/>
                <a:cxnLst/>
                <a:rect l="l" t="t" r="r" b="b"/>
                <a:pathLst>
                  <a:path w="59860" h="46794" extrusionOk="0">
                    <a:moveTo>
                      <a:pt x="42518" y="178"/>
                    </a:moveTo>
                    <a:cubicBezTo>
                      <a:pt x="42518" y="178"/>
                      <a:pt x="23571" y="21526"/>
                      <a:pt x="51946" y="35491"/>
                    </a:cubicBezTo>
                    <a:cubicBezTo>
                      <a:pt x="80410" y="49545"/>
                      <a:pt x="22949" y="46520"/>
                      <a:pt x="22949" y="46520"/>
                    </a:cubicBezTo>
                    <a:lnTo>
                      <a:pt x="0" y="28909"/>
                    </a:lnTo>
                    <a:lnTo>
                      <a:pt x="7739" y="0"/>
                    </a:lnTo>
                    <a:lnTo>
                      <a:pt x="42518" y="178"/>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1" name="Google Shape;5198;p48">
                <a:extLst>
                  <a:ext uri="{FF2B5EF4-FFF2-40B4-BE49-F238E27FC236}">
                    <a16:creationId xmlns:a16="http://schemas.microsoft.com/office/drawing/2014/main" id="{A26DFCD2-BEFA-FE16-268D-1D0666C9B2CB}"/>
                  </a:ext>
                </a:extLst>
              </p:cNvPr>
              <p:cNvSpPr/>
              <p:nvPr/>
            </p:nvSpPr>
            <p:spPr>
              <a:xfrm>
                <a:off x="6636419" y="2117210"/>
                <a:ext cx="1046070" cy="1046070"/>
              </a:xfrm>
              <a:custGeom>
                <a:avLst/>
                <a:gdLst/>
                <a:ahLst/>
                <a:cxnLst/>
                <a:rect l="l" t="t" r="r" b="b"/>
                <a:pathLst>
                  <a:path w="1046070" h="1046070" extrusionOk="0">
                    <a:moveTo>
                      <a:pt x="974854" y="259701"/>
                    </a:moveTo>
                    <a:cubicBezTo>
                      <a:pt x="829422" y="10198"/>
                      <a:pt x="509204" y="-74215"/>
                      <a:pt x="259701" y="71217"/>
                    </a:cubicBezTo>
                    <a:cubicBezTo>
                      <a:pt x="10198" y="216649"/>
                      <a:pt x="-74215" y="536867"/>
                      <a:pt x="71217" y="786370"/>
                    </a:cubicBezTo>
                    <a:cubicBezTo>
                      <a:pt x="216649" y="1035873"/>
                      <a:pt x="536867" y="1120286"/>
                      <a:pt x="786370" y="974854"/>
                    </a:cubicBezTo>
                    <a:cubicBezTo>
                      <a:pt x="1035873" y="829421"/>
                      <a:pt x="1120286" y="509204"/>
                      <a:pt x="974854" y="259701"/>
                    </a:cubicBezTo>
                    <a:close/>
                    <a:moveTo>
                      <a:pt x="727397" y="873541"/>
                    </a:moveTo>
                    <a:cubicBezTo>
                      <a:pt x="533843" y="986417"/>
                      <a:pt x="285407" y="920951"/>
                      <a:pt x="172530" y="727308"/>
                    </a:cubicBezTo>
                    <a:cubicBezTo>
                      <a:pt x="59653" y="533754"/>
                      <a:pt x="125120" y="285318"/>
                      <a:pt x="318763" y="172441"/>
                    </a:cubicBezTo>
                    <a:cubicBezTo>
                      <a:pt x="512317" y="59564"/>
                      <a:pt x="760753" y="125031"/>
                      <a:pt x="873630" y="318674"/>
                    </a:cubicBezTo>
                    <a:cubicBezTo>
                      <a:pt x="986506" y="512228"/>
                      <a:pt x="921039" y="760664"/>
                      <a:pt x="727397" y="8735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2" name="Google Shape;5199;p48">
                <a:extLst>
                  <a:ext uri="{FF2B5EF4-FFF2-40B4-BE49-F238E27FC236}">
                    <a16:creationId xmlns:a16="http://schemas.microsoft.com/office/drawing/2014/main" id="{CC831E82-C0A8-3F55-EE5D-7DF876EE79CE}"/>
                  </a:ext>
                </a:extLst>
              </p:cNvPr>
              <p:cNvSpPr/>
              <p:nvPr/>
            </p:nvSpPr>
            <p:spPr>
              <a:xfrm rot="-223697">
                <a:off x="6753948" y="2234195"/>
                <a:ext cx="811084" cy="811084"/>
              </a:xfrm>
              <a:custGeom>
                <a:avLst/>
                <a:gdLst/>
                <a:ahLst/>
                <a:cxnLst/>
                <a:rect l="l" t="t" r="r" b="b"/>
                <a:pathLst>
                  <a:path w="811396" h="811396" extrusionOk="0">
                    <a:moveTo>
                      <a:pt x="811396" y="405698"/>
                    </a:moveTo>
                    <a:cubicBezTo>
                      <a:pt x="811396" y="629759"/>
                      <a:pt x="629759" y="811396"/>
                      <a:pt x="405698" y="811396"/>
                    </a:cubicBezTo>
                    <a:cubicBezTo>
                      <a:pt x="181637" y="811396"/>
                      <a:pt x="0" y="629759"/>
                      <a:pt x="0" y="405698"/>
                    </a:cubicBezTo>
                    <a:cubicBezTo>
                      <a:pt x="0" y="181637"/>
                      <a:pt x="181637" y="0"/>
                      <a:pt x="405698" y="0"/>
                    </a:cubicBezTo>
                    <a:cubicBezTo>
                      <a:pt x="629759" y="0"/>
                      <a:pt x="811396" y="181637"/>
                      <a:pt x="811396" y="40569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03" name="Google Shape;5200;p48">
                <a:extLst>
                  <a:ext uri="{FF2B5EF4-FFF2-40B4-BE49-F238E27FC236}">
                    <a16:creationId xmlns:a16="http://schemas.microsoft.com/office/drawing/2014/main" id="{43A0188A-8022-87AE-38B5-95C4BD1C202E}"/>
                  </a:ext>
                </a:extLst>
              </p:cNvPr>
              <p:cNvGrpSpPr/>
              <p:nvPr/>
            </p:nvGrpSpPr>
            <p:grpSpPr>
              <a:xfrm>
                <a:off x="6799222" y="2134022"/>
                <a:ext cx="692769" cy="979938"/>
                <a:chOff x="9303572" y="4401872"/>
                <a:chExt cx="692769" cy="979938"/>
              </a:xfrm>
            </p:grpSpPr>
            <p:sp>
              <p:nvSpPr>
                <p:cNvPr id="5062" name="Google Shape;5201;p48">
                  <a:extLst>
                    <a:ext uri="{FF2B5EF4-FFF2-40B4-BE49-F238E27FC236}">
                      <a16:creationId xmlns:a16="http://schemas.microsoft.com/office/drawing/2014/main" id="{D9B95305-1363-8916-7C27-44C2F1C28232}"/>
                    </a:ext>
                  </a:extLst>
                </p:cNvPr>
                <p:cNvSpPr/>
                <p:nvPr/>
              </p:nvSpPr>
              <p:spPr>
                <a:xfrm>
                  <a:off x="9303572" y="4401872"/>
                  <a:ext cx="627060" cy="952120"/>
                </a:xfrm>
                <a:custGeom>
                  <a:avLst/>
                  <a:gdLst/>
                  <a:ahLst/>
                  <a:cxnLst/>
                  <a:rect l="l" t="t" r="r" b="b"/>
                  <a:pathLst>
                    <a:path w="627060" h="952120" extrusionOk="0">
                      <a:moveTo>
                        <a:pt x="553119" y="17223"/>
                      </a:moveTo>
                      <a:cubicBezTo>
                        <a:pt x="355385" y="299815"/>
                        <a:pt x="172505" y="592370"/>
                        <a:pt x="5191" y="893908"/>
                      </a:cubicBezTo>
                      <a:cubicBezTo>
                        <a:pt x="-19004" y="937583"/>
                        <a:pt x="47886" y="976720"/>
                        <a:pt x="72169" y="933046"/>
                      </a:cubicBezTo>
                      <a:cubicBezTo>
                        <a:pt x="239484" y="631508"/>
                        <a:pt x="422364" y="338864"/>
                        <a:pt x="620098" y="56361"/>
                      </a:cubicBezTo>
                      <a:cubicBezTo>
                        <a:pt x="648740" y="15355"/>
                        <a:pt x="581583" y="-23427"/>
                        <a:pt x="553119" y="17223"/>
                      </a:cubicBezTo>
                      <a:lnTo>
                        <a:pt x="553119" y="17223"/>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3" name="Google Shape;5202;p48">
                  <a:extLst>
                    <a:ext uri="{FF2B5EF4-FFF2-40B4-BE49-F238E27FC236}">
                      <a16:creationId xmlns:a16="http://schemas.microsoft.com/office/drawing/2014/main" id="{074B9C9F-7AD0-D8E8-7C0B-3DEAF92A7285}"/>
                    </a:ext>
                  </a:extLst>
                </p:cNvPr>
                <p:cNvSpPr/>
                <p:nvPr/>
              </p:nvSpPr>
              <p:spPr>
                <a:xfrm>
                  <a:off x="9422035" y="4479991"/>
                  <a:ext cx="574306" cy="901819"/>
                </a:xfrm>
                <a:custGeom>
                  <a:avLst/>
                  <a:gdLst/>
                  <a:ahLst/>
                  <a:cxnLst/>
                  <a:rect l="l" t="t" r="r" b="b"/>
                  <a:pathLst>
                    <a:path w="574306" h="901819" extrusionOk="0">
                      <a:moveTo>
                        <a:pt x="549668" y="5727"/>
                      </a:moveTo>
                      <a:cubicBezTo>
                        <a:pt x="351934" y="288320"/>
                        <a:pt x="169054" y="580874"/>
                        <a:pt x="1740" y="882412"/>
                      </a:cubicBezTo>
                      <a:cubicBezTo>
                        <a:pt x="-6354" y="897000"/>
                        <a:pt x="15971" y="909987"/>
                        <a:pt x="24066" y="895488"/>
                      </a:cubicBezTo>
                      <a:cubicBezTo>
                        <a:pt x="191380" y="593950"/>
                        <a:pt x="374260" y="301306"/>
                        <a:pt x="571994" y="18803"/>
                      </a:cubicBezTo>
                      <a:cubicBezTo>
                        <a:pt x="581512" y="5105"/>
                        <a:pt x="559186" y="-7793"/>
                        <a:pt x="549668" y="5727"/>
                      </a:cubicBezTo>
                      <a:lnTo>
                        <a:pt x="549668" y="5727"/>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56" name="Google Shape;5203;p48">
                <a:extLst>
                  <a:ext uri="{FF2B5EF4-FFF2-40B4-BE49-F238E27FC236}">
                    <a16:creationId xmlns:a16="http://schemas.microsoft.com/office/drawing/2014/main" id="{C5285DD5-C471-7097-03F9-D36517BD9518}"/>
                  </a:ext>
                </a:extLst>
              </p:cNvPr>
              <p:cNvSpPr/>
              <p:nvPr/>
            </p:nvSpPr>
            <p:spPr>
              <a:xfrm>
                <a:off x="6158551" y="3963234"/>
                <a:ext cx="363447" cy="166869"/>
              </a:xfrm>
              <a:custGeom>
                <a:avLst/>
                <a:gdLst/>
                <a:ahLst/>
                <a:cxnLst/>
                <a:rect l="l" t="t" r="r" b="b"/>
                <a:pathLst>
                  <a:path w="363447" h="166869" extrusionOk="0">
                    <a:moveTo>
                      <a:pt x="156017" y="123195"/>
                    </a:moveTo>
                    <a:lnTo>
                      <a:pt x="363447" y="166869"/>
                    </a:lnTo>
                    <a:lnTo>
                      <a:pt x="0" y="0"/>
                    </a:lnTo>
                    <a:lnTo>
                      <a:pt x="156017" y="1231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7" name="Google Shape;5204;p48">
                <a:extLst>
                  <a:ext uri="{FF2B5EF4-FFF2-40B4-BE49-F238E27FC236}">
                    <a16:creationId xmlns:a16="http://schemas.microsoft.com/office/drawing/2014/main" id="{8E22F9D5-2B3F-6B88-DC83-19ECB534AF42}"/>
                  </a:ext>
                </a:extLst>
              </p:cNvPr>
              <p:cNvSpPr/>
              <p:nvPr/>
            </p:nvSpPr>
            <p:spPr>
              <a:xfrm>
                <a:off x="6056693" y="3126455"/>
                <a:ext cx="332103" cy="32501"/>
              </a:xfrm>
              <a:custGeom>
                <a:avLst/>
                <a:gdLst/>
                <a:ahLst/>
                <a:cxnLst/>
                <a:rect l="l" t="t" r="r" b="b"/>
                <a:pathLst>
                  <a:path w="332103" h="32501" extrusionOk="0">
                    <a:moveTo>
                      <a:pt x="4103" y="8660"/>
                    </a:moveTo>
                    <a:cubicBezTo>
                      <a:pt x="111732" y="20846"/>
                      <a:pt x="219717" y="28763"/>
                      <a:pt x="327968" y="32498"/>
                    </a:cubicBezTo>
                    <a:cubicBezTo>
                      <a:pt x="333483" y="32676"/>
                      <a:pt x="333483" y="24049"/>
                      <a:pt x="327968" y="23871"/>
                    </a:cubicBezTo>
                    <a:cubicBezTo>
                      <a:pt x="219717" y="20135"/>
                      <a:pt x="111732" y="12218"/>
                      <a:pt x="4103" y="32"/>
                    </a:cubicBezTo>
                    <a:cubicBezTo>
                      <a:pt x="-1412" y="-591"/>
                      <a:pt x="-1323" y="8037"/>
                      <a:pt x="4103" y="8660"/>
                    </a:cubicBezTo>
                    <a:lnTo>
                      <a:pt x="4103" y="86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8" name="Google Shape;5205;p48">
                <a:extLst>
                  <a:ext uri="{FF2B5EF4-FFF2-40B4-BE49-F238E27FC236}">
                    <a16:creationId xmlns:a16="http://schemas.microsoft.com/office/drawing/2014/main" id="{C3FEB343-17DD-0E44-B6D2-D66CE3D5B79B}"/>
                  </a:ext>
                </a:extLst>
              </p:cNvPr>
              <p:cNvSpPr/>
              <p:nvPr/>
            </p:nvSpPr>
            <p:spPr>
              <a:xfrm>
                <a:off x="6071158" y="3093559"/>
                <a:ext cx="325644" cy="33389"/>
              </a:xfrm>
              <a:custGeom>
                <a:avLst/>
                <a:gdLst/>
                <a:ahLst/>
                <a:cxnLst/>
                <a:rect l="l" t="t" r="r" b="b"/>
                <a:pathLst>
                  <a:path w="325644" h="33389" extrusionOk="0">
                    <a:moveTo>
                      <a:pt x="4136" y="8644"/>
                    </a:moveTo>
                    <a:cubicBezTo>
                      <a:pt x="109897" y="16917"/>
                      <a:pt x="215658" y="25100"/>
                      <a:pt x="321508" y="33373"/>
                    </a:cubicBezTo>
                    <a:cubicBezTo>
                      <a:pt x="327023" y="33817"/>
                      <a:pt x="327023" y="25189"/>
                      <a:pt x="321508" y="24745"/>
                    </a:cubicBezTo>
                    <a:cubicBezTo>
                      <a:pt x="215747" y="16472"/>
                      <a:pt x="109986" y="8289"/>
                      <a:pt x="4136" y="17"/>
                    </a:cubicBezTo>
                    <a:cubicBezTo>
                      <a:pt x="-1379" y="-428"/>
                      <a:pt x="-1379" y="8200"/>
                      <a:pt x="4136" y="8644"/>
                    </a:cubicBezTo>
                    <a:lnTo>
                      <a:pt x="4136" y="864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9" name="Google Shape;5206;p48">
                <a:extLst>
                  <a:ext uri="{FF2B5EF4-FFF2-40B4-BE49-F238E27FC236}">
                    <a16:creationId xmlns:a16="http://schemas.microsoft.com/office/drawing/2014/main" id="{90A95821-CB7E-5250-1FA5-5F3E1156778A}"/>
                  </a:ext>
                </a:extLst>
              </p:cNvPr>
              <p:cNvSpPr/>
              <p:nvPr/>
            </p:nvSpPr>
            <p:spPr>
              <a:xfrm>
                <a:off x="6467278" y="2932017"/>
                <a:ext cx="79898" cy="330503"/>
              </a:xfrm>
              <a:custGeom>
                <a:avLst/>
                <a:gdLst/>
                <a:ahLst/>
                <a:cxnLst/>
                <a:rect l="l" t="t" r="r" b="b"/>
                <a:pathLst>
                  <a:path w="79898" h="330503" extrusionOk="0">
                    <a:moveTo>
                      <a:pt x="74556" y="205"/>
                    </a:moveTo>
                    <a:cubicBezTo>
                      <a:pt x="11758" y="18884"/>
                      <a:pt x="462" y="102674"/>
                      <a:pt x="17" y="158090"/>
                    </a:cubicBezTo>
                    <a:cubicBezTo>
                      <a:pt x="-517" y="217953"/>
                      <a:pt x="11492" y="300676"/>
                      <a:pt x="71799" y="330029"/>
                    </a:cubicBezTo>
                    <a:cubicBezTo>
                      <a:pt x="76780" y="332431"/>
                      <a:pt x="81139" y="325048"/>
                      <a:pt x="76157" y="322557"/>
                    </a:cubicBezTo>
                    <a:cubicBezTo>
                      <a:pt x="21098" y="295784"/>
                      <a:pt x="9534" y="221155"/>
                      <a:pt x="8645" y="166362"/>
                    </a:cubicBezTo>
                    <a:cubicBezTo>
                      <a:pt x="7844" y="113971"/>
                      <a:pt x="16117" y="26534"/>
                      <a:pt x="76869" y="8477"/>
                    </a:cubicBezTo>
                    <a:cubicBezTo>
                      <a:pt x="82206" y="6876"/>
                      <a:pt x="79894" y="-1396"/>
                      <a:pt x="74556" y="205"/>
                    </a:cubicBezTo>
                    <a:lnTo>
                      <a:pt x="74556" y="20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0" name="Google Shape;5207;p48">
                <a:extLst>
                  <a:ext uri="{FF2B5EF4-FFF2-40B4-BE49-F238E27FC236}">
                    <a16:creationId xmlns:a16="http://schemas.microsoft.com/office/drawing/2014/main" id="{CDE13534-B302-2507-79A8-A6115C7F0277}"/>
                  </a:ext>
                </a:extLst>
              </p:cNvPr>
              <p:cNvSpPr/>
              <p:nvPr/>
            </p:nvSpPr>
            <p:spPr>
              <a:xfrm>
                <a:off x="6473477" y="3060661"/>
                <a:ext cx="69202" cy="10234"/>
              </a:xfrm>
              <a:custGeom>
                <a:avLst/>
                <a:gdLst/>
                <a:ahLst/>
                <a:cxnLst/>
                <a:rect l="l" t="t" r="r" b="b"/>
                <a:pathLst>
                  <a:path w="69202" h="10234" extrusionOk="0">
                    <a:moveTo>
                      <a:pt x="4136" y="8631"/>
                    </a:moveTo>
                    <a:cubicBezTo>
                      <a:pt x="24416" y="9165"/>
                      <a:pt x="44786" y="9698"/>
                      <a:pt x="65066" y="10232"/>
                    </a:cubicBezTo>
                    <a:cubicBezTo>
                      <a:pt x="70581" y="10410"/>
                      <a:pt x="70581" y="1782"/>
                      <a:pt x="65066" y="1604"/>
                    </a:cubicBezTo>
                    <a:cubicBezTo>
                      <a:pt x="44786" y="1070"/>
                      <a:pt x="24416" y="536"/>
                      <a:pt x="4136" y="3"/>
                    </a:cubicBezTo>
                    <a:cubicBezTo>
                      <a:pt x="-1379" y="-175"/>
                      <a:pt x="-1379" y="8453"/>
                      <a:pt x="4136" y="8631"/>
                    </a:cubicBezTo>
                    <a:lnTo>
                      <a:pt x="4136" y="863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1" name="Google Shape;5208;p48">
                <a:extLst>
                  <a:ext uri="{FF2B5EF4-FFF2-40B4-BE49-F238E27FC236}">
                    <a16:creationId xmlns:a16="http://schemas.microsoft.com/office/drawing/2014/main" id="{ABB5561A-99F0-C76F-F169-D8D83EC4FD2F}"/>
                  </a:ext>
                </a:extLst>
              </p:cNvPr>
              <p:cNvSpPr/>
              <p:nvPr/>
            </p:nvSpPr>
            <p:spPr>
              <a:xfrm>
                <a:off x="6470274" y="3118301"/>
                <a:ext cx="72404" cy="10234"/>
              </a:xfrm>
              <a:custGeom>
                <a:avLst/>
                <a:gdLst/>
                <a:ahLst/>
                <a:cxnLst/>
                <a:rect l="l" t="t" r="r" b="b"/>
                <a:pathLst>
                  <a:path w="72404" h="10234" extrusionOk="0">
                    <a:moveTo>
                      <a:pt x="4137" y="8631"/>
                    </a:moveTo>
                    <a:cubicBezTo>
                      <a:pt x="25484" y="9164"/>
                      <a:pt x="46921" y="9698"/>
                      <a:pt x="68269" y="10232"/>
                    </a:cubicBezTo>
                    <a:cubicBezTo>
                      <a:pt x="73784" y="10410"/>
                      <a:pt x="73784" y="1781"/>
                      <a:pt x="68269" y="1604"/>
                    </a:cubicBezTo>
                    <a:cubicBezTo>
                      <a:pt x="46921" y="1070"/>
                      <a:pt x="25484" y="536"/>
                      <a:pt x="4137" y="3"/>
                    </a:cubicBezTo>
                    <a:cubicBezTo>
                      <a:pt x="-1379" y="-175"/>
                      <a:pt x="-1379" y="8452"/>
                      <a:pt x="4137" y="8631"/>
                    </a:cubicBezTo>
                    <a:lnTo>
                      <a:pt x="4137" y="863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 name="Google Shape;5209;p48">
              <a:extLst>
                <a:ext uri="{FF2B5EF4-FFF2-40B4-BE49-F238E27FC236}">
                  <a16:creationId xmlns:a16="http://schemas.microsoft.com/office/drawing/2014/main" id="{BDACF63E-E2C5-F340-C6E0-01AA75F578EA}"/>
                </a:ext>
              </a:extLst>
            </p:cNvPr>
            <p:cNvGrpSpPr/>
            <p:nvPr/>
          </p:nvGrpSpPr>
          <p:grpSpPr>
            <a:xfrm>
              <a:off x="7787553" y="1053994"/>
              <a:ext cx="917200" cy="336552"/>
              <a:chOff x="4669603" y="1556169"/>
              <a:chExt cx="917200" cy="336552"/>
            </a:xfrm>
          </p:grpSpPr>
          <p:grpSp>
            <p:nvGrpSpPr>
              <p:cNvPr id="7" name="Google Shape;5210;p48">
                <a:extLst>
                  <a:ext uri="{FF2B5EF4-FFF2-40B4-BE49-F238E27FC236}">
                    <a16:creationId xmlns:a16="http://schemas.microsoft.com/office/drawing/2014/main" id="{EE4EA893-1F68-9995-AE3D-3CC6C9CE30BD}"/>
                  </a:ext>
                </a:extLst>
              </p:cNvPr>
              <p:cNvGrpSpPr/>
              <p:nvPr/>
            </p:nvGrpSpPr>
            <p:grpSpPr>
              <a:xfrm>
                <a:off x="4696065" y="1556169"/>
                <a:ext cx="890737" cy="336552"/>
                <a:chOff x="4696065" y="1556169"/>
                <a:chExt cx="890737" cy="336552"/>
              </a:xfrm>
            </p:grpSpPr>
            <p:grpSp>
              <p:nvGrpSpPr>
                <p:cNvPr id="9" name="Google Shape;5211;p48">
                  <a:extLst>
                    <a:ext uri="{FF2B5EF4-FFF2-40B4-BE49-F238E27FC236}">
                      <a16:creationId xmlns:a16="http://schemas.microsoft.com/office/drawing/2014/main" id="{EE74D58F-B71D-7B4B-4FB6-DBC3EB90721F}"/>
                    </a:ext>
                  </a:extLst>
                </p:cNvPr>
                <p:cNvGrpSpPr/>
                <p:nvPr/>
              </p:nvGrpSpPr>
              <p:grpSpPr>
                <a:xfrm>
                  <a:off x="4775290" y="1556169"/>
                  <a:ext cx="811512" cy="336551"/>
                  <a:chOff x="671512" y="2161603"/>
                  <a:chExt cx="868299" cy="360140"/>
                </a:xfrm>
              </p:grpSpPr>
              <p:sp>
                <p:nvSpPr>
                  <p:cNvPr id="14" name="Google Shape;5212;p48">
                    <a:extLst>
                      <a:ext uri="{FF2B5EF4-FFF2-40B4-BE49-F238E27FC236}">
                        <a16:creationId xmlns:a16="http://schemas.microsoft.com/office/drawing/2014/main" id="{89D52CE0-2787-7274-8193-916E743710E0}"/>
                      </a:ext>
                    </a:extLst>
                  </p:cNvPr>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5213;p48">
                    <a:extLst>
                      <a:ext uri="{FF2B5EF4-FFF2-40B4-BE49-F238E27FC236}">
                        <a16:creationId xmlns:a16="http://schemas.microsoft.com/office/drawing/2014/main" id="{D3B2CDD9-A2DC-54F1-BAB6-088B9CC85B44}"/>
                      </a:ext>
                    </a:extLst>
                  </p:cNvPr>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5214;p48">
                    <a:extLst>
                      <a:ext uri="{FF2B5EF4-FFF2-40B4-BE49-F238E27FC236}">
                        <a16:creationId xmlns:a16="http://schemas.microsoft.com/office/drawing/2014/main" id="{28A8AF4E-901A-9E49-DB2E-A1FBB5EFEEC9}"/>
                      </a:ext>
                    </a:extLst>
                  </p:cNvPr>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5215;p48">
                    <a:extLst>
                      <a:ext uri="{FF2B5EF4-FFF2-40B4-BE49-F238E27FC236}">
                        <a16:creationId xmlns:a16="http://schemas.microsoft.com/office/drawing/2014/main" id="{9E17A809-4560-CF02-AD78-D3D21EE486C2}"/>
                      </a:ext>
                    </a:extLst>
                  </p:cNvPr>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5216;p48">
                    <a:extLst>
                      <a:ext uri="{FF2B5EF4-FFF2-40B4-BE49-F238E27FC236}">
                        <a16:creationId xmlns:a16="http://schemas.microsoft.com/office/drawing/2014/main" id="{1926CB59-E97F-40EE-1D3D-7BCCE22C7BBA}"/>
                      </a:ext>
                    </a:extLst>
                  </p:cNvPr>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5217;p48">
                    <a:extLst>
                      <a:ext uri="{FF2B5EF4-FFF2-40B4-BE49-F238E27FC236}">
                        <a16:creationId xmlns:a16="http://schemas.microsoft.com/office/drawing/2014/main" id="{453BE04E-7F6F-DD44-6A14-42A2BB33E16A}"/>
                      </a:ext>
                    </a:extLst>
                  </p:cNvPr>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5218;p48">
                    <a:extLst>
                      <a:ext uri="{FF2B5EF4-FFF2-40B4-BE49-F238E27FC236}">
                        <a16:creationId xmlns:a16="http://schemas.microsoft.com/office/drawing/2014/main" id="{F07FB420-8F8D-BB0E-CA61-A463FC6A811F}"/>
                      </a:ext>
                    </a:extLst>
                  </p:cNvPr>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5219;p48">
                    <a:extLst>
                      <a:ext uri="{FF2B5EF4-FFF2-40B4-BE49-F238E27FC236}">
                        <a16:creationId xmlns:a16="http://schemas.microsoft.com/office/drawing/2014/main" id="{A312B433-40BB-B7F4-55E2-46055CAF4F34}"/>
                      </a:ext>
                    </a:extLst>
                  </p:cNvPr>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5220;p48">
                    <a:extLst>
                      <a:ext uri="{FF2B5EF4-FFF2-40B4-BE49-F238E27FC236}">
                        <a16:creationId xmlns:a16="http://schemas.microsoft.com/office/drawing/2014/main" id="{394869CF-931D-39F9-A374-8F84F1144DAC}"/>
                      </a:ext>
                    </a:extLst>
                  </p:cNvPr>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5221;p48">
                    <a:extLst>
                      <a:ext uri="{FF2B5EF4-FFF2-40B4-BE49-F238E27FC236}">
                        <a16:creationId xmlns:a16="http://schemas.microsoft.com/office/drawing/2014/main" id="{2B1A63BC-F9EC-D6F9-7599-C5516930D366}"/>
                      </a:ext>
                    </a:extLst>
                  </p:cNvPr>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5222;p48">
                    <a:extLst>
                      <a:ext uri="{FF2B5EF4-FFF2-40B4-BE49-F238E27FC236}">
                        <a16:creationId xmlns:a16="http://schemas.microsoft.com/office/drawing/2014/main" id="{2A61DE9A-9D35-76A1-6EC0-757BE91C2685}"/>
                      </a:ext>
                    </a:extLst>
                  </p:cNvPr>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5223;p48">
                    <a:extLst>
                      <a:ext uri="{FF2B5EF4-FFF2-40B4-BE49-F238E27FC236}">
                        <a16:creationId xmlns:a16="http://schemas.microsoft.com/office/drawing/2014/main" id="{FB269CD6-695A-3D43-F078-183D065FCAB2}"/>
                      </a:ext>
                    </a:extLst>
                  </p:cNvPr>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5224;p48">
                    <a:extLst>
                      <a:ext uri="{FF2B5EF4-FFF2-40B4-BE49-F238E27FC236}">
                        <a16:creationId xmlns:a16="http://schemas.microsoft.com/office/drawing/2014/main" id="{EF3FD125-E8F4-8610-6592-57BC0D17509E}"/>
                      </a:ext>
                    </a:extLst>
                  </p:cNvPr>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5225;p48">
                    <a:extLst>
                      <a:ext uri="{FF2B5EF4-FFF2-40B4-BE49-F238E27FC236}">
                        <a16:creationId xmlns:a16="http://schemas.microsoft.com/office/drawing/2014/main" id="{6F554247-1813-6550-ACED-D36686BD6363}"/>
                      </a:ext>
                    </a:extLst>
                  </p:cNvPr>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5226;p48">
                    <a:extLst>
                      <a:ext uri="{FF2B5EF4-FFF2-40B4-BE49-F238E27FC236}">
                        <a16:creationId xmlns:a16="http://schemas.microsoft.com/office/drawing/2014/main" id="{3DC65A25-8ADA-1741-19F7-29C641E170C3}"/>
                      </a:ext>
                    </a:extLst>
                  </p:cNvPr>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5227;p48">
                    <a:extLst>
                      <a:ext uri="{FF2B5EF4-FFF2-40B4-BE49-F238E27FC236}">
                        <a16:creationId xmlns:a16="http://schemas.microsoft.com/office/drawing/2014/main" id="{150DC088-BB1F-9F4C-6F79-A52C60EDE33A}"/>
                      </a:ext>
                    </a:extLst>
                  </p:cNvPr>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5228;p48">
                    <a:extLst>
                      <a:ext uri="{FF2B5EF4-FFF2-40B4-BE49-F238E27FC236}">
                        <a16:creationId xmlns:a16="http://schemas.microsoft.com/office/drawing/2014/main" id="{49BF1997-44E4-0A4A-CC28-C7E707F1AB07}"/>
                      </a:ext>
                    </a:extLst>
                  </p:cNvPr>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5229;p48">
                    <a:extLst>
                      <a:ext uri="{FF2B5EF4-FFF2-40B4-BE49-F238E27FC236}">
                        <a16:creationId xmlns:a16="http://schemas.microsoft.com/office/drawing/2014/main" id="{7206EB06-1095-1638-54C3-6D751CF5417C}"/>
                      </a:ext>
                    </a:extLst>
                  </p:cNvPr>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5230;p48">
                    <a:extLst>
                      <a:ext uri="{FF2B5EF4-FFF2-40B4-BE49-F238E27FC236}">
                        <a16:creationId xmlns:a16="http://schemas.microsoft.com/office/drawing/2014/main" id="{20AD76FD-B987-97D4-53CA-F5C4A7FC555C}"/>
                      </a:ext>
                    </a:extLst>
                  </p:cNvPr>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5231;p48">
                    <a:extLst>
                      <a:ext uri="{FF2B5EF4-FFF2-40B4-BE49-F238E27FC236}">
                        <a16:creationId xmlns:a16="http://schemas.microsoft.com/office/drawing/2014/main" id="{AAEAA712-F785-4033-9474-2BB81B844DC9}"/>
                      </a:ext>
                    </a:extLst>
                  </p:cNvPr>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5232;p48">
                    <a:extLst>
                      <a:ext uri="{FF2B5EF4-FFF2-40B4-BE49-F238E27FC236}">
                        <a16:creationId xmlns:a16="http://schemas.microsoft.com/office/drawing/2014/main" id="{7DB0584C-123D-296B-4BD0-2492AC18F263}"/>
                      </a:ext>
                    </a:extLst>
                  </p:cNvPr>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5233;p48">
                    <a:extLst>
                      <a:ext uri="{FF2B5EF4-FFF2-40B4-BE49-F238E27FC236}">
                        <a16:creationId xmlns:a16="http://schemas.microsoft.com/office/drawing/2014/main" id="{B4AE11E4-54C6-8A74-41EA-B30C1FA6E4F7}"/>
                      </a:ext>
                    </a:extLst>
                  </p:cNvPr>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5234;p48">
                    <a:extLst>
                      <a:ext uri="{FF2B5EF4-FFF2-40B4-BE49-F238E27FC236}">
                        <a16:creationId xmlns:a16="http://schemas.microsoft.com/office/drawing/2014/main" id="{E1F30F3C-0A73-B10D-02BF-14CBAA2E2BE7}"/>
                      </a:ext>
                    </a:extLst>
                  </p:cNvPr>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5235;p48">
                    <a:extLst>
                      <a:ext uri="{FF2B5EF4-FFF2-40B4-BE49-F238E27FC236}">
                        <a16:creationId xmlns:a16="http://schemas.microsoft.com/office/drawing/2014/main" id="{77A61D2D-0DFF-B1D6-ADC9-B1C6981E9060}"/>
                      </a:ext>
                    </a:extLst>
                  </p:cNvPr>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5236;p48">
                    <a:extLst>
                      <a:ext uri="{FF2B5EF4-FFF2-40B4-BE49-F238E27FC236}">
                        <a16:creationId xmlns:a16="http://schemas.microsoft.com/office/drawing/2014/main" id="{3D89F7A3-02F6-AEAB-9088-E587EBA5348A}"/>
                      </a:ext>
                    </a:extLst>
                  </p:cNvPr>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5237;p48">
                    <a:extLst>
                      <a:ext uri="{FF2B5EF4-FFF2-40B4-BE49-F238E27FC236}">
                        <a16:creationId xmlns:a16="http://schemas.microsoft.com/office/drawing/2014/main" id="{9AC000DB-0525-B955-B8E3-9DA8D112874C}"/>
                      </a:ext>
                    </a:extLst>
                  </p:cNvPr>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5238;p48">
                    <a:extLst>
                      <a:ext uri="{FF2B5EF4-FFF2-40B4-BE49-F238E27FC236}">
                        <a16:creationId xmlns:a16="http://schemas.microsoft.com/office/drawing/2014/main" id="{F9FA0337-FEF7-AA4D-0191-672E36174B22}"/>
                      </a:ext>
                    </a:extLst>
                  </p:cNvPr>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5239;p48">
                    <a:extLst>
                      <a:ext uri="{FF2B5EF4-FFF2-40B4-BE49-F238E27FC236}">
                        <a16:creationId xmlns:a16="http://schemas.microsoft.com/office/drawing/2014/main" id="{9F279E6D-AA3A-07B3-B528-C285D2617D58}"/>
                      </a:ext>
                    </a:extLst>
                  </p:cNvPr>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5240;p48">
                    <a:extLst>
                      <a:ext uri="{FF2B5EF4-FFF2-40B4-BE49-F238E27FC236}">
                        <a16:creationId xmlns:a16="http://schemas.microsoft.com/office/drawing/2014/main" id="{88D623A1-222F-2D74-5A5B-F1CCE4ADFE4C}"/>
                      </a:ext>
                    </a:extLst>
                  </p:cNvPr>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5241;p48">
                    <a:extLst>
                      <a:ext uri="{FF2B5EF4-FFF2-40B4-BE49-F238E27FC236}">
                        <a16:creationId xmlns:a16="http://schemas.microsoft.com/office/drawing/2014/main" id="{83113494-1291-475F-3589-720019EB3D07}"/>
                      </a:ext>
                    </a:extLst>
                  </p:cNvPr>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5242;p48">
                    <a:extLst>
                      <a:ext uri="{FF2B5EF4-FFF2-40B4-BE49-F238E27FC236}">
                        <a16:creationId xmlns:a16="http://schemas.microsoft.com/office/drawing/2014/main" id="{71FB0282-D25B-CA37-05F8-22CC1F148408}"/>
                      </a:ext>
                    </a:extLst>
                  </p:cNvPr>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5243;p48">
                    <a:extLst>
                      <a:ext uri="{FF2B5EF4-FFF2-40B4-BE49-F238E27FC236}">
                        <a16:creationId xmlns:a16="http://schemas.microsoft.com/office/drawing/2014/main" id="{6C05FDFE-6126-4DF2-3AC2-014FA7E12A5B}"/>
                      </a:ext>
                    </a:extLst>
                  </p:cNvPr>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5244;p48">
                    <a:extLst>
                      <a:ext uri="{FF2B5EF4-FFF2-40B4-BE49-F238E27FC236}">
                        <a16:creationId xmlns:a16="http://schemas.microsoft.com/office/drawing/2014/main" id="{8A4C5D41-F7A8-BD3C-8059-B80E580571CD}"/>
                      </a:ext>
                    </a:extLst>
                  </p:cNvPr>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5245;p48">
                    <a:extLst>
                      <a:ext uri="{FF2B5EF4-FFF2-40B4-BE49-F238E27FC236}">
                        <a16:creationId xmlns:a16="http://schemas.microsoft.com/office/drawing/2014/main" id="{CA9A9DB6-F8AC-DB84-FB21-A874E2979DC7}"/>
                      </a:ext>
                    </a:extLst>
                  </p:cNvPr>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5246;p48">
                    <a:extLst>
                      <a:ext uri="{FF2B5EF4-FFF2-40B4-BE49-F238E27FC236}">
                        <a16:creationId xmlns:a16="http://schemas.microsoft.com/office/drawing/2014/main" id="{D5968D2D-BCC9-4889-7414-DAACFC0FD510}"/>
                      </a:ext>
                    </a:extLst>
                  </p:cNvPr>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5247;p48">
                    <a:extLst>
                      <a:ext uri="{FF2B5EF4-FFF2-40B4-BE49-F238E27FC236}">
                        <a16:creationId xmlns:a16="http://schemas.microsoft.com/office/drawing/2014/main" id="{D2F3E757-8DF7-9BA9-19BE-5B7A1517C921}"/>
                      </a:ext>
                    </a:extLst>
                  </p:cNvPr>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248;p48">
                    <a:extLst>
                      <a:ext uri="{FF2B5EF4-FFF2-40B4-BE49-F238E27FC236}">
                        <a16:creationId xmlns:a16="http://schemas.microsoft.com/office/drawing/2014/main" id="{10AF3FF0-CB76-46CE-9B2F-473DA4DCA335}"/>
                      </a:ext>
                    </a:extLst>
                  </p:cNvPr>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249;p48">
                    <a:extLst>
                      <a:ext uri="{FF2B5EF4-FFF2-40B4-BE49-F238E27FC236}">
                        <a16:creationId xmlns:a16="http://schemas.microsoft.com/office/drawing/2014/main" id="{8F5C7DAB-6D32-7DC7-1891-812A090ED0B6}"/>
                      </a:ext>
                    </a:extLst>
                  </p:cNvPr>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50;p48">
                    <a:extLst>
                      <a:ext uri="{FF2B5EF4-FFF2-40B4-BE49-F238E27FC236}">
                        <a16:creationId xmlns:a16="http://schemas.microsoft.com/office/drawing/2014/main" id="{21BAD382-47BC-6363-62CC-C7C989ACF218}"/>
                      </a:ext>
                    </a:extLst>
                  </p:cNvPr>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251;p48">
                    <a:extLst>
                      <a:ext uri="{FF2B5EF4-FFF2-40B4-BE49-F238E27FC236}">
                        <a16:creationId xmlns:a16="http://schemas.microsoft.com/office/drawing/2014/main" id="{8BDDD72C-7A86-E706-2C60-ACAC00CC1D2D}"/>
                      </a:ext>
                    </a:extLst>
                  </p:cNvPr>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252;p48">
                    <a:extLst>
                      <a:ext uri="{FF2B5EF4-FFF2-40B4-BE49-F238E27FC236}">
                        <a16:creationId xmlns:a16="http://schemas.microsoft.com/office/drawing/2014/main" id="{17E8FE57-7C34-A4C0-8A63-C9B16B983682}"/>
                      </a:ext>
                    </a:extLst>
                  </p:cNvPr>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253;p48">
                    <a:extLst>
                      <a:ext uri="{FF2B5EF4-FFF2-40B4-BE49-F238E27FC236}">
                        <a16:creationId xmlns:a16="http://schemas.microsoft.com/office/drawing/2014/main" id="{7DF62EC2-309F-0B5A-90C7-62ECC37B8044}"/>
                      </a:ext>
                    </a:extLst>
                  </p:cNvPr>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254;p48">
                    <a:extLst>
                      <a:ext uri="{FF2B5EF4-FFF2-40B4-BE49-F238E27FC236}">
                        <a16:creationId xmlns:a16="http://schemas.microsoft.com/office/drawing/2014/main" id="{71F9EA22-9EC8-7565-FAFF-C73DB4515BEC}"/>
                      </a:ext>
                    </a:extLst>
                  </p:cNvPr>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255;p48">
                    <a:extLst>
                      <a:ext uri="{FF2B5EF4-FFF2-40B4-BE49-F238E27FC236}">
                        <a16:creationId xmlns:a16="http://schemas.microsoft.com/office/drawing/2014/main" id="{F3AB7A4B-3CE9-399A-F39C-59E14B19A3CC}"/>
                      </a:ext>
                    </a:extLst>
                  </p:cNvPr>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256;p48">
                    <a:extLst>
                      <a:ext uri="{FF2B5EF4-FFF2-40B4-BE49-F238E27FC236}">
                        <a16:creationId xmlns:a16="http://schemas.microsoft.com/office/drawing/2014/main" id="{1770DB6B-7FDF-81EF-BDB0-2E85F3FEA653}"/>
                      </a:ext>
                    </a:extLst>
                  </p:cNvPr>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257;p48">
                    <a:extLst>
                      <a:ext uri="{FF2B5EF4-FFF2-40B4-BE49-F238E27FC236}">
                        <a16:creationId xmlns:a16="http://schemas.microsoft.com/office/drawing/2014/main" id="{F17658A0-F962-1D4F-450D-93DE665B995D}"/>
                      </a:ext>
                    </a:extLst>
                  </p:cNvPr>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5258;p48">
                    <a:extLst>
                      <a:ext uri="{FF2B5EF4-FFF2-40B4-BE49-F238E27FC236}">
                        <a16:creationId xmlns:a16="http://schemas.microsoft.com/office/drawing/2014/main" id="{C38408D5-5262-17D6-3B07-C35B683EA43C}"/>
                      </a:ext>
                    </a:extLst>
                  </p:cNvPr>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5259;p48">
                    <a:extLst>
                      <a:ext uri="{FF2B5EF4-FFF2-40B4-BE49-F238E27FC236}">
                        <a16:creationId xmlns:a16="http://schemas.microsoft.com/office/drawing/2014/main" id="{13003225-E99C-FEC1-9686-9441F5418FA0}"/>
                      </a:ext>
                    </a:extLst>
                  </p:cNvPr>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5260;p48">
                    <a:extLst>
                      <a:ext uri="{FF2B5EF4-FFF2-40B4-BE49-F238E27FC236}">
                        <a16:creationId xmlns:a16="http://schemas.microsoft.com/office/drawing/2014/main" id="{ECE81C14-9B0A-DD28-0476-C62E4CCF2640}"/>
                      </a:ext>
                    </a:extLst>
                  </p:cNvPr>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5261;p48">
                    <a:extLst>
                      <a:ext uri="{FF2B5EF4-FFF2-40B4-BE49-F238E27FC236}">
                        <a16:creationId xmlns:a16="http://schemas.microsoft.com/office/drawing/2014/main" id="{F48F33D2-FA81-21CE-9158-8281ED2FCC79}"/>
                      </a:ext>
                    </a:extLst>
                  </p:cNvPr>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4" name="Google Shape;5262;p48">
                    <a:extLst>
                      <a:ext uri="{FF2B5EF4-FFF2-40B4-BE49-F238E27FC236}">
                        <a16:creationId xmlns:a16="http://schemas.microsoft.com/office/drawing/2014/main" id="{A92C4480-C953-FE94-DD0F-D4CFB9B3B207}"/>
                      </a:ext>
                    </a:extLst>
                  </p:cNvPr>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5" name="Google Shape;5263;p48">
                    <a:extLst>
                      <a:ext uri="{FF2B5EF4-FFF2-40B4-BE49-F238E27FC236}">
                        <a16:creationId xmlns:a16="http://schemas.microsoft.com/office/drawing/2014/main" id="{06144A9D-BB15-5580-4157-AA186D21A979}"/>
                      </a:ext>
                    </a:extLst>
                  </p:cNvPr>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6" name="Google Shape;5264;p48">
                    <a:extLst>
                      <a:ext uri="{FF2B5EF4-FFF2-40B4-BE49-F238E27FC236}">
                        <a16:creationId xmlns:a16="http://schemas.microsoft.com/office/drawing/2014/main" id="{49822F74-79E3-672E-4137-730A55CEF7CF}"/>
                      </a:ext>
                    </a:extLst>
                  </p:cNvPr>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7" name="Google Shape;5265;p48">
                    <a:extLst>
                      <a:ext uri="{FF2B5EF4-FFF2-40B4-BE49-F238E27FC236}">
                        <a16:creationId xmlns:a16="http://schemas.microsoft.com/office/drawing/2014/main" id="{02F60033-8B38-8B99-2D40-FE6E4B70EFB2}"/>
                      </a:ext>
                    </a:extLst>
                  </p:cNvPr>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8" name="Google Shape;5266;p48">
                    <a:extLst>
                      <a:ext uri="{FF2B5EF4-FFF2-40B4-BE49-F238E27FC236}">
                        <a16:creationId xmlns:a16="http://schemas.microsoft.com/office/drawing/2014/main" id="{52BC4FE1-2156-AD4C-8D75-8319B93E1EF9}"/>
                      </a:ext>
                    </a:extLst>
                  </p:cNvPr>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9" name="Google Shape;5267;p48">
                    <a:extLst>
                      <a:ext uri="{FF2B5EF4-FFF2-40B4-BE49-F238E27FC236}">
                        <a16:creationId xmlns:a16="http://schemas.microsoft.com/office/drawing/2014/main" id="{951F6919-6540-4AC0-E6B3-96DA70EF2811}"/>
                      </a:ext>
                    </a:extLst>
                  </p:cNvPr>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0" name="Google Shape;5268;p48">
                    <a:extLst>
                      <a:ext uri="{FF2B5EF4-FFF2-40B4-BE49-F238E27FC236}">
                        <a16:creationId xmlns:a16="http://schemas.microsoft.com/office/drawing/2014/main" id="{E07FCE36-3FB5-3FBA-86A4-BEBC09BEF365}"/>
                      </a:ext>
                    </a:extLst>
                  </p:cNvPr>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1" name="Google Shape;5269;p48">
                    <a:extLst>
                      <a:ext uri="{FF2B5EF4-FFF2-40B4-BE49-F238E27FC236}">
                        <a16:creationId xmlns:a16="http://schemas.microsoft.com/office/drawing/2014/main" id="{3F05D44B-8A87-4AEE-13C5-36116381C5B8}"/>
                      </a:ext>
                    </a:extLst>
                  </p:cNvPr>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2" name="Google Shape;5270;p48">
                    <a:extLst>
                      <a:ext uri="{FF2B5EF4-FFF2-40B4-BE49-F238E27FC236}">
                        <a16:creationId xmlns:a16="http://schemas.microsoft.com/office/drawing/2014/main" id="{88100F95-D18C-A928-4391-FCD40C932B6A}"/>
                      </a:ext>
                    </a:extLst>
                  </p:cNvPr>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3" name="Google Shape;5271;p48">
                    <a:extLst>
                      <a:ext uri="{FF2B5EF4-FFF2-40B4-BE49-F238E27FC236}">
                        <a16:creationId xmlns:a16="http://schemas.microsoft.com/office/drawing/2014/main" id="{76DC78DE-7D26-CAFB-C64D-FA12618E77AE}"/>
                      </a:ext>
                    </a:extLst>
                  </p:cNvPr>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4" name="Google Shape;5272;p48">
                    <a:extLst>
                      <a:ext uri="{FF2B5EF4-FFF2-40B4-BE49-F238E27FC236}">
                        <a16:creationId xmlns:a16="http://schemas.microsoft.com/office/drawing/2014/main" id="{F1E5ACB0-7005-C3A5-498C-57ED3CCAF83A}"/>
                      </a:ext>
                    </a:extLst>
                  </p:cNvPr>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5" name="Google Shape;5273;p48">
                    <a:extLst>
                      <a:ext uri="{FF2B5EF4-FFF2-40B4-BE49-F238E27FC236}">
                        <a16:creationId xmlns:a16="http://schemas.microsoft.com/office/drawing/2014/main" id="{D240871F-7BE5-CA66-6B8B-F34722E893AC}"/>
                      </a:ext>
                    </a:extLst>
                  </p:cNvPr>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6" name="Google Shape;5274;p48">
                    <a:extLst>
                      <a:ext uri="{FF2B5EF4-FFF2-40B4-BE49-F238E27FC236}">
                        <a16:creationId xmlns:a16="http://schemas.microsoft.com/office/drawing/2014/main" id="{747D1B8C-C703-573A-C1F5-073469168752}"/>
                      </a:ext>
                    </a:extLst>
                  </p:cNvPr>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7" name="Google Shape;5275;p48">
                    <a:extLst>
                      <a:ext uri="{FF2B5EF4-FFF2-40B4-BE49-F238E27FC236}">
                        <a16:creationId xmlns:a16="http://schemas.microsoft.com/office/drawing/2014/main" id="{AB454A17-8655-AE74-2B0E-F9A5C860C33D}"/>
                      </a:ext>
                    </a:extLst>
                  </p:cNvPr>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8" name="Google Shape;5276;p48">
                    <a:extLst>
                      <a:ext uri="{FF2B5EF4-FFF2-40B4-BE49-F238E27FC236}">
                        <a16:creationId xmlns:a16="http://schemas.microsoft.com/office/drawing/2014/main" id="{B95CE0C2-1263-9F50-FF26-E8731BCBFC8A}"/>
                      </a:ext>
                    </a:extLst>
                  </p:cNvPr>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9" name="Google Shape;5277;p48">
                    <a:extLst>
                      <a:ext uri="{FF2B5EF4-FFF2-40B4-BE49-F238E27FC236}">
                        <a16:creationId xmlns:a16="http://schemas.microsoft.com/office/drawing/2014/main" id="{F166461E-19AD-049E-CCBD-F6B8222C8A46}"/>
                      </a:ext>
                    </a:extLst>
                  </p:cNvPr>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0" name="Google Shape;5278;p48">
                    <a:extLst>
                      <a:ext uri="{FF2B5EF4-FFF2-40B4-BE49-F238E27FC236}">
                        <a16:creationId xmlns:a16="http://schemas.microsoft.com/office/drawing/2014/main" id="{DBF1A66B-574A-1F0F-8B8B-2F6CD92A64F0}"/>
                      </a:ext>
                    </a:extLst>
                  </p:cNvPr>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 name="Google Shape;5279;p48">
                  <a:extLst>
                    <a:ext uri="{FF2B5EF4-FFF2-40B4-BE49-F238E27FC236}">
                      <a16:creationId xmlns:a16="http://schemas.microsoft.com/office/drawing/2014/main" id="{D51D6E1F-8F71-FE30-F9EF-EF44BD25BECD}"/>
                    </a:ext>
                  </a:extLst>
                </p:cNvPr>
                <p:cNvGrpSpPr/>
                <p:nvPr/>
              </p:nvGrpSpPr>
              <p:grpSpPr>
                <a:xfrm>
                  <a:off x="4696065" y="1819998"/>
                  <a:ext cx="72729" cy="19938"/>
                  <a:chOff x="699706" y="2443924"/>
                  <a:chExt cx="77818" cy="21336"/>
                </a:xfrm>
              </p:grpSpPr>
              <p:sp>
                <p:nvSpPr>
                  <p:cNvPr id="12" name="Google Shape;5280;p48">
                    <a:extLst>
                      <a:ext uri="{FF2B5EF4-FFF2-40B4-BE49-F238E27FC236}">
                        <a16:creationId xmlns:a16="http://schemas.microsoft.com/office/drawing/2014/main" id="{00C33AE0-31CC-5585-E8CE-717561049F32}"/>
                      </a:ext>
                    </a:extLst>
                  </p:cNvPr>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5281;p48">
                    <a:extLst>
                      <a:ext uri="{FF2B5EF4-FFF2-40B4-BE49-F238E27FC236}">
                        <a16:creationId xmlns:a16="http://schemas.microsoft.com/office/drawing/2014/main" id="{5DAA6BA4-F5FC-F70E-9865-FA9CBCE38ED7}"/>
                      </a:ext>
                    </a:extLst>
                  </p:cNvPr>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 name="Google Shape;5282;p48">
                  <a:extLst>
                    <a:ext uri="{FF2B5EF4-FFF2-40B4-BE49-F238E27FC236}">
                      <a16:creationId xmlns:a16="http://schemas.microsoft.com/office/drawing/2014/main" id="{5B5DF25A-24E6-A9B4-9B5B-5CBBB3C5E7F9}"/>
                    </a:ext>
                  </a:extLst>
                </p:cNvPr>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 name="Google Shape;5283;p48">
                <a:extLst>
                  <a:ext uri="{FF2B5EF4-FFF2-40B4-BE49-F238E27FC236}">
                    <a16:creationId xmlns:a16="http://schemas.microsoft.com/office/drawing/2014/main" id="{31D290F5-67D1-82DA-6502-DB428D70D26B}"/>
                  </a:ext>
                </a:extLst>
              </p:cNvPr>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523" name="Group 5522">
            <a:extLst>
              <a:ext uri="{FF2B5EF4-FFF2-40B4-BE49-F238E27FC236}">
                <a16:creationId xmlns:a16="http://schemas.microsoft.com/office/drawing/2014/main" id="{55766E0B-F5DA-34C9-91FE-BCED191C910F}"/>
              </a:ext>
            </a:extLst>
          </p:cNvPr>
          <p:cNvGrpSpPr/>
          <p:nvPr/>
        </p:nvGrpSpPr>
        <p:grpSpPr>
          <a:xfrm>
            <a:off x="4087770" y="1227979"/>
            <a:ext cx="4075479" cy="2979183"/>
            <a:chOff x="1708525" y="2693522"/>
            <a:chExt cx="6621981" cy="4840684"/>
          </a:xfrm>
        </p:grpSpPr>
        <p:sp>
          <p:nvSpPr>
            <p:cNvPr id="5524" name="Rectangle: Rounded Corners 5523">
              <a:extLst>
                <a:ext uri="{FF2B5EF4-FFF2-40B4-BE49-F238E27FC236}">
                  <a16:creationId xmlns:a16="http://schemas.microsoft.com/office/drawing/2014/main" id="{F4681EBA-B618-7A1B-7CA8-95A9A6F69706}"/>
                </a:ext>
              </a:extLst>
            </p:cNvPr>
            <p:cNvSpPr/>
            <p:nvPr/>
          </p:nvSpPr>
          <p:spPr>
            <a:xfrm>
              <a:off x="2063040" y="2987968"/>
              <a:ext cx="6267466" cy="4546238"/>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Em hãy nêu tên một thiết bị gia dụng có gắn bộ xử lí thông tin và giải thích vai trò của bộ xử lí thông tin đối với thiết bị đó.</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5525" name="Freeform 7">
              <a:extLst>
                <a:ext uri="{FF2B5EF4-FFF2-40B4-BE49-F238E27FC236}">
                  <a16:creationId xmlns:a16="http://schemas.microsoft.com/office/drawing/2014/main" id="{655A7116-E073-8B3F-0557-D358F124C15B}"/>
                </a:ext>
              </a:extLst>
            </p:cNvPr>
            <p:cNvSpPr/>
            <p:nvPr/>
          </p:nvSpPr>
          <p:spPr>
            <a:xfrm>
              <a:off x="1708525" y="2693522"/>
              <a:ext cx="925620" cy="1340214"/>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523"/>
                                        </p:tgtEl>
                                        <p:attrNameLst>
                                          <p:attrName>style.visibility</p:attrName>
                                        </p:attrNameLst>
                                      </p:cBhvr>
                                      <p:to>
                                        <p:strVal val="visible"/>
                                      </p:to>
                                    </p:set>
                                    <p:animEffect transition="in" filter="blinds(horizontal)">
                                      <p:cBhvr>
                                        <p:cTn id="7" dur="500"/>
                                        <p:tgtEl>
                                          <p:spTgt spid="5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22"/>
        <p:cNvGrpSpPr/>
        <p:nvPr/>
      </p:nvGrpSpPr>
      <p:grpSpPr>
        <a:xfrm>
          <a:off x="0" y="0"/>
          <a:ext cx="0" cy="0"/>
          <a:chOff x="0" y="0"/>
          <a:chExt cx="0" cy="0"/>
        </a:xfrm>
      </p:grpSpPr>
      <p:pic>
        <p:nvPicPr>
          <p:cNvPr id="6123" name="Google Shape;6123;p51"/>
          <p:cNvPicPr preferRelativeResize="0">
            <a:picLocks noGrp="1"/>
          </p:cNvPicPr>
          <p:nvPr>
            <p:ph type="pic" idx="2"/>
          </p:nvPr>
        </p:nvPicPr>
        <p:blipFill rotWithShape="1">
          <a:blip r:embed="rId4"/>
          <a:srcRect l="609" r="609"/>
          <a:stretch/>
        </p:blipFill>
        <p:spPr>
          <a:xfrm>
            <a:off x="4735672" y="1419419"/>
            <a:ext cx="3516226" cy="2676066"/>
          </a:xfrm>
          <a:prstGeom prst="rect">
            <a:avLst/>
          </a:prstGeom>
          <a:ln>
            <a:solidFill>
              <a:schemeClr val="accent5">
                <a:lumMod val="75000"/>
              </a:schemeClr>
            </a:solidFill>
          </a:ln>
        </p:spPr>
      </p:pic>
      <p:sp>
        <p:nvSpPr>
          <p:cNvPr id="6124" name="Google Shape;6124;p51"/>
          <p:cNvSpPr txBox="1">
            <a:spLocks noGrp="1"/>
          </p:cNvSpPr>
          <p:nvPr>
            <p:ph type="title"/>
          </p:nvPr>
        </p:nvSpPr>
        <p:spPr>
          <a:xfrm>
            <a:off x="774599" y="629947"/>
            <a:ext cx="7456724" cy="559207"/>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2400" b="1" dirty="0">
                <a:solidFill>
                  <a:schemeClr val="accent2">
                    <a:lumMod val="75000"/>
                  </a:schemeClr>
                </a:solidFill>
                <a:latin typeface="Arial" panose="020B0604020202020204" pitchFamily="34" charset="0"/>
                <a:cs typeface="Arial" panose="020B0604020202020204" pitchFamily="34" charset="0"/>
              </a:rPr>
              <a:t>Gợi ý trả lời</a:t>
            </a:r>
            <a:endParaRPr sz="2400" b="1" dirty="0">
              <a:solidFill>
                <a:schemeClr val="accent2">
                  <a:lumMod val="75000"/>
                </a:schemeClr>
              </a:solidFill>
              <a:latin typeface="Arial" panose="020B0604020202020204" pitchFamily="34" charset="0"/>
              <a:cs typeface="Arial" panose="020B0604020202020204" pitchFamily="34" charset="0"/>
            </a:endParaRPr>
          </a:p>
        </p:txBody>
      </p:sp>
      <p:grpSp>
        <p:nvGrpSpPr>
          <p:cNvPr id="6126" name="Google Shape;6126;p51"/>
          <p:cNvGrpSpPr/>
          <p:nvPr/>
        </p:nvGrpSpPr>
        <p:grpSpPr>
          <a:xfrm>
            <a:off x="8112645" y="306473"/>
            <a:ext cx="1370475" cy="407796"/>
            <a:chOff x="5581650" y="1319212"/>
            <a:chExt cx="1665826" cy="495680"/>
          </a:xfrm>
        </p:grpSpPr>
        <p:sp>
          <p:nvSpPr>
            <p:cNvPr id="6127" name="Google Shape;6127;p51"/>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28" name="Google Shape;6128;p51"/>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29" name="Google Shape;6129;p51"/>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0" name="Google Shape;6130;p51"/>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1" name="Google Shape;6131;p51"/>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2" name="Google Shape;6132;p51"/>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3" name="Google Shape;6133;p51"/>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4" name="Google Shape;6134;p51"/>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5" name="Google Shape;6135;p51"/>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6" name="Google Shape;6136;p51"/>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7" name="Google Shape;6137;p51"/>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8" name="Google Shape;6138;p51"/>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9" name="Google Shape;6139;p51"/>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0" name="Google Shape;6140;p51"/>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1" name="Google Shape;6141;p51"/>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2" name="Google Shape;6142;p51"/>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3" name="Google Shape;6143;p51"/>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4" name="Google Shape;6144;p51"/>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5" name="Google Shape;6145;p51"/>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6" name="Google Shape;6146;p51"/>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7" name="Google Shape;6147;p51"/>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8" name="Google Shape;6148;p51"/>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9" name="Google Shape;6149;p51"/>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0" name="Google Shape;6150;p51"/>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1" name="Google Shape;6151;p51"/>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2" name="Google Shape;6152;p51"/>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3" name="Google Shape;6153;p51"/>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4" name="Google Shape;6154;p51"/>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5" name="Google Shape;6155;p51"/>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6" name="Google Shape;6156;p51"/>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7" name="Google Shape;6157;p51"/>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8" name="Google Shape;6158;p51"/>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9" name="Google Shape;6159;p51"/>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0" name="Google Shape;6160;p51"/>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1" name="Google Shape;6161;p51"/>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2" name="Google Shape;6162;p51"/>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3" name="Google Shape;6163;p51"/>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4" name="Google Shape;6164;p51"/>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5" name="Google Shape;6165;p51"/>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6" name="Google Shape;6166;p51"/>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7" name="Google Shape;6167;p51"/>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8" name="Google Shape;6168;p51"/>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9" name="Google Shape;6169;p51"/>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0" name="Google Shape;6170;p51"/>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1" name="Google Shape;6171;p51"/>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2" name="Google Shape;6172;p51"/>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3" name="Google Shape;6173;p51"/>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4" name="Google Shape;6174;p51"/>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5" name="Google Shape;6175;p51"/>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6" name="Google Shape;6176;p51"/>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7" name="Google Shape;6177;p51"/>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8" name="Google Shape;6178;p51"/>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9" name="Google Shape;6179;p51"/>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0" name="Google Shape;6180;p51"/>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1" name="Google Shape;6181;p51"/>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2" name="Google Shape;6182;p51"/>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3" name="Google Shape;6183;p51"/>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4" name="Google Shape;6184;p51"/>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5" name="Google Shape;6185;p51"/>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6" name="Google Shape;6186;p51"/>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7" name="Google Shape;6187;p51"/>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8" name="Google Shape;6188;p51"/>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9" name="Google Shape;6189;p51"/>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0" name="Google Shape;6190;p51"/>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1" name="Google Shape;6191;p51"/>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2" name="Google Shape;6192;p51"/>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3" name="Google Shape;6193;p51"/>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4" name="Google Shape;6194;p51"/>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5" name="Google Shape;6195;p51"/>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6" name="Google Shape;6196;p51"/>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7" name="Google Shape;6197;p51"/>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8" name="Google Shape;6198;p51"/>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9" name="Google Shape;6199;p51"/>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0" name="Google Shape;6200;p51"/>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1" name="Google Shape;6201;p51"/>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2" name="Google Shape;6202;p51"/>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3" name="Google Shape;6203;p51"/>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4" name="Google Shape;6204;p51"/>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5" name="Google Shape;6205;p51"/>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6" name="Google Shape;6206;p51"/>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7" name="Google Shape;6207;p51"/>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8" name="Google Shape;6208;p51"/>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9" name="Google Shape;6209;p51"/>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0" name="Google Shape;6210;p51"/>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1" name="Google Shape;6211;p51"/>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2" name="Google Shape;6212;p51"/>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3" name="Google Shape;6213;p51"/>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4" name="Google Shape;6214;p51"/>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5" name="Google Shape;6215;p51"/>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6" name="Google Shape;6216;p51"/>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7" name="Google Shape;6217;p51"/>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8" name="Google Shape;6218;p51"/>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9" name="Google Shape;6219;p51"/>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0" name="Google Shape;6220;p51"/>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1" name="Google Shape;6221;p51"/>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2" name="Google Shape;6222;p51"/>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3" name="Google Shape;6223;p51"/>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4" name="Google Shape;6224;p51"/>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5" name="Google Shape;6225;p51"/>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6" name="Google Shape;6226;p51"/>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7" name="Google Shape;6227;p51"/>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8" name="Google Shape;6228;p51"/>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9" name="Google Shape;6229;p51"/>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0" name="Google Shape;6230;p51"/>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1" name="Google Shape;6231;p51"/>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2" name="Google Shape;6232;p51"/>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3" name="Google Shape;6233;p51"/>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4" name="Google Shape;6234;p51"/>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5" name="Google Shape;6235;p51"/>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6" name="Google Shape;6236;p51"/>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7" name="Google Shape;6237;p51"/>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8" name="Google Shape;6238;p51"/>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9" name="Google Shape;6239;p51"/>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0" name="Google Shape;6240;p51"/>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241" name="Google Shape;6241;p51"/>
          <p:cNvGrpSpPr/>
          <p:nvPr/>
        </p:nvGrpSpPr>
        <p:grpSpPr>
          <a:xfrm>
            <a:off x="8136700" y="2435023"/>
            <a:ext cx="892950" cy="2168988"/>
            <a:chOff x="7984300" y="2435023"/>
            <a:chExt cx="892950" cy="2168988"/>
          </a:xfrm>
        </p:grpSpPr>
        <p:sp>
          <p:nvSpPr>
            <p:cNvPr id="6242" name="Google Shape;6242;p51"/>
            <p:cNvSpPr/>
            <p:nvPr/>
          </p:nvSpPr>
          <p:spPr>
            <a:xfrm>
              <a:off x="8036125" y="2435023"/>
              <a:ext cx="288383" cy="966704"/>
            </a:xfrm>
            <a:custGeom>
              <a:avLst/>
              <a:gdLst/>
              <a:ahLst/>
              <a:cxnLst/>
              <a:rect l="l" t="t" r="r" b="b"/>
              <a:pathLst>
                <a:path w="365042" h="1223676" extrusionOk="0">
                  <a:moveTo>
                    <a:pt x="304846" y="1223677"/>
                  </a:moveTo>
                  <a:cubicBezTo>
                    <a:pt x="304846" y="1223677"/>
                    <a:pt x="-143400" y="831342"/>
                    <a:pt x="47195" y="0"/>
                  </a:cubicBezTo>
                  <a:cubicBezTo>
                    <a:pt x="47195" y="0"/>
                    <a:pt x="530970" y="500729"/>
                    <a:pt x="304846" y="12236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3" name="Google Shape;6243;p51"/>
            <p:cNvSpPr/>
            <p:nvPr/>
          </p:nvSpPr>
          <p:spPr>
            <a:xfrm>
              <a:off x="8069921" y="2438627"/>
              <a:ext cx="315742" cy="1583772"/>
            </a:xfrm>
            <a:custGeom>
              <a:avLst/>
              <a:gdLst/>
              <a:ahLst/>
              <a:cxnLst/>
              <a:rect l="l" t="t" r="r" b="b"/>
              <a:pathLst>
                <a:path w="399674" h="2004775" extrusionOk="0">
                  <a:moveTo>
                    <a:pt x="138" y="5726"/>
                  </a:moveTo>
                  <a:cubicBezTo>
                    <a:pt x="123391" y="519218"/>
                    <a:pt x="229880" y="1036807"/>
                    <a:pt x="319035" y="1557253"/>
                  </a:cubicBezTo>
                  <a:cubicBezTo>
                    <a:pt x="344371" y="1705081"/>
                    <a:pt x="368279" y="1853195"/>
                    <a:pt x="390853" y="2001499"/>
                  </a:cubicBezTo>
                  <a:cubicBezTo>
                    <a:pt x="391711" y="2007214"/>
                    <a:pt x="400473" y="2004833"/>
                    <a:pt x="399616" y="1999118"/>
                  </a:cubicBezTo>
                  <a:cubicBezTo>
                    <a:pt x="320178" y="1477053"/>
                    <a:pt x="223594" y="957559"/>
                    <a:pt x="109961" y="441780"/>
                  </a:cubicBezTo>
                  <a:cubicBezTo>
                    <a:pt x="77671" y="295286"/>
                    <a:pt x="43952" y="149172"/>
                    <a:pt x="8900" y="3249"/>
                  </a:cubicBezTo>
                  <a:cubicBezTo>
                    <a:pt x="7567" y="-2466"/>
                    <a:pt x="-1196" y="11"/>
                    <a:pt x="138" y="5630"/>
                  </a:cubicBezTo>
                  <a:lnTo>
                    <a:pt x="138" y="563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4" name="Google Shape;6244;p51"/>
            <p:cNvSpPr/>
            <p:nvPr/>
          </p:nvSpPr>
          <p:spPr>
            <a:xfrm>
              <a:off x="8633350" y="2974958"/>
              <a:ext cx="243901" cy="600324"/>
            </a:xfrm>
            <a:custGeom>
              <a:avLst/>
              <a:gdLst/>
              <a:ahLst/>
              <a:cxnLst/>
              <a:rect l="l" t="t" r="r" b="b"/>
              <a:pathLst>
                <a:path w="308735" h="759904" extrusionOk="0">
                  <a:moveTo>
                    <a:pt x="134428" y="0"/>
                  </a:moveTo>
                  <a:cubicBezTo>
                    <a:pt x="134428" y="0"/>
                    <a:pt x="-94648" y="392525"/>
                    <a:pt x="45274" y="759905"/>
                  </a:cubicBezTo>
                  <a:cubicBezTo>
                    <a:pt x="45274" y="759905"/>
                    <a:pt x="242918" y="580263"/>
                    <a:pt x="308735" y="237077"/>
                  </a:cubicBezTo>
                  <a:lnTo>
                    <a:pt x="13442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5" name="Google Shape;6245;p51"/>
            <p:cNvSpPr/>
            <p:nvPr/>
          </p:nvSpPr>
          <p:spPr>
            <a:xfrm>
              <a:off x="8343987" y="2974958"/>
              <a:ext cx="533203" cy="504158"/>
            </a:xfrm>
            <a:custGeom>
              <a:avLst/>
              <a:gdLst/>
              <a:ahLst/>
              <a:cxnLst/>
              <a:rect l="l" t="t" r="r" b="b"/>
              <a:pathLst>
                <a:path w="674941" h="638175" extrusionOk="0">
                  <a:moveTo>
                    <a:pt x="500634" y="0"/>
                  </a:moveTo>
                  <a:cubicBezTo>
                    <a:pt x="75914" y="279749"/>
                    <a:pt x="0" y="638175"/>
                    <a:pt x="0" y="638175"/>
                  </a:cubicBezTo>
                  <a:cubicBezTo>
                    <a:pt x="313944" y="564261"/>
                    <a:pt x="530161" y="400622"/>
                    <a:pt x="674941" y="237077"/>
                  </a:cubicBezTo>
                  <a:lnTo>
                    <a:pt x="500634"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6" name="Google Shape;6246;p51"/>
            <p:cNvSpPr/>
            <p:nvPr/>
          </p:nvSpPr>
          <p:spPr>
            <a:xfrm>
              <a:off x="8262258" y="3073821"/>
              <a:ext cx="557375" cy="819992"/>
            </a:xfrm>
            <a:custGeom>
              <a:avLst/>
              <a:gdLst/>
              <a:ahLst/>
              <a:cxnLst/>
              <a:rect l="l" t="t" r="r" b="b"/>
              <a:pathLst>
                <a:path w="705538" h="1037965" extrusionOk="0">
                  <a:moveTo>
                    <a:pt x="698936" y="804"/>
                  </a:moveTo>
                  <a:cubicBezTo>
                    <a:pt x="583016" y="80433"/>
                    <a:pt x="471098" y="165682"/>
                    <a:pt x="363846" y="256645"/>
                  </a:cubicBezTo>
                  <a:cubicBezTo>
                    <a:pt x="310411" y="301985"/>
                    <a:pt x="258119" y="348752"/>
                    <a:pt x="207065" y="396758"/>
                  </a:cubicBezTo>
                  <a:cubicBezTo>
                    <a:pt x="163345" y="437906"/>
                    <a:pt x="118197" y="476863"/>
                    <a:pt x="94765" y="533633"/>
                  </a:cubicBezTo>
                  <a:cubicBezTo>
                    <a:pt x="76953" y="576781"/>
                    <a:pt x="72381" y="626692"/>
                    <a:pt x="64285" y="672412"/>
                  </a:cubicBezTo>
                  <a:lnTo>
                    <a:pt x="26185" y="886058"/>
                  </a:lnTo>
                  <a:cubicBezTo>
                    <a:pt x="17517" y="934826"/>
                    <a:pt x="8754" y="983498"/>
                    <a:pt x="87" y="1032266"/>
                  </a:cubicBezTo>
                  <a:cubicBezTo>
                    <a:pt x="-961" y="1037981"/>
                    <a:pt x="7802" y="1040458"/>
                    <a:pt x="8850" y="1034647"/>
                  </a:cubicBezTo>
                  <a:cubicBezTo>
                    <a:pt x="28376" y="925396"/>
                    <a:pt x="47807" y="816049"/>
                    <a:pt x="67333" y="706797"/>
                  </a:cubicBezTo>
                  <a:cubicBezTo>
                    <a:pt x="74477" y="666792"/>
                    <a:pt x="81144" y="626596"/>
                    <a:pt x="88765" y="586687"/>
                  </a:cubicBezTo>
                  <a:cubicBezTo>
                    <a:pt x="100385" y="526203"/>
                    <a:pt x="132008" y="481436"/>
                    <a:pt x="175442" y="439430"/>
                  </a:cubicBezTo>
                  <a:cubicBezTo>
                    <a:pt x="225829" y="390758"/>
                    <a:pt x="277550" y="343323"/>
                    <a:pt x="330414" y="297317"/>
                  </a:cubicBezTo>
                  <a:cubicBezTo>
                    <a:pt x="449095" y="193971"/>
                    <a:pt x="573777" y="97673"/>
                    <a:pt x="703508" y="8614"/>
                  </a:cubicBezTo>
                  <a:cubicBezTo>
                    <a:pt x="708270" y="5376"/>
                    <a:pt x="703793" y="-2530"/>
                    <a:pt x="698936" y="804"/>
                  </a:cubicBezTo>
                  <a:lnTo>
                    <a:pt x="698936" y="8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7" name="Google Shape;6247;p51"/>
            <p:cNvSpPr/>
            <p:nvPr/>
          </p:nvSpPr>
          <p:spPr>
            <a:xfrm>
              <a:off x="7984300" y="3808419"/>
              <a:ext cx="661183" cy="795592"/>
            </a:xfrm>
            <a:custGeom>
              <a:avLst/>
              <a:gdLst/>
              <a:ahLst/>
              <a:cxnLst/>
              <a:rect l="l" t="t" r="r" b="b"/>
              <a:pathLst>
                <a:path w="836941" h="1007078" extrusionOk="0">
                  <a:moveTo>
                    <a:pt x="670948" y="177737"/>
                  </a:moveTo>
                  <a:lnTo>
                    <a:pt x="670948" y="177737"/>
                  </a:lnTo>
                  <a:lnTo>
                    <a:pt x="789438" y="0"/>
                  </a:lnTo>
                  <a:lnTo>
                    <a:pt x="40869" y="0"/>
                  </a:lnTo>
                  <a:lnTo>
                    <a:pt x="159360" y="177737"/>
                  </a:lnTo>
                  <a:cubicBezTo>
                    <a:pt x="48679" y="289370"/>
                    <a:pt x="-10471" y="426530"/>
                    <a:pt x="1530" y="583216"/>
                  </a:cubicBezTo>
                  <a:cubicBezTo>
                    <a:pt x="9817" y="691705"/>
                    <a:pt x="52108" y="808387"/>
                    <a:pt x="119354" y="900874"/>
                  </a:cubicBezTo>
                  <a:cubicBezTo>
                    <a:pt x="168218" y="968216"/>
                    <a:pt x="247180" y="1007078"/>
                    <a:pt x="330333" y="1007078"/>
                  </a:cubicBezTo>
                  <a:lnTo>
                    <a:pt x="506736" y="1007078"/>
                  </a:lnTo>
                  <a:cubicBezTo>
                    <a:pt x="589890" y="1007078"/>
                    <a:pt x="668852" y="968121"/>
                    <a:pt x="717715" y="900874"/>
                  </a:cubicBezTo>
                  <a:cubicBezTo>
                    <a:pt x="784866" y="808387"/>
                    <a:pt x="827253" y="691801"/>
                    <a:pt x="835539" y="583216"/>
                  </a:cubicBezTo>
                  <a:cubicBezTo>
                    <a:pt x="847541" y="426434"/>
                    <a:pt x="781628" y="289370"/>
                    <a:pt x="670852" y="17773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8" name="Google Shape;6248;p51"/>
            <p:cNvSpPr/>
            <p:nvPr/>
          </p:nvSpPr>
          <p:spPr>
            <a:xfrm>
              <a:off x="8107002" y="3943214"/>
              <a:ext cx="342865" cy="7148"/>
            </a:xfrm>
            <a:custGeom>
              <a:avLst/>
              <a:gdLst/>
              <a:ahLst/>
              <a:cxnLst/>
              <a:rect l="l" t="t" r="r" b="b"/>
              <a:pathLst>
                <a:path w="434006" h="9048" extrusionOk="0">
                  <a:moveTo>
                    <a:pt x="4358" y="9049"/>
                  </a:moveTo>
                  <a:lnTo>
                    <a:pt x="429649" y="9049"/>
                  </a:lnTo>
                  <a:cubicBezTo>
                    <a:pt x="435459" y="9049"/>
                    <a:pt x="435459" y="0"/>
                    <a:pt x="429649" y="0"/>
                  </a:cubicBezTo>
                  <a:lnTo>
                    <a:pt x="4358" y="0"/>
                  </a:lnTo>
                  <a:cubicBezTo>
                    <a:pt x="-1453" y="0"/>
                    <a:pt x="-1453" y="9049"/>
                    <a:pt x="4358" y="9049"/>
                  </a:cubicBezTo>
                  <a:lnTo>
                    <a:pt x="4358" y="90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 name="Rectangle 3">
            <a:extLst>
              <a:ext uri="{FF2B5EF4-FFF2-40B4-BE49-F238E27FC236}">
                <a16:creationId xmlns:a16="http://schemas.microsoft.com/office/drawing/2014/main" id="{CC96C327-7D16-9BA4-0BB2-266C8C66390E}"/>
              </a:ext>
            </a:extLst>
          </p:cNvPr>
          <p:cNvSpPr/>
          <p:nvPr/>
        </p:nvSpPr>
        <p:spPr>
          <a:xfrm>
            <a:off x="765141" y="1419713"/>
            <a:ext cx="3519600" cy="2675772"/>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1800" dirty="0">
                <a:latin typeface="Arial" panose="020B0604020202020204" pitchFamily="34" charset="0"/>
                <a:cs typeface="Arial" panose="020B0604020202020204" pitchFamily="34" charset="0"/>
              </a:rPr>
              <a:t>Hệ thống phun xăng điện tử trong xe máy, ô tô. Vai trò nói chung của bộ xử lí thông tin là nhận và xử lí thông tin đầu vào, từ đó đưa ra quyết định điều khiển hoạt động của thiết bị.</a:t>
            </a:r>
          </a:p>
        </p:txBody>
      </p:sp>
    </p:spTree>
    <p:custDataLst>
      <p:tags r:id="rId1"/>
    </p:custDataLst>
    <p:extLst>
      <p:ext uri="{BB962C8B-B14F-4D97-AF65-F5344CB8AC3E}">
        <p14:creationId xmlns:p14="http://schemas.microsoft.com/office/powerpoint/2010/main" val="1247092958"/>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08"/>
        <p:cNvGrpSpPr/>
        <p:nvPr/>
      </p:nvGrpSpPr>
      <p:grpSpPr>
        <a:xfrm>
          <a:off x="0" y="0"/>
          <a:ext cx="0" cy="0"/>
          <a:chOff x="0" y="0"/>
          <a:chExt cx="0" cy="0"/>
        </a:xfrm>
      </p:grpSpPr>
      <p:grpSp>
        <p:nvGrpSpPr>
          <p:cNvPr id="4709" name="Google Shape;4709;p46"/>
          <p:cNvGrpSpPr/>
          <p:nvPr/>
        </p:nvGrpSpPr>
        <p:grpSpPr>
          <a:xfrm flipH="1">
            <a:off x="5521221" y="2116514"/>
            <a:ext cx="2384043" cy="2477179"/>
            <a:chOff x="4694682" y="2013965"/>
            <a:chExt cx="3174491" cy="3298507"/>
          </a:xfrm>
        </p:grpSpPr>
        <p:grpSp>
          <p:nvGrpSpPr>
            <p:cNvPr id="4710" name="Google Shape;4710;p46"/>
            <p:cNvGrpSpPr/>
            <p:nvPr/>
          </p:nvGrpSpPr>
          <p:grpSpPr>
            <a:xfrm>
              <a:off x="4694682" y="2013965"/>
              <a:ext cx="3174491" cy="3298507"/>
              <a:chOff x="4694682" y="2013965"/>
              <a:chExt cx="3174491" cy="3298507"/>
            </a:xfrm>
          </p:grpSpPr>
          <p:grpSp>
            <p:nvGrpSpPr>
              <p:cNvPr id="4711" name="Google Shape;4711;p46"/>
              <p:cNvGrpSpPr/>
              <p:nvPr/>
            </p:nvGrpSpPr>
            <p:grpSpPr>
              <a:xfrm>
                <a:off x="5187696" y="3739704"/>
                <a:ext cx="2681477" cy="1328070"/>
                <a:chOff x="5187696" y="3739704"/>
                <a:chExt cx="2681477" cy="1328070"/>
              </a:xfrm>
            </p:grpSpPr>
            <p:sp>
              <p:nvSpPr>
                <p:cNvPr id="4712" name="Google Shape;4712;p46"/>
                <p:cNvSpPr/>
                <p:nvPr/>
              </p:nvSpPr>
              <p:spPr>
                <a:xfrm>
                  <a:off x="6922579" y="3986307"/>
                  <a:ext cx="946594" cy="760857"/>
                </a:xfrm>
                <a:custGeom>
                  <a:avLst/>
                  <a:gdLst/>
                  <a:ahLst/>
                  <a:cxnLst/>
                  <a:rect l="l" t="t" r="r" b="b"/>
                  <a:pathLst>
                    <a:path w="946594" h="760857" extrusionOk="0">
                      <a:moveTo>
                        <a:pt x="0" y="0"/>
                      </a:moveTo>
                      <a:lnTo>
                        <a:pt x="946594" y="0"/>
                      </a:lnTo>
                      <a:lnTo>
                        <a:pt x="946594" y="760857"/>
                      </a:lnTo>
                      <a:lnTo>
                        <a:pt x="0" y="7608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3" name="Google Shape;4713;p46"/>
                <p:cNvSpPr/>
                <p:nvPr/>
              </p:nvSpPr>
              <p:spPr>
                <a:xfrm>
                  <a:off x="7376159" y="3739800"/>
                  <a:ext cx="493013" cy="246507"/>
                </a:xfrm>
                <a:custGeom>
                  <a:avLst/>
                  <a:gdLst/>
                  <a:ahLst/>
                  <a:cxnLst/>
                  <a:rect l="l" t="t" r="r" b="b"/>
                  <a:pathLst>
                    <a:path w="493013" h="246507" extrusionOk="0">
                      <a:moveTo>
                        <a:pt x="0" y="246507"/>
                      </a:moveTo>
                      <a:cubicBezTo>
                        <a:pt x="0" y="110395"/>
                        <a:pt x="110395" y="0"/>
                        <a:pt x="246507" y="0"/>
                      </a:cubicBezTo>
                      <a:cubicBezTo>
                        <a:pt x="382619" y="0"/>
                        <a:pt x="493014" y="110395"/>
                        <a:pt x="493014" y="246507"/>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4" name="Google Shape;4714;p46"/>
                <p:cNvSpPr/>
                <p:nvPr/>
              </p:nvSpPr>
              <p:spPr>
                <a:xfrm>
                  <a:off x="5187696" y="3739704"/>
                  <a:ext cx="2434971" cy="1328070"/>
                </a:xfrm>
                <a:custGeom>
                  <a:avLst/>
                  <a:gdLst/>
                  <a:ahLst/>
                  <a:cxnLst/>
                  <a:rect l="l" t="t" r="r" b="b"/>
                  <a:pathLst>
                    <a:path w="2434971" h="1328070" extrusionOk="0">
                      <a:moveTo>
                        <a:pt x="0" y="1328071"/>
                      </a:moveTo>
                      <a:lnTo>
                        <a:pt x="0" y="301371"/>
                      </a:lnTo>
                      <a:cubicBezTo>
                        <a:pt x="0" y="134874"/>
                        <a:pt x="134969" y="0"/>
                        <a:pt x="301371" y="0"/>
                      </a:cubicBezTo>
                      <a:lnTo>
                        <a:pt x="2434971" y="0"/>
                      </a:lnTo>
                      <a:cubicBezTo>
                        <a:pt x="2298859" y="0"/>
                        <a:pt x="2188464" y="110395"/>
                        <a:pt x="2188464" y="246507"/>
                      </a:cubicBezTo>
                      <a:lnTo>
                        <a:pt x="2188464" y="1328071"/>
                      </a:ln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15" name="Google Shape;4715;p46"/>
              <p:cNvSpPr/>
              <p:nvPr/>
            </p:nvSpPr>
            <p:spPr>
              <a:xfrm>
                <a:off x="6883050" y="2013965"/>
                <a:ext cx="493014" cy="246506"/>
              </a:xfrm>
              <a:custGeom>
                <a:avLst/>
                <a:gdLst/>
                <a:ahLst/>
                <a:cxnLst/>
                <a:rect l="l" t="t" r="r" b="b"/>
                <a:pathLst>
                  <a:path w="493014" h="246506" extrusionOk="0">
                    <a:moveTo>
                      <a:pt x="0" y="246507"/>
                    </a:moveTo>
                    <a:cubicBezTo>
                      <a:pt x="0" y="110395"/>
                      <a:pt x="110395" y="0"/>
                      <a:pt x="246507" y="0"/>
                    </a:cubicBezTo>
                    <a:cubicBezTo>
                      <a:pt x="382619" y="0"/>
                      <a:pt x="493014" y="110395"/>
                      <a:pt x="493014" y="24650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6" name="Google Shape;4716;p46"/>
              <p:cNvSpPr/>
              <p:nvPr/>
            </p:nvSpPr>
            <p:spPr>
              <a:xfrm>
                <a:off x="4694682" y="2013965"/>
                <a:ext cx="2434970" cy="2607564"/>
              </a:xfrm>
              <a:custGeom>
                <a:avLst/>
                <a:gdLst/>
                <a:ahLst/>
                <a:cxnLst/>
                <a:rect l="l" t="t" r="r" b="b"/>
                <a:pathLst>
                  <a:path w="2434970" h="2607564" extrusionOk="0">
                    <a:moveTo>
                      <a:pt x="0" y="2607564"/>
                    </a:moveTo>
                    <a:lnTo>
                      <a:pt x="0" y="301371"/>
                    </a:lnTo>
                    <a:cubicBezTo>
                      <a:pt x="0" y="134874"/>
                      <a:pt x="134969" y="0"/>
                      <a:pt x="301371" y="0"/>
                    </a:cubicBezTo>
                    <a:lnTo>
                      <a:pt x="2434971" y="0"/>
                    </a:lnTo>
                    <a:cubicBezTo>
                      <a:pt x="2298859" y="0"/>
                      <a:pt x="2188464" y="110395"/>
                      <a:pt x="2188464" y="246507"/>
                    </a:cubicBezTo>
                    <a:lnTo>
                      <a:pt x="2188464" y="2607564"/>
                    </a:ln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717" name="Google Shape;4717;p46"/>
              <p:cNvGrpSpPr/>
              <p:nvPr/>
            </p:nvGrpSpPr>
            <p:grpSpPr>
              <a:xfrm>
                <a:off x="4694682" y="2704813"/>
                <a:ext cx="2681382" cy="2607659"/>
                <a:chOff x="4694682" y="2704813"/>
                <a:chExt cx="2681382" cy="2607659"/>
              </a:xfrm>
            </p:grpSpPr>
            <p:sp>
              <p:nvSpPr>
                <p:cNvPr id="4718" name="Google Shape;4718;p46"/>
                <p:cNvSpPr/>
                <p:nvPr/>
              </p:nvSpPr>
              <p:spPr>
                <a:xfrm>
                  <a:off x="6883050" y="5065965"/>
                  <a:ext cx="493014" cy="246507"/>
                </a:xfrm>
                <a:custGeom>
                  <a:avLst/>
                  <a:gdLst/>
                  <a:ahLst/>
                  <a:cxnLst/>
                  <a:rect l="l" t="t" r="r" b="b"/>
                  <a:pathLst>
                    <a:path w="493014" h="246507" extrusionOk="0">
                      <a:moveTo>
                        <a:pt x="0" y="0"/>
                      </a:moveTo>
                      <a:cubicBezTo>
                        <a:pt x="0" y="136112"/>
                        <a:pt x="110395" y="246507"/>
                        <a:pt x="246507" y="246507"/>
                      </a:cubicBezTo>
                      <a:cubicBezTo>
                        <a:pt x="382619" y="246507"/>
                        <a:pt x="493014" y="136112"/>
                        <a:pt x="493014"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9" name="Google Shape;4719;p46"/>
                <p:cNvSpPr/>
                <p:nvPr/>
              </p:nvSpPr>
              <p:spPr>
                <a:xfrm>
                  <a:off x="4694682" y="2704813"/>
                  <a:ext cx="2434970" cy="2607564"/>
                </a:xfrm>
                <a:custGeom>
                  <a:avLst/>
                  <a:gdLst/>
                  <a:ahLst/>
                  <a:cxnLst/>
                  <a:rect l="l" t="t" r="r" b="b"/>
                  <a:pathLst>
                    <a:path w="2434970" h="2607564" extrusionOk="0">
                      <a:moveTo>
                        <a:pt x="0" y="0"/>
                      </a:moveTo>
                      <a:lnTo>
                        <a:pt x="0" y="2306193"/>
                      </a:lnTo>
                      <a:cubicBezTo>
                        <a:pt x="0" y="2472690"/>
                        <a:pt x="134969" y="2607564"/>
                        <a:pt x="301371" y="2607564"/>
                      </a:cubicBezTo>
                      <a:lnTo>
                        <a:pt x="2434971" y="2607564"/>
                      </a:lnTo>
                      <a:cubicBezTo>
                        <a:pt x="2298859" y="2607564"/>
                        <a:pt x="2188464" y="2497170"/>
                        <a:pt x="2188464" y="2361057"/>
                      </a:cubicBezTo>
                      <a:lnTo>
                        <a:pt x="2188464" y="0"/>
                      </a:ln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720" name="Google Shape;4720;p46"/>
            <p:cNvGrpSpPr/>
            <p:nvPr/>
          </p:nvGrpSpPr>
          <p:grpSpPr>
            <a:xfrm>
              <a:off x="5219890" y="2315336"/>
              <a:ext cx="1124998" cy="403193"/>
              <a:chOff x="5219890" y="2315336"/>
              <a:chExt cx="1124998" cy="403193"/>
            </a:xfrm>
          </p:grpSpPr>
          <p:sp>
            <p:nvSpPr>
              <p:cNvPr id="4721" name="Google Shape;4721;p46"/>
              <p:cNvSpPr/>
              <p:nvPr/>
            </p:nvSpPr>
            <p:spPr>
              <a:xfrm flipH="1">
                <a:off x="6147245" y="2319241"/>
                <a:ext cx="197643" cy="395287"/>
              </a:xfrm>
              <a:custGeom>
                <a:avLst/>
                <a:gdLst/>
                <a:ahLst/>
                <a:cxnLst/>
                <a:rect l="l" t="t" r="r" b="b"/>
                <a:pathLst>
                  <a:path w="197643" h="395287" extrusionOk="0">
                    <a:moveTo>
                      <a:pt x="0" y="395288"/>
                    </a:moveTo>
                    <a:lnTo>
                      <a:pt x="0" y="0"/>
                    </a:lnTo>
                    <a:lnTo>
                      <a:pt x="42386" y="0"/>
                    </a:lnTo>
                    <a:lnTo>
                      <a:pt x="141161" y="244411"/>
                    </a:lnTo>
                    <a:lnTo>
                      <a:pt x="141161" y="0"/>
                    </a:lnTo>
                    <a:lnTo>
                      <a:pt x="197644" y="0"/>
                    </a:lnTo>
                    <a:lnTo>
                      <a:pt x="197644" y="395288"/>
                    </a:lnTo>
                    <a:lnTo>
                      <a:pt x="157544" y="395288"/>
                    </a:lnTo>
                    <a:lnTo>
                      <a:pt x="56483" y="132398"/>
                    </a:lnTo>
                    <a:lnTo>
                      <a:pt x="56483" y="395288"/>
                    </a:lnTo>
                    <a:lnTo>
                      <a:pt x="0" y="3952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2" name="Google Shape;4722;p46"/>
              <p:cNvSpPr/>
              <p:nvPr/>
            </p:nvSpPr>
            <p:spPr>
              <a:xfrm flipH="1">
                <a:off x="5890355" y="2319241"/>
                <a:ext cx="155257" cy="395382"/>
              </a:xfrm>
              <a:custGeom>
                <a:avLst/>
                <a:gdLst/>
                <a:ahLst/>
                <a:cxnLst/>
                <a:rect l="l" t="t" r="r" b="b"/>
                <a:pathLst>
                  <a:path w="155257" h="395382" extrusionOk="0">
                    <a:moveTo>
                      <a:pt x="0" y="395288"/>
                    </a:moveTo>
                    <a:lnTo>
                      <a:pt x="0" y="0"/>
                    </a:lnTo>
                    <a:lnTo>
                      <a:pt x="155257" y="0"/>
                    </a:lnTo>
                    <a:lnTo>
                      <a:pt x="155257" y="42386"/>
                    </a:lnTo>
                    <a:lnTo>
                      <a:pt x="56483" y="42386"/>
                    </a:lnTo>
                    <a:lnTo>
                      <a:pt x="56483" y="169450"/>
                    </a:lnTo>
                    <a:lnTo>
                      <a:pt x="127063" y="169450"/>
                    </a:lnTo>
                    <a:lnTo>
                      <a:pt x="127063" y="211836"/>
                    </a:lnTo>
                    <a:lnTo>
                      <a:pt x="56483" y="211836"/>
                    </a:lnTo>
                    <a:lnTo>
                      <a:pt x="56483" y="352997"/>
                    </a:lnTo>
                    <a:lnTo>
                      <a:pt x="155257" y="352997"/>
                    </a:lnTo>
                    <a:lnTo>
                      <a:pt x="155257" y="395383"/>
                    </a:lnTo>
                    <a:lnTo>
                      <a:pt x="0" y="39538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3" name="Google Shape;4723;p46"/>
              <p:cNvSpPr/>
              <p:nvPr/>
            </p:nvSpPr>
            <p:spPr>
              <a:xfrm flipH="1">
                <a:off x="5497544" y="2319241"/>
                <a:ext cx="338804" cy="395287"/>
              </a:xfrm>
              <a:custGeom>
                <a:avLst/>
                <a:gdLst/>
                <a:ahLst/>
                <a:cxnLst/>
                <a:rect l="l" t="t" r="r" b="b"/>
                <a:pathLst>
                  <a:path w="338804" h="395287" extrusionOk="0">
                    <a:moveTo>
                      <a:pt x="70580" y="395288"/>
                    </a:moveTo>
                    <a:lnTo>
                      <a:pt x="0" y="0"/>
                    </a:lnTo>
                    <a:lnTo>
                      <a:pt x="56483" y="0"/>
                    </a:lnTo>
                    <a:lnTo>
                      <a:pt x="84677" y="183547"/>
                    </a:lnTo>
                    <a:lnTo>
                      <a:pt x="99060" y="296513"/>
                    </a:lnTo>
                    <a:lnTo>
                      <a:pt x="112966" y="183547"/>
                    </a:lnTo>
                    <a:lnTo>
                      <a:pt x="141161" y="0"/>
                    </a:lnTo>
                    <a:lnTo>
                      <a:pt x="197644" y="0"/>
                    </a:lnTo>
                    <a:lnTo>
                      <a:pt x="225838" y="183547"/>
                    </a:lnTo>
                    <a:lnTo>
                      <a:pt x="239744" y="296513"/>
                    </a:lnTo>
                    <a:lnTo>
                      <a:pt x="254127" y="183547"/>
                    </a:lnTo>
                    <a:lnTo>
                      <a:pt x="282321" y="0"/>
                    </a:lnTo>
                    <a:lnTo>
                      <a:pt x="338804" y="0"/>
                    </a:lnTo>
                    <a:lnTo>
                      <a:pt x="268224" y="395288"/>
                    </a:lnTo>
                    <a:lnTo>
                      <a:pt x="211741" y="395288"/>
                    </a:lnTo>
                    <a:lnTo>
                      <a:pt x="183547" y="211741"/>
                    </a:lnTo>
                    <a:lnTo>
                      <a:pt x="169450" y="98774"/>
                    </a:lnTo>
                    <a:lnTo>
                      <a:pt x="155353" y="211741"/>
                    </a:lnTo>
                    <a:lnTo>
                      <a:pt x="127159" y="395288"/>
                    </a:lnTo>
                    <a:lnTo>
                      <a:pt x="70675" y="3952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4" name="Google Shape;4724;p46"/>
              <p:cNvSpPr/>
              <p:nvPr/>
            </p:nvSpPr>
            <p:spPr>
              <a:xfrm flipH="1">
                <a:off x="5219890" y="2315336"/>
                <a:ext cx="211931" cy="403193"/>
              </a:xfrm>
              <a:custGeom>
                <a:avLst/>
                <a:gdLst/>
                <a:ahLst/>
                <a:cxnLst/>
                <a:rect l="l" t="t" r="r" b="b"/>
                <a:pathLst>
                  <a:path w="211931" h="403193" extrusionOk="0">
                    <a:moveTo>
                      <a:pt x="113062" y="403193"/>
                    </a:moveTo>
                    <a:cubicBezTo>
                      <a:pt x="77438" y="403193"/>
                      <a:pt x="50292" y="392716"/>
                      <a:pt x="31528" y="371856"/>
                    </a:cubicBezTo>
                    <a:cubicBezTo>
                      <a:pt x="12763" y="350996"/>
                      <a:pt x="2286" y="322421"/>
                      <a:pt x="95" y="286321"/>
                    </a:cubicBezTo>
                    <a:lnTo>
                      <a:pt x="56579" y="272225"/>
                    </a:lnTo>
                    <a:cubicBezTo>
                      <a:pt x="59341" y="328708"/>
                      <a:pt x="78200" y="356902"/>
                      <a:pt x="113062" y="356902"/>
                    </a:cubicBezTo>
                    <a:cubicBezTo>
                      <a:pt x="141256" y="356902"/>
                      <a:pt x="155448" y="342805"/>
                      <a:pt x="155448" y="314516"/>
                    </a:cubicBezTo>
                    <a:cubicBezTo>
                      <a:pt x="155448" y="306134"/>
                      <a:pt x="154305" y="298418"/>
                      <a:pt x="152019" y="291275"/>
                    </a:cubicBezTo>
                    <a:cubicBezTo>
                      <a:pt x="149733" y="284131"/>
                      <a:pt x="146209" y="277559"/>
                      <a:pt x="141541" y="271653"/>
                    </a:cubicBezTo>
                    <a:cubicBezTo>
                      <a:pt x="136874" y="265652"/>
                      <a:pt x="132588" y="260890"/>
                      <a:pt x="128778" y="257270"/>
                    </a:cubicBezTo>
                    <a:cubicBezTo>
                      <a:pt x="124968" y="253651"/>
                      <a:pt x="119729" y="249174"/>
                      <a:pt x="113157" y="243935"/>
                    </a:cubicBezTo>
                    <a:lnTo>
                      <a:pt x="42577" y="187452"/>
                    </a:lnTo>
                    <a:cubicBezTo>
                      <a:pt x="29623" y="177260"/>
                      <a:pt x="19336" y="164401"/>
                      <a:pt x="11621" y="148780"/>
                    </a:cubicBezTo>
                    <a:cubicBezTo>
                      <a:pt x="3905" y="133159"/>
                      <a:pt x="0" y="115252"/>
                      <a:pt x="0" y="95250"/>
                    </a:cubicBezTo>
                    <a:cubicBezTo>
                      <a:pt x="0" y="66103"/>
                      <a:pt x="9049" y="42958"/>
                      <a:pt x="27146" y="25813"/>
                    </a:cubicBezTo>
                    <a:cubicBezTo>
                      <a:pt x="45244" y="8573"/>
                      <a:pt x="69247" y="0"/>
                      <a:pt x="99060" y="0"/>
                    </a:cubicBezTo>
                    <a:cubicBezTo>
                      <a:pt x="131159" y="0"/>
                      <a:pt x="156591" y="7810"/>
                      <a:pt x="175450" y="23527"/>
                    </a:cubicBezTo>
                    <a:cubicBezTo>
                      <a:pt x="194310" y="39148"/>
                      <a:pt x="206026" y="61341"/>
                      <a:pt x="210407" y="90011"/>
                    </a:cubicBezTo>
                    <a:cubicBezTo>
                      <a:pt x="210883" y="93059"/>
                      <a:pt x="211360" y="97346"/>
                      <a:pt x="211931" y="102775"/>
                    </a:cubicBezTo>
                    <a:lnTo>
                      <a:pt x="155448" y="116872"/>
                    </a:lnTo>
                    <a:cubicBezTo>
                      <a:pt x="155257" y="114395"/>
                      <a:pt x="154972" y="110585"/>
                      <a:pt x="154305" y="105632"/>
                    </a:cubicBezTo>
                    <a:cubicBezTo>
                      <a:pt x="151829" y="87725"/>
                      <a:pt x="146209" y="73342"/>
                      <a:pt x="137446" y="62484"/>
                    </a:cubicBezTo>
                    <a:cubicBezTo>
                      <a:pt x="128683" y="51721"/>
                      <a:pt x="115824" y="46292"/>
                      <a:pt x="98965" y="46292"/>
                    </a:cubicBezTo>
                    <a:cubicBezTo>
                      <a:pt x="85439" y="46292"/>
                      <a:pt x="74962" y="50101"/>
                      <a:pt x="67628" y="57626"/>
                    </a:cubicBezTo>
                    <a:cubicBezTo>
                      <a:pt x="60293" y="65246"/>
                      <a:pt x="56579" y="75724"/>
                      <a:pt x="56579" y="89249"/>
                    </a:cubicBezTo>
                    <a:cubicBezTo>
                      <a:pt x="56579" y="111442"/>
                      <a:pt x="66008" y="130016"/>
                      <a:pt x="84772" y="145066"/>
                    </a:cubicBezTo>
                    <a:lnTo>
                      <a:pt x="155353" y="201549"/>
                    </a:lnTo>
                    <a:cubicBezTo>
                      <a:pt x="192977" y="232029"/>
                      <a:pt x="211836" y="268414"/>
                      <a:pt x="211836" y="310705"/>
                    </a:cubicBezTo>
                    <a:cubicBezTo>
                      <a:pt x="211836" y="339662"/>
                      <a:pt x="202882" y="362331"/>
                      <a:pt x="185071" y="378619"/>
                    </a:cubicBezTo>
                    <a:cubicBezTo>
                      <a:pt x="167164" y="394906"/>
                      <a:pt x="143161" y="403098"/>
                      <a:pt x="113062" y="403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25" name="Google Shape;4725;p46"/>
            <p:cNvSpPr/>
            <p:nvPr/>
          </p:nvSpPr>
          <p:spPr>
            <a:xfrm>
              <a:off x="4849749" y="2965703"/>
              <a:ext cx="1101852" cy="1700784"/>
            </a:xfrm>
            <a:custGeom>
              <a:avLst/>
              <a:gdLst/>
              <a:ahLst/>
              <a:cxnLst/>
              <a:rect l="l" t="t" r="r" b="b"/>
              <a:pathLst>
                <a:path w="1101852" h="1700784" extrusionOk="0">
                  <a:moveTo>
                    <a:pt x="0" y="0"/>
                  </a:moveTo>
                  <a:lnTo>
                    <a:pt x="1101852" y="0"/>
                  </a:lnTo>
                  <a:lnTo>
                    <a:pt x="1101852" y="1700784"/>
                  </a:lnTo>
                  <a:lnTo>
                    <a:pt x="0" y="170078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6" name="Google Shape;4726;p46"/>
            <p:cNvSpPr/>
            <p:nvPr/>
          </p:nvSpPr>
          <p:spPr>
            <a:xfrm>
              <a:off x="6019800" y="2965703"/>
              <a:ext cx="703611" cy="703611"/>
            </a:xfrm>
            <a:custGeom>
              <a:avLst/>
              <a:gdLst/>
              <a:ahLst/>
              <a:cxnLst/>
              <a:rect l="l" t="t" r="r" b="b"/>
              <a:pathLst>
                <a:path w="703611" h="703611" extrusionOk="0">
                  <a:moveTo>
                    <a:pt x="0" y="0"/>
                  </a:moveTo>
                  <a:lnTo>
                    <a:pt x="703612" y="0"/>
                  </a:lnTo>
                  <a:lnTo>
                    <a:pt x="703612" y="703612"/>
                  </a:lnTo>
                  <a:lnTo>
                    <a:pt x="0" y="70361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7" name="Google Shape;4727;p46"/>
            <p:cNvSpPr/>
            <p:nvPr/>
          </p:nvSpPr>
          <p:spPr>
            <a:xfrm>
              <a:off x="6019800" y="3739705"/>
              <a:ext cx="703611" cy="922115"/>
            </a:xfrm>
            <a:custGeom>
              <a:avLst/>
              <a:gdLst/>
              <a:ahLst/>
              <a:cxnLst/>
              <a:rect l="l" t="t" r="r" b="b"/>
              <a:pathLst>
                <a:path w="703611" h="922115" extrusionOk="0">
                  <a:moveTo>
                    <a:pt x="0" y="0"/>
                  </a:moveTo>
                  <a:lnTo>
                    <a:pt x="703612" y="0"/>
                  </a:lnTo>
                  <a:lnTo>
                    <a:pt x="703612" y="922115"/>
                  </a:lnTo>
                  <a:lnTo>
                    <a:pt x="0" y="92211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8" name="Google Shape;4728;p46"/>
            <p:cNvSpPr/>
            <p:nvPr/>
          </p:nvSpPr>
          <p:spPr>
            <a:xfrm>
              <a:off x="4849749" y="4720113"/>
              <a:ext cx="1873758" cy="592359"/>
            </a:xfrm>
            <a:custGeom>
              <a:avLst/>
              <a:gdLst/>
              <a:ahLst/>
              <a:cxnLst/>
              <a:rect l="l" t="t" r="r" b="b"/>
              <a:pathLst>
                <a:path w="1873758" h="592359" extrusionOk="0">
                  <a:moveTo>
                    <a:pt x="0" y="0"/>
                  </a:moveTo>
                  <a:lnTo>
                    <a:pt x="0" y="554450"/>
                  </a:lnTo>
                  <a:cubicBezTo>
                    <a:pt x="43339" y="578549"/>
                    <a:pt x="93154" y="592360"/>
                    <a:pt x="146304" y="592360"/>
                  </a:cubicBezTo>
                  <a:lnTo>
                    <a:pt x="1873758" y="592360"/>
                  </a:lnTo>
                  <a:lnTo>
                    <a:pt x="1873758" y="95"/>
                  </a:lnTo>
                  <a:lnTo>
                    <a:pt x="0" y="9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729" name="Google Shape;4729;p46"/>
            <p:cNvGrpSpPr/>
            <p:nvPr/>
          </p:nvGrpSpPr>
          <p:grpSpPr>
            <a:xfrm>
              <a:off x="4831651" y="2800540"/>
              <a:ext cx="1909952" cy="36290"/>
              <a:chOff x="4831651" y="2800540"/>
              <a:chExt cx="1909952" cy="36290"/>
            </a:xfrm>
          </p:grpSpPr>
          <p:sp>
            <p:nvSpPr>
              <p:cNvPr id="4730" name="Google Shape;4730;p46"/>
              <p:cNvSpPr/>
              <p:nvPr/>
            </p:nvSpPr>
            <p:spPr>
              <a:xfrm>
                <a:off x="4831651" y="2800801"/>
                <a:ext cx="36290" cy="36028"/>
              </a:xfrm>
              <a:custGeom>
                <a:avLst/>
                <a:gdLst/>
                <a:ahLst/>
                <a:cxnLst/>
                <a:rect l="l" t="t" r="r" b="b"/>
                <a:pathLst>
                  <a:path w="36290" h="36028" extrusionOk="0">
                    <a:moveTo>
                      <a:pt x="18098" y="36028"/>
                    </a:moveTo>
                    <a:cubicBezTo>
                      <a:pt x="16954" y="36028"/>
                      <a:pt x="15812" y="35838"/>
                      <a:pt x="14573" y="35647"/>
                    </a:cubicBezTo>
                    <a:cubicBezTo>
                      <a:pt x="13430" y="35362"/>
                      <a:pt x="12287" y="35076"/>
                      <a:pt x="11240" y="34600"/>
                    </a:cubicBezTo>
                    <a:cubicBezTo>
                      <a:pt x="10097" y="34123"/>
                      <a:pt x="9049" y="33552"/>
                      <a:pt x="8096" y="32885"/>
                    </a:cubicBezTo>
                    <a:cubicBezTo>
                      <a:pt x="7049" y="32314"/>
                      <a:pt x="6191" y="31552"/>
                      <a:pt x="5334" y="30694"/>
                    </a:cubicBezTo>
                    <a:cubicBezTo>
                      <a:pt x="1905" y="27265"/>
                      <a:pt x="0" y="22598"/>
                      <a:pt x="0" y="17836"/>
                    </a:cubicBezTo>
                    <a:cubicBezTo>
                      <a:pt x="0" y="13073"/>
                      <a:pt x="1905" y="8406"/>
                      <a:pt x="5334" y="5072"/>
                    </a:cubicBezTo>
                    <a:cubicBezTo>
                      <a:pt x="12097" y="-1691"/>
                      <a:pt x="24194" y="-1691"/>
                      <a:pt x="30956" y="5072"/>
                    </a:cubicBezTo>
                    <a:cubicBezTo>
                      <a:pt x="31814" y="5929"/>
                      <a:pt x="32575" y="6787"/>
                      <a:pt x="33242" y="7834"/>
                    </a:cubicBezTo>
                    <a:cubicBezTo>
                      <a:pt x="33814" y="8787"/>
                      <a:pt x="34385" y="9835"/>
                      <a:pt x="34862" y="10978"/>
                    </a:cubicBezTo>
                    <a:cubicBezTo>
                      <a:pt x="35338" y="12025"/>
                      <a:pt x="35624" y="13168"/>
                      <a:pt x="35909" y="14311"/>
                    </a:cubicBezTo>
                    <a:cubicBezTo>
                      <a:pt x="36100" y="15454"/>
                      <a:pt x="36290" y="16693"/>
                      <a:pt x="36290" y="17836"/>
                    </a:cubicBezTo>
                    <a:cubicBezTo>
                      <a:pt x="36290" y="19074"/>
                      <a:pt x="36100" y="20217"/>
                      <a:pt x="35909" y="21360"/>
                    </a:cubicBezTo>
                    <a:cubicBezTo>
                      <a:pt x="35624" y="22598"/>
                      <a:pt x="35338" y="23741"/>
                      <a:pt x="34862" y="24789"/>
                    </a:cubicBezTo>
                    <a:cubicBezTo>
                      <a:pt x="34385" y="25932"/>
                      <a:pt x="33814" y="26980"/>
                      <a:pt x="33242" y="27932"/>
                    </a:cubicBezTo>
                    <a:cubicBezTo>
                      <a:pt x="32575" y="28885"/>
                      <a:pt x="31814" y="29837"/>
                      <a:pt x="30956" y="30694"/>
                    </a:cubicBezTo>
                    <a:cubicBezTo>
                      <a:pt x="27623" y="34028"/>
                      <a:pt x="22955" y="36028"/>
                      <a:pt x="18098" y="3602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1" name="Google Shape;4731;p46"/>
              <p:cNvSpPr/>
              <p:nvPr/>
            </p:nvSpPr>
            <p:spPr>
              <a:xfrm>
                <a:off x="4920900" y="2800540"/>
                <a:ext cx="1731454" cy="36290"/>
              </a:xfrm>
              <a:custGeom>
                <a:avLst/>
                <a:gdLst/>
                <a:ahLst/>
                <a:cxnLst/>
                <a:rect l="l" t="t" r="r" b="b"/>
                <a:pathLst>
                  <a:path w="1731454" h="36290" extrusionOk="0">
                    <a:moveTo>
                      <a:pt x="1695259" y="18097"/>
                    </a:moveTo>
                    <a:cubicBezTo>
                      <a:pt x="1695259" y="8096"/>
                      <a:pt x="1703356" y="0"/>
                      <a:pt x="1713357" y="0"/>
                    </a:cubicBezTo>
                    <a:lnTo>
                      <a:pt x="1713357" y="0"/>
                    </a:lnTo>
                    <a:cubicBezTo>
                      <a:pt x="1723358" y="0"/>
                      <a:pt x="1731455" y="8096"/>
                      <a:pt x="1731455" y="18097"/>
                    </a:cubicBezTo>
                    <a:lnTo>
                      <a:pt x="1731455" y="18097"/>
                    </a:lnTo>
                    <a:cubicBezTo>
                      <a:pt x="1731455" y="28099"/>
                      <a:pt x="1723358" y="36290"/>
                      <a:pt x="1713357" y="36290"/>
                    </a:cubicBezTo>
                    <a:lnTo>
                      <a:pt x="1713357" y="36290"/>
                    </a:lnTo>
                    <a:cubicBezTo>
                      <a:pt x="1703356" y="36290"/>
                      <a:pt x="1695259" y="28099"/>
                      <a:pt x="1695259" y="18097"/>
                    </a:cubicBezTo>
                    <a:close/>
                    <a:moveTo>
                      <a:pt x="1606010" y="18097"/>
                    </a:moveTo>
                    <a:cubicBezTo>
                      <a:pt x="1606010" y="8096"/>
                      <a:pt x="1614106" y="0"/>
                      <a:pt x="1624108" y="0"/>
                    </a:cubicBezTo>
                    <a:lnTo>
                      <a:pt x="1624108" y="0"/>
                    </a:lnTo>
                    <a:cubicBezTo>
                      <a:pt x="1634109" y="0"/>
                      <a:pt x="1642300" y="8096"/>
                      <a:pt x="1642300" y="18097"/>
                    </a:cubicBezTo>
                    <a:lnTo>
                      <a:pt x="1642300" y="18097"/>
                    </a:lnTo>
                    <a:cubicBezTo>
                      <a:pt x="1642300" y="28099"/>
                      <a:pt x="1634109" y="36290"/>
                      <a:pt x="1624108" y="36290"/>
                    </a:cubicBezTo>
                    <a:lnTo>
                      <a:pt x="1624108" y="36290"/>
                    </a:lnTo>
                    <a:cubicBezTo>
                      <a:pt x="1614106" y="36290"/>
                      <a:pt x="1606010" y="28099"/>
                      <a:pt x="1606010" y="18097"/>
                    </a:cubicBezTo>
                    <a:close/>
                    <a:moveTo>
                      <a:pt x="1516761" y="18097"/>
                    </a:moveTo>
                    <a:cubicBezTo>
                      <a:pt x="1516761" y="8096"/>
                      <a:pt x="1524953" y="0"/>
                      <a:pt x="1534954" y="0"/>
                    </a:cubicBezTo>
                    <a:lnTo>
                      <a:pt x="1534954" y="0"/>
                    </a:lnTo>
                    <a:cubicBezTo>
                      <a:pt x="1544955" y="0"/>
                      <a:pt x="1553051" y="8096"/>
                      <a:pt x="1553051" y="18097"/>
                    </a:cubicBezTo>
                    <a:lnTo>
                      <a:pt x="1553051" y="18097"/>
                    </a:lnTo>
                    <a:cubicBezTo>
                      <a:pt x="1553051" y="28099"/>
                      <a:pt x="1544955" y="36290"/>
                      <a:pt x="1534954" y="36290"/>
                    </a:cubicBezTo>
                    <a:lnTo>
                      <a:pt x="1534954" y="36290"/>
                    </a:lnTo>
                    <a:cubicBezTo>
                      <a:pt x="1524953" y="36290"/>
                      <a:pt x="1516761" y="28099"/>
                      <a:pt x="1516761" y="18097"/>
                    </a:cubicBezTo>
                    <a:close/>
                    <a:moveTo>
                      <a:pt x="1427607" y="18097"/>
                    </a:moveTo>
                    <a:cubicBezTo>
                      <a:pt x="1427607" y="8096"/>
                      <a:pt x="1435703" y="0"/>
                      <a:pt x="1445705" y="0"/>
                    </a:cubicBezTo>
                    <a:lnTo>
                      <a:pt x="1445705" y="0"/>
                    </a:lnTo>
                    <a:cubicBezTo>
                      <a:pt x="1455706" y="0"/>
                      <a:pt x="1463802" y="8096"/>
                      <a:pt x="1463802" y="18097"/>
                    </a:cubicBezTo>
                    <a:lnTo>
                      <a:pt x="1463802" y="18097"/>
                    </a:lnTo>
                    <a:cubicBezTo>
                      <a:pt x="1463802" y="28099"/>
                      <a:pt x="1455706" y="36290"/>
                      <a:pt x="1445705" y="36290"/>
                    </a:cubicBezTo>
                    <a:lnTo>
                      <a:pt x="1445705" y="36290"/>
                    </a:lnTo>
                    <a:cubicBezTo>
                      <a:pt x="1435703" y="36290"/>
                      <a:pt x="1427607" y="28099"/>
                      <a:pt x="1427607" y="18097"/>
                    </a:cubicBezTo>
                    <a:close/>
                    <a:moveTo>
                      <a:pt x="1338358" y="18097"/>
                    </a:moveTo>
                    <a:cubicBezTo>
                      <a:pt x="1338358" y="8096"/>
                      <a:pt x="1346454" y="0"/>
                      <a:pt x="1356455" y="0"/>
                    </a:cubicBezTo>
                    <a:lnTo>
                      <a:pt x="1356455" y="0"/>
                    </a:lnTo>
                    <a:cubicBezTo>
                      <a:pt x="1366456" y="0"/>
                      <a:pt x="1374553" y="8096"/>
                      <a:pt x="1374553" y="18097"/>
                    </a:cubicBezTo>
                    <a:lnTo>
                      <a:pt x="1374553" y="18097"/>
                    </a:lnTo>
                    <a:cubicBezTo>
                      <a:pt x="1374553" y="28099"/>
                      <a:pt x="1366456" y="36290"/>
                      <a:pt x="1356455" y="36290"/>
                    </a:cubicBezTo>
                    <a:lnTo>
                      <a:pt x="1356455" y="36290"/>
                    </a:lnTo>
                    <a:cubicBezTo>
                      <a:pt x="1346454" y="36290"/>
                      <a:pt x="1338358" y="28099"/>
                      <a:pt x="1338358" y="18097"/>
                    </a:cubicBezTo>
                    <a:close/>
                    <a:moveTo>
                      <a:pt x="1249108" y="18097"/>
                    </a:moveTo>
                    <a:cubicBezTo>
                      <a:pt x="1249108" y="8096"/>
                      <a:pt x="1257205" y="0"/>
                      <a:pt x="1267206" y="0"/>
                    </a:cubicBezTo>
                    <a:lnTo>
                      <a:pt x="1267206" y="0"/>
                    </a:lnTo>
                    <a:cubicBezTo>
                      <a:pt x="1277303" y="0"/>
                      <a:pt x="1285399" y="8096"/>
                      <a:pt x="1285399" y="18097"/>
                    </a:cubicBezTo>
                    <a:lnTo>
                      <a:pt x="1285399" y="18097"/>
                    </a:lnTo>
                    <a:cubicBezTo>
                      <a:pt x="1285399" y="28099"/>
                      <a:pt x="1277303" y="36290"/>
                      <a:pt x="1267206" y="36290"/>
                    </a:cubicBezTo>
                    <a:lnTo>
                      <a:pt x="1267206" y="36290"/>
                    </a:lnTo>
                    <a:cubicBezTo>
                      <a:pt x="1257205" y="36290"/>
                      <a:pt x="1249108" y="28099"/>
                      <a:pt x="1249108" y="18097"/>
                    </a:cubicBezTo>
                    <a:close/>
                    <a:moveTo>
                      <a:pt x="1159859" y="18097"/>
                    </a:moveTo>
                    <a:cubicBezTo>
                      <a:pt x="1159859" y="8096"/>
                      <a:pt x="1167956" y="0"/>
                      <a:pt x="1178052" y="0"/>
                    </a:cubicBezTo>
                    <a:lnTo>
                      <a:pt x="1178052" y="0"/>
                    </a:lnTo>
                    <a:cubicBezTo>
                      <a:pt x="1188053" y="0"/>
                      <a:pt x="1196149" y="8096"/>
                      <a:pt x="1196149" y="18097"/>
                    </a:cubicBezTo>
                    <a:lnTo>
                      <a:pt x="1196149" y="18097"/>
                    </a:lnTo>
                    <a:cubicBezTo>
                      <a:pt x="1196149" y="28099"/>
                      <a:pt x="1188053" y="36290"/>
                      <a:pt x="1178052" y="36290"/>
                    </a:cubicBezTo>
                    <a:lnTo>
                      <a:pt x="1178052" y="36290"/>
                    </a:lnTo>
                    <a:cubicBezTo>
                      <a:pt x="1167956" y="36290"/>
                      <a:pt x="1159859" y="28099"/>
                      <a:pt x="1159859" y="18097"/>
                    </a:cubicBezTo>
                    <a:close/>
                    <a:moveTo>
                      <a:pt x="1070705" y="18097"/>
                    </a:moveTo>
                    <a:cubicBezTo>
                      <a:pt x="1070705" y="8096"/>
                      <a:pt x="1078802" y="0"/>
                      <a:pt x="1088803" y="0"/>
                    </a:cubicBezTo>
                    <a:lnTo>
                      <a:pt x="1088803" y="0"/>
                    </a:lnTo>
                    <a:cubicBezTo>
                      <a:pt x="1098804" y="0"/>
                      <a:pt x="1106900" y="8096"/>
                      <a:pt x="1106900" y="18097"/>
                    </a:cubicBezTo>
                    <a:lnTo>
                      <a:pt x="1106900" y="18097"/>
                    </a:lnTo>
                    <a:cubicBezTo>
                      <a:pt x="1106900" y="28099"/>
                      <a:pt x="1098804" y="36290"/>
                      <a:pt x="1088803" y="36290"/>
                    </a:cubicBezTo>
                    <a:lnTo>
                      <a:pt x="1088803" y="36290"/>
                    </a:lnTo>
                    <a:cubicBezTo>
                      <a:pt x="1078802" y="36290"/>
                      <a:pt x="1070705" y="28099"/>
                      <a:pt x="1070705" y="18097"/>
                    </a:cubicBezTo>
                    <a:close/>
                    <a:moveTo>
                      <a:pt x="981456" y="18097"/>
                    </a:moveTo>
                    <a:cubicBezTo>
                      <a:pt x="981456" y="8096"/>
                      <a:pt x="989552" y="0"/>
                      <a:pt x="999554" y="0"/>
                    </a:cubicBezTo>
                    <a:lnTo>
                      <a:pt x="999554" y="0"/>
                    </a:lnTo>
                    <a:cubicBezTo>
                      <a:pt x="1009555" y="0"/>
                      <a:pt x="1017651" y="8096"/>
                      <a:pt x="1017651" y="18097"/>
                    </a:cubicBezTo>
                    <a:lnTo>
                      <a:pt x="1017651" y="18097"/>
                    </a:lnTo>
                    <a:cubicBezTo>
                      <a:pt x="1017651" y="28099"/>
                      <a:pt x="1009555" y="36290"/>
                      <a:pt x="999554" y="36290"/>
                    </a:cubicBezTo>
                    <a:lnTo>
                      <a:pt x="999554" y="36290"/>
                    </a:lnTo>
                    <a:cubicBezTo>
                      <a:pt x="989552" y="36290"/>
                      <a:pt x="981456" y="28099"/>
                      <a:pt x="981456" y="18097"/>
                    </a:cubicBezTo>
                    <a:close/>
                    <a:moveTo>
                      <a:pt x="892207" y="18097"/>
                    </a:moveTo>
                    <a:cubicBezTo>
                      <a:pt x="892207" y="8096"/>
                      <a:pt x="900303" y="0"/>
                      <a:pt x="910304" y="0"/>
                    </a:cubicBezTo>
                    <a:lnTo>
                      <a:pt x="910304" y="0"/>
                    </a:lnTo>
                    <a:cubicBezTo>
                      <a:pt x="920401" y="0"/>
                      <a:pt x="928497" y="8096"/>
                      <a:pt x="928497" y="18097"/>
                    </a:cubicBezTo>
                    <a:lnTo>
                      <a:pt x="928497" y="18097"/>
                    </a:lnTo>
                    <a:cubicBezTo>
                      <a:pt x="928497" y="28099"/>
                      <a:pt x="920401" y="36290"/>
                      <a:pt x="910304" y="36290"/>
                    </a:cubicBezTo>
                    <a:lnTo>
                      <a:pt x="910304" y="36290"/>
                    </a:lnTo>
                    <a:cubicBezTo>
                      <a:pt x="900303" y="36290"/>
                      <a:pt x="892207" y="28099"/>
                      <a:pt x="892207" y="18097"/>
                    </a:cubicBezTo>
                    <a:close/>
                    <a:moveTo>
                      <a:pt x="802957" y="18097"/>
                    </a:moveTo>
                    <a:cubicBezTo>
                      <a:pt x="802957" y="8096"/>
                      <a:pt x="811149" y="0"/>
                      <a:pt x="821150" y="0"/>
                    </a:cubicBezTo>
                    <a:lnTo>
                      <a:pt x="821150" y="0"/>
                    </a:lnTo>
                    <a:cubicBezTo>
                      <a:pt x="831152" y="0"/>
                      <a:pt x="839248" y="8096"/>
                      <a:pt x="839248" y="18097"/>
                    </a:cubicBezTo>
                    <a:lnTo>
                      <a:pt x="839248" y="18097"/>
                    </a:lnTo>
                    <a:cubicBezTo>
                      <a:pt x="839248" y="28099"/>
                      <a:pt x="831152" y="36290"/>
                      <a:pt x="821150" y="36290"/>
                    </a:cubicBezTo>
                    <a:lnTo>
                      <a:pt x="821150" y="36290"/>
                    </a:lnTo>
                    <a:cubicBezTo>
                      <a:pt x="811149" y="36290"/>
                      <a:pt x="802957" y="28099"/>
                      <a:pt x="802957" y="18097"/>
                    </a:cubicBezTo>
                    <a:close/>
                    <a:moveTo>
                      <a:pt x="713804" y="18097"/>
                    </a:moveTo>
                    <a:cubicBezTo>
                      <a:pt x="713804" y="8096"/>
                      <a:pt x="721900" y="0"/>
                      <a:pt x="731901" y="0"/>
                    </a:cubicBezTo>
                    <a:lnTo>
                      <a:pt x="731901" y="0"/>
                    </a:lnTo>
                    <a:cubicBezTo>
                      <a:pt x="741902" y="0"/>
                      <a:pt x="749998" y="8096"/>
                      <a:pt x="749998" y="18097"/>
                    </a:cubicBezTo>
                    <a:lnTo>
                      <a:pt x="749998" y="18097"/>
                    </a:lnTo>
                    <a:cubicBezTo>
                      <a:pt x="749998" y="28099"/>
                      <a:pt x="741902" y="36290"/>
                      <a:pt x="731901" y="36290"/>
                    </a:cubicBezTo>
                    <a:lnTo>
                      <a:pt x="731901" y="36290"/>
                    </a:lnTo>
                    <a:cubicBezTo>
                      <a:pt x="721900" y="36290"/>
                      <a:pt x="713804" y="28099"/>
                      <a:pt x="713804" y="18097"/>
                    </a:cubicBezTo>
                    <a:close/>
                    <a:moveTo>
                      <a:pt x="624554" y="18097"/>
                    </a:moveTo>
                    <a:cubicBezTo>
                      <a:pt x="624554" y="8096"/>
                      <a:pt x="632650" y="0"/>
                      <a:pt x="642652" y="0"/>
                    </a:cubicBezTo>
                    <a:lnTo>
                      <a:pt x="642652" y="0"/>
                    </a:lnTo>
                    <a:cubicBezTo>
                      <a:pt x="652653" y="0"/>
                      <a:pt x="660845" y="8096"/>
                      <a:pt x="660845" y="18097"/>
                    </a:cubicBezTo>
                    <a:lnTo>
                      <a:pt x="660845" y="18097"/>
                    </a:lnTo>
                    <a:cubicBezTo>
                      <a:pt x="660845" y="28099"/>
                      <a:pt x="652653" y="36290"/>
                      <a:pt x="642652" y="36290"/>
                    </a:cubicBezTo>
                    <a:lnTo>
                      <a:pt x="642652" y="36290"/>
                    </a:lnTo>
                    <a:cubicBezTo>
                      <a:pt x="632650" y="36290"/>
                      <a:pt x="624554" y="28099"/>
                      <a:pt x="624554" y="18097"/>
                    </a:cubicBezTo>
                    <a:close/>
                    <a:moveTo>
                      <a:pt x="535305" y="18097"/>
                    </a:moveTo>
                    <a:cubicBezTo>
                      <a:pt x="535305" y="8096"/>
                      <a:pt x="543401" y="0"/>
                      <a:pt x="553498" y="0"/>
                    </a:cubicBezTo>
                    <a:lnTo>
                      <a:pt x="553498" y="0"/>
                    </a:lnTo>
                    <a:cubicBezTo>
                      <a:pt x="563499" y="0"/>
                      <a:pt x="571595" y="8096"/>
                      <a:pt x="571595" y="18097"/>
                    </a:cubicBezTo>
                    <a:lnTo>
                      <a:pt x="571595" y="18097"/>
                    </a:lnTo>
                    <a:cubicBezTo>
                      <a:pt x="571595" y="28099"/>
                      <a:pt x="563499" y="36290"/>
                      <a:pt x="553498" y="36290"/>
                    </a:cubicBezTo>
                    <a:lnTo>
                      <a:pt x="553498" y="36290"/>
                    </a:lnTo>
                    <a:cubicBezTo>
                      <a:pt x="543401" y="36290"/>
                      <a:pt x="535305" y="28099"/>
                      <a:pt x="535305" y="18097"/>
                    </a:cubicBezTo>
                    <a:close/>
                    <a:moveTo>
                      <a:pt x="446151" y="18097"/>
                    </a:moveTo>
                    <a:cubicBezTo>
                      <a:pt x="446151" y="8096"/>
                      <a:pt x="454247" y="0"/>
                      <a:pt x="464248" y="0"/>
                    </a:cubicBezTo>
                    <a:lnTo>
                      <a:pt x="464248" y="0"/>
                    </a:lnTo>
                    <a:cubicBezTo>
                      <a:pt x="474250" y="0"/>
                      <a:pt x="482346" y="8096"/>
                      <a:pt x="482346" y="18097"/>
                    </a:cubicBezTo>
                    <a:lnTo>
                      <a:pt x="482346" y="18097"/>
                    </a:lnTo>
                    <a:cubicBezTo>
                      <a:pt x="482346" y="28099"/>
                      <a:pt x="474250" y="36290"/>
                      <a:pt x="464248" y="36290"/>
                    </a:cubicBezTo>
                    <a:lnTo>
                      <a:pt x="464248" y="36290"/>
                    </a:lnTo>
                    <a:cubicBezTo>
                      <a:pt x="454247" y="36290"/>
                      <a:pt x="446151" y="28099"/>
                      <a:pt x="446151" y="18097"/>
                    </a:cubicBezTo>
                    <a:close/>
                    <a:moveTo>
                      <a:pt x="356902" y="18097"/>
                    </a:moveTo>
                    <a:cubicBezTo>
                      <a:pt x="356902" y="8096"/>
                      <a:pt x="364998" y="0"/>
                      <a:pt x="374999" y="0"/>
                    </a:cubicBezTo>
                    <a:lnTo>
                      <a:pt x="374999" y="0"/>
                    </a:lnTo>
                    <a:cubicBezTo>
                      <a:pt x="385000" y="0"/>
                      <a:pt x="393097" y="8096"/>
                      <a:pt x="393097" y="18097"/>
                    </a:cubicBezTo>
                    <a:lnTo>
                      <a:pt x="393097" y="18097"/>
                    </a:lnTo>
                    <a:cubicBezTo>
                      <a:pt x="393097" y="28099"/>
                      <a:pt x="385000" y="36290"/>
                      <a:pt x="374999" y="36290"/>
                    </a:cubicBezTo>
                    <a:lnTo>
                      <a:pt x="374999" y="36290"/>
                    </a:lnTo>
                    <a:cubicBezTo>
                      <a:pt x="364998" y="36290"/>
                      <a:pt x="356902" y="28099"/>
                      <a:pt x="356902" y="18097"/>
                    </a:cubicBezTo>
                    <a:close/>
                    <a:moveTo>
                      <a:pt x="267653" y="18097"/>
                    </a:moveTo>
                    <a:cubicBezTo>
                      <a:pt x="267653" y="8096"/>
                      <a:pt x="275749" y="0"/>
                      <a:pt x="285750" y="0"/>
                    </a:cubicBezTo>
                    <a:lnTo>
                      <a:pt x="285750" y="0"/>
                    </a:lnTo>
                    <a:cubicBezTo>
                      <a:pt x="295846" y="0"/>
                      <a:pt x="303943" y="8096"/>
                      <a:pt x="303943" y="18097"/>
                    </a:cubicBezTo>
                    <a:lnTo>
                      <a:pt x="303943" y="18097"/>
                    </a:lnTo>
                    <a:cubicBezTo>
                      <a:pt x="303943" y="28099"/>
                      <a:pt x="295846" y="36290"/>
                      <a:pt x="285750" y="36290"/>
                    </a:cubicBezTo>
                    <a:lnTo>
                      <a:pt x="285750" y="36290"/>
                    </a:lnTo>
                    <a:cubicBezTo>
                      <a:pt x="275749" y="36290"/>
                      <a:pt x="267653" y="28099"/>
                      <a:pt x="267653" y="18097"/>
                    </a:cubicBezTo>
                    <a:close/>
                    <a:moveTo>
                      <a:pt x="178403" y="18097"/>
                    </a:moveTo>
                    <a:cubicBezTo>
                      <a:pt x="178403" y="8096"/>
                      <a:pt x="186595" y="0"/>
                      <a:pt x="196596" y="0"/>
                    </a:cubicBezTo>
                    <a:lnTo>
                      <a:pt x="196596" y="0"/>
                    </a:lnTo>
                    <a:cubicBezTo>
                      <a:pt x="206597" y="0"/>
                      <a:pt x="214694" y="8096"/>
                      <a:pt x="214694" y="18097"/>
                    </a:cubicBezTo>
                    <a:lnTo>
                      <a:pt x="214694" y="18097"/>
                    </a:lnTo>
                    <a:cubicBezTo>
                      <a:pt x="214694" y="28099"/>
                      <a:pt x="206597" y="36290"/>
                      <a:pt x="196596" y="36290"/>
                    </a:cubicBezTo>
                    <a:lnTo>
                      <a:pt x="196596" y="36290"/>
                    </a:lnTo>
                    <a:cubicBezTo>
                      <a:pt x="186595" y="36290"/>
                      <a:pt x="178403" y="28099"/>
                      <a:pt x="178403" y="18097"/>
                    </a:cubicBezTo>
                    <a:close/>
                    <a:moveTo>
                      <a:pt x="89249" y="18097"/>
                    </a:moveTo>
                    <a:cubicBezTo>
                      <a:pt x="89249" y="8096"/>
                      <a:pt x="97346" y="0"/>
                      <a:pt x="107347" y="0"/>
                    </a:cubicBezTo>
                    <a:lnTo>
                      <a:pt x="107347" y="0"/>
                    </a:lnTo>
                    <a:cubicBezTo>
                      <a:pt x="117348" y="0"/>
                      <a:pt x="125444" y="8096"/>
                      <a:pt x="125444" y="18097"/>
                    </a:cubicBezTo>
                    <a:lnTo>
                      <a:pt x="125444" y="18097"/>
                    </a:lnTo>
                    <a:cubicBezTo>
                      <a:pt x="125444" y="28099"/>
                      <a:pt x="117348" y="36290"/>
                      <a:pt x="107347" y="36290"/>
                    </a:cubicBezTo>
                    <a:lnTo>
                      <a:pt x="107347" y="36290"/>
                    </a:lnTo>
                    <a:cubicBezTo>
                      <a:pt x="97346" y="36290"/>
                      <a:pt x="89249" y="28099"/>
                      <a:pt x="89249" y="18097"/>
                    </a:cubicBezTo>
                    <a:close/>
                    <a:moveTo>
                      <a:pt x="0" y="18097"/>
                    </a:moveTo>
                    <a:cubicBezTo>
                      <a:pt x="0" y="8096"/>
                      <a:pt x="8096" y="0"/>
                      <a:pt x="18097" y="0"/>
                    </a:cubicBezTo>
                    <a:lnTo>
                      <a:pt x="18097" y="0"/>
                    </a:lnTo>
                    <a:cubicBezTo>
                      <a:pt x="28099" y="0"/>
                      <a:pt x="36195" y="8096"/>
                      <a:pt x="36195" y="18097"/>
                    </a:cubicBezTo>
                    <a:lnTo>
                      <a:pt x="36195" y="18097"/>
                    </a:lnTo>
                    <a:cubicBezTo>
                      <a:pt x="36195" y="28099"/>
                      <a:pt x="28099" y="36290"/>
                      <a:pt x="18097" y="36290"/>
                    </a:cubicBezTo>
                    <a:lnTo>
                      <a:pt x="18097" y="36290"/>
                    </a:lnTo>
                    <a:cubicBezTo>
                      <a:pt x="8096" y="36290"/>
                      <a:pt x="0" y="28099"/>
                      <a:pt x="0" y="1809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2" name="Google Shape;4732;p46"/>
              <p:cNvSpPr/>
              <p:nvPr/>
            </p:nvSpPr>
            <p:spPr>
              <a:xfrm>
                <a:off x="6705409" y="2800563"/>
                <a:ext cx="36194" cy="36171"/>
              </a:xfrm>
              <a:custGeom>
                <a:avLst/>
                <a:gdLst/>
                <a:ahLst/>
                <a:cxnLst/>
                <a:rect l="l" t="t" r="r" b="b"/>
                <a:pathLst>
                  <a:path w="36194" h="36171" extrusionOk="0">
                    <a:moveTo>
                      <a:pt x="18097" y="36171"/>
                    </a:moveTo>
                    <a:cubicBezTo>
                      <a:pt x="16954" y="36171"/>
                      <a:pt x="15716" y="36171"/>
                      <a:pt x="14573" y="35885"/>
                    </a:cubicBezTo>
                    <a:cubicBezTo>
                      <a:pt x="13430" y="35600"/>
                      <a:pt x="12287" y="35314"/>
                      <a:pt x="11144" y="34838"/>
                    </a:cubicBezTo>
                    <a:cubicBezTo>
                      <a:pt x="10096" y="34362"/>
                      <a:pt x="9049" y="33790"/>
                      <a:pt x="8001" y="33123"/>
                    </a:cubicBezTo>
                    <a:cubicBezTo>
                      <a:pt x="7048" y="32552"/>
                      <a:pt x="6096" y="31790"/>
                      <a:pt x="5239" y="30933"/>
                    </a:cubicBezTo>
                    <a:cubicBezTo>
                      <a:pt x="4477" y="30075"/>
                      <a:pt x="3715" y="29123"/>
                      <a:pt x="3048" y="28170"/>
                    </a:cubicBezTo>
                    <a:cubicBezTo>
                      <a:pt x="2381" y="27218"/>
                      <a:pt x="1810" y="26170"/>
                      <a:pt x="1333" y="25027"/>
                    </a:cubicBezTo>
                    <a:cubicBezTo>
                      <a:pt x="952" y="23979"/>
                      <a:pt x="571" y="22836"/>
                      <a:pt x="286" y="21598"/>
                    </a:cubicBezTo>
                    <a:cubicBezTo>
                      <a:pt x="95" y="20455"/>
                      <a:pt x="0" y="19312"/>
                      <a:pt x="0" y="18074"/>
                    </a:cubicBezTo>
                    <a:cubicBezTo>
                      <a:pt x="0" y="16931"/>
                      <a:pt x="0" y="15692"/>
                      <a:pt x="286" y="14550"/>
                    </a:cubicBezTo>
                    <a:cubicBezTo>
                      <a:pt x="571" y="13406"/>
                      <a:pt x="952" y="12263"/>
                      <a:pt x="1333" y="11216"/>
                    </a:cubicBezTo>
                    <a:cubicBezTo>
                      <a:pt x="1810" y="10073"/>
                      <a:pt x="2381" y="9025"/>
                      <a:pt x="3048" y="8072"/>
                    </a:cubicBezTo>
                    <a:cubicBezTo>
                      <a:pt x="3715" y="7025"/>
                      <a:pt x="4477" y="6167"/>
                      <a:pt x="5239" y="5310"/>
                    </a:cubicBezTo>
                    <a:cubicBezTo>
                      <a:pt x="6096" y="4453"/>
                      <a:pt x="7048" y="3691"/>
                      <a:pt x="8001" y="3024"/>
                    </a:cubicBezTo>
                    <a:cubicBezTo>
                      <a:pt x="9049" y="2358"/>
                      <a:pt x="10096" y="1786"/>
                      <a:pt x="11144" y="1405"/>
                    </a:cubicBezTo>
                    <a:cubicBezTo>
                      <a:pt x="12287" y="929"/>
                      <a:pt x="13430" y="548"/>
                      <a:pt x="14573" y="357"/>
                    </a:cubicBezTo>
                    <a:cubicBezTo>
                      <a:pt x="16859" y="-119"/>
                      <a:pt x="19240" y="-119"/>
                      <a:pt x="21622" y="357"/>
                    </a:cubicBezTo>
                    <a:cubicBezTo>
                      <a:pt x="22765" y="548"/>
                      <a:pt x="23908" y="929"/>
                      <a:pt x="25051" y="1405"/>
                    </a:cubicBezTo>
                    <a:cubicBezTo>
                      <a:pt x="26098" y="1786"/>
                      <a:pt x="27146" y="2358"/>
                      <a:pt x="28099" y="3024"/>
                    </a:cubicBezTo>
                    <a:cubicBezTo>
                      <a:pt x="29146" y="3691"/>
                      <a:pt x="30099" y="4453"/>
                      <a:pt x="30861" y="5310"/>
                    </a:cubicBezTo>
                    <a:cubicBezTo>
                      <a:pt x="34290" y="8644"/>
                      <a:pt x="36195" y="13311"/>
                      <a:pt x="36195" y="18074"/>
                    </a:cubicBezTo>
                    <a:cubicBezTo>
                      <a:pt x="36195" y="19312"/>
                      <a:pt x="36195" y="20455"/>
                      <a:pt x="35814" y="21598"/>
                    </a:cubicBezTo>
                    <a:cubicBezTo>
                      <a:pt x="35623" y="22836"/>
                      <a:pt x="35242" y="23979"/>
                      <a:pt x="34862" y="25027"/>
                    </a:cubicBezTo>
                    <a:cubicBezTo>
                      <a:pt x="34385" y="26170"/>
                      <a:pt x="33814" y="27218"/>
                      <a:pt x="33147" y="28170"/>
                    </a:cubicBezTo>
                    <a:cubicBezTo>
                      <a:pt x="32480" y="29123"/>
                      <a:pt x="31718" y="30075"/>
                      <a:pt x="30861" y="30933"/>
                    </a:cubicBezTo>
                    <a:cubicBezTo>
                      <a:pt x="30099" y="31790"/>
                      <a:pt x="29146" y="32552"/>
                      <a:pt x="28099" y="33123"/>
                    </a:cubicBezTo>
                    <a:cubicBezTo>
                      <a:pt x="27146" y="33790"/>
                      <a:pt x="26098" y="34362"/>
                      <a:pt x="25051" y="34838"/>
                    </a:cubicBezTo>
                    <a:cubicBezTo>
                      <a:pt x="23908" y="35314"/>
                      <a:pt x="22765" y="35600"/>
                      <a:pt x="21622" y="35885"/>
                    </a:cubicBezTo>
                    <a:cubicBezTo>
                      <a:pt x="20479" y="36076"/>
                      <a:pt x="19240" y="36171"/>
                      <a:pt x="18097" y="361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33" name="Google Shape;4733;p46"/>
            <p:cNvGrpSpPr/>
            <p:nvPr/>
          </p:nvGrpSpPr>
          <p:grpSpPr>
            <a:xfrm>
              <a:off x="4831651" y="2199703"/>
              <a:ext cx="1909952" cy="36289"/>
              <a:chOff x="4831651" y="2199703"/>
              <a:chExt cx="1909952" cy="36289"/>
            </a:xfrm>
          </p:grpSpPr>
          <p:sp>
            <p:nvSpPr>
              <p:cNvPr id="4734" name="Google Shape;4734;p46"/>
              <p:cNvSpPr/>
              <p:nvPr/>
            </p:nvSpPr>
            <p:spPr>
              <a:xfrm>
                <a:off x="4831651" y="2199964"/>
                <a:ext cx="36290" cy="35933"/>
              </a:xfrm>
              <a:custGeom>
                <a:avLst/>
                <a:gdLst/>
                <a:ahLst/>
                <a:cxnLst/>
                <a:rect l="l" t="t" r="r" b="b"/>
                <a:pathLst>
                  <a:path w="36290" h="35933" extrusionOk="0">
                    <a:moveTo>
                      <a:pt x="18098" y="35933"/>
                    </a:moveTo>
                    <a:cubicBezTo>
                      <a:pt x="16954" y="35933"/>
                      <a:pt x="15812" y="35933"/>
                      <a:pt x="14573" y="35647"/>
                    </a:cubicBezTo>
                    <a:cubicBezTo>
                      <a:pt x="13430" y="35362"/>
                      <a:pt x="12287" y="35076"/>
                      <a:pt x="11240" y="34600"/>
                    </a:cubicBezTo>
                    <a:cubicBezTo>
                      <a:pt x="10097" y="34123"/>
                      <a:pt x="9049" y="33552"/>
                      <a:pt x="8096" y="32885"/>
                    </a:cubicBezTo>
                    <a:cubicBezTo>
                      <a:pt x="7049" y="32218"/>
                      <a:pt x="6191" y="31552"/>
                      <a:pt x="5334" y="30694"/>
                    </a:cubicBezTo>
                    <a:cubicBezTo>
                      <a:pt x="1905" y="27265"/>
                      <a:pt x="0" y="22598"/>
                      <a:pt x="0" y="17836"/>
                    </a:cubicBezTo>
                    <a:cubicBezTo>
                      <a:pt x="0" y="16693"/>
                      <a:pt x="95" y="15454"/>
                      <a:pt x="381" y="14311"/>
                    </a:cubicBezTo>
                    <a:cubicBezTo>
                      <a:pt x="572" y="13168"/>
                      <a:pt x="953" y="12025"/>
                      <a:pt x="1429" y="10978"/>
                    </a:cubicBezTo>
                    <a:cubicBezTo>
                      <a:pt x="1810" y="9835"/>
                      <a:pt x="2381" y="8787"/>
                      <a:pt x="3048" y="7834"/>
                    </a:cubicBezTo>
                    <a:cubicBezTo>
                      <a:pt x="3715" y="6787"/>
                      <a:pt x="4477" y="5834"/>
                      <a:pt x="5334" y="5072"/>
                    </a:cubicBezTo>
                    <a:cubicBezTo>
                      <a:pt x="12097" y="-1691"/>
                      <a:pt x="24194" y="-1691"/>
                      <a:pt x="30956" y="5072"/>
                    </a:cubicBezTo>
                    <a:cubicBezTo>
                      <a:pt x="31814" y="5834"/>
                      <a:pt x="32575" y="6787"/>
                      <a:pt x="33242" y="7834"/>
                    </a:cubicBezTo>
                    <a:cubicBezTo>
                      <a:pt x="33814" y="8787"/>
                      <a:pt x="34385" y="9835"/>
                      <a:pt x="34862" y="10978"/>
                    </a:cubicBezTo>
                    <a:cubicBezTo>
                      <a:pt x="35338" y="12025"/>
                      <a:pt x="35624" y="13168"/>
                      <a:pt x="35909" y="14311"/>
                    </a:cubicBezTo>
                    <a:cubicBezTo>
                      <a:pt x="36100" y="15454"/>
                      <a:pt x="36290" y="16693"/>
                      <a:pt x="36290" y="17836"/>
                    </a:cubicBezTo>
                    <a:cubicBezTo>
                      <a:pt x="36290" y="22693"/>
                      <a:pt x="34290" y="27361"/>
                      <a:pt x="30956" y="30694"/>
                    </a:cubicBezTo>
                    <a:cubicBezTo>
                      <a:pt x="27623" y="34028"/>
                      <a:pt x="22955" y="35933"/>
                      <a:pt x="18098" y="3593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5" name="Google Shape;4735;p46"/>
              <p:cNvSpPr/>
              <p:nvPr/>
            </p:nvSpPr>
            <p:spPr>
              <a:xfrm>
                <a:off x="4920900" y="2199703"/>
                <a:ext cx="1731454" cy="36194"/>
              </a:xfrm>
              <a:custGeom>
                <a:avLst/>
                <a:gdLst/>
                <a:ahLst/>
                <a:cxnLst/>
                <a:rect l="l" t="t" r="r" b="b"/>
                <a:pathLst>
                  <a:path w="1731454" h="36194" extrusionOk="0">
                    <a:moveTo>
                      <a:pt x="1695259" y="18097"/>
                    </a:moveTo>
                    <a:cubicBezTo>
                      <a:pt x="1695259" y="8096"/>
                      <a:pt x="1703356" y="0"/>
                      <a:pt x="1713357" y="0"/>
                    </a:cubicBezTo>
                    <a:lnTo>
                      <a:pt x="1713357" y="0"/>
                    </a:lnTo>
                    <a:cubicBezTo>
                      <a:pt x="1723358" y="0"/>
                      <a:pt x="1731455" y="8096"/>
                      <a:pt x="1731455" y="18097"/>
                    </a:cubicBezTo>
                    <a:lnTo>
                      <a:pt x="1731455" y="18097"/>
                    </a:lnTo>
                    <a:cubicBezTo>
                      <a:pt x="1731455" y="28099"/>
                      <a:pt x="1723358" y="36195"/>
                      <a:pt x="1713357" y="36195"/>
                    </a:cubicBezTo>
                    <a:lnTo>
                      <a:pt x="1713357" y="36195"/>
                    </a:lnTo>
                    <a:cubicBezTo>
                      <a:pt x="1703356" y="36195"/>
                      <a:pt x="1695259" y="28099"/>
                      <a:pt x="1695259" y="18097"/>
                    </a:cubicBezTo>
                    <a:close/>
                    <a:moveTo>
                      <a:pt x="1606010" y="18097"/>
                    </a:moveTo>
                    <a:cubicBezTo>
                      <a:pt x="1606010" y="8096"/>
                      <a:pt x="1614106" y="0"/>
                      <a:pt x="1624108" y="0"/>
                    </a:cubicBezTo>
                    <a:lnTo>
                      <a:pt x="1624108" y="0"/>
                    </a:lnTo>
                    <a:cubicBezTo>
                      <a:pt x="1634109" y="0"/>
                      <a:pt x="1642300" y="8096"/>
                      <a:pt x="1642300" y="18097"/>
                    </a:cubicBezTo>
                    <a:lnTo>
                      <a:pt x="1642300" y="18097"/>
                    </a:lnTo>
                    <a:cubicBezTo>
                      <a:pt x="1642300" y="28099"/>
                      <a:pt x="1634109" y="36195"/>
                      <a:pt x="1624108" y="36195"/>
                    </a:cubicBezTo>
                    <a:lnTo>
                      <a:pt x="1624108" y="36195"/>
                    </a:lnTo>
                    <a:cubicBezTo>
                      <a:pt x="1614106" y="36195"/>
                      <a:pt x="1606010" y="28099"/>
                      <a:pt x="1606010" y="18097"/>
                    </a:cubicBezTo>
                    <a:close/>
                    <a:moveTo>
                      <a:pt x="1516761" y="18097"/>
                    </a:moveTo>
                    <a:cubicBezTo>
                      <a:pt x="1516761" y="8096"/>
                      <a:pt x="1524953" y="0"/>
                      <a:pt x="1534954" y="0"/>
                    </a:cubicBezTo>
                    <a:lnTo>
                      <a:pt x="1534954" y="0"/>
                    </a:lnTo>
                    <a:cubicBezTo>
                      <a:pt x="1544955" y="0"/>
                      <a:pt x="1553051" y="8096"/>
                      <a:pt x="1553051" y="18097"/>
                    </a:cubicBezTo>
                    <a:lnTo>
                      <a:pt x="1553051" y="18097"/>
                    </a:lnTo>
                    <a:cubicBezTo>
                      <a:pt x="1553051" y="28099"/>
                      <a:pt x="1544955" y="36195"/>
                      <a:pt x="1534954" y="36195"/>
                    </a:cubicBezTo>
                    <a:lnTo>
                      <a:pt x="1534954" y="36195"/>
                    </a:lnTo>
                    <a:cubicBezTo>
                      <a:pt x="1524953" y="36195"/>
                      <a:pt x="1516761" y="28099"/>
                      <a:pt x="1516761" y="18097"/>
                    </a:cubicBezTo>
                    <a:close/>
                    <a:moveTo>
                      <a:pt x="1427607" y="18097"/>
                    </a:moveTo>
                    <a:cubicBezTo>
                      <a:pt x="1427607" y="8096"/>
                      <a:pt x="1435703" y="0"/>
                      <a:pt x="1445705" y="0"/>
                    </a:cubicBezTo>
                    <a:lnTo>
                      <a:pt x="1445705" y="0"/>
                    </a:lnTo>
                    <a:cubicBezTo>
                      <a:pt x="1455706" y="0"/>
                      <a:pt x="1463802" y="8096"/>
                      <a:pt x="1463802" y="18097"/>
                    </a:cubicBezTo>
                    <a:lnTo>
                      <a:pt x="1463802" y="18097"/>
                    </a:lnTo>
                    <a:cubicBezTo>
                      <a:pt x="1463802" y="28099"/>
                      <a:pt x="1455706" y="36195"/>
                      <a:pt x="1445705" y="36195"/>
                    </a:cubicBezTo>
                    <a:lnTo>
                      <a:pt x="1445705" y="36195"/>
                    </a:lnTo>
                    <a:cubicBezTo>
                      <a:pt x="1435703" y="36195"/>
                      <a:pt x="1427607" y="28099"/>
                      <a:pt x="1427607" y="18097"/>
                    </a:cubicBezTo>
                    <a:close/>
                    <a:moveTo>
                      <a:pt x="1338358" y="18097"/>
                    </a:moveTo>
                    <a:cubicBezTo>
                      <a:pt x="1338358" y="8096"/>
                      <a:pt x="1346454" y="0"/>
                      <a:pt x="1356455" y="0"/>
                    </a:cubicBezTo>
                    <a:lnTo>
                      <a:pt x="1356455" y="0"/>
                    </a:lnTo>
                    <a:cubicBezTo>
                      <a:pt x="1366456" y="0"/>
                      <a:pt x="1374553" y="8096"/>
                      <a:pt x="1374553" y="18097"/>
                    </a:cubicBezTo>
                    <a:lnTo>
                      <a:pt x="1374553" y="18097"/>
                    </a:lnTo>
                    <a:cubicBezTo>
                      <a:pt x="1374553" y="28099"/>
                      <a:pt x="1366456" y="36195"/>
                      <a:pt x="1356455" y="36195"/>
                    </a:cubicBezTo>
                    <a:lnTo>
                      <a:pt x="1356455" y="36195"/>
                    </a:lnTo>
                    <a:cubicBezTo>
                      <a:pt x="1346454" y="36195"/>
                      <a:pt x="1338358" y="28099"/>
                      <a:pt x="1338358" y="18097"/>
                    </a:cubicBezTo>
                    <a:close/>
                    <a:moveTo>
                      <a:pt x="1249108" y="18097"/>
                    </a:moveTo>
                    <a:cubicBezTo>
                      <a:pt x="1249108" y="8096"/>
                      <a:pt x="1257205" y="0"/>
                      <a:pt x="1267206" y="0"/>
                    </a:cubicBezTo>
                    <a:lnTo>
                      <a:pt x="1267206" y="0"/>
                    </a:lnTo>
                    <a:cubicBezTo>
                      <a:pt x="1277303" y="0"/>
                      <a:pt x="1285399" y="8096"/>
                      <a:pt x="1285399" y="18097"/>
                    </a:cubicBezTo>
                    <a:lnTo>
                      <a:pt x="1285399" y="18097"/>
                    </a:lnTo>
                    <a:cubicBezTo>
                      <a:pt x="1285399" y="28099"/>
                      <a:pt x="1277303" y="36195"/>
                      <a:pt x="1267206" y="36195"/>
                    </a:cubicBezTo>
                    <a:lnTo>
                      <a:pt x="1267206" y="36195"/>
                    </a:lnTo>
                    <a:cubicBezTo>
                      <a:pt x="1257205" y="36195"/>
                      <a:pt x="1249108" y="28099"/>
                      <a:pt x="1249108" y="18097"/>
                    </a:cubicBezTo>
                    <a:close/>
                    <a:moveTo>
                      <a:pt x="1159859" y="18097"/>
                    </a:moveTo>
                    <a:cubicBezTo>
                      <a:pt x="1159859" y="8096"/>
                      <a:pt x="1167956" y="0"/>
                      <a:pt x="1178052" y="0"/>
                    </a:cubicBezTo>
                    <a:lnTo>
                      <a:pt x="1178052" y="0"/>
                    </a:lnTo>
                    <a:cubicBezTo>
                      <a:pt x="1188053" y="0"/>
                      <a:pt x="1196149" y="8096"/>
                      <a:pt x="1196149" y="18097"/>
                    </a:cubicBezTo>
                    <a:lnTo>
                      <a:pt x="1196149" y="18097"/>
                    </a:lnTo>
                    <a:cubicBezTo>
                      <a:pt x="1196149" y="28099"/>
                      <a:pt x="1188053" y="36195"/>
                      <a:pt x="1178052" y="36195"/>
                    </a:cubicBezTo>
                    <a:lnTo>
                      <a:pt x="1178052" y="36195"/>
                    </a:lnTo>
                    <a:cubicBezTo>
                      <a:pt x="1167956" y="36195"/>
                      <a:pt x="1159859" y="28099"/>
                      <a:pt x="1159859" y="18097"/>
                    </a:cubicBezTo>
                    <a:close/>
                    <a:moveTo>
                      <a:pt x="1070705" y="18097"/>
                    </a:moveTo>
                    <a:cubicBezTo>
                      <a:pt x="1070705" y="8096"/>
                      <a:pt x="1078802" y="0"/>
                      <a:pt x="1088803" y="0"/>
                    </a:cubicBezTo>
                    <a:lnTo>
                      <a:pt x="1088803" y="0"/>
                    </a:lnTo>
                    <a:cubicBezTo>
                      <a:pt x="1098804" y="0"/>
                      <a:pt x="1106900" y="8096"/>
                      <a:pt x="1106900" y="18097"/>
                    </a:cubicBezTo>
                    <a:lnTo>
                      <a:pt x="1106900" y="18097"/>
                    </a:lnTo>
                    <a:cubicBezTo>
                      <a:pt x="1106900" y="28099"/>
                      <a:pt x="1098804" y="36195"/>
                      <a:pt x="1088803" y="36195"/>
                    </a:cubicBezTo>
                    <a:lnTo>
                      <a:pt x="1088803" y="36195"/>
                    </a:lnTo>
                    <a:cubicBezTo>
                      <a:pt x="1078802" y="36195"/>
                      <a:pt x="1070705" y="28099"/>
                      <a:pt x="1070705" y="18097"/>
                    </a:cubicBezTo>
                    <a:close/>
                    <a:moveTo>
                      <a:pt x="981456" y="18097"/>
                    </a:moveTo>
                    <a:cubicBezTo>
                      <a:pt x="981456" y="8096"/>
                      <a:pt x="989552" y="0"/>
                      <a:pt x="999554" y="0"/>
                    </a:cubicBezTo>
                    <a:lnTo>
                      <a:pt x="999554" y="0"/>
                    </a:lnTo>
                    <a:cubicBezTo>
                      <a:pt x="1009555" y="0"/>
                      <a:pt x="1017651" y="8096"/>
                      <a:pt x="1017651" y="18097"/>
                    </a:cubicBezTo>
                    <a:lnTo>
                      <a:pt x="1017651" y="18097"/>
                    </a:lnTo>
                    <a:cubicBezTo>
                      <a:pt x="1017651" y="28099"/>
                      <a:pt x="1009555" y="36195"/>
                      <a:pt x="999554" y="36195"/>
                    </a:cubicBezTo>
                    <a:lnTo>
                      <a:pt x="999554" y="36195"/>
                    </a:lnTo>
                    <a:cubicBezTo>
                      <a:pt x="989552" y="36195"/>
                      <a:pt x="981456" y="28099"/>
                      <a:pt x="981456" y="18097"/>
                    </a:cubicBezTo>
                    <a:close/>
                    <a:moveTo>
                      <a:pt x="892207" y="18097"/>
                    </a:moveTo>
                    <a:cubicBezTo>
                      <a:pt x="892207" y="8096"/>
                      <a:pt x="900303" y="0"/>
                      <a:pt x="910304" y="0"/>
                    </a:cubicBezTo>
                    <a:lnTo>
                      <a:pt x="910304" y="0"/>
                    </a:lnTo>
                    <a:cubicBezTo>
                      <a:pt x="920401" y="0"/>
                      <a:pt x="928497" y="8096"/>
                      <a:pt x="928497" y="18097"/>
                    </a:cubicBezTo>
                    <a:lnTo>
                      <a:pt x="928497" y="18097"/>
                    </a:lnTo>
                    <a:cubicBezTo>
                      <a:pt x="928497" y="28099"/>
                      <a:pt x="920401" y="36195"/>
                      <a:pt x="910304" y="36195"/>
                    </a:cubicBezTo>
                    <a:lnTo>
                      <a:pt x="910304" y="36195"/>
                    </a:lnTo>
                    <a:cubicBezTo>
                      <a:pt x="900303" y="36195"/>
                      <a:pt x="892207" y="28099"/>
                      <a:pt x="892207" y="18097"/>
                    </a:cubicBezTo>
                    <a:close/>
                    <a:moveTo>
                      <a:pt x="802957" y="18097"/>
                    </a:moveTo>
                    <a:cubicBezTo>
                      <a:pt x="802957" y="8096"/>
                      <a:pt x="811149" y="0"/>
                      <a:pt x="821150" y="0"/>
                    </a:cubicBezTo>
                    <a:lnTo>
                      <a:pt x="821150" y="0"/>
                    </a:lnTo>
                    <a:cubicBezTo>
                      <a:pt x="831152" y="0"/>
                      <a:pt x="839248" y="8096"/>
                      <a:pt x="839248" y="18097"/>
                    </a:cubicBezTo>
                    <a:lnTo>
                      <a:pt x="839248" y="18097"/>
                    </a:lnTo>
                    <a:cubicBezTo>
                      <a:pt x="839248" y="28099"/>
                      <a:pt x="831152" y="36195"/>
                      <a:pt x="821150" y="36195"/>
                    </a:cubicBezTo>
                    <a:lnTo>
                      <a:pt x="821150" y="36195"/>
                    </a:lnTo>
                    <a:cubicBezTo>
                      <a:pt x="811149" y="36195"/>
                      <a:pt x="802957" y="28099"/>
                      <a:pt x="802957" y="18097"/>
                    </a:cubicBezTo>
                    <a:close/>
                    <a:moveTo>
                      <a:pt x="713804" y="18097"/>
                    </a:moveTo>
                    <a:cubicBezTo>
                      <a:pt x="713804" y="8096"/>
                      <a:pt x="721900" y="0"/>
                      <a:pt x="731901" y="0"/>
                    </a:cubicBezTo>
                    <a:lnTo>
                      <a:pt x="731901" y="0"/>
                    </a:lnTo>
                    <a:cubicBezTo>
                      <a:pt x="741902" y="0"/>
                      <a:pt x="749998" y="8096"/>
                      <a:pt x="749998" y="18097"/>
                    </a:cubicBezTo>
                    <a:lnTo>
                      <a:pt x="749998" y="18097"/>
                    </a:lnTo>
                    <a:cubicBezTo>
                      <a:pt x="749998" y="28099"/>
                      <a:pt x="741902" y="36195"/>
                      <a:pt x="731901" y="36195"/>
                    </a:cubicBezTo>
                    <a:lnTo>
                      <a:pt x="731901" y="36195"/>
                    </a:lnTo>
                    <a:cubicBezTo>
                      <a:pt x="721900" y="36195"/>
                      <a:pt x="713804" y="28099"/>
                      <a:pt x="713804" y="18097"/>
                    </a:cubicBezTo>
                    <a:close/>
                    <a:moveTo>
                      <a:pt x="624554" y="18097"/>
                    </a:moveTo>
                    <a:cubicBezTo>
                      <a:pt x="624554" y="8096"/>
                      <a:pt x="632650" y="0"/>
                      <a:pt x="642652" y="0"/>
                    </a:cubicBezTo>
                    <a:lnTo>
                      <a:pt x="642652" y="0"/>
                    </a:lnTo>
                    <a:cubicBezTo>
                      <a:pt x="652653" y="0"/>
                      <a:pt x="660845" y="8096"/>
                      <a:pt x="660845" y="18097"/>
                    </a:cubicBezTo>
                    <a:lnTo>
                      <a:pt x="660845" y="18097"/>
                    </a:lnTo>
                    <a:cubicBezTo>
                      <a:pt x="660845" y="28099"/>
                      <a:pt x="652653" y="36195"/>
                      <a:pt x="642652" y="36195"/>
                    </a:cubicBezTo>
                    <a:lnTo>
                      <a:pt x="642652" y="36195"/>
                    </a:lnTo>
                    <a:cubicBezTo>
                      <a:pt x="632650" y="36195"/>
                      <a:pt x="624554" y="28099"/>
                      <a:pt x="624554" y="18097"/>
                    </a:cubicBezTo>
                    <a:close/>
                    <a:moveTo>
                      <a:pt x="535305" y="18097"/>
                    </a:moveTo>
                    <a:cubicBezTo>
                      <a:pt x="535305" y="8096"/>
                      <a:pt x="543401" y="0"/>
                      <a:pt x="553498" y="0"/>
                    </a:cubicBezTo>
                    <a:lnTo>
                      <a:pt x="553498" y="0"/>
                    </a:lnTo>
                    <a:cubicBezTo>
                      <a:pt x="563499" y="0"/>
                      <a:pt x="571595" y="8096"/>
                      <a:pt x="571595" y="18097"/>
                    </a:cubicBezTo>
                    <a:lnTo>
                      <a:pt x="571595" y="18097"/>
                    </a:lnTo>
                    <a:cubicBezTo>
                      <a:pt x="571595" y="28099"/>
                      <a:pt x="563499" y="36195"/>
                      <a:pt x="553498" y="36195"/>
                    </a:cubicBezTo>
                    <a:lnTo>
                      <a:pt x="553498" y="36195"/>
                    </a:lnTo>
                    <a:cubicBezTo>
                      <a:pt x="543401" y="36195"/>
                      <a:pt x="535305" y="28099"/>
                      <a:pt x="535305" y="18097"/>
                    </a:cubicBezTo>
                    <a:close/>
                    <a:moveTo>
                      <a:pt x="446151" y="18097"/>
                    </a:moveTo>
                    <a:cubicBezTo>
                      <a:pt x="446151" y="8096"/>
                      <a:pt x="454247" y="0"/>
                      <a:pt x="464248" y="0"/>
                    </a:cubicBezTo>
                    <a:lnTo>
                      <a:pt x="464248" y="0"/>
                    </a:lnTo>
                    <a:cubicBezTo>
                      <a:pt x="474250" y="0"/>
                      <a:pt x="482346" y="8096"/>
                      <a:pt x="482346" y="18097"/>
                    </a:cubicBezTo>
                    <a:lnTo>
                      <a:pt x="482346" y="18097"/>
                    </a:lnTo>
                    <a:cubicBezTo>
                      <a:pt x="482346" y="28099"/>
                      <a:pt x="474250" y="36195"/>
                      <a:pt x="464248" y="36195"/>
                    </a:cubicBezTo>
                    <a:lnTo>
                      <a:pt x="464248" y="36195"/>
                    </a:lnTo>
                    <a:cubicBezTo>
                      <a:pt x="454247" y="36195"/>
                      <a:pt x="446151" y="28099"/>
                      <a:pt x="446151" y="18097"/>
                    </a:cubicBezTo>
                    <a:close/>
                    <a:moveTo>
                      <a:pt x="356902" y="18097"/>
                    </a:moveTo>
                    <a:cubicBezTo>
                      <a:pt x="356902" y="8096"/>
                      <a:pt x="364998" y="0"/>
                      <a:pt x="374999" y="0"/>
                    </a:cubicBezTo>
                    <a:lnTo>
                      <a:pt x="374999" y="0"/>
                    </a:lnTo>
                    <a:cubicBezTo>
                      <a:pt x="385000" y="0"/>
                      <a:pt x="393097" y="8096"/>
                      <a:pt x="393097" y="18097"/>
                    </a:cubicBezTo>
                    <a:lnTo>
                      <a:pt x="393097" y="18097"/>
                    </a:lnTo>
                    <a:cubicBezTo>
                      <a:pt x="393097" y="28099"/>
                      <a:pt x="385000" y="36195"/>
                      <a:pt x="374999" y="36195"/>
                    </a:cubicBezTo>
                    <a:lnTo>
                      <a:pt x="374999" y="36195"/>
                    </a:lnTo>
                    <a:cubicBezTo>
                      <a:pt x="364998" y="36195"/>
                      <a:pt x="356902" y="28099"/>
                      <a:pt x="356902" y="18097"/>
                    </a:cubicBezTo>
                    <a:close/>
                    <a:moveTo>
                      <a:pt x="267653" y="18097"/>
                    </a:moveTo>
                    <a:cubicBezTo>
                      <a:pt x="267653" y="8096"/>
                      <a:pt x="275749" y="0"/>
                      <a:pt x="285750" y="0"/>
                    </a:cubicBezTo>
                    <a:lnTo>
                      <a:pt x="285750" y="0"/>
                    </a:lnTo>
                    <a:cubicBezTo>
                      <a:pt x="295846" y="0"/>
                      <a:pt x="303943" y="8096"/>
                      <a:pt x="303943" y="18097"/>
                    </a:cubicBezTo>
                    <a:lnTo>
                      <a:pt x="303943" y="18097"/>
                    </a:lnTo>
                    <a:cubicBezTo>
                      <a:pt x="303943" y="28099"/>
                      <a:pt x="295846" y="36195"/>
                      <a:pt x="285750" y="36195"/>
                    </a:cubicBezTo>
                    <a:lnTo>
                      <a:pt x="285750" y="36195"/>
                    </a:lnTo>
                    <a:cubicBezTo>
                      <a:pt x="275749" y="36195"/>
                      <a:pt x="267653" y="28099"/>
                      <a:pt x="267653" y="18097"/>
                    </a:cubicBezTo>
                    <a:close/>
                    <a:moveTo>
                      <a:pt x="178403" y="18097"/>
                    </a:moveTo>
                    <a:cubicBezTo>
                      <a:pt x="178403" y="8096"/>
                      <a:pt x="186595" y="0"/>
                      <a:pt x="196596" y="0"/>
                    </a:cubicBezTo>
                    <a:lnTo>
                      <a:pt x="196596" y="0"/>
                    </a:lnTo>
                    <a:cubicBezTo>
                      <a:pt x="206597" y="0"/>
                      <a:pt x="214694" y="8096"/>
                      <a:pt x="214694" y="18097"/>
                    </a:cubicBezTo>
                    <a:lnTo>
                      <a:pt x="214694" y="18097"/>
                    </a:lnTo>
                    <a:cubicBezTo>
                      <a:pt x="214694" y="28099"/>
                      <a:pt x="206597" y="36195"/>
                      <a:pt x="196596" y="36195"/>
                    </a:cubicBezTo>
                    <a:lnTo>
                      <a:pt x="196596" y="36195"/>
                    </a:lnTo>
                    <a:cubicBezTo>
                      <a:pt x="186595" y="36195"/>
                      <a:pt x="178403" y="28099"/>
                      <a:pt x="178403" y="18097"/>
                    </a:cubicBezTo>
                    <a:close/>
                    <a:moveTo>
                      <a:pt x="89249" y="18097"/>
                    </a:moveTo>
                    <a:cubicBezTo>
                      <a:pt x="89249" y="8096"/>
                      <a:pt x="97346" y="0"/>
                      <a:pt x="107347" y="0"/>
                    </a:cubicBezTo>
                    <a:lnTo>
                      <a:pt x="107347" y="0"/>
                    </a:lnTo>
                    <a:cubicBezTo>
                      <a:pt x="117348" y="0"/>
                      <a:pt x="125444" y="8096"/>
                      <a:pt x="125444" y="18097"/>
                    </a:cubicBezTo>
                    <a:lnTo>
                      <a:pt x="125444" y="18097"/>
                    </a:lnTo>
                    <a:cubicBezTo>
                      <a:pt x="125444" y="28099"/>
                      <a:pt x="117348" y="36195"/>
                      <a:pt x="107347" y="36195"/>
                    </a:cubicBezTo>
                    <a:lnTo>
                      <a:pt x="107347" y="36195"/>
                    </a:lnTo>
                    <a:cubicBezTo>
                      <a:pt x="97346" y="36195"/>
                      <a:pt x="89249" y="28099"/>
                      <a:pt x="89249" y="18097"/>
                    </a:cubicBezTo>
                    <a:close/>
                    <a:moveTo>
                      <a:pt x="0" y="18097"/>
                    </a:moveTo>
                    <a:cubicBezTo>
                      <a:pt x="0" y="8096"/>
                      <a:pt x="8096" y="0"/>
                      <a:pt x="18097" y="0"/>
                    </a:cubicBezTo>
                    <a:lnTo>
                      <a:pt x="18097" y="0"/>
                    </a:lnTo>
                    <a:cubicBezTo>
                      <a:pt x="28099" y="0"/>
                      <a:pt x="36195" y="8096"/>
                      <a:pt x="36195" y="18097"/>
                    </a:cubicBezTo>
                    <a:lnTo>
                      <a:pt x="36195" y="18097"/>
                    </a:lnTo>
                    <a:cubicBezTo>
                      <a:pt x="36195" y="28099"/>
                      <a:pt x="28099" y="36195"/>
                      <a:pt x="18097" y="36195"/>
                    </a:cubicBezTo>
                    <a:lnTo>
                      <a:pt x="18097" y="36195"/>
                    </a:lnTo>
                    <a:cubicBezTo>
                      <a:pt x="8096" y="36195"/>
                      <a:pt x="0" y="28099"/>
                      <a:pt x="0" y="1809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6" name="Google Shape;4736;p46"/>
              <p:cNvSpPr/>
              <p:nvPr/>
            </p:nvSpPr>
            <p:spPr>
              <a:xfrm>
                <a:off x="6705409" y="2199726"/>
                <a:ext cx="36194" cy="36266"/>
              </a:xfrm>
              <a:custGeom>
                <a:avLst/>
                <a:gdLst/>
                <a:ahLst/>
                <a:cxnLst/>
                <a:rect l="l" t="t" r="r" b="b"/>
                <a:pathLst>
                  <a:path w="36194" h="36266" extrusionOk="0">
                    <a:moveTo>
                      <a:pt x="18097" y="36266"/>
                    </a:moveTo>
                    <a:cubicBezTo>
                      <a:pt x="16954" y="36266"/>
                      <a:pt x="15716" y="36076"/>
                      <a:pt x="14573" y="35885"/>
                    </a:cubicBezTo>
                    <a:cubicBezTo>
                      <a:pt x="13430" y="35600"/>
                      <a:pt x="12287" y="35314"/>
                      <a:pt x="11144" y="34838"/>
                    </a:cubicBezTo>
                    <a:cubicBezTo>
                      <a:pt x="10096" y="34361"/>
                      <a:pt x="9049" y="33790"/>
                      <a:pt x="8001" y="33218"/>
                    </a:cubicBezTo>
                    <a:cubicBezTo>
                      <a:pt x="7048" y="32552"/>
                      <a:pt x="6096" y="31790"/>
                      <a:pt x="5239" y="30932"/>
                    </a:cubicBezTo>
                    <a:cubicBezTo>
                      <a:pt x="4477" y="30075"/>
                      <a:pt x="3715" y="29123"/>
                      <a:pt x="3048" y="28170"/>
                    </a:cubicBezTo>
                    <a:cubicBezTo>
                      <a:pt x="2381" y="27218"/>
                      <a:pt x="1810" y="26170"/>
                      <a:pt x="1333" y="25027"/>
                    </a:cubicBezTo>
                    <a:cubicBezTo>
                      <a:pt x="952" y="23979"/>
                      <a:pt x="571" y="22836"/>
                      <a:pt x="286" y="21598"/>
                    </a:cubicBezTo>
                    <a:cubicBezTo>
                      <a:pt x="95" y="20455"/>
                      <a:pt x="0" y="19312"/>
                      <a:pt x="0" y="18074"/>
                    </a:cubicBezTo>
                    <a:cubicBezTo>
                      <a:pt x="0" y="13311"/>
                      <a:pt x="1905" y="8644"/>
                      <a:pt x="5239" y="5310"/>
                    </a:cubicBezTo>
                    <a:cubicBezTo>
                      <a:pt x="6096" y="4453"/>
                      <a:pt x="7048" y="3691"/>
                      <a:pt x="8001" y="3024"/>
                    </a:cubicBezTo>
                    <a:cubicBezTo>
                      <a:pt x="9049" y="2357"/>
                      <a:pt x="10096" y="1786"/>
                      <a:pt x="11144" y="1405"/>
                    </a:cubicBezTo>
                    <a:cubicBezTo>
                      <a:pt x="12287" y="929"/>
                      <a:pt x="13430" y="548"/>
                      <a:pt x="14573" y="357"/>
                    </a:cubicBezTo>
                    <a:cubicBezTo>
                      <a:pt x="16859" y="-119"/>
                      <a:pt x="19240" y="-119"/>
                      <a:pt x="21622" y="357"/>
                    </a:cubicBezTo>
                    <a:cubicBezTo>
                      <a:pt x="22765" y="548"/>
                      <a:pt x="23908" y="929"/>
                      <a:pt x="25051" y="1405"/>
                    </a:cubicBezTo>
                    <a:cubicBezTo>
                      <a:pt x="26098" y="1786"/>
                      <a:pt x="27146" y="2357"/>
                      <a:pt x="28099" y="3024"/>
                    </a:cubicBezTo>
                    <a:cubicBezTo>
                      <a:pt x="29146" y="3691"/>
                      <a:pt x="30099" y="4453"/>
                      <a:pt x="30861" y="5310"/>
                    </a:cubicBezTo>
                    <a:cubicBezTo>
                      <a:pt x="34290" y="8644"/>
                      <a:pt x="36195" y="13311"/>
                      <a:pt x="36195" y="18074"/>
                    </a:cubicBezTo>
                    <a:cubicBezTo>
                      <a:pt x="36195" y="19312"/>
                      <a:pt x="36195" y="20455"/>
                      <a:pt x="35814" y="21598"/>
                    </a:cubicBezTo>
                    <a:cubicBezTo>
                      <a:pt x="35623" y="22836"/>
                      <a:pt x="35242" y="23979"/>
                      <a:pt x="34862" y="25027"/>
                    </a:cubicBezTo>
                    <a:cubicBezTo>
                      <a:pt x="34385" y="26170"/>
                      <a:pt x="33814" y="27218"/>
                      <a:pt x="33147" y="28170"/>
                    </a:cubicBezTo>
                    <a:cubicBezTo>
                      <a:pt x="32480" y="29123"/>
                      <a:pt x="31718" y="30075"/>
                      <a:pt x="30861" y="30932"/>
                    </a:cubicBezTo>
                    <a:cubicBezTo>
                      <a:pt x="30099" y="31790"/>
                      <a:pt x="29146" y="32552"/>
                      <a:pt x="28099" y="33218"/>
                    </a:cubicBezTo>
                    <a:cubicBezTo>
                      <a:pt x="27146" y="33790"/>
                      <a:pt x="26098" y="34361"/>
                      <a:pt x="25051" y="34838"/>
                    </a:cubicBezTo>
                    <a:cubicBezTo>
                      <a:pt x="23908" y="35314"/>
                      <a:pt x="22765" y="35600"/>
                      <a:pt x="21622" y="35885"/>
                    </a:cubicBezTo>
                    <a:cubicBezTo>
                      <a:pt x="20479" y="36076"/>
                      <a:pt x="19240" y="36266"/>
                      <a:pt x="18097" y="362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37" name="Google Shape;4737;p46"/>
            <p:cNvGrpSpPr/>
            <p:nvPr/>
          </p:nvGrpSpPr>
          <p:grpSpPr>
            <a:xfrm>
              <a:off x="4932235" y="3066668"/>
              <a:ext cx="936498" cy="1508950"/>
              <a:chOff x="4932235" y="3066668"/>
              <a:chExt cx="936498" cy="1508950"/>
            </a:xfrm>
          </p:grpSpPr>
          <p:sp>
            <p:nvSpPr>
              <p:cNvPr id="4738" name="Google Shape;4738;p46"/>
              <p:cNvSpPr/>
              <p:nvPr/>
            </p:nvSpPr>
            <p:spPr>
              <a:xfrm>
                <a:off x="4932235" y="3066668"/>
                <a:ext cx="936498" cy="9334"/>
              </a:xfrm>
              <a:custGeom>
                <a:avLst/>
                <a:gdLst/>
                <a:ahLst/>
                <a:cxnLst/>
                <a:rect l="l" t="t" r="r" b="b"/>
                <a:pathLst>
                  <a:path w="936498" h="9334" extrusionOk="0">
                    <a:moveTo>
                      <a:pt x="931831" y="9334"/>
                    </a:moveTo>
                    <a:lnTo>
                      <a:pt x="4667" y="9334"/>
                    </a:lnTo>
                    <a:cubicBezTo>
                      <a:pt x="2095" y="9334"/>
                      <a:pt x="0" y="7239"/>
                      <a:pt x="0" y="4667"/>
                    </a:cubicBezTo>
                    <a:cubicBezTo>
                      <a:pt x="0" y="2095"/>
                      <a:pt x="2095" y="0"/>
                      <a:pt x="4667" y="0"/>
                    </a:cubicBezTo>
                    <a:lnTo>
                      <a:pt x="931831" y="0"/>
                    </a:lnTo>
                    <a:cubicBezTo>
                      <a:pt x="934403" y="0"/>
                      <a:pt x="936498" y="2095"/>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9" name="Google Shape;4739;p46"/>
              <p:cNvSpPr/>
              <p:nvPr/>
            </p:nvSpPr>
            <p:spPr>
              <a:xfrm>
                <a:off x="4932235" y="3160394"/>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0" name="Google Shape;4740;p46"/>
              <p:cNvSpPr/>
              <p:nvPr/>
            </p:nvSpPr>
            <p:spPr>
              <a:xfrm>
                <a:off x="4932235" y="3254120"/>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1" name="Google Shape;4741;p46"/>
              <p:cNvSpPr/>
              <p:nvPr/>
            </p:nvSpPr>
            <p:spPr>
              <a:xfrm>
                <a:off x="4932235" y="3347846"/>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2" name="Google Shape;4742;p46"/>
              <p:cNvSpPr/>
              <p:nvPr/>
            </p:nvSpPr>
            <p:spPr>
              <a:xfrm>
                <a:off x="4932235" y="3441572"/>
                <a:ext cx="936498" cy="9334"/>
              </a:xfrm>
              <a:custGeom>
                <a:avLst/>
                <a:gdLst/>
                <a:ahLst/>
                <a:cxnLst/>
                <a:rect l="l" t="t" r="r" b="b"/>
                <a:pathLst>
                  <a:path w="936498" h="9334" extrusionOk="0">
                    <a:moveTo>
                      <a:pt x="931831" y="9334"/>
                    </a:moveTo>
                    <a:lnTo>
                      <a:pt x="4667" y="9334"/>
                    </a:lnTo>
                    <a:cubicBezTo>
                      <a:pt x="2095" y="9334"/>
                      <a:pt x="0" y="7239"/>
                      <a:pt x="0" y="4667"/>
                    </a:cubicBezTo>
                    <a:cubicBezTo>
                      <a:pt x="0" y="2095"/>
                      <a:pt x="2095" y="0"/>
                      <a:pt x="4667" y="0"/>
                    </a:cubicBezTo>
                    <a:lnTo>
                      <a:pt x="931831" y="0"/>
                    </a:lnTo>
                    <a:cubicBezTo>
                      <a:pt x="934403" y="0"/>
                      <a:pt x="936498" y="2095"/>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3" name="Google Shape;4743;p46"/>
              <p:cNvSpPr/>
              <p:nvPr/>
            </p:nvSpPr>
            <p:spPr>
              <a:xfrm>
                <a:off x="4932235" y="3535298"/>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4" name="Google Shape;4744;p46"/>
              <p:cNvSpPr/>
              <p:nvPr/>
            </p:nvSpPr>
            <p:spPr>
              <a:xfrm>
                <a:off x="4932235" y="3629024"/>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5" name="Google Shape;4745;p46"/>
              <p:cNvSpPr/>
              <p:nvPr/>
            </p:nvSpPr>
            <p:spPr>
              <a:xfrm>
                <a:off x="4932235" y="3722750"/>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6" name="Google Shape;4746;p46"/>
              <p:cNvSpPr/>
              <p:nvPr/>
            </p:nvSpPr>
            <p:spPr>
              <a:xfrm>
                <a:off x="4932235" y="3816476"/>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7" name="Google Shape;4747;p46"/>
              <p:cNvSpPr/>
              <p:nvPr/>
            </p:nvSpPr>
            <p:spPr>
              <a:xfrm>
                <a:off x="4932235" y="3910202"/>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8" name="Google Shape;4748;p46"/>
              <p:cNvSpPr/>
              <p:nvPr/>
            </p:nvSpPr>
            <p:spPr>
              <a:xfrm>
                <a:off x="4932235" y="4003928"/>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9" name="Google Shape;4749;p46"/>
              <p:cNvSpPr/>
              <p:nvPr/>
            </p:nvSpPr>
            <p:spPr>
              <a:xfrm>
                <a:off x="4932235" y="4097654"/>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0" name="Google Shape;4750;p46"/>
              <p:cNvSpPr/>
              <p:nvPr/>
            </p:nvSpPr>
            <p:spPr>
              <a:xfrm>
                <a:off x="4932235" y="4191380"/>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1" name="Google Shape;4751;p46"/>
              <p:cNvSpPr/>
              <p:nvPr/>
            </p:nvSpPr>
            <p:spPr>
              <a:xfrm>
                <a:off x="4932235" y="4285106"/>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2" name="Google Shape;4752;p46"/>
              <p:cNvSpPr/>
              <p:nvPr/>
            </p:nvSpPr>
            <p:spPr>
              <a:xfrm>
                <a:off x="4932235" y="4378832"/>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3" name="Google Shape;4753;p46"/>
              <p:cNvSpPr/>
              <p:nvPr/>
            </p:nvSpPr>
            <p:spPr>
              <a:xfrm>
                <a:off x="4932235" y="4472558"/>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4" name="Google Shape;4754;p46"/>
              <p:cNvSpPr/>
              <p:nvPr/>
            </p:nvSpPr>
            <p:spPr>
              <a:xfrm>
                <a:off x="4932235" y="4566284"/>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55" name="Google Shape;4755;p46"/>
            <p:cNvGrpSpPr/>
            <p:nvPr/>
          </p:nvGrpSpPr>
          <p:grpSpPr>
            <a:xfrm>
              <a:off x="6095428" y="3826001"/>
              <a:ext cx="551116" cy="759142"/>
              <a:chOff x="6095428" y="3826001"/>
              <a:chExt cx="551116" cy="759142"/>
            </a:xfrm>
          </p:grpSpPr>
          <p:sp>
            <p:nvSpPr>
              <p:cNvPr id="4756" name="Google Shape;4756;p46"/>
              <p:cNvSpPr/>
              <p:nvPr/>
            </p:nvSpPr>
            <p:spPr>
              <a:xfrm>
                <a:off x="6095428" y="3826001"/>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7" name="Google Shape;4757;p46"/>
              <p:cNvSpPr/>
              <p:nvPr/>
            </p:nvSpPr>
            <p:spPr>
              <a:xfrm>
                <a:off x="6095428" y="3919727"/>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8" name="Google Shape;4758;p46"/>
              <p:cNvSpPr/>
              <p:nvPr/>
            </p:nvSpPr>
            <p:spPr>
              <a:xfrm>
                <a:off x="6095428" y="4013453"/>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59" name="Google Shape;4759;p46"/>
              <p:cNvSpPr/>
              <p:nvPr/>
            </p:nvSpPr>
            <p:spPr>
              <a:xfrm>
                <a:off x="6095428" y="4107179"/>
                <a:ext cx="551116" cy="9334"/>
              </a:xfrm>
              <a:custGeom>
                <a:avLst/>
                <a:gdLst/>
                <a:ahLst/>
                <a:cxnLst/>
                <a:rect l="l" t="t" r="r" b="b"/>
                <a:pathLst>
                  <a:path w="551116" h="9334" extrusionOk="0">
                    <a:moveTo>
                      <a:pt x="546449" y="9334"/>
                    </a:moveTo>
                    <a:lnTo>
                      <a:pt x="4667" y="9334"/>
                    </a:lnTo>
                    <a:cubicBezTo>
                      <a:pt x="2096" y="9334"/>
                      <a:pt x="0" y="7239"/>
                      <a:pt x="0" y="4667"/>
                    </a:cubicBezTo>
                    <a:cubicBezTo>
                      <a:pt x="0" y="2096"/>
                      <a:pt x="2096" y="0"/>
                      <a:pt x="4667" y="0"/>
                    </a:cubicBezTo>
                    <a:lnTo>
                      <a:pt x="546449" y="0"/>
                    </a:lnTo>
                    <a:cubicBezTo>
                      <a:pt x="549021" y="0"/>
                      <a:pt x="551116" y="2096"/>
                      <a:pt x="551116" y="4667"/>
                    </a:cubicBezTo>
                    <a:cubicBezTo>
                      <a:pt x="551116" y="7239"/>
                      <a:pt x="549021" y="9334"/>
                      <a:pt x="546449"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0" name="Google Shape;4760;p46"/>
              <p:cNvSpPr/>
              <p:nvPr/>
            </p:nvSpPr>
            <p:spPr>
              <a:xfrm>
                <a:off x="6095428" y="4200905"/>
                <a:ext cx="551116" cy="9334"/>
              </a:xfrm>
              <a:custGeom>
                <a:avLst/>
                <a:gdLst/>
                <a:ahLst/>
                <a:cxnLst/>
                <a:rect l="l" t="t" r="r" b="b"/>
                <a:pathLst>
                  <a:path w="551116" h="9334" extrusionOk="0">
                    <a:moveTo>
                      <a:pt x="546449" y="9334"/>
                    </a:moveTo>
                    <a:lnTo>
                      <a:pt x="4667" y="9334"/>
                    </a:lnTo>
                    <a:cubicBezTo>
                      <a:pt x="2096" y="9334"/>
                      <a:pt x="0" y="7239"/>
                      <a:pt x="0" y="4667"/>
                    </a:cubicBezTo>
                    <a:cubicBezTo>
                      <a:pt x="0" y="2096"/>
                      <a:pt x="2096" y="0"/>
                      <a:pt x="4667" y="0"/>
                    </a:cubicBezTo>
                    <a:lnTo>
                      <a:pt x="546449" y="0"/>
                    </a:lnTo>
                    <a:cubicBezTo>
                      <a:pt x="549021" y="0"/>
                      <a:pt x="551116" y="2096"/>
                      <a:pt x="551116" y="4667"/>
                    </a:cubicBezTo>
                    <a:cubicBezTo>
                      <a:pt x="551116" y="7239"/>
                      <a:pt x="549021" y="9334"/>
                      <a:pt x="546449"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1" name="Google Shape;4761;p46"/>
              <p:cNvSpPr/>
              <p:nvPr/>
            </p:nvSpPr>
            <p:spPr>
              <a:xfrm>
                <a:off x="6095428" y="4294631"/>
                <a:ext cx="551116" cy="9334"/>
              </a:xfrm>
              <a:custGeom>
                <a:avLst/>
                <a:gdLst/>
                <a:ahLst/>
                <a:cxnLst/>
                <a:rect l="l" t="t" r="r" b="b"/>
                <a:pathLst>
                  <a:path w="551116" h="9334" extrusionOk="0">
                    <a:moveTo>
                      <a:pt x="546449" y="9334"/>
                    </a:moveTo>
                    <a:lnTo>
                      <a:pt x="4667" y="9334"/>
                    </a:lnTo>
                    <a:cubicBezTo>
                      <a:pt x="2096" y="9334"/>
                      <a:pt x="0" y="7239"/>
                      <a:pt x="0" y="4667"/>
                    </a:cubicBezTo>
                    <a:cubicBezTo>
                      <a:pt x="0" y="2096"/>
                      <a:pt x="2096" y="0"/>
                      <a:pt x="4667" y="0"/>
                    </a:cubicBezTo>
                    <a:lnTo>
                      <a:pt x="546449" y="0"/>
                    </a:lnTo>
                    <a:cubicBezTo>
                      <a:pt x="549021" y="0"/>
                      <a:pt x="551116" y="2096"/>
                      <a:pt x="551116" y="4667"/>
                    </a:cubicBezTo>
                    <a:cubicBezTo>
                      <a:pt x="551116" y="7239"/>
                      <a:pt x="549021" y="9334"/>
                      <a:pt x="546449"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2" name="Google Shape;4762;p46"/>
              <p:cNvSpPr/>
              <p:nvPr/>
            </p:nvSpPr>
            <p:spPr>
              <a:xfrm>
                <a:off x="6095428" y="4388357"/>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3" name="Google Shape;4763;p46"/>
              <p:cNvSpPr/>
              <p:nvPr/>
            </p:nvSpPr>
            <p:spPr>
              <a:xfrm>
                <a:off x="6095428" y="4482083"/>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4" name="Google Shape;4764;p46"/>
              <p:cNvSpPr/>
              <p:nvPr/>
            </p:nvSpPr>
            <p:spPr>
              <a:xfrm>
                <a:off x="6095428" y="4575809"/>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65" name="Google Shape;4765;p46"/>
            <p:cNvGrpSpPr/>
            <p:nvPr/>
          </p:nvGrpSpPr>
          <p:grpSpPr>
            <a:xfrm>
              <a:off x="4929187" y="4818696"/>
              <a:ext cx="1717357" cy="477965"/>
              <a:chOff x="4929187" y="4818696"/>
              <a:chExt cx="1717357" cy="477965"/>
            </a:xfrm>
          </p:grpSpPr>
          <p:sp>
            <p:nvSpPr>
              <p:cNvPr id="4766" name="Google Shape;4766;p46"/>
              <p:cNvSpPr/>
              <p:nvPr/>
            </p:nvSpPr>
            <p:spPr>
              <a:xfrm>
                <a:off x="4929187" y="4818696"/>
                <a:ext cx="1717357" cy="9334"/>
              </a:xfrm>
              <a:custGeom>
                <a:avLst/>
                <a:gdLst/>
                <a:ahLst/>
                <a:cxnLst/>
                <a:rect l="l" t="t" r="r" b="b"/>
                <a:pathLst>
                  <a:path w="1717357" h="9334" extrusionOk="0">
                    <a:moveTo>
                      <a:pt x="1712690" y="9335"/>
                    </a:moveTo>
                    <a:lnTo>
                      <a:pt x="4667" y="9335"/>
                    </a:lnTo>
                    <a:cubicBezTo>
                      <a:pt x="2096" y="9335"/>
                      <a:pt x="0" y="7239"/>
                      <a:pt x="0" y="4667"/>
                    </a:cubicBezTo>
                    <a:cubicBezTo>
                      <a:pt x="0" y="2096"/>
                      <a:pt x="2096" y="0"/>
                      <a:pt x="4667" y="0"/>
                    </a:cubicBezTo>
                    <a:lnTo>
                      <a:pt x="1712690" y="0"/>
                    </a:lnTo>
                    <a:cubicBezTo>
                      <a:pt x="1715262" y="0"/>
                      <a:pt x="1717357" y="2096"/>
                      <a:pt x="1717357" y="4667"/>
                    </a:cubicBezTo>
                    <a:cubicBezTo>
                      <a:pt x="1717357" y="7239"/>
                      <a:pt x="1715262" y="9335"/>
                      <a:pt x="1712690"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7" name="Google Shape;4767;p46"/>
              <p:cNvSpPr/>
              <p:nvPr/>
            </p:nvSpPr>
            <p:spPr>
              <a:xfrm>
                <a:off x="4929187" y="4912422"/>
                <a:ext cx="1717357" cy="9334"/>
              </a:xfrm>
              <a:custGeom>
                <a:avLst/>
                <a:gdLst/>
                <a:ahLst/>
                <a:cxnLst/>
                <a:rect l="l" t="t" r="r" b="b"/>
                <a:pathLst>
                  <a:path w="1717357" h="9334" extrusionOk="0">
                    <a:moveTo>
                      <a:pt x="1712690" y="9335"/>
                    </a:moveTo>
                    <a:lnTo>
                      <a:pt x="4667" y="9335"/>
                    </a:lnTo>
                    <a:cubicBezTo>
                      <a:pt x="2096" y="9335"/>
                      <a:pt x="0" y="7239"/>
                      <a:pt x="0" y="4667"/>
                    </a:cubicBezTo>
                    <a:cubicBezTo>
                      <a:pt x="0" y="2096"/>
                      <a:pt x="2096" y="0"/>
                      <a:pt x="4667" y="0"/>
                    </a:cubicBezTo>
                    <a:lnTo>
                      <a:pt x="1712690" y="0"/>
                    </a:lnTo>
                    <a:cubicBezTo>
                      <a:pt x="1715262" y="0"/>
                      <a:pt x="1717357" y="2096"/>
                      <a:pt x="1717357" y="4667"/>
                    </a:cubicBezTo>
                    <a:cubicBezTo>
                      <a:pt x="1717357" y="7239"/>
                      <a:pt x="1715262" y="9335"/>
                      <a:pt x="1712690"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8" name="Google Shape;4768;p46"/>
              <p:cNvSpPr/>
              <p:nvPr/>
            </p:nvSpPr>
            <p:spPr>
              <a:xfrm>
                <a:off x="4929187" y="5006148"/>
                <a:ext cx="1717357" cy="9334"/>
              </a:xfrm>
              <a:custGeom>
                <a:avLst/>
                <a:gdLst/>
                <a:ahLst/>
                <a:cxnLst/>
                <a:rect l="l" t="t" r="r" b="b"/>
                <a:pathLst>
                  <a:path w="1717357" h="9334" extrusionOk="0">
                    <a:moveTo>
                      <a:pt x="1712690" y="9335"/>
                    </a:moveTo>
                    <a:lnTo>
                      <a:pt x="4667" y="9335"/>
                    </a:lnTo>
                    <a:cubicBezTo>
                      <a:pt x="2096" y="9335"/>
                      <a:pt x="0" y="7239"/>
                      <a:pt x="0" y="4667"/>
                    </a:cubicBezTo>
                    <a:cubicBezTo>
                      <a:pt x="0" y="2096"/>
                      <a:pt x="2096" y="0"/>
                      <a:pt x="4667" y="0"/>
                    </a:cubicBezTo>
                    <a:lnTo>
                      <a:pt x="1712690" y="0"/>
                    </a:lnTo>
                    <a:cubicBezTo>
                      <a:pt x="1715262" y="0"/>
                      <a:pt x="1717357" y="2096"/>
                      <a:pt x="1717357" y="4667"/>
                    </a:cubicBezTo>
                    <a:cubicBezTo>
                      <a:pt x="1717357" y="7239"/>
                      <a:pt x="1715262" y="9335"/>
                      <a:pt x="1712690" y="9335"/>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9" name="Google Shape;4769;p46"/>
              <p:cNvSpPr/>
              <p:nvPr/>
            </p:nvSpPr>
            <p:spPr>
              <a:xfrm>
                <a:off x="4929187" y="5099875"/>
                <a:ext cx="1717357" cy="9334"/>
              </a:xfrm>
              <a:custGeom>
                <a:avLst/>
                <a:gdLst/>
                <a:ahLst/>
                <a:cxnLst/>
                <a:rect l="l" t="t" r="r" b="b"/>
                <a:pathLst>
                  <a:path w="1717357" h="9334" extrusionOk="0">
                    <a:moveTo>
                      <a:pt x="1712690" y="9334"/>
                    </a:moveTo>
                    <a:lnTo>
                      <a:pt x="4667" y="9334"/>
                    </a:lnTo>
                    <a:cubicBezTo>
                      <a:pt x="2096" y="9334"/>
                      <a:pt x="0" y="7239"/>
                      <a:pt x="0" y="4667"/>
                    </a:cubicBezTo>
                    <a:cubicBezTo>
                      <a:pt x="0" y="2096"/>
                      <a:pt x="2096" y="0"/>
                      <a:pt x="4667" y="0"/>
                    </a:cubicBezTo>
                    <a:lnTo>
                      <a:pt x="1712690" y="0"/>
                    </a:lnTo>
                    <a:cubicBezTo>
                      <a:pt x="1715262" y="0"/>
                      <a:pt x="1717357" y="2096"/>
                      <a:pt x="1717357" y="4667"/>
                    </a:cubicBezTo>
                    <a:cubicBezTo>
                      <a:pt x="1717357" y="7239"/>
                      <a:pt x="1715262" y="9334"/>
                      <a:pt x="1712690" y="933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0" name="Google Shape;4770;p46"/>
              <p:cNvSpPr/>
              <p:nvPr/>
            </p:nvSpPr>
            <p:spPr>
              <a:xfrm>
                <a:off x="4929187" y="5193601"/>
                <a:ext cx="1717357" cy="9334"/>
              </a:xfrm>
              <a:custGeom>
                <a:avLst/>
                <a:gdLst/>
                <a:ahLst/>
                <a:cxnLst/>
                <a:rect l="l" t="t" r="r" b="b"/>
                <a:pathLst>
                  <a:path w="1717357" h="9334" extrusionOk="0">
                    <a:moveTo>
                      <a:pt x="1712690" y="9334"/>
                    </a:moveTo>
                    <a:lnTo>
                      <a:pt x="4667" y="9334"/>
                    </a:lnTo>
                    <a:cubicBezTo>
                      <a:pt x="2096" y="9334"/>
                      <a:pt x="0" y="7239"/>
                      <a:pt x="0" y="4667"/>
                    </a:cubicBezTo>
                    <a:cubicBezTo>
                      <a:pt x="0" y="2096"/>
                      <a:pt x="2096" y="0"/>
                      <a:pt x="4667" y="0"/>
                    </a:cubicBezTo>
                    <a:lnTo>
                      <a:pt x="1712690" y="0"/>
                    </a:lnTo>
                    <a:cubicBezTo>
                      <a:pt x="1715262" y="0"/>
                      <a:pt x="1717357" y="2096"/>
                      <a:pt x="1717357" y="4667"/>
                    </a:cubicBezTo>
                    <a:cubicBezTo>
                      <a:pt x="1717357" y="7239"/>
                      <a:pt x="1715262" y="9334"/>
                      <a:pt x="1712690" y="933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1" name="Google Shape;4771;p46"/>
              <p:cNvSpPr/>
              <p:nvPr/>
            </p:nvSpPr>
            <p:spPr>
              <a:xfrm>
                <a:off x="4929187" y="5287327"/>
                <a:ext cx="1717357" cy="9334"/>
              </a:xfrm>
              <a:custGeom>
                <a:avLst/>
                <a:gdLst/>
                <a:ahLst/>
                <a:cxnLst/>
                <a:rect l="l" t="t" r="r" b="b"/>
                <a:pathLst>
                  <a:path w="1717357" h="9334" extrusionOk="0">
                    <a:moveTo>
                      <a:pt x="1712690" y="9334"/>
                    </a:moveTo>
                    <a:lnTo>
                      <a:pt x="4667" y="9334"/>
                    </a:lnTo>
                    <a:cubicBezTo>
                      <a:pt x="2096" y="9334"/>
                      <a:pt x="0" y="7239"/>
                      <a:pt x="0" y="4667"/>
                    </a:cubicBezTo>
                    <a:cubicBezTo>
                      <a:pt x="0" y="2096"/>
                      <a:pt x="2096" y="0"/>
                      <a:pt x="4667" y="0"/>
                    </a:cubicBezTo>
                    <a:lnTo>
                      <a:pt x="1712690" y="0"/>
                    </a:lnTo>
                    <a:cubicBezTo>
                      <a:pt x="1715262" y="0"/>
                      <a:pt x="1717357" y="2096"/>
                      <a:pt x="1717357" y="4667"/>
                    </a:cubicBezTo>
                    <a:cubicBezTo>
                      <a:pt x="1717357" y="7239"/>
                      <a:pt x="1715262" y="9334"/>
                      <a:pt x="1712690" y="933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72" name="Google Shape;4772;p46"/>
            <p:cNvGrpSpPr/>
            <p:nvPr/>
          </p:nvGrpSpPr>
          <p:grpSpPr>
            <a:xfrm>
              <a:off x="6019704" y="3073009"/>
              <a:ext cx="703611" cy="596306"/>
              <a:chOff x="6019704" y="3073009"/>
              <a:chExt cx="703611" cy="596306"/>
            </a:xfrm>
          </p:grpSpPr>
          <p:sp>
            <p:nvSpPr>
              <p:cNvPr id="4773" name="Google Shape;4773;p46"/>
              <p:cNvSpPr/>
              <p:nvPr/>
            </p:nvSpPr>
            <p:spPr>
              <a:xfrm>
                <a:off x="6019704" y="3148992"/>
                <a:ext cx="703611" cy="520323"/>
              </a:xfrm>
              <a:custGeom>
                <a:avLst/>
                <a:gdLst/>
                <a:ahLst/>
                <a:cxnLst/>
                <a:rect l="l" t="t" r="r" b="b"/>
                <a:pathLst>
                  <a:path w="703611" h="520323" extrusionOk="0">
                    <a:moveTo>
                      <a:pt x="579406" y="178661"/>
                    </a:moveTo>
                    <a:cubicBezTo>
                      <a:pt x="525780" y="188567"/>
                      <a:pt x="479965" y="225334"/>
                      <a:pt x="448723" y="269911"/>
                    </a:cubicBezTo>
                    <a:cubicBezTo>
                      <a:pt x="433769" y="291342"/>
                      <a:pt x="418624" y="316869"/>
                      <a:pt x="393002" y="322203"/>
                    </a:cubicBezTo>
                    <a:cubicBezTo>
                      <a:pt x="374237" y="326108"/>
                      <a:pt x="354616" y="317155"/>
                      <a:pt x="340900" y="303725"/>
                    </a:cubicBezTo>
                    <a:cubicBezTo>
                      <a:pt x="327184" y="290294"/>
                      <a:pt x="318326" y="272864"/>
                      <a:pt x="309563" y="255719"/>
                    </a:cubicBezTo>
                    <a:cubicBezTo>
                      <a:pt x="276701" y="191044"/>
                      <a:pt x="243935" y="126274"/>
                      <a:pt x="211074" y="61599"/>
                    </a:cubicBezTo>
                    <a:cubicBezTo>
                      <a:pt x="195644" y="31119"/>
                      <a:pt x="171260" y="-4409"/>
                      <a:pt x="137351" y="449"/>
                    </a:cubicBezTo>
                    <a:cubicBezTo>
                      <a:pt x="118967" y="3116"/>
                      <a:pt x="104680" y="17498"/>
                      <a:pt x="92297" y="31405"/>
                    </a:cubicBezTo>
                    <a:cubicBezTo>
                      <a:pt x="59531" y="67886"/>
                      <a:pt x="28766" y="106176"/>
                      <a:pt x="0" y="145991"/>
                    </a:cubicBezTo>
                    <a:lnTo>
                      <a:pt x="0" y="520323"/>
                    </a:lnTo>
                    <a:lnTo>
                      <a:pt x="703612" y="520323"/>
                    </a:lnTo>
                    <a:lnTo>
                      <a:pt x="703612" y="214856"/>
                    </a:lnTo>
                    <a:cubicBezTo>
                      <a:pt x="672370" y="183615"/>
                      <a:pt x="623411" y="170470"/>
                      <a:pt x="579215" y="178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4" name="Google Shape;4774;p46"/>
              <p:cNvSpPr/>
              <p:nvPr/>
            </p:nvSpPr>
            <p:spPr>
              <a:xfrm rot="-798371">
                <a:off x="6371113" y="3090987"/>
                <a:ext cx="176855" cy="176855"/>
              </a:xfrm>
              <a:custGeom>
                <a:avLst/>
                <a:gdLst/>
                <a:ahLst/>
                <a:cxnLst/>
                <a:rect l="l" t="t" r="r" b="b"/>
                <a:pathLst>
                  <a:path w="176974" h="176974" extrusionOk="0">
                    <a:moveTo>
                      <a:pt x="176975" y="88487"/>
                    </a:moveTo>
                    <a:cubicBezTo>
                      <a:pt x="176975" y="137357"/>
                      <a:pt x="137358" y="176974"/>
                      <a:pt x="88487" y="176974"/>
                    </a:cubicBezTo>
                    <a:cubicBezTo>
                      <a:pt x="39617" y="176974"/>
                      <a:pt x="0" y="137357"/>
                      <a:pt x="0" y="88487"/>
                    </a:cubicBezTo>
                    <a:cubicBezTo>
                      <a:pt x="0" y="39617"/>
                      <a:pt x="39617" y="0"/>
                      <a:pt x="88487" y="0"/>
                    </a:cubicBezTo>
                    <a:cubicBezTo>
                      <a:pt x="137358" y="0"/>
                      <a:pt x="176975" y="39617"/>
                      <a:pt x="176975" y="884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784" name="Google Shape;4784;p46"/>
          <p:cNvGrpSpPr/>
          <p:nvPr/>
        </p:nvGrpSpPr>
        <p:grpSpPr>
          <a:xfrm flipH="1">
            <a:off x="6061862" y="2960122"/>
            <a:ext cx="2824742" cy="1686438"/>
            <a:chOff x="3652252" y="3478720"/>
            <a:chExt cx="3433502" cy="2049882"/>
          </a:xfrm>
        </p:grpSpPr>
        <p:grpSp>
          <p:nvGrpSpPr>
            <p:cNvPr id="4785" name="Google Shape;4785;p46"/>
            <p:cNvGrpSpPr/>
            <p:nvPr/>
          </p:nvGrpSpPr>
          <p:grpSpPr>
            <a:xfrm>
              <a:off x="3652252" y="3478720"/>
              <a:ext cx="3433502" cy="2049303"/>
              <a:chOff x="3652252" y="3478720"/>
              <a:chExt cx="3433502" cy="2049303"/>
            </a:xfrm>
          </p:grpSpPr>
          <p:sp>
            <p:nvSpPr>
              <p:cNvPr id="4786" name="Google Shape;4786;p46"/>
              <p:cNvSpPr/>
              <p:nvPr/>
            </p:nvSpPr>
            <p:spPr>
              <a:xfrm>
                <a:off x="5700596" y="4599621"/>
                <a:ext cx="788727" cy="845058"/>
              </a:xfrm>
              <a:custGeom>
                <a:avLst/>
                <a:gdLst/>
                <a:ahLst/>
                <a:cxnLst/>
                <a:rect l="l" t="t" r="r" b="b"/>
                <a:pathLst>
                  <a:path w="788727" h="845058" extrusionOk="0">
                    <a:moveTo>
                      <a:pt x="646578" y="845058"/>
                    </a:moveTo>
                    <a:cubicBezTo>
                      <a:pt x="643435" y="845058"/>
                      <a:pt x="640196" y="844963"/>
                      <a:pt x="637053" y="844772"/>
                    </a:cubicBezTo>
                    <a:lnTo>
                      <a:pt x="142134" y="812006"/>
                    </a:lnTo>
                    <a:cubicBezTo>
                      <a:pt x="68315" y="807149"/>
                      <a:pt x="10594" y="746474"/>
                      <a:pt x="9260" y="672560"/>
                    </a:cubicBezTo>
                    <a:lnTo>
                      <a:pt x="21" y="144780"/>
                    </a:lnTo>
                    <a:cubicBezTo>
                      <a:pt x="-1312" y="66199"/>
                      <a:pt x="61172" y="1429"/>
                      <a:pt x="139753" y="0"/>
                    </a:cubicBezTo>
                    <a:cubicBezTo>
                      <a:pt x="140610" y="0"/>
                      <a:pt x="141467" y="0"/>
                      <a:pt x="142324" y="0"/>
                    </a:cubicBezTo>
                    <a:cubicBezTo>
                      <a:pt x="219763" y="0"/>
                      <a:pt x="283104" y="62008"/>
                      <a:pt x="284533" y="139732"/>
                    </a:cubicBezTo>
                    <a:lnTo>
                      <a:pt x="291486" y="536734"/>
                    </a:lnTo>
                    <a:lnTo>
                      <a:pt x="655913" y="560832"/>
                    </a:lnTo>
                    <a:cubicBezTo>
                      <a:pt x="734303" y="566071"/>
                      <a:pt x="793644" y="633794"/>
                      <a:pt x="788405" y="712184"/>
                    </a:cubicBezTo>
                    <a:cubicBezTo>
                      <a:pt x="783452" y="787337"/>
                      <a:pt x="720873" y="845058"/>
                      <a:pt x="646578" y="845058"/>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7" name="Google Shape;4787;p46"/>
              <p:cNvSpPr/>
              <p:nvPr/>
            </p:nvSpPr>
            <p:spPr>
              <a:xfrm>
                <a:off x="5669063" y="4530279"/>
                <a:ext cx="334448" cy="337756"/>
              </a:xfrm>
              <a:custGeom>
                <a:avLst/>
                <a:gdLst/>
                <a:ahLst/>
                <a:cxnLst/>
                <a:rect l="l" t="t" r="r" b="b"/>
                <a:pathLst>
                  <a:path w="334448" h="337756" extrusionOk="0">
                    <a:moveTo>
                      <a:pt x="2788" y="337756"/>
                    </a:moveTo>
                    <a:lnTo>
                      <a:pt x="334449" y="332232"/>
                    </a:lnTo>
                    <a:lnTo>
                      <a:pt x="331687" y="164306"/>
                    </a:lnTo>
                    <a:cubicBezTo>
                      <a:pt x="330163" y="72771"/>
                      <a:pt x="271965" y="6001"/>
                      <a:pt x="175191" y="0"/>
                    </a:cubicBezTo>
                    <a:lnTo>
                      <a:pt x="155664" y="0"/>
                    </a:lnTo>
                    <a:cubicBezTo>
                      <a:pt x="64129" y="1524"/>
                      <a:pt x="-1498" y="78200"/>
                      <a:pt x="26" y="169831"/>
                    </a:cubicBezTo>
                    <a:lnTo>
                      <a:pt x="2788" y="33775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788" name="Google Shape;4788;p46"/>
              <p:cNvGrpSpPr/>
              <p:nvPr/>
            </p:nvGrpSpPr>
            <p:grpSpPr>
              <a:xfrm>
                <a:off x="4581429" y="3493293"/>
                <a:ext cx="521017" cy="823341"/>
                <a:chOff x="4581429" y="3493293"/>
                <a:chExt cx="521017" cy="823341"/>
              </a:xfrm>
            </p:grpSpPr>
            <p:grpSp>
              <p:nvGrpSpPr>
                <p:cNvPr id="4789" name="Google Shape;4789;p46"/>
                <p:cNvGrpSpPr/>
                <p:nvPr/>
              </p:nvGrpSpPr>
              <p:grpSpPr>
                <a:xfrm>
                  <a:off x="4581429" y="3493293"/>
                  <a:ext cx="521017" cy="823341"/>
                  <a:chOff x="4581429" y="3493293"/>
                  <a:chExt cx="521017" cy="823341"/>
                </a:xfrm>
              </p:grpSpPr>
              <p:sp>
                <p:nvSpPr>
                  <p:cNvPr id="4790" name="Google Shape;4790;p46"/>
                  <p:cNvSpPr/>
                  <p:nvPr/>
                </p:nvSpPr>
                <p:spPr>
                  <a:xfrm>
                    <a:off x="4581429" y="3515772"/>
                    <a:ext cx="498729" cy="800862"/>
                  </a:xfrm>
                  <a:custGeom>
                    <a:avLst/>
                    <a:gdLst/>
                    <a:ahLst/>
                    <a:cxnLst/>
                    <a:rect l="l" t="t" r="r" b="b"/>
                    <a:pathLst>
                      <a:path w="498729" h="800862" extrusionOk="0">
                        <a:moveTo>
                          <a:pt x="0" y="563309"/>
                        </a:moveTo>
                        <a:lnTo>
                          <a:pt x="69342" y="493490"/>
                        </a:lnTo>
                        <a:cubicBezTo>
                          <a:pt x="108966" y="453581"/>
                          <a:pt x="129635" y="398526"/>
                          <a:pt x="126111" y="342328"/>
                        </a:cubicBezTo>
                        <a:lnTo>
                          <a:pt x="110871" y="103251"/>
                        </a:lnTo>
                        <a:cubicBezTo>
                          <a:pt x="108394" y="64865"/>
                          <a:pt x="122492" y="27242"/>
                          <a:pt x="149638" y="0"/>
                        </a:cubicBezTo>
                        <a:lnTo>
                          <a:pt x="149638" y="0"/>
                        </a:lnTo>
                        <a:lnTo>
                          <a:pt x="498729" y="539496"/>
                        </a:lnTo>
                        <a:lnTo>
                          <a:pt x="239173" y="800862"/>
                        </a:lnTo>
                        <a:lnTo>
                          <a:pt x="95" y="563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1" name="Google Shape;4791;p46"/>
                  <p:cNvSpPr/>
                  <p:nvPr/>
                </p:nvSpPr>
                <p:spPr>
                  <a:xfrm>
                    <a:off x="4731162" y="3493293"/>
                    <a:ext cx="371284" cy="561975"/>
                  </a:xfrm>
                  <a:custGeom>
                    <a:avLst/>
                    <a:gdLst/>
                    <a:ahLst/>
                    <a:cxnLst/>
                    <a:rect l="l" t="t" r="r" b="b"/>
                    <a:pathLst>
                      <a:path w="371284" h="561975" extrusionOk="0">
                        <a:moveTo>
                          <a:pt x="22193" y="0"/>
                        </a:moveTo>
                        <a:lnTo>
                          <a:pt x="371284" y="539496"/>
                        </a:lnTo>
                        <a:lnTo>
                          <a:pt x="348901" y="561975"/>
                        </a:lnTo>
                        <a:lnTo>
                          <a:pt x="0" y="22670"/>
                        </a:lnTo>
                        <a:cubicBezTo>
                          <a:pt x="6667" y="15335"/>
                          <a:pt x="14192" y="8001"/>
                          <a:pt x="221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92" name="Google Shape;4792;p46"/>
                <p:cNvSpPr/>
                <p:nvPr/>
              </p:nvSpPr>
              <p:spPr>
                <a:xfrm>
                  <a:off x="4828603" y="4073365"/>
                  <a:ext cx="92595" cy="92678"/>
                </a:xfrm>
                <a:custGeom>
                  <a:avLst/>
                  <a:gdLst/>
                  <a:ahLst/>
                  <a:cxnLst/>
                  <a:rect l="l" t="t" r="r" b="b"/>
                  <a:pathLst>
                    <a:path w="92595" h="92678" extrusionOk="0">
                      <a:moveTo>
                        <a:pt x="46387" y="92583"/>
                      </a:moveTo>
                      <a:cubicBezTo>
                        <a:pt x="34100" y="92583"/>
                        <a:pt x="22479" y="87821"/>
                        <a:pt x="13716" y="79153"/>
                      </a:cubicBezTo>
                      <a:cubicBezTo>
                        <a:pt x="4953" y="70390"/>
                        <a:pt x="95" y="58864"/>
                        <a:pt x="0" y="46482"/>
                      </a:cubicBezTo>
                      <a:cubicBezTo>
                        <a:pt x="0" y="34100"/>
                        <a:pt x="4763" y="22479"/>
                        <a:pt x="13430" y="13716"/>
                      </a:cubicBezTo>
                      <a:cubicBezTo>
                        <a:pt x="22193" y="4953"/>
                        <a:pt x="33814" y="95"/>
                        <a:pt x="46101" y="0"/>
                      </a:cubicBezTo>
                      <a:lnTo>
                        <a:pt x="46292" y="0"/>
                      </a:lnTo>
                      <a:cubicBezTo>
                        <a:pt x="58579" y="0"/>
                        <a:pt x="70199" y="4763"/>
                        <a:pt x="78962" y="13430"/>
                      </a:cubicBezTo>
                      <a:cubicBezTo>
                        <a:pt x="97060" y="31433"/>
                        <a:pt x="97155" y="60865"/>
                        <a:pt x="79153" y="78962"/>
                      </a:cubicBezTo>
                      <a:cubicBezTo>
                        <a:pt x="70390" y="87725"/>
                        <a:pt x="58769" y="92583"/>
                        <a:pt x="46482" y="92678"/>
                      </a:cubicBezTo>
                      <a:lnTo>
                        <a:pt x="46292" y="92678"/>
                      </a:lnTo>
                      <a:close/>
                      <a:moveTo>
                        <a:pt x="46387" y="8001"/>
                      </a:moveTo>
                      <a:lnTo>
                        <a:pt x="46292" y="8001"/>
                      </a:lnTo>
                      <a:cubicBezTo>
                        <a:pt x="36100" y="8001"/>
                        <a:pt x="26479" y="12002"/>
                        <a:pt x="19336" y="19336"/>
                      </a:cubicBezTo>
                      <a:cubicBezTo>
                        <a:pt x="4477" y="34290"/>
                        <a:pt x="4572" y="58579"/>
                        <a:pt x="19526" y="73343"/>
                      </a:cubicBezTo>
                      <a:cubicBezTo>
                        <a:pt x="26765" y="80486"/>
                        <a:pt x="36481" y="84296"/>
                        <a:pt x="46577" y="84392"/>
                      </a:cubicBezTo>
                      <a:cubicBezTo>
                        <a:pt x="56769" y="84392"/>
                        <a:pt x="66389" y="80391"/>
                        <a:pt x="73533" y="73152"/>
                      </a:cubicBezTo>
                      <a:cubicBezTo>
                        <a:pt x="88392" y="58198"/>
                        <a:pt x="88297" y="33909"/>
                        <a:pt x="73342" y="19050"/>
                      </a:cubicBezTo>
                      <a:cubicBezTo>
                        <a:pt x="66104" y="11906"/>
                        <a:pt x="56579" y="7906"/>
                        <a:pt x="46387" y="79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3" name="Google Shape;4793;p46"/>
                <p:cNvSpPr/>
                <p:nvPr/>
              </p:nvSpPr>
              <p:spPr>
                <a:xfrm>
                  <a:off x="4686966" y="3777423"/>
                  <a:ext cx="74580" cy="9239"/>
                </a:xfrm>
                <a:custGeom>
                  <a:avLst/>
                  <a:gdLst/>
                  <a:ahLst/>
                  <a:cxnLst/>
                  <a:rect l="l" t="t" r="r" b="b"/>
                  <a:pathLst>
                    <a:path w="74580" h="9239" extrusionOk="0">
                      <a:moveTo>
                        <a:pt x="70485" y="9239"/>
                      </a:moveTo>
                      <a:lnTo>
                        <a:pt x="70485" y="9239"/>
                      </a:lnTo>
                      <a:lnTo>
                        <a:pt x="4000" y="8096"/>
                      </a:lnTo>
                      <a:cubicBezTo>
                        <a:pt x="1810" y="8096"/>
                        <a:pt x="0" y="6191"/>
                        <a:pt x="0" y="4001"/>
                      </a:cubicBezTo>
                      <a:cubicBezTo>
                        <a:pt x="0" y="1810"/>
                        <a:pt x="1714" y="286"/>
                        <a:pt x="4096" y="0"/>
                      </a:cubicBezTo>
                      <a:lnTo>
                        <a:pt x="70580" y="1143"/>
                      </a:lnTo>
                      <a:cubicBezTo>
                        <a:pt x="72771"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4" name="Google Shape;4794;p46"/>
                <p:cNvSpPr/>
                <p:nvPr/>
              </p:nvSpPr>
              <p:spPr>
                <a:xfrm>
                  <a:off x="4688871" y="3819048"/>
                  <a:ext cx="74580" cy="9239"/>
                </a:xfrm>
                <a:custGeom>
                  <a:avLst/>
                  <a:gdLst/>
                  <a:ahLst/>
                  <a:cxnLst/>
                  <a:rect l="l" t="t" r="r" b="b"/>
                  <a:pathLst>
                    <a:path w="74580" h="9239" extrusionOk="0">
                      <a:moveTo>
                        <a:pt x="70485" y="9239"/>
                      </a:moveTo>
                      <a:lnTo>
                        <a:pt x="70485" y="9239"/>
                      </a:lnTo>
                      <a:lnTo>
                        <a:pt x="4000" y="8096"/>
                      </a:lnTo>
                      <a:cubicBezTo>
                        <a:pt x="1714" y="8096"/>
                        <a:pt x="0" y="6191"/>
                        <a:pt x="0" y="4000"/>
                      </a:cubicBezTo>
                      <a:cubicBezTo>
                        <a:pt x="0" y="1714"/>
                        <a:pt x="2000" y="95"/>
                        <a:pt x="4096" y="0"/>
                      </a:cubicBezTo>
                      <a:lnTo>
                        <a:pt x="70580" y="1143"/>
                      </a:lnTo>
                      <a:cubicBezTo>
                        <a:pt x="72866"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5" name="Google Shape;4795;p46"/>
                <p:cNvSpPr/>
                <p:nvPr/>
              </p:nvSpPr>
              <p:spPr>
                <a:xfrm>
                  <a:off x="4690487" y="3862070"/>
                  <a:ext cx="74313" cy="12889"/>
                </a:xfrm>
                <a:custGeom>
                  <a:avLst/>
                  <a:gdLst/>
                  <a:ahLst/>
                  <a:cxnLst/>
                  <a:rect l="l" t="t" r="r" b="b"/>
                  <a:pathLst>
                    <a:path w="74313" h="12889" extrusionOk="0">
                      <a:moveTo>
                        <a:pt x="70394" y="12795"/>
                      </a:moveTo>
                      <a:cubicBezTo>
                        <a:pt x="70394" y="12795"/>
                        <a:pt x="70203" y="12795"/>
                        <a:pt x="70108" y="12795"/>
                      </a:cubicBezTo>
                      <a:lnTo>
                        <a:pt x="3814" y="8127"/>
                      </a:lnTo>
                      <a:cubicBezTo>
                        <a:pt x="1623" y="7937"/>
                        <a:pt x="-92" y="6032"/>
                        <a:pt x="4" y="3746"/>
                      </a:cubicBezTo>
                      <a:cubicBezTo>
                        <a:pt x="194" y="1460"/>
                        <a:pt x="2290" y="-255"/>
                        <a:pt x="4290" y="31"/>
                      </a:cubicBezTo>
                      <a:lnTo>
                        <a:pt x="70584" y="4698"/>
                      </a:lnTo>
                      <a:cubicBezTo>
                        <a:pt x="72775" y="4889"/>
                        <a:pt x="74489" y="6794"/>
                        <a:pt x="74299" y="9080"/>
                      </a:cubicBezTo>
                      <a:cubicBezTo>
                        <a:pt x="74108" y="11176"/>
                        <a:pt x="72394" y="12890"/>
                        <a:pt x="70298" y="128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6" name="Google Shape;4796;p46"/>
                <p:cNvSpPr/>
                <p:nvPr/>
              </p:nvSpPr>
              <p:spPr>
                <a:xfrm>
                  <a:off x="4687537" y="3900836"/>
                  <a:ext cx="72963" cy="22700"/>
                </a:xfrm>
                <a:custGeom>
                  <a:avLst/>
                  <a:gdLst/>
                  <a:ahLst/>
                  <a:cxnLst/>
                  <a:rect l="l" t="t" r="r" b="b"/>
                  <a:pathLst>
                    <a:path w="72963" h="22700" extrusionOk="0">
                      <a:moveTo>
                        <a:pt x="68867" y="22701"/>
                      </a:moveTo>
                      <a:cubicBezTo>
                        <a:pt x="68867" y="22701"/>
                        <a:pt x="68295" y="22701"/>
                        <a:pt x="68010" y="22605"/>
                      </a:cubicBezTo>
                      <a:lnTo>
                        <a:pt x="3144" y="8032"/>
                      </a:lnTo>
                      <a:cubicBezTo>
                        <a:pt x="954" y="7556"/>
                        <a:pt x="-380" y="5365"/>
                        <a:pt x="96" y="3174"/>
                      </a:cubicBezTo>
                      <a:cubicBezTo>
                        <a:pt x="573" y="984"/>
                        <a:pt x="2763" y="-445"/>
                        <a:pt x="4954" y="126"/>
                      </a:cubicBezTo>
                      <a:lnTo>
                        <a:pt x="69819" y="14700"/>
                      </a:lnTo>
                      <a:cubicBezTo>
                        <a:pt x="72010" y="15176"/>
                        <a:pt x="73344" y="17367"/>
                        <a:pt x="72867" y="19557"/>
                      </a:cubicBezTo>
                      <a:cubicBezTo>
                        <a:pt x="72486" y="21463"/>
                        <a:pt x="70772" y="22701"/>
                        <a:pt x="68867" y="22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7" name="Google Shape;4797;p46"/>
                <p:cNvSpPr/>
                <p:nvPr/>
              </p:nvSpPr>
              <p:spPr>
                <a:xfrm>
                  <a:off x="4693528" y="3600820"/>
                  <a:ext cx="119463" cy="104499"/>
                </a:xfrm>
                <a:custGeom>
                  <a:avLst/>
                  <a:gdLst/>
                  <a:ahLst/>
                  <a:cxnLst/>
                  <a:rect l="l" t="t" r="r" b="b"/>
                  <a:pathLst>
                    <a:path w="119463" h="104499" extrusionOk="0">
                      <a:moveTo>
                        <a:pt x="4010" y="104499"/>
                      </a:moveTo>
                      <a:cubicBezTo>
                        <a:pt x="2867" y="104499"/>
                        <a:pt x="1725" y="104023"/>
                        <a:pt x="963" y="103071"/>
                      </a:cubicBezTo>
                      <a:cubicBezTo>
                        <a:pt x="-466" y="101356"/>
                        <a:pt x="-276" y="98784"/>
                        <a:pt x="1343" y="97355"/>
                      </a:cubicBezTo>
                      <a:lnTo>
                        <a:pt x="112786" y="963"/>
                      </a:lnTo>
                      <a:cubicBezTo>
                        <a:pt x="114501" y="-466"/>
                        <a:pt x="117072" y="-276"/>
                        <a:pt x="118501" y="1343"/>
                      </a:cubicBezTo>
                      <a:cubicBezTo>
                        <a:pt x="119930" y="3058"/>
                        <a:pt x="119739" y="5630"/>
                        <a:pt x="118120" y="7059"/>
                      </a:cubicBezTo>
                      <a:lnTo>
                        <a:pt x="6678" y="103451"/>
                      </a:lnTo>
                      <a:cubicBezTo>
                        <a:pt x="5916" y="104118"/>
                        <a:pt x="4963" y="104404"/>
                        <a:pt x="4010" y="104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8" name="Google Shape;4798;p46"/>
                <p:cNvSpPr/>
                <p:nvPr/>
              </p:nvSpPr>
              <p:spPr>
                <a:xfrm>
                  <a:off x="4779846" y="3622463"/>
                  <a:ext cx="291348" cy="449950"/>
                </a:xfrm>
                <a:custGeom>
                  <a:avLst/>
                  <a:gdLst/>
                  <a:ahLst/>
                  <a:cxnLst/>
                  <a:rect l="l" t="t" r="r" b="b"/>
                  <a:pathLst>
                    <a:path w="291348" h="449950" extrusionOk="0">
                      <a:moveTo>
                        <a:pt x="287263" y="449950"/>
                      </a:moveTo>
                      <a:cubicBezTo>
                        <a:pt x="285930" y="449950"/>
                        <a:pt x="284596" y="449284"/>
                        <a:pt x="283834" y="448045"/>
                      </a:cubicBezTo>
                      <a:lnTo>
                        <a:pt x="656" y="6276"/>
                      </a:lnTo>
                      <a:cubicBezTo>
                        <a:pt x="-582" y="4371"/>
                        <a:pt x="-11" y="1894"/>
                        <a:pt x="1894" y="656"/>
                      </a:cubicBezTo>
                      <a:cubicBezTo>
                        <a:pt x="3799" y="-582"/>
                        <a:pt x="6276" y="-11"/>
                        <a:pt x="7514" y="1894"/>
                      </a:cubicBezTo>
                      <a:lnTo>
                        <a:pt x="290692" y="443664"/>
                      </a:lnTo>
                      <a:cubicBezTo>
                        <a:pt x="291930" y="445569"/>
                        <a:pt x="291359" y="448045"/>
                        <a:pt x="289454" y="449284"/>
                      </a:cubicBezTo>
                      <a:cubicBezTo>
                        <a:pt x="288787" y="449760"/>
                        <a:pt x="288025" y="449950"/>
                        <a:pt x="287263" y="4499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99" name="Google Shape;4799;p46"/>
              <p:cNvSpPr/>
              <p:nvPr/>
            </p:nvSpPr>
            <p:spPr>
              <a:xfrm>
                <a:off x="4029251" y="3969162"/>
                <a:ext cx="1483437" cy="1493329"/>
              </a:xfrm>
              <a:custGeom>
                <a:avLst/>
                <a:gdLst/>
                <a:ahLst/>
                <a:cxnLst/>
                <a:rect l="l" t="t" r="r" b="b"/>
                <a:pathLst>
                  <a:path w="1483437" h="1493329" extrusionOk="0">
                    <a:moveTo>
                      <a:pt x="1483342" y="1493139"/>
                    </a:moveTo>
                    <a:lnTo>
                      <a:pt x="268714" y="1493139"/>
                    </a:lnTo>
                    <a:cubicBezTo>
                      <a:pt x="180894" y="1493139"/>
                      <a:pt x="98502" y="1450181"/>
                      <a:pt x="48306" y="1378077"/>
                    </a:cubicBezTo>
                    <a:cubicBezTo>
                      <a:pt x="-1986" y="1305973"/>
                      <a:pt x="-13797" y="1213866"/>
                      <a:pt x="16587" y="1131475"/>
                    </a:cubicBezTo>
                    <a:lnTo>
                      <a:pt x="427591" y="0"/>
                    </a:lnTo>
                    <a:lnTo>
                      <a:pt x="1040811" y="226124"/>
                    </a:lnTo>
                    <a:lnTo>
                      <a:pt x="593517" y="955738"/>
                    </a:lnTo>
                    <a:lnTo>
                      <a:pt x="1422668" y="870109"/>
                    </a:lnTo>
                    <a:lnTo>
                      <a:pt x="1483438" y="1493330"/>
                    </a:ln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0" name="Google Shape;4800;p46"/>
              <p:cNvSpPr/>
              <p:nvPr/>
            </p:nvSpPr>
            <p:spPr>
              <a:xfrm>
                <a:off x="4249674" y="4824862"/>
                <a:ext cx="825245" cy="154426"/>
              </a:xfrm>
              <a:custGeom>
                <a:avLst/>
                <a:gdLst/>
                <a:ahLst/>
                <a:cxnLst/>
                <a:rect l="l" t="t" r="r" b="b"/>
                <a:pathLst>
                  <a:path w="825245" h="154426" extrusionOk="0">
                    <a:moveTo>
                      <a:pt x="0" y="154426"/>
                    </a:moveTo>
                    <a:cubicBezTo>
                      <a:pt x="0" y="154426"/>
                      <a:pt x="412623" y="-24263"/>
                      <a:pt x="825246" y="2788"/>
                    </a:cubicBezTo>
                    <a:lnTo>
                      <a:pt x="746093" y="106039"/>
                    </a:lnTo>
                    <a:lnTo>
                      <a:pt x="0" y="15442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1" name="Google Shape;4801;p46"/>
              <p:cNvSpPr/>
              <p:nvPr/>
            </p:nvSpPr>
            <p:spPr>
              <a:xfrm>
                <a:off x="3652252" y="3969162"/>
                <a:ext cx="1483437" cy="1493329"/>
              </a:xfrm>
              <a:custGeom>
                <a:avLst/>
                <a:gdLst/>
                <a:ahLst/>
                <a:cxnLst/>
                <a:rect l="l" t="t" r="r" b="b"/>
                <a:pathLst>
                  <a:path w="1483437" h="1493329" extrusionOk="0">
                    <a:moveTo>
                      <a:pt x="1483342" y="1493139"/>
                    </a:moveTo>
                    <a:lnTo>
                      <a:pt x="268714" y="1493139"/>
                    </a:lnTo>
                    <a:cubicBezTo>
                      <a:pt x="180894" y="1493139"/>
                      <a:pt x="98502" y="1450181"/>
                      <a:pt x="48306" y="1378077"/>
                    </a:cubicBezTo>
                    <a:cubicBezTo>
                      <a:pt x="-1986" y="1305973"/>
                      <a:pt x="-13797" y="1213866"/>
                      <a:pt x="16587" y="1131475"/>
                    </a:cubicBezTo>
                    <a:lnTo>
                      <a:pt x="427591" y="0"/>
                    </a:lnTo>
                    <a:lnTo>
                      <a:pt x="1040811" y="226124"/>
                    </a:lnTo>
                    <a:lnTo>
                      <a:pt x="597422" y="1010126"/>
                    </a:lnTo>
                    <a:lnTo>
                      <a:pt x="1422668" y="858488"/>
                    </a:lnTo>
                    <a:lnTo>
                      <a:pt x="1483437" y="1493330"/>
                    </a:lnTo>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2" name="Google Shape;4802;p46"/>
              <p:cNvSpPr/>
              <p:nvPr/>
            </p:nvSpPr>
            <p:spPr>
              <a:xfrm>
                <a:off x="3946269" y="4163903"/>
                <a:ext cx="1160368" cy="1033888"/>
              </a:xfrm>
              <a:custGeom>
                <a:avLst/>
                <a:gdLst/>
                <a:ahLst/>
                <a:cxnLst/>
                <a:rect l="l" t="t" r="r" b="b"/>
                <a:pathLst>
                  <a:path w="1160368" h="1033888" extrusionOk="0">
                    <a:moveTo>
                      <a:pt x="1156178" y="1033794"/>
                    </a:moveTo>
                    <a:lnTo>
                      <a:pt x="97665" y="1033794"/>
                    </a:lnTo>
                    <a:cubicBezTo>
                      <a:pt x="64232" y="1033794"/>
                      <a:pt x="33371" y="1016934"/>
                      <a:pt x="15273" y="988550"/>
                    </a:cubicBezTo>
                    <a:cubicBezTo>
                      <a:pt x="-2253" y="961213"/>
                      <a:pt x="-4824" y="928066"/>
                      <a:pt x="8225" y="899681"/>
                    </a:cubicBezTo>
                    <a:lnTo>
                      <a:pt x="425134" y="2331"/>
                    </a:lnTo>
                    <a:cubicBezTo>
                      <a:pt x="426087" y="331"/>
                      <a:pt x="428468" y="-526"/>
                      <a:pt x="430563" y="331"/>
                    </a:cubicBezTo>
                    <a:cubicBezTo>
                      <a:pt x="432564" y="1284"/>
                      <a:pt x="433516" y="3665"/>
                      <a:pt x="432564" y="5760"/>
                    </a:cubicBezTo>
                    <a:lnTo>
                      <a:pt x="15654" y="903111"/>
                    </a:lnTo>
                    <a:cubicBezTo>
                      <a:pt x="3748" y="928923"/>
                      <a:pt x="6225" y="959213"/>
                      <a:pt x="22227" y="984168"/>
                    </a:cubicBezTo>
                    <a:cubicBezTo>
                      <a:pt x="38895" y="1010171"/>
                      <a:pt x="67089" y="1025697"/>
                      <a:pt x="97760" y="1025697"/>
                    </a:cubicBezTo>
                    <a:lnTo>
                      <a:pt x="1156273" y="1025697"/>
                    </a:lnTo>
                    <a:cubicBezTo>
                      <a:pt x="1158559" y="1025697"/>
                      <a:pt x="1160369" y="1027507"/>
                      <a:pt x="1160369" y="1029793"/>
                    </a:cubicBezTo>
                    <a:cubicBezTo>
                      <a:pt x="1160369" y="1032079"/>
                      <a:pt x="1158559" y="1033889"/>
                      <a:pt x="1156273" y="1033889"/>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3" name="Google Shape;4803;p46"/>
              <p:cNvSpPr/>
              <p:nvPr/>
            </p:nvSpPr>
            <p:spPr>
              <a:xfrm>
                <a:off x="4729199" y="4820792"/>
                <a:ext cx="291713" cy="159639"/>
              </a:xfrm>
              <a:custGeom>
                <a:avLst/>
                <a:gdLst/>
                <a:ahLst/>
                <a:cxnLst/>
                <a:rect l="l" t="t" r="r" b="b"/>
                <a:pathLst>
                  <a:path w="291713" h="159639" extrusionOk="0">
                    <a:moveTo>
                      <a:pt x="155315" y="159639"/>
                    </a:moveTo>
                    <a:cubicBezTo>
                      <a:pt x="91117" y="159639"/>
                      <a:pt x="33491" y="119729"/>
                      <a:pt x="11012" y="59246"/>
                    </a:cubicBezTo>
                    <a:lnTo>
                      <a:pt x="248" y="30289"/>
                    </a:lnTo>
                    <a:cubicBezTo>
                      <a:pt x="-514" y="28194"/>
                      <a:pt x="534" y="25813"/>
                      <a:pt x="2630" y="25051"/>
                    </a:cubicBezTo>
                    <a:cubicBezTo>
                      <a:pt x="4725" y="24289"/>
                      <a:pt x="7106" y="25337"/>
                      <a:pt x="7868" y="27432"/>
                    </a:cubicBezTo>
                    <a:lnTo>
                      <a:pt x="18632" y="56388"/>
                    </a:lnTo>
                    <a:cubicBezTo>
                      <a:pt x="40349" y="114967"/>
                      <a:pt x="97022" y="153162"/>
                      <a:pt x="159411" y="151447"/>
                    </a:cubicBezTo>
                    <a:lnTo>
                      <a:pt x="283522" y="148019"/>
                    </a:lnTo>
                    <a:lnTo>
                      <a:pt x="283522" y="4096"/>
                    </a:lnTo>
                    <a:cubicBezTo>
                      <a:pt x="283522" y="1810"/>
                      <a:pt x="285332" y="0"/>
                      <a:pt x="287618" y="0"/>
                    </a:cubicBezTo>
                    <a:cubicBezTo>
                      <a:pt x="289904" y="0"/>
                      <a:pt x="291713" y="1810"/>
                      <a:pt x="291713" y="4096"/>
                    </a:cubicBezTo>
                    <a:lnTo>
                      <a:pt x="291713" y="152019"/>
                    </a:lnTo>
                    <a:cubicBezTo>
                      <a:pt x="291713" y="154210"/>
                      <a:pt x="289999" y="156020"/>
                      <a:pt x="287808" y="156115"/>
                    </a:cubicBezTo>
                    <a:lnTo>
                      <a:pt x="159697" y="159639"/>
                    </a:lnTo>
                    <a:cubicBezTo>
                      <a:pt x="158268" y="159639"/>
                      <a:pt x="156839" y="159639"/>
                      <a:pt x="155411" y="159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4" name="Google Shape;4804;p46"/>
              <p:cNvSpPr/>
              <p:nvPr/>
            </p:nvSpPr>
            <p:spPr>
              <a:xfrm>
                <a:off x="5074729" y="4493280"/>
                <a:ext cx="857473" cy="974209"/>
              </a:xfrm>
              <a:custGeom>
                <a:avLst/>
                <a:gdLst/>
                <a:ahLst/>
                <a:cxnLst/>
                <a:rect l="l" t="t" r="r" b="b"/>
                <a:pathLst>
                  <a:path w="857473" h="974209" extrusionOk="0">
                    <a:moveTo>
                      <a:pt x="95" y="334370"/>
                    </a:moveTo>
                    <a:lnTo>
                      <a:pt x="253174" y="353991"/>
                    </a:lnTo>
                    <a:cubicBezTo>
                      <a:pt x="302323" y="359039"/>
                      <a:pt x="343757" y="337227"/>
                      <a:pt x="368046" y="271029"/>
                    </a:cubicBezTo>
                    <a:cubicBezTo>
                      <a:pt x="437769" y="78147"/>
                      <a:pt x="519208" y="8996"/>
                      <a:pt x="614363" y="995"/>
                    </a:cubicBezTo>
                    <a:cubicBezTo>
                      <a:pt x="909066" y="-23865"/>
                      <a:pt x="869918" y="423619"/>
                      <a:pt x="830389" y="628406"/>
                    </a:cubicBezTo>
                    <a:cubicBezTo>
                      <a:pt x="758095" y="1003691"/>
                      <a:pt x="552260" y="975688"/>
                      <a:pt x="311087" y="972545"/>
                    </a:cubicBezTo>
                    <a:cubicBezTo>
                      <a:pt x="227647" y="971402"/>
                      <a:pt x="144209" y="970354"/>
                      <a:pt x="60770" y="969211"/>
                    </a:cubicBezTo>
                    <a:lnTo>
                      <a:pt x="0" y="33437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5" name="Google Shape;4805;p46"/>
              <p:cNvSpPr/>
              <p:nvPr/>
            </p:nvSpPr>
            <p:spPr>
              <a:xfrm>
                <a:off x="5695188" y="5455919"/>
                <a:ext cx="1191958" cy="72104"/>
              </a:xfrm>
              <a:custGeom>
                <a:avLst/>
                <a:gdLst/>
                <a:ahLst/>
                <a:cxnLst/>
                <a:rect l="l" t="t" r="r" b="b"/>
                <a:pathLst>
                  <a:path w="1191958" h="72104" extrusionOk="0">
                    <a:moveTo>
                      <a:pt x="0" y="72104"/>
                    </a:moveTo>
                    <a:lnTo>
                      <a:pt x="1191958" y="72104"/>
                    </a:lnTo>
                    <a:lnTo>
                      <a:pt x="1169860" y="0"/>
                    </a:lnTo>
                    <a:lnTo>
                      <a:pt x="4667" y="0"/>
                    </a:lnTo>
                    <a:cubicBezTo>
                      <a:pt x="2096" y="0"/>
                      <a:pt x="0" y="2096"/>
                      <a:pt x="0" y="4667"/>
                    </a:cubicBezTo>
                    <a:lnTo>
                      <a:pt x="0" y="721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6" name="Google Shape;4806;p46"/>
              <p:cNvSpPr/>
              <p:nvPr/>
            </p:nvSpPr>
            <p:spPr>
              <a:xfrm>
                <a:off x="4941284" y="4260208"/>
                <a:ext cx="1030413" cy="1129666"/>
              </a:xfrm>
              <a:custGeom>
                <a:avLst/>
                <a:gdLst/>
                <a:ahLst/>
                <a:cxnLst/>
                <a:rect l="l" t="t" r="r" b="b"/>
                <a:pathLst>
                  <a:path w="1030413" h="1129666" extrusionOk="0">
                    <a:moveTo>
                      <a:pt x="1030414" y="4133"/>
                    </a:moveTo>
                    <a:cubicBezTo>
                      <a:pt x="958024" y="-11774"/>
                      <a:pt x="882681" y="20230"/>
                      <a:pt x="824293" y="65950"/>
                    </a:cubicBezTo>
                    <a:cubicBezTo>
                      <a:pt x="731138" y="138912"/>
                      <a:pt x="649414" y="226161"/>
                      <a:pt x="552735" y="294550"/>
                    </a:cubicBezTo>
                    <a:cubicBezTo>
                      <a:pt x="481774" y="344747"/>
                      <a:pt x="401192" y="378084"/>
                      <a:pt x="321658" y="411898"/>
                    </a:cubicBezTo>
                    <a:cubicBezTo>
                      <a:pt x="202596" y="462667"/>
                      <a:pt x="44195" y="519245"/>
                      <a:pt x="8095" y="659263"/>
                    </a:cubicBezTo>
                    <a:cubicBezTo>
                      <a:pt x="-9049" y="725747"/>
                      <a:pt x="2190" y="797566"/>
                      <a:pt x="30956" y="859764"/>
                    </a:cubicBezTo>
                    <a:cubicBezTo>
                      <a:pt x="93154" y="994066"/>
                      <a:pt x="233171" y="1105318"/>
                      <a:pt x="380428" y="1127512"/>
                    </a:cubicBezTo>
                    <a:cubicBezTo>
                      <a:pt x="447293" y="1137608"/>
                      <a:pt x="466438" y="1111319"/>
                      <a:pt x="518064" y="1067694"/>
                    </a:cubicBezTo>
                    <a:cubicBezTo>
                      <a:pt x="592454" y="1004830"/>
                      <a:pt x="615600" y="900721"/>
                      <a:pt x="624458" y="803757"/>
                    </a:cubicBezTo>
                    <a:cubicBezTo>
                      <a:pt x="633317" y="706792"/>
                      <a:pt x="685799" y="614495"/>
                      <a:pt x="729710" y="527532"/>
                    </a:cubicBezTo>
                    <a:cubicBezTo>
                      <a:pt x="775429" y="437044"/>
                      <a:pt x="866203" y="370655"/>
                      <a:pt x="892778" y="272833"/>
                    </a:cubicBezTo>
                    <a:cubicBezTo>
                      <a:pt x="908875" y="213683"/>
                      <a:pt x="889920" y="189775"/>
                      <a:pt x="904208" y="151485"/>
                    </a:cubicBezTo>
                    <a:cubicBezTo>
                      <a:pt x="918400" y="113099"/>
                      <a:pt x="968120" y="78904"/>
                      <a:pt x="1008697" y="84334"/>
                    </a:cubicBezTo>
                    <a:lnTo>
                      <a:pt x="1030414" y="41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7" name="Google Shape;4807;p46"/>
              <p:cNvSpPr/>
              <p:nvPr/>
            </p:nvSpPr>
            <p:spPr>
              <a:xfrm>
                <a:off x="6130194" y="4931377"/>
                <a:ext cx="955560" cy="524636"/>
              </a:xfrm>
              <a:custGeom>
                <a:avLst/>
                <a:gdLst/>
                <a:ahLst/>
                <a:cxnLst/>
                <a:rect l="l" t="t" r="r" b="b"/>
                <a:pathLst>
                  <a:path w="955560" h="524636" extrusionOk="0">
                    <a:moveTo>
                      <a:pt x="734949" y="524637"/>
                    </a:moveTo>
                    <a:lnTo>
                      <a:pt x="0" y="524637"/>
                    </a:lnTo>
                    <a:lnTo>
                      <a:pt x="218313" y="41624"/>
                    </a:lnTo>
                    <a:cubicBezTo>
                      <a:pt x="229743" y="16288"/>
                      <a:pt x="254984" y="0"/>
                      <a:pt x="282797" y="0"/>
                    </a:cubicBezTo>
                    <a:lnTo>
                      <a:pt x="925354" y="0"/>
                    </a:lnTo>
                    <a:cubicBezTo>
                      <a:pt x="947261" y="0"/>
                      <a:pt x="961835" y="22669"/>
                      <a:pt x="952881" y="42577"/>
                    </a:cubicBezTo>
                    <a:lnTo>
                      <a:pt x="735044" y="52463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8" name="Google Shape;4808;p46"/>
              <p:cNvSpPr/>
              <p:nvPr/>
            </p:nvSpPr>
            <p:spPr>
              <a:xfrm>
                <a:off x="5901118" y="4315872"/>
                <a:ext cx="8000" cy="8382"/>
              </a:xfrm>
              <a:custGeom>
                <a:avLst/>
                <a:gdLst/>
                <a:ahLst/>
                <a:cxnLst/>
                <a:rect l="l" t="t" r="r" b="b"/>
                <a:pathLst>
                  <a:path w="8000" h="8382" extrusionOk="0">
                    <a:moveTo>
                      <a:pt x="4000" y="8382"/>
                    </a:moveTo>
                    <a:cubicBezTo>
                      <a:pt x="9334" y="8382"/>
                      <a:pt x="9334" y="0"/>
                      <a:pt x="4000" y="0"/>
                    </a:cubicBezTo>
                    <a:cubicBezTo>
                      <a:pt x="-1333" y="0"/>
                      <a:pt x="-1333" y="8382"/>
                      <a:pt x="4000" y="8382"/>
                    </a:cubicBezTo>
                    <a:lnTo>
                      <a:pt x="4000" y="8382"/>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9" name="Google Shape;4809;p46"/>
              <p:cNvSpPr/>
              <p:nvPr/>
            </p:nvSpPr>
            <p:spPr>
              <a:xfrm>
                <a:off x="4079307" y="3960523"/>
                <a:ext cx="614176" cy="249267"/>
              </a:xfrm>
              <a:custGeom>
                <a:avLst/>
                <a:gdLst/>
                <a:ahLst/>
                <a:cxnLst/>
                <a:rect l="l" t="t" r="r" b="b"/>
                <a:pathLst>
                  <a:path w="614176" h="249267" extrusionOk="0">
                    <a:moveTo>
                      <a:pt x="613660" y="234762"/>
                    </a:moveTo>
                    <a:cubicBezTo>
                      <a:pt x="604040" y="263052"/>
                      <a:pt x="457069" y="249907"/>
                      <a:pt x="297239" y="195805"/>
                    </a:cubicBezTo>
                    <a:cubicBezTo>
                      <a:pt x="137410" y="141703"/>
                      <a:pt x="-9085" y="36928"/>
                      <a:pt x="440" y="8639"/>
                    </a:cubicBezTo>
                    <a:cubicBezTo>
                      <a:pt x="10060" y="-19651"/>
                      <a:pt x="180272" y="26070"/>
                      <a:pt x="340102" y="80172"/>
                    </a:cubicBezTo>
                    <a:cubicBezTo>
                      <a:pt x="499931" y="134273"/>
                      <a:pt x="623185" y="206473"/>
                      <a:pt x="613660" y="2347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10" name="Google Shape;4810;p46"/>
              <p:cNvGrpSpPr/>
              <p:nvPr/>
            </p:nvGrpSpPr>
            <p:grpSpPr>
              <a:xfrm>
                <a:off x="4160329" y="3478720"/>
                <a:ext cx="521017" cy="823436"/>
                <a:chOff x="4160329" y="3478720"/>
                <a:chExt cx="521017" cy="823436"/>
              </a:xfrm>
            </p:grpSpPr>
            <p:grpSp>
              <p:nvGrpSpPr>
                <p:cNvPr id="4811" name="Google Shape;4811;p46"/>
                <p:cNvGrpSpPr/>
                <p:nvPr/>
              </p:nvGrpSpPr>
              <p:grpSpPr>
                <a:xfrm>
                  <a:off x="4160329" y="3478720"/>
                  <a:ext cx="521017" cy="823436"/>
                  <a:chOff x="4160329" y="3478720"/>
                  <a:chExt cx="521017" cy="823436"/>
                </a:xfrm>
              </p:grpSpPr>
              <p:sp>
                <p:nvSpPr>
                  <p:cNvPr id="4812" name="Google Shape;4812;p46"/>
                  <p:cNvSpPr/>
                  <p:nvPr/>
                </p:nvSpPr>
                <p:spPr>
                  <a:xfrm>
                    <a:off x="4160329" y="3501294"/>
                    <a:ext cx="498729" cy="800862"/>
                  </a:xfrm>
                  <a:custGeom>
                    <a:avLst/>
                    <a:gdLst/>
                    <a:ahLst/>
                    <a:cxnLst/>
                    <a:rect l="l" t="t" r="r" b="b"/>
                    <a:pathLst>
                      <a:path w="498729" h="800862" extrusionOk="0">
                        <a:moveTo>
                          <a:pt x="0" y="563309"/>
                        </a:moveTo>
                        <a:lnTo>
                          <a:pt x="69342" y="493490"/>
                        </a:lnTo>
                        <a:cubicBezTo>
                          <a:pt x="108966" y="453580"/>
                          <a:pt x="129635" y="398526"/>
                          <a:pt x="126111" y="342329"/>
                        </a:cubicBezTo>
                        <a:lnTo>
                          <a:pt x="110871" y="103251"/>
                        </a:lnTo>
                        <a:cubicBezTo>
                          <a:pt x="108395" y="64865"/>
                          <a:pt x="122492" y="27242"/>
                          <a:pt x="149638" y="0"/>
                        </a:cubicBezTo>
                        <a:lnTo>
                          <a:pt x="149638" y="0"/>
                        </a:lnTo>
                        <a:lnTo>
                          <a:pt x="498729" y="539496"/>
                        </a:lnTo>
                        <a:lnTo>
                          <a:pt x="239173" y="800862"/>
                        </a:lnTo>
                        <a:lnTo>
                          <a:pt x="95" y="563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3" name="Google Shape;4813;p46"/>
                  <p:cNvSpPr/>
                  <p:nvPr/>
                </p:nvSpPr>
                <p:spPr>
                  <a:xfrm>
                    <a:off x="4310062" y="3478720"/>
                    <a:ext cx="371284" cy="561975"/>
                  </a:xfrm>
                  <a:custGeom>
                    <a:avLst/>
                    <a:gdLst/>
                    <a:ahLst/>
                    <a:cxnLst/>
                    <a:rect l="l" t="t" r="r" b="b"/>
                    <a:pathLst>
                      <a:path w="371284" h="561975" extrusionOk="0">
                        <a:moveTo>
                          <a:pt x="22193" y="0"/>
                        </a:moveTo>
                        <a:lnTo>
                          <a:pt x="371284" y="539496"/>
                        </a:lnTo>
                        <a:lnTo>
                          <a:pt x="348901" y="561975"/>
                        </a:lnTo>
                        <a:lnTo>
                          <a:pt x="0" y="22670"/>
                        </a:lnTo>
                        <a:cubicBezTo>
                          <a:pt x="6667" y="15335"/>
                          <a:pt x="14192" y="8001"/>
                          <a:pt x="221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14" name="Google Shape;4814;p46"/>
                <p:cNvSpPr/>
                <p:nvPr/>
              </p:nvSpPr>
              <p:spPr>
                <a:xfrm>
                  <a:off x="4407586" y="4058792"/>
                  <a:ext cx="92607" cy="92678"/>
                </a:xfrm>
                <a:custGeom>
                  <a:avLst/>
                  <a:gdLst/>
                  <a:ahLst/>
                  <a:cxnLst/>
                  <a:rect l="l" t="t" r="r" b="b"/>
                  <a:pathLst>
                    <a:path w="92607" h="92678" extrusionOk="0">
                      <a:moveTo>
                        <a:pt x="46304" y="92678"/>
                      </a:moveTo>
                      <a:cubicBezTo>
                        <a:pt x="34016" y="92678"/>
                        <a:pt x="22396" y="87916"/>
                        <a:pt x="13633" y="79248"/>
                      </a:cubicBezTo>
                      <a:cubicBezTo>
                        <a:pt x="-4465" y="61246"/>
                        <a:pt x="-4560" y="31813"/>
                        <a:pt x="13442" y="13716"/>
                      </a:cubicBezTo>
                      <a:cubicBezTo>
                        <a:pt x="22205" y="4953"/>
                        <a:pt x="33826" y="95"/>
                        <a:pt x="46113" y="0"/>
                      </a:cubicBezTo>
                      <a:lnTo>
                        <a:pt x="46304" y="0"/>
                      </a:lnTo>
                      <a:cubicBezTo>
                        <a:pt x="58591" y="0"/>
                        <a:pt x="70211" y="4763"/>
                        <a:pt x="78974" y="13430"/>
                      </a:cubicBezTo>
                      <a:cubicBezTo>
                        <a:pt x="97072" y="31433"/>
                        <a:pt x="97167" y="60865"/>
                        <a:pt x="79165" y="78962"/>
                      </a:cubicBezTo>
                      <a:cubicBezTo>
                        <a:pt x="70402" y="87725"/>
                        <a:pt x="58781" y="92583"/>
                        <a:pt x="46494" y="92678"/>
                      </a:cubicBezTo>
                      <a:lnTo>
                        <a:pt x="46304" y="92678"/>
                      </a:lnTo>
                      <a:close/>
                      <a:moveTo>
                        <a:pt x="46304" y="8096"/>
                      </a:moveTo>
                      <a:lnTo>
                        <a:pt x="46208" y="8096"/>
                      </a:lnTo>
                      <a:cubicBezTo>
                        <a:pt x="36017" y="8096"/>
                        <a:pt x="26396" y="12097"/>
                        <a:pt x="19253" y="19336"/>
                      </a:cubicBezTo>
                      <a:cubicBezTo>
                        <a:pt x="4394" y="34290"/>
                        <a:pt x="4489" y="58579"/>
                        <a:pt x="19443" y="73438"/>
                      </a:cubicBezTo>
                      <a:cubicBezTo>
                        <a:pt x="26682" y="80677"/>
                        <a:pt x="36112" y="84582"/>
                        <a:pt x="46494" y="84582"/>
                      </a:cubicBezTo>
                      <a:cubicBezTo>
                        <a:pt x="56686" y="84582"/>
                        <a:pt x="66306" y="80581"/>
                        <a:pt x="73450" y="73247"/>
                      </a:cubicBezTo>
                      <a:cubicBezTo>
                        <a:pt x="88309" y="58293"/>
                        <a:pt x="88214" y="34004"/>
                        <a:pt x="73259" y="19241"/>
                      </a:cubicBezTo>
                      <a:cubicBezTo>
                        <a:pt x="66020" y="12097"/>
                        <a:pt x="56495" y="8096"/>
                        <a:pt x="46304" y="80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5" name="Google Shape;4815;p46"/>
                <p:cNvSpPr/>
                <p:nvPr/>
              </p:nvSpPr>
              <p:spPr>
                <a:xfrm>
                  <a:off x="4265771" y="3762945"/>
                  <a:ext cx="74580" cy="9239"/>
                </a:xfrm>
                <a:custGeom>
                  <a:avLst/>
                  <a:gdLst/>
                  <a:ahLst/>
                  <a:cxnLst/>
                  <a:rect l="l" t="t" r="r" b="b"/>
                  <a:pathLst>
                    <a:path w="74580" h="9239" extrusionOk="0">
                      <a:moveTo>
                        <a:pt x="70485" y="9239"/>
                      </a:moveTo>
                      <a:lnTo>
                        <a:pt x="70485" y="9239"/>
                      </a:lnTo>
                      <a:lnTo>
                        <a:pt x="4000" y="8096"/>
                      </a:lnTo>
                      <a:cubicBezTo>
                        <a:pt x="1810" y="8096"/>
                        <a:pt x="0" y="6191"/>
                        <a:pt x="0" y="4001"/>
                      </a:cubicBezTo>
                      <a:cubicBezTo>
                        <a:pt x="0" y="1810"/>
                        <a:pt x="1714" y="0"/>
                        <a:pt x="4096" y="0"/>
                      </a:cubicBezTo>
                      <a:lnTo>
                        <a:pt x="70580" y="1143"/>
                      </a:lnTo>
                      <a:cubicBezTo>
                        <a:pt x="72771"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6" name="Google Shape;4816;p46"/>
                <p:cNvSpPr/>
                <p:nvPr/>
              </p:nvSpPr>
              <p:spPr>
                <a:xfrm>
                  <a:off x="4267676" y="3804570"/>
                  <a:ext cx="74580" cy="9239"/>
                </a:xfrm>
                <a:custGeom>
                  <a:avLst/>
                  <a:gdLst/>
                  <a:ahLst/>
                  <a:cxnLst/>
                  <a:rect l="l" t="t" r="r" b="b"/>
                  <a:pathLst>
                    <a:path w="74580" h="9239" extrusionOk="0">
                      <a:moveTo>
                        <a:pt x="70485" y="9239"/>
                      </a:moveTo>
                      <a:lnTo>
                        <a:pt x="70485" y="9239"/>
                      </a:lnTo>
                      <a:lnTo>
                        <a:pt x="4000" y="8096"/>
                      </a:lnTo>
                      <a:cubicBezTo>
                        <a:pt x="1714" y="8096"/>
                        <a:pt x="0" y="6191"/>
                        <a:pt x="0" y="4001"/>
                      </a:cubicBezTo>
                      <a:cubicBezTo>
                        <a:pt x="0" y="1810"/>
                        <a:pt x="2096" y="381"/>
                        <a:pt x="4096" y="0"/>
                      </a:cubicBezTo>
                      <a:lnTo>
                        <a:pt x="70580" y="1143"/>
                      </a:lnTo>
                      <a:cubicBezTo>
                        <a:pt x="72866"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7" name="Google Shape;4817;p46"/>
                <p:cNvSpPr/>
                <p:nvPr/>
              </p:nvSpPr>
              <p:spPr>
                <a:xfrm>
                  <a:off x="4269471" y="3847498"/>
                  <a:ext cx="74323" cy="12888"/>
                </a:xfrm>
                <a:custGeom>
                  <a:avLst/>
                  <a:gdLst/>
                  <a:ahLst/>
                  <a:cxnLst/>
                  <a:rect l="l" t="t" r="r" b="b"/>
                  <a:pathLst>
                    <a:path w="74323" h="12888" extrusionOk="0">
                      <a:moveTo>
                        <a:pt x="70309" y="12793"/>
                      </a:moveTo>
                      <a:cubicBezTo>
                        <a:pt x="70309" y="12793"/>
                        <a:pt x="70118" y="12793"/>
                        <a:pt x="70023" y="12793"/>
                      </a:cubicBezTo>
                      <a:lnTo>
                        <a:pt x="3729" y="8126"/>
                      </a:lnTo>
                      <a:cubicBezTo>
                        <a:pt x="1538" y="7935"/>
                        <a:pt x="-176" y="6031"/>
                        <a:pt x="14" y="3744"/>
                      </a:cubicBezTo>
                      <a:cubicBezTo>
                        <a:pt x="205" y="1554"/>
                        <a:pt x="2205" y="-256"/>
                        <a:pt x="4301" y="30"/>
                      </a:cubicBezTo>
                      <a:lnTo>
                        <a:pt x="70595" y="4697"/>
                      </a:lnTo>
                      <a:cubicBezTo>
                        <a:pt x="72785" y="4888"/>
                        <a:pt x="74500" y="6792"/>
                        <a:pt x="74309" y="9079"/>
                      </a:cubicBezTo>
                      <a:cubicBezTo>
                        <a:pt x="74119" y="11174"/>
                        <a:pt x="72404" y="12889"/>
                        <a:pt x="70309" y="128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8" name="Google Shape;4818;p46"/>
                <p:cNvSpPr/>
                <p:nvPr/>
              </p:nvSpPr>
              <p:spPr>
                <a:xfrm>
                  <a:off x="4266436" y="3886263"/>
                  <a:ext cx="72963" cy="22700"/>
                </a:xfrm>
                <a:custGeom>
                  <a:avLst/>
                  <a:gdLst/>
                  <a:ahLst/>
                  <a:cxnLst/>
                  <a:rect l="l" t="t" r="r" b="b"/>
                  <a:pathLst>
                    <a:path w="72963" h="22700" extrusionOk="0">
                      <a:moveTo>
                        <a:pt x="68867" y="22701"/>
                      </a:moveTo>
                      <a:cubicBezTo>
                        <a:pt x="68867" y="22701"/>
                        <a:pt x="68295" y="22701"/>
                        <a:pt x="68010" y="22605"/>
                      </a:cubicBezTo>
                      <a:lnTo>
                        <a:pt x="3144" y="8032"/>
                      </a:lnTo>
                      <a:cubicBezTo>
                        <a:pt x="954" y="7556"/>
                        <a:pt x="-380" y="5365"/>
                        <a:pt x="96" y="3174"/>
                      </a:cubicBezTo>
                      <a:cubicBezTo>
                        <a:pt x="573" y="984"/>
                        <a:pt x="2763" y="-445"/>
                        <a:pt x="4954" y="126"/>
                      </a:cubicBezTo>
                      <a:lnTo>
                        <a:pt x="69819" y="14700"/>
                      </a:lnTo>
                      <a:cubicBezTo>
                        <a:pt x="72010" y="15176"/>
                        <a:pt x="73344" y="17367"/>
                        <a:pt x="72867" y="19557"/>
                      </a:cubicBezTo>
                      <a:cubicBezTo>
                        <a:pt x="72486" y="21463"/>
                        <a:pt x="70772" y="22701"/>
                        <a:pt x="68867" y="22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9" name="Google Shape;4819;p46"/>
                <p:cNvSpPr/>
                <p:nvPr/>
              </p:nvSpPr>
              <p:spPr>
                <a:xfrm>
                  <a:off x="4272428" y="3586342"/>
                  <a:ext cx="119463" cy="104499"/>
                </a:xfrm>
                <a:custGeom>
                  <a:avLst/>
                  <a:gdLst/>
                  <a:ahLst/>
                  <a:cxnLst/>
                  <a:rect l="l" t="t" r="r" b="b"/>
                  <a:pathLst>
                    <a:path w="119463" h="104499" extrusionOk="0">
                      <a:moveTo>
                        <a:pt x="4011" y="104499"/>
                      </a:moveTo>
                      <a:cubicBezTo>
                        <a:pt x="2868" y="104499"/>
                        <a:pt x="1724" y="104023"/>
                        <a:pt x="962" y="103070"/>
                      </a:cubicBezTo>
                      <a:cubicBezTo>
                        <a:pt x="-466" y="101356"/>
                        <a:pt x="-276" y="98784"/>
                        <a:pt x="1344" y="97356"/>
                      </a:cubicBezTo>
                      <a:lnTo>
                        <a:pt x="112786" y="962"/>
                      </a:lnTo>
                      <a:cubicBezTo>
                        <a:pt x="114501" y="-466"/>
                        <a:pt x="117072" y="-276"/>
                        <a:pt x="118501" y="1344"/>
                      </a:cubicBezTo>
                      <a:cubicBezTo>
                        <a:pt x="119930" y="3058"/>
                        <a:pt x="119739" y="5630"/>
                        <a:pt x="118120" y="7058"/>
                      </a:cubicBezTo>
                      <a:lnTo>
                        <a:pt x="6678" y="103452"/>
                      </a:lnTo>
                      <a:cubicBezTo>
                        <a:pt x="5916" y="104118"/>
                        <a:pt x="4963" y="104404"/>
                        <a:pt x="4011" y="104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0" name="Google Shape;4820;p46"/>
                <p:cNvSpPr/>
                <p:nvPr/>
              </p:nvSpPr>
              <p:spPr>
                <a:xfrm>
                  <a:off x="4358746" y="3607889"/>
                  <a:ext cx="291348" cy="449950"/>
                </a:xfrm>
                <a:custGeom>
                  <a:avLst/>
                  <a:gdLst/>
                  <a:ahLst/>
                  <a:cxnLst/>
                  <a:rect l="l" t="t" r="r" b="b"/>
                  <a:pathLst>
                    <a:path w="291348" h="449950" extrusionOk="0">
                      <a:moveTo>
                        <a:pt x="287263" y="449950"/>
                      </a:moveTo>
                      <a:cubicBezTo>
                        <a:pt x="285930" y="449950"/>
                        <a:pt x="284596" y="449284"/>
                        <a:pt x="283834" y="448045"/>
                      </a:cubicBezTo>
                      <a:lnTo>
                        <a:pt x="656" y="6276"/>
                      </a:lnTo>
                      <a:cubicBezTo>
                        <a:pt x="-582" y="4371"/>
                        <a:pt x="-11" y="1894"/>
                        <a:pt x="1894" y="656"/>
                      </a:cubicBezTo>
                      <a:cubicBezTo>
                        <a:pt x="3799" y="-582"/>
                        <a:pt x="6276" y="-11"/>
                        <a:pt x="7514" y="1894"/>
                      </a:cubicBezTo>
                      <a:lnTo>
                        <a:pt x="290692" y="443664"/>
                      </a:lnTo>
                      <a:cubicBezTo>
                        <a:pt x="291930" y="445569"/>
                        <a:pt x="291359" y="448045"/>
                        <a:pt x="289454" y="449284"/>
                      </a:cubicBezTo>
                      <a:cubicBezTo>
                        <a:pt x="288787" y="449760"/>
                        <a:pt x="288025" y="449950"/>
                        <a:pt x="287263" y="4499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21" name="Google Shape;4821;p46"/>
              <p:cNvSpPr/>
              <p:nvPr/>
            </p:nvSpPr>
            <p:spPr>
              <a:xfrm>
                <a:off x="5173726" y="4599525"/>
                <a:ext cx="1159159" cy="928498"/>
              </a:xfrm>
              <a:custGeom>
                <a:avLst/>
                <a:gdLst/>
                <a:ahLst/>
                <a:cxnLst/>
                <a:rect l="l" t="t" r="r" b="b"/>
                <a:pathLst>
                  <a:path w="1159159" h="928498" extrusionOk="0">
                    <a:moveTo>
                      <a:pt x="845406" y="928498"/>
                    </a:moveTo>
                    <a:lnTo>
                      <a:pt x="145510" y="928498"/>
                    </a:lnTo>
                    <a:cubicBezTo>
                      <a:pt x="104552" y="928498"/>
                      <a:pt x="64547" y="912401"/>
                      <a:pt x="37020" y="882016"/>
                    </a:cubicBezTo>
                    <a:cubicBezTo>
                      <a:pt x="-3938" y="836772"/>
                      <a:pt x="-11082" y="772003"/>
                      <a:pt x="16446" y="719805"/>
                    </a:cubicBezTo>
                    <a:lnTo>
                      <a:pt x="356298" y="75915"/>
                    </a:lnTo>
                    <a:cubicBezTo>
                      <a:pt x="392969" y="6383"/>
                      <a:pt x="478980" y="-20192"/>
                      <a:pt x="548512" y="16479"/>
                    </a:cubicBezTo>
                    <a:cubicBezTo>
                      <a:pt x="617949" y="53151"/>
                      <a:pt x="644619" y="139162"/>
                      <a:pt x="607948" y="208694"/>
                    </a:cubicBezTo>
                    <a:lnTo>
                      <a:pt x="378205" y="643987"/>
                    </a:lnTo>
                    <a:lnTo>
                      <a:pt x="771397" y="667609"/>
                    </a:lnTo>
                    <a:cubicBezTo>
                      <a:pt x="819975" y="670561"/>
                      <a:pt x="867028" y="685611"/>
                      <a:pt x="908367" y="711423"/>
                    </a:cubicBezTo>
                    <a:lnTo>
                      <a:pt x="1125346" y="847060"/>
                    </a:lnTo>
                    <a:cubicBezTo>
                      <a:pt x="1146396" y="860204"/>
                      <a:pt x="1159160" y="883350"/>
                      <a:pt x="1159160" y="908115"/>
                    </a:cubicBezTo>
                    <a:lnTo>
                      <a:pt x="1159160" y="908115"/>
                    </a:lnTo>
                    <a:cubicBezTo>
                      <a:pt x="1159160" y="919354"/>
                      <a:pt x="1150016" y="928498"/>
                      <a:pt x="1138777" y="928498"/>
                    </a:cubicBezTo>
                    <a:lnTo>
                      <a:pt x="845406" y="928498"/>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2" name="Google Shape;4822;p46"/>
              <p:cNvSpPr/>
              <p:nvPr/>
            </p:nvSpPr>
            <p:spPr>
              <a:xfrm>
                <a:off x="6605682" y="5164168"/>
                <a:ext cx="63626" cy="63626"/>
              </a:xfrm>
              <a:custGeom>
                <a:avLst/>
                <a:gdLst/>
                <a:ahLst/>
                <a:cxnLst/>
                <a:rect l="l" t="t" r="r" b="b"/>
                <a:pathLst>
                  <a:path w="63626" h="63626" extrusionOk="0">
                    <a:moveTo>
                      <a:pt x="63627" y="31813"/>
                    </a:moveTo>
                    <a:cubicBezTo>
                      <a:pt x="63627" y="14288"/>
                      <a:pt x="49435" y="0"/>
                      <a:pt x="31813" y="0"/>
                    </a:cubicBezTo>
                    <a:cubicBezTo>
                      <a:pt x="14192" y="0"/>
                      <a:pt x="0" y="14192"/>
                      <a:pt x="0" y="31813"/>
                    </a:cubicBezTo>
                    <a:cubicBezTo>
                      <a:pt x="0" y="49434"/>
                      <a:pt x="14192" y="63627"/>
                      <a:pt x="31813" y="63627"/>
                    </a:cubicBezTo>
                    <a:cubicBezTo>
                      <a:pt x="49435" y="63627"/>
                      <a:pt x="63627" y="49434"/>
                      <a:pt x="63627" y="3181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23" name="Google Shape;4823;p46"/>
              <p:cNvGrpSpPr/>
              <p:nvPr/>
            </p:nvGrpSpPr>
            <p:grpSpPr>
              <a:xfrm>
                <a:off x="5766766" y="4262214"/>
                <a:ext cx="303775" cy="400063"/>
                <a:chOff x="5766766" y="4262214"/>
                <a:chExt cx="303775" cy="400063"/>
              </a:xfrm>
            </p:grpSpPr>
            <p:sp>
              <p:nvSpPr>
                <p:cNvPr id="4824" name="Google Shape;4824;p46"/>
                <p:cNvSpPr/>
                <p:nvPr/>
              </p:nvSpPr>
              <p:spPr>
                <a:xfrm>
                  <a:off x="5766766" y="4405929"/>
                  <a:ext cx="182501" cy="256348"/>
                </a:xfrm>
                <a:custGeom>
                  <a:avLst/>
                  <a:gdLst/>
                  <a:ahLst/>
                  <a:cxnLst/>
                  <a:rect l="l" t="t" r="r" b="b"/>
                  <a:pathLst>
                    <a:path w="182501" h="256348" extrusionOk="0">
                      <a:moveTo>
                        <a:pt x="73011" y="255510"/>
                      </a:moveTo>
                      <a:cubicBezTo>
                        <a:pt x="69582" y="254938"/>
                        <a:pt x="41483" y="249795"/>
                        <a:pt x="38054" y="248556"/>
                      </a:cubicBezTo>
                      <a:cubicBezTo>
                        <a:pt x="7955" y="237507"/>
                        <a:pt x="-7476" y="204170"/>
                        <a:pt x="3573" y="174166"/>
                      </a:cubicBezTo>
                      <a:lnTo>
                        <a:pt x="74630" y="26338"/>
                      </a:lnTo>
                      <a:cubicBezTo>
                        <a:pt x="85679" y="-3761"/>
                        <a:pt x="114444" y="-4523"/>
                        <a:pt x="144448" y="6526"/>
                      </a:cubicBezTo>
                      <a:cubicBezTo>
                        <a:pt x="174547" y="17575"/>
                        <a:pt x="189978" y="50913"/>
                        <a:pt x="178929" y="80916"/>
                      </a:cubicBezTo>
                      <a:lnTo>
                        <a:pt x="137209" y="218362"/>
                      </a:lnTo>
                      <a:cubicBezTo>
                        <a:pt x="127398" y="245032"/>
                        <a:pt x="100062" y="260177"/>
                        <a:pt x="73106" y="255510"/>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5" name="Google Shape;4825;p46"/>
                <p:cNvSpPr/>
                <p:nvPr/>
              </p:nvSpPr>
              <p:spPr>
                <a:xfrm>
                  <a:off x="5841234" y="4405929"/>
                  <a:ext cx="107996" cy="156449"/>
                </a:xfrm>
                <a:custGeom>
                  <a:avLst/>
                  <a:gdLst/>
                  <a:ahLst/>
                  <a:cxnLst/>
                  <a:rect l="l" t="t" r="r" b="b"/>
                  <a:pathLst>
                    <a:path w="107996" h="156449" extrusionOk="0">
                      <a:moveTo>
                        <a:pt x="162" y="26338"/>
                      </a:moveTo>
                      <a:cubicBezTo>
                        <a:pt x="11211" y="-3761"/>
                        <a:pt x="39882" y="-4523"/>
                        <a:pt x="69981" y="6526"/>
                      </a:cubicBezTo>
                      <a:cubicBezTo>
                        <a:pt x="100080" y="17575"/>
                        <a:pt x="115415" y="50913"/>
                        <a:pt x="104461" y="80916"/>
                      </a:cubicBezTo>
                      <a:lnTo>
                        <a:pt x="81506" y="156450"/>
                      </a:lnTo>
                      <a:cubicBezTo>
                        <a:pt x="81506" y="156450"/>
                        <a:pt x="-4219" y="112254"/>
                        <a:pt x="162" y="26338"/>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6" name="Google Shape;4826;p46"/>
                <p:cNvSpPr/>
                <p:nvPr/>
              </p:nvSpPr>
              <p:spPr>
                <a:xfrm>
                  <a:off x="5837837" y="4284119"/>
                  <a:ext cx="213524" cy="258273"/>
                </a:xfrm>
                <a:custGeom>
                  <a:avLst/>
                  <a:gdLst/>
                  <a:ahLst/>
                  <a:cxnLst/>
                  <a:rect l="l" t="t" r="r" b="b"/>
                  <a:pathLst>
                    <a:path w="213524" h="258273" extrusionOk="0">
                      <a:moveTo>
                        <a:pt x="78140" y="257019"/>
                      </a:moveTo>
                      <a:cubicBezTo>
                        <a:pt x="72520" y="256067"/>
                        <a:pt x="66996" y="254638"/>
                        <a:pt x="61471" y="252543"/>
                      </a:cubicBezTo>
                      <a:cubicBezTo>
                        <a:pt x="12894" y="234731"/>
                        <a:pt x="-12062" y="180819"/>
                        <a:pt x="5750" y="132242"/>
                      </a:cubicBezTo>
                      <a:lnTo>
                        <a:pt x="31753" y="61471"/>
                      </a:lnTo>
                      <a:cubicBezTo>
                        <a:pt x="49565" y="12894"/>
                        <a:pt x="103477" y="-12062"/>
                        <a:pt x="152054" y="5750"/>
                      </a:cubicBezTo>
                      <a:cubicBezTo>
                        <a:pt x="200631" y="23562"/>
                        <a:pt x="225587" y="77473"/>
                        <a:pt x="207775" y="126051"/>
                      </a:cubicBezTo>
                      <a:lnTo>
                        <a:pt x="181772" y="196821"/>
                      </a:lnTo>
                      <a:cubicBezTo>
                        <a:pt x="165960" y="239970"/>
                        <a:pt x="121764" y="264449"/>
                        <a:pt x="78045" y="256924"/>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27" name="Google Shape;4827;p46"/>
                <p:cNvGrpSpPr/>
                <p:nvPr/>
              </p:nvGrpSpPr>
              <p:grpSpPr>
                <a:xfrm>
                  <a:off x="5896707" y="4381873"/>
                  <a:ext cx="132366" cy="100450"/>
                  <a:chOff x="5896707" y="4381873"/>
                  <a:chExt cx="132366" cy="100450"/>
                </a:xfrm>
              </p:grpSpPr>
              <p:sp>
                <p:nvSpPr>
                  <p:cNvPr id="4828" name="Google Shape;4828;p46"/>
                  <p:cNvSpPr/>
                  <p:nvPr/>
                </p:nvSpPr>
                <p:spPr>
                  <a:xfrm>
                    <a:off x="5935469" y="4424354"/>
                    <a:ext cx="31283" cy="39951"/>
                  </a:xfrm>
                  <a:custGeom>
                    <a:avLst/>
                    <a:gdLst/>
                    <a:ahLst/>
                    <a:cxnLst/>
                    <a:rect l="l" t="t" r="r" b="b"/>
                    <a:pathLst>
                      <a:path w="31283" h="39951" extrusionOk="0">
                        <a:moveTo>
                          <a:pt x="20227" y="39917"/>
                        </a:moveTo>
                        <a:cubicBezTo>
                          <a:pt x="20227" y="39917"/>
                          <a:pt x="19847" y="39917"/>
                          <a:pt x="19656" y="39727"/>
                        </a:cubicBezTo>
                        <a:lnTo>
                          <a:pt x="2225" y="33345"/>
                        </a:lnTo>
                        <a:cubicBezTo>
                          <a:pt x="416" y="32678"/>
                          <a:pt x="-442" y="30773"/>
                          <a:pt x="225" y="28963"/>
                        </a:cubicBezTo>
                        <a:cubicBezTo>
                          <a:pt x="892" y="27154"/>
                          <a:pt x="2797" y="26296"/>
                          <a:pt x="4607" y="26963"/>
                        </a:cubicBezTo>
                        <a:lnTo>
                          <a:pt x="18323" y="32011"/>
                        </a:lnTo>
                        <a:lnTo>
                          <a:pt x="24609" y="2674"/>
                        </a:lnTo>
                        <a:cubicBezTo>
                          <a:pt x="24990" y="864"/>
                          <a:pt x="26800" y="-374"/>
                          <a:pt x="28610" y="103"/>
                        </a:cubicBezTo>
                        <a:cubicBezTo>
                          <a:pt x="30419" y="483"/>
                          <a:pt x="31658" y="2293"/>
                          <a:pt x="31181" y="4103"/>
                        </a:cubicBezTo>
                        <a:lnTo>
                          <a:pt x="24038" y="37250"/>
                        </a:lnTo>
                        <a:cubicBezTo>
                          <a:pt x="23847" y="38203"/>
                          <a:pt x="23180" y="39060"/>
                          <a:pt x="22323" y="39536"/>
                        </a:cubicBezTo>
                        <a:cubicBezTo>
                          <a:pt x="21656" y="39917"/>
                          <a:pt x="20894" y="40012"/>
                          <a:pt x="20132" y="399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9" name="Google Shape;4829;p46"/>
                  <p:cNvSpPr/>
                  <p:nvPr/>
                </p:nvSpPr>
                <p:spPr>
                  <a:xfrm>
                    <a:off x="5922675" y="4458712"/>
                    <a:ext cx="15339" cy="23611"/>
                  </a:xfrm>
                  <a:custGeom>
                    <a:avLst/>
                    <a:gdLst/>
                    <a:ahLst/>
                    <a:cxnLst/>
                    <a:rect l="l" t="t" r="r" b="b"/>
                    <a:pathLst>
                      <a:path w="15339" h="23611" extrusionOk="0">
                        <a:moveTo>
                          <a:pt x="11400" y="23561"/>
                        </a:moveTo>
                        <a:cubicBezTo>
                          <a:pt x="11400" y="23561"/>
                          <a:pt x="11019" y="23561"/>
                          <a:pt x="10828" y="23371"/>
                        </a:cubicBezTo>
                        <a:cubicBezTo>
                          <a:pt x="2256" y="20228"/>
                          <a:pt x="-2126" y="10798"/>
                          <a:pt x="1018" y="2225"/>
                        </a:cubicBezTo>
                        <a:cubicBezTo>
                          <a:pt x="1684" y="416"/>
                          <a:pt x="3685" y="-442"/>
                          <a:pt x="5399" y="225"/>
                        </a:cubicBezTo>
                        <a:cubicBezTo>
                          <a:pt x="7209" y="892"/>
                          <a:pt x="8066" y="2797"/>
                          <a:pt x="7399" y="4607"/>
                        </a:cubicBezTo>
                        <a:cubicBezTo>
                          <a:pt x="5590" y="9655"/>
                          <a:pt x="8161" y="15180"/>
                          <a:pt x="13114" y="16989"/>
                        </a:cubicBezTo>
                        <a:cubicBezTo>
                          <a:pt x="14924" y="17656"/>
                          <a:pt x="15781" y="19561"/>
                          <a:pt x="15115" y="21371"/>
                        </a:cubicBezTo>
                        <a:cubicBezTo>
                          <a:pt x="14543" y="22895"/>
                          <a:pt x="12924" y="23847"/>
                          <a:pt x="11304" y="235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0" name="Google Shape;4830;p46"/>
                  <p:cNvSpPr/>
                  <p:nvPr/>
                </p:nvSpPr>
                <p:spPr>
                  <a:xfrm>
                    <a:off x="5916856" y="4381873"/>
                    <a:ext cx="41294" cy="14722"/>
                  </a:xfrm>
                  <a:custGeom>
                    <a:avLst/>
                    <a:gdLst/>
                    <a:ahLst/>
                    <a:cxnLst/>
                    <a:rect l="l" t="t" r="r" b="b"/>
                    <a:pathLst>
                      <a:path w="41294" h="14722" extrusionOk="0">
                        <a:moveTo>
                          <a:pt x="37316" y="14676"/>
                        </a:moveTo>
                        <a:cubicBezTo>
                          <a:pt x="37316" y="14676"/>
                          <a:pt x="37221" y="14676"/>
                          <a:pt x="37125" y="14676"/>
                        </a:cubicBezTo>
                        <a:lnTo>
                          <a:pt x="2645" y="6770"/>
                        </a:lnTo>
                        <a:cubicBezTo>
                          <a:pt x="835" y="6389"/>
                          <a:pt x="-308" y="4484"/>
                          <a:pt x="73" y="2674"/>
                        </a:cubicBezTo>
                        <a:cubicBezTo>
                          <a:pt x="454" y="865"/>
                          <a:pt x="2359" y="-374"/>
                          <a:pt x="4169" y="102"/>
                        </a:cubicBezTo>
                        <a:lnTo>
                          <a:pt x="38649" y="8008"/>
                        </a:lnTo>
                        <a:cubicBezTo>
                          <a:pt x="40459" y="8389"/>
                          <a:pt x="41602" y="10294"/>
                          <a:pt x="41221" y="12104"/>
                        </a:cubicBezTo>
                        <a:cubicBezTo>
                          <a:pt x="40840" y="13914"/>
                          <a:pt x="39126" y="14961"/>
                          <a:pt x="37316" y="146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1" name="Google Shape;4831;p46"/>
                  <p:cNvSpPr/>
                  <p:nvPr/>
                </p:nvSpPr>
                <p:spPr>
                  <a:xfrm>
                    <a:off x="5989285" y="4408325"/>
                    <a:ext cx="39788" cy="18944"/>
                  </a:xfrm>
                  <a:custGeom>
                    <a:avLst/>
                    <a:gdLst/>
                    <a:ahLst/>
                    <a:cxnLst/>
                    <a:rect l="l" t="t" r="r" b="b"/>
                    <a:pathLst>
                      <a:path w="39788" h="18944" extrusionOk="0">
                        <a:moveTo>
                          <a:pt x="35753" y="18894"/>
                        </a:moveTo>
                        <a:cubicBezTo>
                          <a:pt x="35753" y="18894"/>
                          <a:pt x="35372" y="18894"/>
                          <a:pt x="35182" y="18704"/>
                        </a:cubicBezTo>
                        <a:lnTo>
                          <a:pt x="2225" y="6607"/>
                        </a:lnTo>
                        <a:cubicBezTo>
                          <a:pt x="416" y="5940"/>
                          <a:pt x="-442" y="4035"/>
                          <a:pt x="225" y="2225"/>
                        </a:cubicBezTo>
                        <a:cubicBezTo>
                          <a:pt x="892" y="416"/>
                          <a:pt x="2892" y="-442"/>
                          <a:pt x="4607" y="225"/>
                        </a:cubicBezTo>
                        <a:lnTo>
                          <a:pt x="37563" y="12322"/>
                        </a:lnTo>
                        <a:cubicBezTo>
                          <a:pt x="39373" y="12989"/>
                          <a:pt x="40230" y="14894"/>
                          <a:pt x="39564" y="16704"/>
                        </a:cubicBezTo>
                        <a:cubicBezTo>
                          <a:pt x="38992" y="18228"/>
                          <a:pt x="37373" y="19180"/>
                          <a:pt x="35753" y="188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32" name="Google Shape;4832;p46"/>
                  <p:cNvGrpSpPr/>
                  <p:nvPr/>
                </p:nvGrpSpPr>
                <p:grpSpPr>
                  <a:xfrm>
                    <a:off x="5971619" y="4428514"/>
                    <a:ext cx="50376" cy="39287"/>
                    <a:chOff x="5971619" y="4428514"/>
                    <a:chExt cx="50376" cy="39287"/>
                  </a:xfrm>
                </p:grpSpPr>
                <p:sp>
                  <p:nvSpPr>
                    <p:cNvPr id="4833" name="Google Shape;4833;p46"/>
                    <p:cNvSpPr/>
                    <p:nvPr/>
                  </p:nvSpPr>
                  <p:spPr>
                    <a:xfrm>
                      <a:off x="5971619" y="4428514"/>
                      <a:ext cx="49110" cy="32453"/>
                    </a:xfrm>
                    <a:custGeom>
                      <a:avLst/>
                      <a:gdLst/>
                      <a:ahLst/>
                      <a:cxnLst/>
                      <a:rect l="l" t="t" r="r" b="b"/>
                      <a:pathLst>
                        <a:path w="49110" h="32453" extrusionOk="0">
                          <a:moveTo>
                            <a:pt x="746" y="7754"/>
                          </a:moveTo>
                          <a:lnTo>
                            <a:pt x="746" y="7754"/>
                          </a:lnTo>
                          <a:cubicBezTo>
                            <a:pt x="-1540" y="13945"/>
                            <a:pt x="1603" y="20707"/>
                            <a:pt x="7794" y="22994"/>
                          </a:cubicBezTo>
                          <a:lnTo>
                            <a:pt x="31321" y="31661"/>
                          </a:lnTo>
                          <a:cubicBezTo>
                            <a:pt x="38179" y="34138"/>
                            <a:pt x="45799" y="30614"/>
                            <a:pt x="48276" y="23755"/>
                          </a:cubicBezTo>
                          <a:lnTo>
                            <a:pt x="48276" y="23755"/>
                          </a:lnTo>
                          <a:cubicBezTo>
                            <a:pt x="51133" y="16136"/>
                            <a:pt x="46371" y="7754"/>
                            <a:pt x="38370" y="6230"/>
                          </a:cubicBezTo>
                          <a:lnTo>
                            <a:pt x="14081" y="229"/>
                          </a:lnTo>
                          <a:cubicBezTo>
                            <a:pt x="8366" y="-914"/>
                            <a:pt x="2651" y="2324"/>
                            <a:pt x="651" y="775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4" name="Google Shape;4834;p46"/>
                    <p:cNvSpPr/>
                    <p:nvPr/>
                  </p:nvSpPr>
                  <p:spPr>
                    <a:xfrm>
                      <a:off x="5990933" y="4436739"/>
                      <a:ext cx="31062" cy="31062"/>
                    </a:xfrm>
                    <a:custGeom>
                      <a:avLst/>
                      <a:gdLst/>
                      <a:ahLst/>
                      <a:cxnLst/>
                      <a:rect l="l" t="t" r="r" b="b"/>
                      <a:pathLst>
                        <a:path w="31062" h="31062" extrusionOk="0">
                          <a:moveTo>
                            <a:pt x="30104" y="20865"/>
                          </a:moveTo>
                          <a:cubicBezTo>
                            <a:pt x="27152" y="28961"/>
                            <a:pt x="18198" y="33057"/>
                            <a:pt x="10197" y="30104"/>
                          </a:cubicBezTo>
                          <a:cubicBezTo>
                            <a:pt x="2101" y="27152"/>
                            <a:pt x="-1995" y="18198"/>
                            <a:pt x="958" y="10197"/>
                          </a:cubicBezTo>
                          <a:cubicBezTo>
                            <a:pt x="3911" y="2101"/>
                            <a:pt x="12864" y="-1995"/>
                            <a:pt x="20865" y="958"/>
                          </a:cubicBezTo>
                          <a:cubicBezTo>
                            <a:pt x="28961" y="3911"/>
                            <a:pt x="33057" y="12864"/>
                            <a:pt x="30104" y="208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35" name="Google Shape;4835;p46"/>
                  <p:cNvGrpSpPr/>
                  <p:nvPr/>
                </p:nvGrpSpPr>
                <p:grpSpPr>
                  <a:xfrm>
                    <a:off x="5896707" y="4398654"/>
                    <a:ext cx="49755" cy="44477"/>
                    <a:chOff x="5896707" y="4398654"/>
                    <a:chExt cx="49755" cy="44477"/>
                  </a:xfrm>
                </p:grpSpPr>
                <p:sp>
                  <p:nvSpPr>
                    <p:cNvPr id="4836" name="Google Shape;4836;p46"/>
                    <p:cNvSpPr/>
                    <p:nvPr/>
                  </p:nvSpPr>
                  <p:spPr>
                    <a:xfrm>
                      <a:off x="5896707" y="4398654"/>
                      <a:ext cx="48184" cy="35025"/>
                    </a:xfrm>
                    <a:custGeom>
                      <a:avLst/>
                      <a:gdLst/>
                      <a:ahLst/>
                      <a:cxnLst/>
                      <a:rect l="l" t="t" r="r" b="b"/>
                      <a:pathLst>
                        <a:path w="48184" h="35025" extrusionOk="0">
                          <a:moveTo>
                            <a:pt x="47464" y="27231"/>
                          </a:moveTo>
                          <a:lnTo>
                            <a:pt x="47464" y="27231"/>
                          </a:lnTo>
                          <a:cubicBezTo>
                            <a:pt x="45178" y="33423"/>
                            <a:pt x="38415" y="36566"/>
                            <a:pt x="32224" y="34280"/>
                          </a:cubicBezTo>
                          <a:lnTo>
                            <a:pt x="8697" y="25612"/>
                          </a:lnTo>
                          <a:cubicBezTo>
                            <a:pt x="1839" y="23136"/>
                            <a:pt x="-1685" y="15515"/>
                            <a:pt x="792" y="8657"/>
                          </a:cubicBezTo>
                          <a:lnTo>
                            <a:pt x="792" y="8657"/>
                          </a:lnTo>
                          <a:cubicBezTo>
                            <a:pt x="3649" y="1038"/>
                            <a:pt x="12603" y="-2296"/>
                            <a:pt x="19746" y="1704"/>
                          </a:cubicBezTo>
                          <a:lnTo>
                            <a:pt x="42130" y="12849"/>
                          </a:lnTo>
                          <a:cubicBezTo>
                            <a:pt x="47179" y="15706"/>
                            <a:pt x="49464" y="21802"/>
                            <a:pt x="47464" y="273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7" name="Google Shape;4837;p46"/>
                    <p:cNvSpPr/>
                    <p:nvPr/>
                  </p:nvSpPr>
                  <p:spPr>
                    <a:xfrm>
                      <a:off x="5915400" y="4412069"/>
                      <a:ext cx="31062" cy="31062"/>
                    </a:xfrm>
                    <a:custGeom>
                      <a:avLst/>
                      <a:gdLst/>
                      <a:ahLst/>
                      <a:cxnLst/>
                      <a:rect l="l" t="t" r="r" b="b"/>
                      <a:pathLst>
                        <a:path w="31062" h="31062" extrusionOk="0">
                          <a:moveTo>
                            <a:pt x="958" y="10197"/>
                          </a:moveTo>
                          <a:cubicBezTo>
                            <a:pt x="-1995" y="18293"/>
                            <a:pt x="2101" y="27152"/>
                            <a:pt x="10197" y="30104"/>
                          </a:cubicBezTo>
                          <a:cubicBezTo>
                            <a:pt x="18293" y="33057"/>
                            <a:pt x="27152" y="28961"/>
                            <a:pt x="30104" y="20865"/>
                          </a:cubicBezTo>
                          <a:cubicBezTo>
                            <a:pt x="33057" y="12769"/>
                            <a:pt x="28961" y="3911"/>
                            <a:pt x="20865" y="958"/>
                          </a:cubicBezTo>
                          <a:cubicBezTo>
                            <a:pt x="12769" y="-1995"/>
                            <a:pt x="3911" y="2101"/>
                            <a:pt x="958" y="101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838" name="Google Shape;4838;p46"/>
                <p:cNvSpPr/>
                <p:nvPr/>
              </p:nvSpPr>
              <p:spPr>
                <a:xfrm>
                  <a:off x="5855969" y="4335970"/>
                  <a:ext cx="61531" cy="52851"/>
                </a:xfrm>
                <a:custGeom>
                  <a:avLst/>
                  <a:gdLst/>
                  <a:ahLst/>
                  <a:cxnLst/>
                  <a:rect l="l" t="t" r="r" b="b"/>
                  <a:pathLst>
                    <a:path w="61531" h="52851" extrusionOk="0">
                      <a:moveTo>
                        <a:pt x="0" y="46006"/>
                      </a:moveTo>
                      <a:cubicBezTo>
                        <a:pt x="0" y="46006"/>
                        <a:pt x="38291" y="73343"/>
                        <a:pt x="61532" y="18764"/>
                      </a:cubicBezTo>
                      <a:lnTo>
                        <a:pt x="9620" y="0"/>
                      </a:lnTo>
                      <a:lnTo>
                        <a:pt x="0" y="4600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39" name="Google Shape;4839;p46"/>
                <p:cNvSpPr/>
                <p:nvPr/>
              </p:nvSpPr>
              <p:spPr>
                <a:xfrm>
                  <a:off x="5870257" y="4262214"/>
                  <a:ext cx="200284" cy="151194"/>
                </a:xfrm>
                <a:custGeom>
                  <a:avLst/>
                  <a:gdLst/>
                  <a:ahLst/>
                  <a:cxnLst/>
                  <a:rect l="l" t="t" r="r" b="b"/>
                  <a:pathLst>
                    <a:path w="200284" h="151194" extrusionOk="0">
                      <a:moveTo>
                        <a:pt x="125349" y="10129"/>
                      </a:moveTo>
                      <a:cubicBezTo>
                        <a:pt x="54007" y="-21399"/>
                        <a:pt x="19717" y="25940"/>
                        <a:pt x="0" y="79757"/>
                      </a:cubicBezTo>
                      <a:lnTo>
                        <a:pt x="124492" y="125477"/>
                      </a:lnTo>
                      <a:lnTo>
                        <a:pt x="139827" y="101569"/>
                      </a:lnTo>
                      <a:lnTo>
                        <a:pt x="137065" y="130049"/>
                      </a:lnTo>
                      <a:lnTo>
                        <a:pt x="149733" y="134716"/>
                      </a:lnTo>
                      <a:lnTo>
                        <a:pt x="156686" y="122810"/>
                      </a:lnTo>
                      <a:lnTo>
                        <a:pt x="155829" y="136907"/>
                      </a:lnTo>
                      <a:lnTo>
                        <a:pt x="194882" y="151194"/>
                      </a:lnTo>
                      <a:cubicBezTo>
                        <a:pt x="214598" y="97378"/>
                        <a:pt x="177832" y="33179"/>
                        <a:pt x="125444" y="100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40" name="Google Shape;4840;p46"/>
              <p:cNvGrpSpPr/>
              <p:nvPr/>
            </p:nvGrpSpPr>
            <p:grpSpPr>
              <a:xfrm>
                <a:off x="5810881" y="4378511"/>
                <a:ext cx="68996" cy="68901"/>
                <a:chOff x="5810881" y="4378511"/>
                <a:chExt cx="68996" cy="68901"/>
              </a:xfrm>
            </p:grpSpPr>
            <p:sp>
              <p:nvSpPr>
                <p:cNvPr id="4841" name="Google Shape;4841;p46"/>
                <p:cNvSpPr/>
                <p:nvPr/>
              </p:nvSpPr>
              <p:spPr>
                <a:xfrm>
                  <a:off x="5810881" y="4378511"/>
                  <a:ext cx="68996" cy="68901"/>
                </a:xfrm>
                <a:custGeom>
                  <a:avLst/>
                  <a:gdLst/>
                  <a:ahLst/>
                  <a:cxnLst/>
                  <a:rect l="l" t="t" r="r" b="b"/>
                  <a:pathLst>
                    <a:path w="68996" h="68901" extrusionOk="0">
                      <a:moveTo>
                        <a:pt x="19752" y="58519"/>
                      </a:moveTo>
                      <a:lnTo>
                        <a:pt x="48137" y="68901"/>
                      </a:lnTo>
                      <a:lnTo>
                        <a:pt x="68996" y="12228"/>
                      </a:lnTo>
                      <a:lnTo>
                        <a:pt x="40612" y="1845"/>
                      </a:lnTo>
                      <a:cubicBezTo>
                        <a:pt x="24991" y="-3870"/>
                        <a:pt x="7560" y="4131"/>
                        <a:pt x="1845" y="19752"/>
                      </a:cubicBezTo>
                      <a:lnTo>
                        <a:pt x="1845" y="19752"/>
                      </a:lnTo>
                      <a:cubicBezTo>
                        <a:pt x="-3870" y="35373"/>
                        <a:pt x="4131" y="52804"/>
                        <a:pt x="19752" y="58519"/>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2" name="Google Shape;4842;p46"/>
                <p:cNvSpPr/>
                <p:nvPr/>
              </p:nvSpPr>
              <p:spPr>
                <a:xfrm>
                  <a:off x="5826852" y="4393384"/>
                  <a:ext cx="19038" cy="22592"/>
                </a:xfrm>
                <a:custGeom>
                  <a:avLst/>
                  <a:gdLst/>
                  <a:ahLst/>
                  <a:cxnLst/>
                  <a:rect l="l" t="t" r="r" b="b"/>
                  <a:pathLst>
                    <a:path w="19038" h="22592" extrusionOk="0">
                      <a:moveTo>
                        <a:pt x="3115" y="7641"/>
                      </a:moveTo>
                      <a:cubicBezTo>
                        <a:pt x="8925" y="8213"/>
                        <a:pt x="12163" y="12499"/>
                        <a:pt x="11020" y="18214"/>
                      </a:cubicBezTo>
                      <a:cubicBezTo>
                        <a:pt x="9973" y="23072"/>
                        <a:pt x="17593" y="24405"/>
                        <a:pt x="18640" y="19548"/>
                      </a:cubicBezTo>
                      <a:cubicBezTo>
                        <a:pt x="20736" y="9927"/>
                        <a:pt x="14354" y="974"/>
                        <a:pt x="4448" y="21"/>
                      </a:cubicBezTo>
                      <a:cubicBezTo>
                        <a:pt x="-505" y="-455"/>
                        <a:pt x="-1839" y="7165"/>
                        <a:pt x="3115" y="7641"/>
                      </a:cubicBezTo>
                      <a:lnTo>
                        <a:pt x="3115" y="764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43" name="Google Shape;4843;p46"/>
              <p:cNvSpPr/>
              <p:nvPr/>
            </p:nvSpPr>
            <p:spPr>
              <a:xfrm>
                <a:off x="5475541" y="4493541"/>
                <a:ext cx="404980" cy="397069"/>
              </a:xfrm>
              <a:custGeom>
                <a:avLst/>
                <a:gdLst/>
                <a:ahLst/>
                <a:cxnLst/>
                <a:rect l="l" t="t" r="r" b="b"/>
                <a:pathLst>
                  <a:path w="404980" h="397069" extrusionOk="0">
                    <a:moveTo>
                      <a:pt x="95" y="243717"/>
                    </a:moveTo>
                    <a:lnTo>
                      <a:pt x="294132" y="397069"/>
                    </a:lnTo>
                    <a:lnTo>
                      <a:pt x="371761" y="248193"/>
                    </a:lnTo>
                    <a:cubicBezTo>
                      <a:pt x="414147" y="166945"/>
                      <a:pt x="426625" y="68742"/>
                      <a:pt x="344424" y="17403"/>
                    </a:cubicBezTo>
                    <a:lnTo>
                      <a:pt x="344424" y="17403"/>
                    </a:lnTo>
                    <a:cubicBezTo>
                      <a:pt x="263176" y="-24984"/>
                      <a:pt x="120015" y="13593"/>
                      <a:pt x="77629" y="94841"/>
                    </a:cubicBezTo>
                    <a:lnTo>
                      <a:pt x="0" y="24371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4" name="Google Shape;4844;p46"/>
              <p:cNvSpPr/>
              <p:nvPr/>
            </p:nvSpPr>
            <p:spPr>
              <a:xfrm>
                <a:off x="5789144" y="4503228"/>
                <a:ext cx="130738" cy="157126"/>
              </a:xfrm>
              <a:custGeom>
                <a:avLst/>
                <a:gdLst/>
                <a:ahLst/>
                <a:cxnLst/>
                <a:rect l="l" t="t" r="r" b="b"/>
                <a:pathLst>
                  <a:path w="130738" h="157126" extrusionOk="0">
                    <a:moveTo>
                      <a:pt x="18153" y="0"/>
                    </a:moveTo>
                    <a:lnTo>
                      <a:pt x="10533" y="15907"/>
                    </a:lnTo>
                    <a:cubicBezTo>
                      <a:pt x="-7374" y="53149"/>
                      <a:pt x="-2136" y="97441"/>
                      <a:pt x="23868" y="129540"/>
                    </a:cubicBezTo>
                    <a:lnTo>
                      <a:pt x="31297" y="138779"/>
                    </a:lnTo>
                    <a:cubicBezTo>
                      <a:pt x="56919" y="170402"/>
                      <a:pt x="107688" y="159258"/>
                      <a:pt x="117689" y="119824"/>
                    </a:cubicBezTo>
                    <a:lnTo>
                      <a:pt x="130738" y="68485"/>
                    </a:lnTo>
                    <a:lnTo>
                      <a:pt x="18153" y="95"/>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5" name="Google Shape;4845;p46"/>
              <p:cNvSpPr/>
              <p:nvPr/>
            </p:nvSpPr>
            <p:spPr>
              <a:xfrm>
                <a:off x="4123086" y="4023169"/>
                <a:ext cx="429101" cy="345852"/>
              </a:xfrm>
              <a:custGeom>
                <a:avLst/>
                <a:gdLst/>
                <a:ahLst/>
                <a:cxnLst/>
                <a:rect l="l" t="t" r="r" b="b"/>
                <a:pathLst>
                  <a:path w="429101" h="345852" extrusionOk="0">
                    <a:moveTo>
                      <a:pt x="0" y="0"/>
                    </a:moveTo>
                    <a:cubicBezTo>
                      <a:pt x="0" y="0"/>
                      <a:pt x="169736" y="138208"/>
                      <a:pt x="429101" y="178022"/>
                    </a:cubicBezTo>
                    <a:lnTo>
                      <a:pt x="390716" y="303943"/>
                    </a:lnTo>
                    <a:lnTo>
                      <a:pt x="166211" y="345853"/>
                    </a:lnTo>
                    <a:lnTo>
                      <a:pt x="55721" y="212027"/>
                    </a:lnTo>
                    <a:lnTo>
                      <a:pt x="95" y="81915"/>
                    </a:lnTo>
                    <a:lnTo>
                      <a:pt x="95"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6" name="Google Shape;4846;p46"/>
              <p:cNvSpPr/>
              <p:nvPr/>
            </p:nvSpPr>
            <p:spPr>
              <a:xfrm>
                <a:off x="3946269" y="4163903"/>
                <a:ext cx="1039591" cy="1033888"/>
              </a:xfrm>
              <a:custGeom>
                <a:avLst/>
                <a:gdLst/>
                <a:ahLst/>
                <a:cxnLst/>
                <a:rect l="l" t="t" r="r" b="b"/>
                <a:pathLst>
                  <a:path w="1039591" h="1033888" extrusionOk="0">
                    <a:moveTo>
                      <a:pt x="1035401" y="1033794"/>
                    </a:moveTo>
                    <a:lnTo>
                      <a:pt x="97665" y="1033794"/>
                    </a:lnTo>
                    <a:cubicBezTo>
                      <a:pt x="64232" y="1033794"/>
                      <a:pt x="33371" y="1016934"/>
                      <a:pt x="15273" y="988550"/>
                    </a:cubicBezTo>
                    <a:cubicBezTo>
                      <a:pt x="-2253" y="961213"/>
                      <a:pt x="-4824" y="928066"/>
                      <a:pt x="8225" y="899681"/>
                    </a:cubicBezTo>
                    <a:lnTo>
                      <a:pt x="425134" y="2331"/>
                    </a:lnTo>
                    <a:cubicBezTo>
                      <a:pt x="426087" y="331"/>
                      <a:pt x="428468" y="-526"/>
                      <a:pt x="430563" y="331"/>
                    </a:cubicBezTo>
                    <a:cubicBezTo>
                      <a:pt x="432564" y="1284"/>
                      <a:pt x="433516" y="3665"/>
                      <a:pt x="432564" y="5760"/>
                    </a:cubicBezTo>
                    <a:lnTo>
                      <a:pt x="15654" y="903111"/>
                    </a:lnTo>
                    <a:cubicBezTo>
                      <a:pt x="3748" y="928923"/>
                      <a:pt x="6225" y="959213"/>
                      <a:pt x="22227" y="984168"/>
                    </a:cubicBezTo>
                    <a:cubicBezTo>
                      <a:pt x="38895" y="1010171"/>
                      <a:pt x="67089" y="1025697"/>
                      <a:pt x="97760" y="1025697"/>
                    </a:cubicBezTo>
                    <a:lnTo>
                      <a:pt x="1035496" y="1025697"/>
                    </a:lnTo>
                    <a:cubicBezTo>
                      <a:pt x="1037782" y="1025697"/>
                      <a:pt x="1039592" y="1027507"/>
                      <a:pt x="1039592" y="1029793"/>
                    </a:cubicBezTo>
                    <a:cubicBezTo>
                      <a:pt x="1039592" y="1032079"/>
                      <a:pt x="1037782" y="1033889"/>
                      <a:pt x="1035496" y="10338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47" name="Google Shape;4847;p46"/>
            <p:cNvSpPr/>
            <p:nvPr/>
          </p:nvSpPr>
          <p:spPr>
            <a:xfrm>
              <a:off x="5742308" y="4771486"/>
              <a:ext cx="48545" cy="109013"/>
            </a:xfrm>
            <a:custGeom>
              <a:avLst/>
              <a:gdLst/>
              <a:ahLst/>
              <a:cxnLst/>
              <a:rect l="l" t="t" r="r" b="b"/>
              <a:pathLst>
                <a:path w="48545" h="109013" extrusionOk="0">
                  <a:moveTo>
                    <a:pt x="6601" y="107409"/>
                  </a:moveTo>
                  <a:cubicBezTo>
                    <a:pt x="25365" y="74928"/>
                    <a:pt x="39271" y="40734"/>
                    <a:pt x="48415" y="4348"/>
                  </a:cubicBezTo>
                  <a:cubicBezTo>
                    <a:pt x="49558" y="-33"/>
                    <a:pt x="42795" y="-1843"/>
                    <a:pt x="41652" y="2443"/>
                  </a:cubicBezTo>
                  <a:cubicBezTo>
                    <a:pt x="32604" y="38162"/>
                    <a:pt x="18983" y="71880"/>
                    <a:pt x="505" y="103789"/>
                  </a:cubicBezTo>
                  <a:cubicBezTo>
                    <a:pt x="-1781" y="107694"/>
                    <a:pt x="4315" y="111219"/>
                    <a:pt x="6505" y="107313"/>
                  </a:cubicBezTo>
                  <a:lnTo>
                    <a:pt x="6505" y="10731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8" name="Google Shape;4848;p46"/>
            <p:cNvSpPr/>
            <p:nvPr/>
          </p:nvSpPr>
          <p:spPr>
            <a:xfrm>
              <a:off x="5957196" y="5135780"/>
              <a:ext cx="47101" cy="8484"/>
            </a:xfrm>
            <a:custGeom>
              <a:avLst/>
              <a:gdLst/>
              <a:ahLst/>
              <a:cxnLst/>
              <a:rect l="l" t="t" r="r" b="b"/>
              <a:pathLst>
                <a:path w="47101" h="8484" extrusionOk="0">
                  <a:moveTo>
                    <a:pt x="43743" y="1528"/>
                  </a:moveTo>
                  <a:cubicBezTo>
                    <a:pt x="30313" y="1051"/>
                    <a:pt x="16883" y="575"/>
                    <a:pt x="3358" y="4"/>
                  </a:cubicBezTo>
                  <a:cubicBezTo>
                    <a:pt x="-1119" y="-187"/>
                    <a:pt x="-1119" y="6862"/>
                    <a:pt x="3358" y="6957"/>
                  </a:cubicBezTo>
                  <a:cubicBezTo>
                    <a:pt x="16788" y="7433"/>
                    <a:pt x="30218" y="7909"/>
                    <a:pt x="43743" y="8481"/>
                  </a:cubicBezTo>
                  <a:cubicBezTo>
                    <a:pt x="48220" y="8672"/>
                    <a:pt x="48220" y="1623"/>
                    <a:pt x="43743" y="1528"/>
                  </a:cubicBezTo>
                  <a:lnTo>
                    <a:pt x="43743" y="15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49" name="Google Shape;4849;p46"/>
            <p:cNvSpPr/>
            <p:nvPr/>
          </p:nvSpPr>
          <p:spPr>
            <a:xfrm>
              <a:off x="5838705" y="5260611"/>
              <a:ext cx="370029" cy="134077"/>
            </a:xfrm>
            <a:custGeom>
              <a:avLst/>
              <a:gdLst/>
              <a:ahLst/>
              <a:cxnLst/>
              <a:rect l="l" t="t" r="r" b="b"/>
              <a:pathLst>
                <a:path w="370029" h="134077" extrusionOk="0">
                  <a:moveTo>
                    <a:pt x="3358" y="7475"/>
                  </a:moveTo>
                  <a:cubicBezTo>
                    <a:pt x="64127" y="5665"/>
                    <a:pt x="124420" y="7475"/>
                    <a:pt x="181951" y="29192"/>
                  </a:cubicBezTo>
                  <a:cubicBezTo>
                    <a:pt x="247864" y="53957"/>
                    <a:pt x="306824" y="94438"/>
                    <a:pt x="364927" y="133490"/>
                  </a:cubicBezTo>
                  <a:cubicBezTo>
                    <a:pt x="368641" y="135967"/>
                    <a:pt x="372166" y="129966"/>
                    <a:pt x="368451" y="127490"/>
                  </a:cubicBezTo>
                  <a:cubicBezTo>
                    <a:pt x="309872" y="88056"/>
                    <a:pt x="250341" y="47480"/>
                    <a:pt x="183856" y="22524"/>
                  </a:cubicBezTo>
                  <a:cubicBezTo>
                    <a:pt x="125659" y="617"/>
                    <a:pt x="64889" y="-1288"/>
                    <a:pt x="3358" y="522"/>
                  </a:cubicBezTo>
                  <a:cubicBezTo>
                    <a:pt x="-1119" y="617"/>
                    <a:pt x="-1119" y="7665"/>
                    <a:pt x="3358" y="7475"/>
                  </a:cubicBezTo>
                  <a:lnTo>
                    <a:pt x="3358" y="74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0" name="Google Shape;4850;p46"/>
            <p:cNvSpPr/>
            <p:nvPr/>
          </p:nvSpPr>
          <p:spPr>
            <a:xfrm>
              <a:off x="6088809" y="5398622"/>
              <a:ext cx="188414" cy="129980"/>
            </a:xfrm>
            <a:custGeom>
              <a:avLst/>
              <a:gdLst/>
              <a:ahLst/>
              <a:cxnLst/>
              <a:rect l="l" t="t" r="r" b="b"/>
              <a:pathLst>
                <a:path w="188414" h="129980" extrusionOk="0">
                  <a:moveTo>
                    <a:pt x="1761" y="6433"/>
                  </a:moveTo>
                  <a:cubicBezTo>
                    <a:pt x="32717" y="22340"/>
                    <a:pt x="63673" y="38247"/>
                    <a:pt x="94725" y="54154"/>
                  </a:cubicBezTo>
                  <a:cubicBezTo>
                    <a:pt x="119871" y="67107"/>
                    <a:pt x="187975" y="88729"/>
                    <a:pt x="180831" y="125591"/>
                  </a:cubicBezTo>
                  <a:cubicBezTo>
                    <a:pt x="179974" y="129972"/>
                    <a:pt x="186737" y="131878"/>
                    <a:pt x="187594" y="127496"/>
                  </a:cubicBezTo>
                  <a:cubicBezTo>
                    <a:pt x="193880" y="95206"/>
                    <a:pt x="162733" y="81300"/>
                    <a:pt x="138635" y="68917"/>
                  </a:cubicBezTo>
                  <a:cubicBezTo>
                    <a:pt x="94154" y="46057"/>
                    <a:pt x="49767" y="23293"/>
                    <a:pt x="5285" y="432"/>
                  </a:cubicBezTo>
                  <a:cubicBezTo>
                    <a:pt x="1285" y="-1663"/>
                    <a:pt x="-2239" y="4433"/>
                    <a:pt x="1761" y="6433"/>
                  </a:cubicBezTo>
                  <a:lnTo>
                    <a:pt x="1761" y="64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1" name="Google Shape;4851;p46"/>
            <p:cNvSpPr/>
            <p:nvPr/>
          </p:nvSpPr>
          <p:spPr>
            <a:xfrm>
              <a:off x="5956983" y="5398622"/>
              <a:ext cx="188414" cy="129980"/>
            </a:xfrm>
            <a:custGeom>
              <a:avLst/>
              <a:gdLst/>
              <a:ahLst/>
              <a:cxnLst/>
              <a:rect l="l" t="t" r="r" b="b"/>
              <a:pathLst>
                <a:path w="188414" h="129980" extrusionOk="0">
                  <a:moveTo>
                    <a:pt x="1761" y="6433"/>
                  </a:moveTo>
                  <a:cubicBezTo>
                    <a:pt x="32717" y="22340"/>
                    <a:pt x="63673" y="38247"/>
                    <a:pt x="94725" y="54154"/>
                  </a:cubicBezTo>
                  <a:cubicBezTo>
                    <a:pt x="119871" y="67107"/>
                    <a:pt x="187975" y="88729"/>
                    <a:pt x="180831" y="125591"/>
                  </a:cubicBezTo>
                  <a:cubicBezTo>
                    <a:pt x="179974" y="129972"/>
                    <a:pt x="186737" y="131878"/>
                    <a:pt x="187594" y="127496"/>
                  </a:cubicBezTo>
                  <a:cubicBezTo>
                    <a:pt x="193880" y="95206"/>
                    <a:pt x="162733" y="81300"/>
                    <a:pt x="138635" y="68917"/>
                  </a:cubicBezTo>
                  <a:cubicBezTo>
                    <a:pt x="94154" y="46057"/>
                    <a:pt x="49767" y="23293"/>
                    <a:pt x="5285" y="432"/>
                  </a:cubicBezTo>
                  <a:cubicBezTo>
                    <a:pt x="1285" y="-1663"/>
                    <a:pt x="-2239" y="4433"/>
                    <a:pt x="1761" y="6433"/>
                  </a:cubicBezTo>
                  <a:lnTo>
                    <a:pt x="1761" y="64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2" name="Google Shape;4852;p46"/>
            <p:cNvSpPr/>
            <p:nvPr/>
          </p:nvSpPr>
          <p:spPr>
            <a:xfrm>
              <a:off x="5770254" y="4494758"/>
              <a:ext cx="168678" cy="190156"/>
            </a:xfrm>
            <a:custGeom>
              <a:avLst/>
              <a:gdLst/>
              <a:ahLst/>
              <a:cxnLst/>
              <a:rect l="l" t="t" r="r" b="b"/>
              <a:pathLst>
                <a:path w="168678" h="190156" extrusionOk="0">
                  <a:moveTo>
                    <a:pt x="14944" y="2470"/>
                  </a:moveTo>
                  <a:cubicBezTo>
                    <a:pt x="-5820" y="63811"/>
                    <a:pt x="-16107" y="158585"/>
                    <a:pt x="61331" y="185636"/>
                  </a:cubicBezTo>
                  <a:cubicBezTo>
                    <a:pt x="88858" y="195256"/>
                    <a:pt x="118957" y="189541"/>
                    <a:pt x="139246" y="168300"/>
                  </a:cubicBezTo>
                  <a:cubicBezTo>
                    <a:pt x="165440" y="140963"/>
                    <a:pt x="167630" y="101625"/>
                    <a:pt x="168678" y="65811"/>
                  </a:cubicBezTo>
                  <a:cubicBezTo>
                    <a:pt x="168773" y="61334"/>
                    <a:pt x="161820" y="61334"/>
                    <a:pt x="161725" y="65811"/>
                  </a:cubicBezTo>
                  <a:cubicBezTo>
                    <a:pt x="160867" y="95720"/>
                    <a:pt x="159724" y="127914"/>
                    <a:pt x="142199" y="153536"/>
                  </a:cubicBezTo>
                  <a:cubicBezTo>
                    <a:pt x="121624" y="183540"/>
                    <a:pt x="83143" y="191351"/>
                    <a:pt x="51616" y="173634"/>
                  </a:cubicBezTo>
                  <a:cubicBezTo>
                    <a:pt x="-9916" y="139058"/>
                    <a:pt x="3038" y="59620"/>
                    <a:pt x="21707" y="4280"/>
                  </a:cubicBezTo>
                  <a:cubicBezTo>
                    <a:pt x="23136" y="-6"/>
                    <a:pt x="16373" y="-1816"/>
                    <a:pt x="14944" y="2375"/>
                  </a:cubicBezTo>
                  <a:lnTo>
                    <a:pt x="14944" y="2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3" name="Google Shape;4853;p46"/>
            <p:cNvSpPr/>
            <p:nvPr/>
          </p:nvSpPr>
          <p:spPr>
            <a:xfrm>
              <a:off x="5932169" y="4765737"/>
              <a:ext cx="44672" cy="97916"/>
            </a:xfrm>
            <a:custGeom>
              <a:avLst/>
              <a:gdLst/>
              <a:ahLst/>
              <a:cxnLst/>
              <a:rect l="l" t="t" r="r" b="b"/>
              <a:pathLst>
                <a:path w="44672" h="97916" extrusionOk="0">
                  <a:moveTo>
                    <a:pt x="0" y="97917"/>
                  </a:moveTo>
                  <a:cubicBezTo>
                    <a:pt x="0" y="97917"/>
                    <a:pt x="3239" y="48959"/>
                    <a:pt x="0" y="0"/>
                  </a:cubicBezTo>
                  <a:lnTo>
                    <a:pt x="44672" y="96679"/>
                  </a:lnTo>
                  <a:lnTo>
                    <a:pt x="0" y="9782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4" name="Google Shape;4854;p46"/>
            <p:cNvSpPr/>
            <p:nvPr/>
          </p:nvSpPr>
          <p:spPr>
            <a:xfrm>
              <a:off x="5488387" y="4702441"/>
              <a:ext cx="268889" cy="148764"/>
            </a:xfrm>
            <a:custGeom>
              <a:avLst/>
              <a:gdLst/>
              <a:ahLst/>
              <a:cxnLst/>
              <a:rect l="l" t="t" r="r" b="b"/>
              <a:pathLst>
                <a:path w="268889" h="148764" extrusionOk="0">
                  <a:moveTo>
                    <a:pt x="1822" y="6337"/>
                  </a:moveTo>
                  <a:cubicBezTo>
                    <a:pt x="92596" y="47009"/>
                    <a:pt x="177464" y="98920"/>
                    <a:pt x="263665" y="148259"/>
                  </a:cubicBezTo>
                  <a:cubicBezTo>
                    <a:pt x="267570" y="150545"/>
                    <a:pt x="271094" y="144449"/>
                    <a:pt x="267189" y="142259"/>
                  </a:cubicBezTo>
                  <a:cubicBezTo>
                    <a:pt x="180988" y="92919"/>
                    <a:pt x="96120" y="41008"/>
                    <a:pt x="5347" y="336"/>
                  </a:cubicBezTo>
                  <a:cubicBezTo>
                    <a:pt x="1251" y="-1474"/>
                    <a:pt x="-2273" y="4527"/>
                    <a:pt x="1822" y="6337"/>
                  </a:cubicBezTo>
                  <a:lnTo>
                    <a:pt x="1822" y="63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5" name="Google Shape;4855;p46"/>
            <p:cNvSpPr/>
            <p:nvPr/>
          </p:nvSpPr>
          <p:spPr>
            <a:xfrm>
              <a:off x="6336101" y="5452395"/>
              <a:ext cx="535733" cy="6953"/>
            </a:xfrm>
            <a:custGeom>
              <a:avLst/>
              <a:gdLst/>
              <a:ahLst/>
              <a:cxnLst/>
              <a:rect l="l" t="t" r="r" b="b"/>
              <a:pathLst>
                <a:path w="535733" h="6953" extrusionOk="0">
                  <a:moveTo>
                    <a:pt x="532376" y="0"/>
                  </a:moveTo>
                  <a:lnTo>
                    <a:pt x="3358" y="0"/>
                  </a:lnTo>
                  <a:lnTo>
                    <a:pt x="3358" y="6953"/>
                  </a:lnTo>
                  <a:lnTo>
                    <a:pt x="28885" y="6953"/>
                  </a:lnTo>
                  <a:cubicBezTo>
                    <a:pt x="33361" y="6953"/>
                    <a:pt x="33361" y="0"/>
                    <a:pt x="28885" y="0"/>
                  </a:cubicBezTo>
                  <a:lnTo>
                    <a:pt x="3358" y="0"/>
                  </a:lnTo>
                  <a:cubicBezTo>
                    <a:pt x="-1119" y="0"/>
                    <a:pt x="-1119" y="6953"/>
                    <a:pt x="3358" y="6953"/>
                  </a:cubicBezTo>
                  <a:lnTo>
                    <a:pt x="532376" y="6953"/>
                  </a:lnTo>
                  <a:cubicBezTo>
                    <a:pt x="536853" y="6953"/>
                    <a:pt x="536853" y="0"/>
                    <a:pt x="532376" y="0"/>
                  </a:cubicBezTo>
                  <a:lnTo>
                    <a:pt x="532376"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56" name="Google Shape;4856;p46"/>
          <p:cNvGrpSpPr/>
          <p:nvPr/>
        </p:nvGrpSpPr>
        <p:grpSpPr>
          <a:xfrm>
            <a:off x="7380253" y="1321553"/>
            <a:ext cx="1370475" cy="407796"/>
            <a:chOff x="5581650" y="1319212"/>
            <a:chExt cx="1665826" cy="495680"/>
          </a:xfrm>
        </p:grpSpPr>
        <p:sp>
          <p:nvSpPr>
            <p:cNvPr id="4857" name="Google Shape;4857;p46"/>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8" name="Google Shape;4858;p46"/>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59" name="Google Shape;4859;p46"/>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0" name="Google Shape;4860;p46"/>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1" name="Google Shape;4861;p46"/>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2" name="Google Shape;4862;p46"/>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3" name="Google Shape;4863;p46"/>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4" name="Google Shape;4864;p46"/>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5" name="Google Shape;4865;p46"/>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6" name="Google Shape;4866;p46"/>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7" name="Google Shape;4867;p46"/>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8" name="Google Shape;4868;p46"/>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9" name="Google Shape;4869;p46"/>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0" name="Google Shape;4870;p46"/>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1" name="Google Shape;4871;p46"/>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2" name="Google Shape;4872;p46"/>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3" name="Google Shape;4873;p46"/>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4" name="Google Shape;4874;p46"/>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5" name="Google Shape;4875;p46"/>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6" name="Google Shape;4876;p46"/>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7" name="Google Shape;4877;p46"/>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8" name="Google Shape;4878;p46"/>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79" name="Google Shape;4879;p46"/>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0" name="Google Shape;4880;p46"/>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1" name="Google Shape;4881;p46"/>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2" name="Google Shape;4882;p46"/>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3" name="Google Shape;4883;p46"/>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4" name="Google Shape;4884;p46"/>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5" name="Google Shape;4885;p46"/>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6" name="Google Shape;4886;p46"/>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7" name="Google Shape;4887;p46"/>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8" name="Google Shape;4888;p46"/>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9" name="Google Shape;4889;p46"/>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0" name="Google Shape;4890;p46"/>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1" name="Google Shape;4891;p46"/>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2" name="Google Shape;4892;p46"/>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3" name="Google Shape;4893;p46"/>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4" name="Google Shape;4894;p46"/>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5" name="Google Shape;4895;p46"/>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6" name="Google Shape;4896;p46"/>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7" name="Google Shape;4897;p46"/>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8" name="Google Shape;4898;p46"/>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9" name="Google Shape;4899;p46"/>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0" name="Google Shape;4900;p46"/>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1" name="Google Shape;4901;p46"/>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2" name="Google Shape;4902;p46"/>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3" name="Google Shape;4903;p46"/>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4" name="Google Shape;4904;p46"/>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5" name="Google Shape;4905;p46"/>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6" name="Google Shape;4906;p46"/>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7" name="Google Shape;4907;p46"/>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8" name="Google Shape;4908;p46"/>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9" name="Google Shape;4909;p46"/>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0" name="Google Shape;4910;p46"/>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1" name="Google Shape;4911;p46"/>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2" name="Google Shape;4912;p46"/>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3" name="Google Shape;4913;p46"/>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4" name="Google Shape;4914;p46"/>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5" name="Google Shape;4915;p46"/>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6" name="Google Shape;4916;p46"/>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7" name="Google Shape;4917;p46"/>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8" name="Google Shape;4918;p46"/>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9" name="Google Shape;4919;p46"/>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0" name="Google Shape;4920;p46"/>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1" name="Google Shape;4921;p46"/>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2" name="Google Shape;4922;p46"/>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3" name="Google Shape;4923;p46"/>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4" name="Google Shape;4924;p46"/>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5" name="Google Shape;4925;p46"/>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6" name="Google Shape;4926;p46"/>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7" name="Google Shape;4927;p46"/>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8" name="Google Shape;4928;p46"/>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9" name="Google Shape;4929;p46"/>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0" name="Google Shape;4930;p46"/>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1" name="Google Shape;4931;p46"/>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2" name="Google Shape;4932;p46"/>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3" name="Google Shape;4933;p46"/>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4" name="Google Shape;4934;p46"/>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5" name="Google Shape;4935;p46"/>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6" name="Google Shape;4936;p46"/>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7" name="Google Shape;4937;p46"/>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8" name="Google Shape;4938;p46"/>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39" name="Google Shape;4939;p46"/>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0" name="Google Shape;4940;p46"/>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1" name="Google Shape;4941;p46"/>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2" name="Google Shape;4942;p46"/>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3" name="Google Shape;4943;p46"/>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4" name="Google Shape;4944;p46"/>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5" name="Google Shape;4945;p46"/>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6" name="Google Shape;4946;p46"/>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7" name="Google Shape;4947;p46"/>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8" name="Google Shape;4948;p46"/>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9" name="Google Shape;4949;p46"/>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0" name="Google Shape;4950;p46"/>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1" name="Google Shape;4951;p46"/>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2" name="Google Shape;4952;p46"/>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3" name="Google Shape;4953;p46"/>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4" name="Google Shape;4954;p46"/>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5" name="Google Shape;4955;p46"/>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6" name="Google Shape;4956;p46"/>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7" name="Google Shape;4957;p46"/>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8" name="Google Shape;4958;p46"/>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9" name="Google Shape;4959;p46"/>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0" name="Google Shape;4960;p46"/>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1" name="Google Shape;4961;p46"/>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2" name="Google Shape;4962;p46"/>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3" name="Google Shape;4963;p46"/>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4" name="Google Shape;4964;p46"/>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5" name="Google Shape;4965;p46"/>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6" name="Google Shape;4966;p46"/>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7" name="Google Shape;4967;p46"/>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8" name="Google Shape;4968;p46"/>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9" name="Google Shape;4969;p46"/>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70" name="Google Shape;4970;p46"/>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 name="Title 2">
            <a:extLst>
              <a:ext uri="{FF2B5EF4-FFF2-40B4-BE49-F238E27FC236}">
                <a16:creationId xmlns:a16="http://schemas.microsoft.com/office/drawing/2014/main" id="{9A6F9A21-98DB-BCF5-4AC0-92F5100B41A5}"/>
              </a:ext>
            </a:extLst>
          </p:cNvPr>
          <p:cNvSpPr>
            <a:spLocks noGrp="1"/>
          </p:cNvSpPr>
          <p:nvPr>
            <p:ph type="title"/>
          </p:nvPr>
        </p:nvSpPr>
        <p:spPr>
          <a:xfrm>
            <a:off x="1270843" y="1025236"/>
            <a:ext cx="3745339" cy="572700"/>
          </a:xfrm>
        </p:spPr>
        <p:txBody>
          <a:bodyPr anchor="ctr"/>
          <a:lstStyle/>
          <a:p>
            <a:pPr algn="ctr"/>
            <a:r>
              <a:rPr lang="vi-VN" sz="2400" b="1" dirty="0">
                <a:solidFill>
                  <a:schemeClr val="accent4">
                    <a:lumMod val="50000"/>
                  </a:schemeClr>
                </a:solidFill>
                <a:latin typeface="Arial" panose="020B0604020202020204" pitchFamily="34" charset="0"/>
                <a:cs typeface="Arial" panose="020B0604020202020204" pitchFamily="34" charset="0"/>
              </a:rPr>
              <a:t>THẢO LUẬN NHÓM</a:t>
            </a:r>
            <a:endParaRPr lang="vi-VN" sz="2400" dirty="0"/>
          </a:p>
        </p:txBody>
      </p:sp>
      <p:grpSp>
        <p:nvGrpSpPr>
          <p:cNvPr id="20" name="Group 19">
            <a:extLst>
              <a:ext uri="{FF2B5EF4-FFF2-40B4-BE49-F238E27FC236}">
                <a16:creationId xmlns:a16="http://schemas.microsoft.com/office/drawing/2014/main" id="{53EE0E4C-6CE9-599A-F831-91392C1A1475}"/>
              </a:ext>
            </a:extLst>
          </p:cNvPr>
          <p:cNvGrpSpPr/>
          <p:nvPr/>
        </p:nvGrpSpPr>
        <p:grpSpPr>
          <a:xfrm>
            <a:off x="1075386" y="1718927"/>
            <a:ext cx="3963524" cy="2015172"/>
            <a:chOff x="1708525" y="2693522"/>
            <a:chExt cx="6440072" cy="3274324"/>
          </a:xfrm>
        </p:grpSpPr>
        <p:sp>
          <p:nvSpPr>
            <p:cNvPr id="21" name="Rectangle: Rounded Corners 20">
              <a:extLst>
                <a:ext uri="{FF2B5EF4-FFF2-40B4-BE49-F238E27FC236}">
                  <a16:creationId xmlns:a16="http://schemas.microsoft.com/office/drawing/2014/main" id="{BA821404-D3A4-E1E8-8755-7EF3FE24F48C}"/>
                </a:ext>
              </a:extLst>
            </p:cNvPr>
            <p:cNvSpPr/>
            <p:nvPr/>
          </p:nvSpPr>
          <p:spPr>
            <a:xfrm>
              <a:off x="2063040" y="2987970"/>
              <a:ext cx="6085557" cy="2979876"/>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Vì sao có thể nói rằng các thiết bị có gắn bộ xử lí thông tin có mặt ở khắp nơi?</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22" name="Freeform 7">
              <a:extLst>
                <a:ext uri="{FF2B5EF4-FFF2-40B4-BE49-F238E27FC236}">
                  <a16:creationId xmlns:a16="http://schemas.microsoft.com/office/drawing/2014/main" id="{A503C304-471A-4EDA-157C-F93AF1A5C09B}"/>
                </a:ext>
              </a:extLst>
            </p:cNvPr>
            <p:cNvSpPr/>
            <p:nvPr/>
          </p:nvSpPr>
          <p:spPr>
            <a:xfrm>
              <a:off x="1708525" y="2693522"/>
              <a:ext cx="925620" cy="1340214"/>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22"/>
        <p:cNvGrpSpPr/>
        <p:nvPr/>
      </p:nvGrpSpPr>
      <p:grpSpPr>
        <a:xfrm>
          <a:off x="0" y="0"/>
          <a:ext cx="0" cy="0"/>
          <a:chOff x="0" y="0"/>
          <a:chExt cx="0" cy="0"/>
        </a:xfrm>
      </p:grpSpPr>
      <p:sp>
        <p:nvSpPr>
          <p:cNvPr id="6124" name="Google Shape;6124;p51"/>
          <p:cNvSpPr txBox="1">
            <a:spLocks noGrp="1"/>
          </p:cNvSpPr>
          <p:nvPr>
            <p:ph type="title"/>
          </p:nvPr>
        </p:nvSpPr>
        <p:spPr>
          <a:xfrm>
            <a:off x="774639" y="803994"/>
            <a:ext cx="7456724" cy="559207"/>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2400" b="1" dirty="0">
                <a:solidFill>
                  <a:schemeClr val="accent2">
                    <a:lumMod val="75000"/>
                  </a:schemeClr>
                </a:solidFill>
                <a:latin typeface="Arial" panose="020B0604020202020204" pitchFamily="34" charset="0"/>
                <a:cs typeface="Arial" panose="020B0604020202020204" pitchFamily="34" charset="0"/>
              </a:rPr>
              <a:t>Gợi ý trả lời</a:t>
            </a:r>
            <a:endParaRPr sz="2400" b="1" dirty="0">
              <a:solidFill>
                <a:schemeClr val="accent2">
                  <a:lumMod val="75000"/>
                </a:schemeClr>
              </a:solidFill>
              <a:latin typeface="Arial" panose="020B0604020202020204" pitchFamily="34" charset="0"/>
              <a:cs typeface="Arial" panose="020B0604020202020204" pitchFamily="34" charset="0"/>
            </a:endParaRPr>
          </a:p>
        </p:txBody>
      </p:sp>
      <p:grpSp>
        <p:nvGrpSpPr>
          <p:cNvPr id="6126" name="Google Shape;6126;p51"/>
          <p:cNvGrpSpPr/>
          <p:nvPr/>
        </p:nvGrpSpPr>
        <p:grpSpPr>
          <a:xfrm>
            <a:off x="8112645" y="306473"/>
            <a:ext cx="1370475" cy="407796"/>
            <a:chOff x="5581650" y="1319212"/>
            <a:chExt cx="1665826" cy="495680"/>
          </a:xfrm>
        </p:grpSpPr>
        <p:sp>
          <p:nvSpPr>
            <p:cNvPr id="6127" name="Google Shape;6127;p51"/>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28" name="Google Shape;6128;p51"/>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29" name="Google Shape;6129;p51"/>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0" name="Google Shape;6130;p51"/>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1" name="Google Shape;6131;p51"/>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2" name="Google Shape;6132;p51"/>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3" name="Google Shape;6133;p51"/>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4" name="Google Shape;6134;p51"/>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5" name="Google Shape;6135;p51"/>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6" name="Google Shape;6136;p51"/>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7" name="Google Shape;6137;p51"/>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8" name="Google Shape;6138;p51"/>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9" name="Google Shape;6139;p51"/>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0" name="Google Shape;6140;p51"/>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1" name="Google Shape;6141;p51"/>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2" name="Google Shape;6142;p51"/>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3" name="Google Shape;6143;p51"/>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4" name="Google Shape;6144;p51"/>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5" name="Google Shape;6145;p51"/>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6" name="Google Shape;6146;p51"/>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7" name="Google Shape;6147;p51"/>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8" name="Google Shape;6148;p51"/>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9" name="Google Shape;6149;p51"/>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0" name="Google Shape;6150;p51"/>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1" name="Google Shape;6151;p51"/>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2" name="Google Shape;6152;p51"/>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3" name="Google Shape;6153;p51"/>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4" name="Google Shape;6154;p51"/>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5" name="Google Shape;6155;p51"/>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6" name="Google Shape;6156;p51"/>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7" name="Google Shape;6157;p51"/>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8" name="Google Shape;6158;p51"/>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9" name="Google Shape;6159;p51"/>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0" name="Google Shape;6160;p51"/>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1" name="Google Shape;6161;p51"/>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2" name="Google Shape;6162;p51"/>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3" name="Google Shape;6163;p51"/>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4" name="Google Shape;6164;p51"/>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5" name="Google Shape;6165;p51"/>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6" name="Google Shape;6166;p51"/>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7" name="Google Shape;6167;p51"/>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8" name="Google Shape;6168;p51"/>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9" name="Google Shape;6169;p51"/>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0" name="Google Shape;6170;p51"/>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1" name="Google Shape;6171;p51"/>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2" name="Google Shape;6172;p51"/>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3" name="Google Shape;6173;p51"/>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4" name="Google Shape;6174;p51"/>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5" name="Google Shape;6175;p51"/>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6" name="Google Shape;6176;p51"/>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7" name="Google Shape;6177;p51"/>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8" name="Google Shape;6178;p51"/>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9" name="Google Shape;6179;p51"/>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0" name="Google Shape;6180;p51"/>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1" name="Google Shape;6181;p51"/>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2" name="Google Shape;6182;p51"/>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3" name="Google Shape;6183;p51"/>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4" name="Google Shape;6184;p51"/>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5" name="Google Shape;6185;p51"/>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6" name="Google Shape;6186;p51"/>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7" name="Google Shape;6187;p51"/>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8" name="Google Shape;6188;p51"/>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9" name="Google Shape;6189;p51"/>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0" name="Google Shape;6190;p51"/>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1" name="Google Shape;6191;p51"/>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2" name="Google Shape;6192;p51"/>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3" name="Google Shape;6193;p51"/>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4" name="Google Shape;6194;p51"/>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5" name="Google Shape;6195;p51"/>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6" name="Google Shape;6196;p51"/>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7" name="Google Shape;6197;p51"/>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8" name="Google Shape;6198;p51"/>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9" name="Google Shape;6199;p51"/>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0" name="Google Shape;6200;p51"/>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1" name="Google Shape;6201;p51"/>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2" name="Google Shape;6202;p51"/>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3" name="Google Shape;6203;p51"/>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4" name="Google Shape;6204;p51"/>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5" name="Google Shape;6205;p51"/>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6" name="Google Shape;6206;p51"/>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7" name="Google Shape;6207;p51"/>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8" name="Google Shape;6208;p51"/>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9" name="Google Shape;6209;p51"/>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0" name="Google Shape;6210;p51"/>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1" name="Google Shape;6211;p51"/>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2" name="Google Shape;6212;p51"/>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3" name="Google Shape;6213;p51"/>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4" name="Google Shape;6214;p51"/>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5" name="Google Shape;6215;p51"/>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6" name="Google Shape;6216;p51"/>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7" name="Google Shape;6217;p51"/>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8" name="Google Shape;6218;p51"/>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9" name="Google Shape;6219;p51"/>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0" name="Google Shape;6220;p51"/>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1" name="Google Shape;6221;p51"/>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2" name="Google Shape;6222;p51"/>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3" name="Google Shape;6223;p51"/>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4" name="Google Shape;6224;p51"/>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5" name="Google Shape;6225;p51"/>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6" name="Google Shape;6226;p51"/>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7" name="Google Shape;6227;p51"/>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8" name="Google Shape;6228;p51"/>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9" name="Google Shape;6229;p51"/>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0" name="Google Shape;6230;p51"/>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1" name="Google Shape;6231;p51"/>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2" name="Google Shape;6232;p51"/>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3" name="Google Shape;6233;p51"/>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4" name="Google Shape;6234;p51"/>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5" name="Google Shape;6235;p51"/>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6" name="Google Shape;6236;p51"/>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7" name="Google Shape;6237;p51"/>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8" name="Google Shape;6238;p51"/>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9" name="Google Shape;6239;p51"/>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0" name="Google Shape;6240;p51"/>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241" name="Google Shape;6241;p51"/>
          <p:cNvGrpSpPr/>
          <p:nvPr/>
        </p:nvGrpSpPr>
        <p:grpSpPr>
          <a:xfrm>
            <a:off x="8136700" y="2435023"/>
            <a:ext cx="892950" cy="2168988"/>
            <a:chOff x="7984300" y="2435023"/>
            <a:chExt cx="892950" cy="2168988"/>
          </a:xfrm>
        </p:grpSpPr>
        <p:sp>
          <p:nvSpPr>
            <p:cNvPr id="6242" name="Google Shape;6242;p51"/>
            <p:cNvSpPr/>
            <p:nvPr/>
          </p:nvSpPr>
          <p:spPr>
            <a:xfrm>
              <a:off x="8036125" y="2435023"/>
              <a:ext cx="288383" cy="966704"/>
            </a:xfrm>
            <a:custGeom>
              <a:avLst/>
              <a:gdLst/>
              <a:ahLst/>
              <a:cxnLst/>
              <a:rect l="l" t="t" r="r" b="b"/>
              <a:pathLst>
                <a:path w="365042" h="1223676" extrusionOk="0">
                  <a:moveTo>
                    <a:pt x="304846" y="1223677"/>
                  </a:moveTo>
                  <a:cubicBezTo>
                    <a:pt x="304846" y="1223677"/>
                    <a:pt x="-143400" y="831342"/>
                    <a:pt x="47195" y="0"/>
                  </a:cubicBezTo>
                  <a:cubicBezTo>
                    <a:pt x="47195" y="0"/>
                    <a:pt x="530970" y="500729"/>
                    <a:pt x="304846" y="12236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3" name="Google Shape;6243;p51"/>
            <p:cNvSpPr/>
            <p:nvPr/>
          </p:nvSpPr>
          <p:spPr>
            <a:xfrm>
              <a:off x="8069921" y="2438627"/>
              <a:ext cx="315742" cy="1583772"/>
            </a:xfrm>
            <a:custGeom>
              <a:avLst/>
              <a:gdLst/>
              <a:ahLst/>
              <a:cxnLst/>
              <a:rect l="l" t="t" r="r" b="b"/>
              <a:pathLst>
                <a:path w="399674" h="2004775" extrusionOk="0">
                  <a:moveTo>
                    <a:pt x="138" y="5726"/>
                  </a:moveTo>
                  <a:cubicBezTo>
                    <a:pt x="123391" y="519218"/>
                    <a:pt x="229880" y="1036807"/>
                    <a:pt x="319035" y="1557253"/>
                  </a:cubicBezTo>
                  <a:cubicBezTo>
                    <a:pt x="344371" y="1705081"/>
                    <a:pt x="368279" y="1853195"/>
                    <a:pt x="390853" y="2001499"/>
                  </a:cubicBezTo>
                  <a:cubicBezTo>
                    <a:pt x="391711" y="2007214"/>
                    <a:pt x="400473" y="2004833"/>
                    <a:pt x="399616" y="1999118"/>
                  </a:cubicBezTo>
                  <a:cubicBezTo>
                    <a:pt x="320178" y="1477053"/>
                    <a:pt x="223594" y="957559"/>
                    <a:pt x="109961" y="441780"/>
                  </a:cubicBezTo>
                  <a:cubicBezTo>
                    <a:pt x="77671" y="295286"/>
                    <a:pt x="43952" y="149172"/>
                    <a:pt x="8900" y="3249"/>
                  </a:cubicBezTo>
                  <a:cubicBezTo>
                    <a:pt x="7567" y="-2466"/>
                    <a:pt x="-1196" y="11"/>
                    <a:pt x="138" y="5630"/>
                  </a:cubicBezTo>
                  <a:lnTo>
                    <a:pt x="138" y="563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4" name="Google Shape;6244;p51"/>
            <p:cNvSpPr/>
            <p:nvPr/>
          </p:nvSpPr>
          <p:spPr>
            <a:xfrm>
              <a:off x="8633350" y="2974958"/>
              <a:ext cx="243901" cy="600324"/>
            </a:xfrm>
            <a:custGeom>
              <a:avLst/>
              <a:gdLst/>
              <a:ahLst/>
              <a:cxnLst/>
              <a:rect l="l" t="t" r="r" b="b"/>
              <a:pathLst>
                <a:path w="308735" h="759904" extrusionOk="0">
                  <a:moveTo>
                    <a:pt x="134428" y="0"/>
                  </a:moveTo>
                  <a:cubicBezTo>
                    <a:pt x="134428" y="0"/>
                    <a:pt x="-94648" y="392525"/>
                    <a:pt x="45274" y="759905"/>
                  </a:cubicBezTo>
                  <a:cubicBezTo>
                    <a:pt x="45274" y="759905"/>
                    <a:pt x="242918" y="580263"/>
                    <a:pt x="308735" y="237077"/>
                  </a:cubicBezTo>
                  <a:lnTo>
                    <a:pt x="13442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5" name="Google Shape;6245;p51"/>
            <p:cNvSpPr/>
            <p:nvPr/>
          </p:nvSpPr>
          <p:spPr>
            <a:xfrm>
              <a:off x="8343987" y="2974958"/>
              <a:ext cx="533203" cy="504158"/>
            </a:xfrm>
            <a:custGeom>
              <a:avLst/>
              <a:gdLst/>
              <a:ahLst/>
              <a:cxnLst/>
              <a:rect l="l" t="t" r="r" b="b"/>
              <a:pathLst>
                <a:path w="674941" h="638175" extrusionOk="0">
                  <a:moveTo>
                    <a:pt x="500634" y="0"/>
                  </a:moveTo>
                  <a:cubicBezTo>
                    <a:pt x="75914" y="279749"/>
                    <a:pt x="0" y="638175"/>
                    <a:pt x="0" y="638175"/>
                  </a:cubicBezTo>
                  <a:cubicBezTo>
                    <a:pt x="313944" y="564261"/>
                    <a:pt x="530161" y="400622"/>
                    <a:pt x="674941" y="237077"/>
                  </a:cubicBezTo>
                  <a:lnTo>
                    <a:pt x="500634"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6" name="Google Shape;6246;p51"/>
            <p:cNvSpPr/>
            <p:nvPr/>
          </p:nvSpPr>
          <p:spPr>
            <a:xfrm>
              <a:off x="8262258" y="3073821"/>
              <a:ext cx="557375" cy="819992"/>
            </a:xfrm>
            <a:custGeom>
              <a:avLst/>
              <a:gdLst/>
              <a:ahLst/>
              <a:cxnLst/>
              <a:rect l="l" t="t" r="r" b="b"/>
              <a:pathLst>
                <a:path w="705538" h="1037965" extrusionOk="0">
                  <a:moveTo>
                    <a:pt x="698936" y="804"/>
                  </a:moveTo>
                  <a:cubicBezTo>
                    <a:pt x="583016" y="80433"/>
                    <a:pt x="471098" y="165682"/>
                    <a:pt x="363846" y="256645"/>
                  </a:cubicBezTo>
                  <a:cubicBezTo>
                    <a:pt x="310411" y="301985"/>
                    <a:pt x="258119" y="348752"/>
                    <a:pt x="207065" y="396758"/>
                  </a:cubicBezTo>
                  <a:cubicBezTo>
                    <a:pt x="163345" y="437906"/>
                    <a:pt x="118197" y="476863"/>
                    <a:pt x="94765" y="533633"/>
                  </a:cubicBezTo>
                  <a:cubicBezTo>
                    <a:pt x="76953" y="576781"/>
                    <a:pt x="72381" y="626692"/>
                    <a:pt x="64285" y="672412"/>
                  </a:cubicBezTo>
                  <a:lnTo>
                    <a:pt x="26185" y="886058"/>
                  </a:lnTo>
                  <a:cubicBezTo>
                    <a:pt x="17517" y="934826"/>
                    <a:pt x="8754" y="983498"/>
                    <a:pt x="87" y="1032266"/>
                  </a:cubicBezTo>
                  <a:cubicBezTo>
                    <a:pt x="-961" y="1037981"/>
                    <a:pt x="7802" y="1040458"/>
                    <a:pt x="8850" y="1034647"/>
                  </a:cubicBezTo>
                  <a:cubicBezTo>
                    <a:pt x="28376" y="925396"/>
                    <a:pt x="47807" y="816049"/>
                    <a:pt x="67333" y="706797"/>
                  </a:cubicBezTo>
                  <a:cubicBezTo>
                    <a:pt x="74477" y="666792"/>
                    <a:pt x="81144" y="626596"/>
                    <a:pt x="88765" y="586687"/>
                  </a:cubicBezTo>
                  <a:cubicBezTo>
                    <a:pt x="100385" y="526203"/>
                    <a:pt x="132008" y="481436"/>
                    <a:pt x="175442" y="439430"/>
                  </a:cubicBezTo>
                  <a:cubicBezTo>
                    <a:pt x="225829" y="390758"/>
                    <a:pt x="277550" y="343323"/>
                    <a:pt x="330414" y="297317"/>
                  </a:cubicBezTo>
                  <a:cubicBezTo>
                    <a:pt x="449095" y="193971"/>
                    <a:pt x="573777" y="97673"/>
                    <a:pt x="703508" y="8614"/>
                  </a:cubicBezTo>
                  <a:cubicBezTo>
                    <a:pt x="708270" y="5376"/>
                    <a:pt x="703793" y="-2530"/>
                    <a:pt x="698936" y="804"/>
                  </a:cubicBezTo>
                  <a:lnTo>
                    <a:pt x="698936" y="8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7" name="Google Shape;6247;p51"/>
            <p:cNvSpPr/>
            <p:nvPr/>
          </p:nvSpPr>
          <p:spPr>
            <a:xfrm>
              <a:off x="7984300" y="3808419"/>
              <a:ext cx="661183" cy="795592"/>
            </a:xfrm>
            <a:custGeom>
              <a:avLst/>
              <a:gdLst/>
              <a:ahLst/>
              <a:cxnLst/>
              <a:rect l="l" t="t" r="r" b="b"/>
              <a:pathLst>
                <a:path w="836941" h="1007078" extrusionOk="0">
                  <a:moveTo>
                    <a:pt x="670948" y="177737"/>
                  </a:moveTo>
                  <a:lnTo>
                    <a:pt x="670948" y="177737"/>
                  </a:lnTo>
                  <a:lnTo>
                    <a:pt x="789438" y="0"/>
                  </a:lnTo>
                  <a:lnTo>
                    <a:pt x="40869" y="0"/>
                  </a:lnTo>
                  <a:lnTo>
                    <a:pt x="159360" y="177737"/>
                  </a:lnTo>
                  <a:cubicBezTo>
                    <a:pt x="48679" y="289370"/>
                    <a:pt x="-10471" y="426530"/>
                    <a:pt x="1530" y="583216"/>
                  </a:cubicBezTo>
                  <a:cubicBezTo>
                    <a:pt x="9817" y="691705"/>
                    <a:pt x="52108" y="808387"/>
                    <a:pt x="119354" y="900874"/>
                  </a:cubicBezTo>
                  <a:cubicBezTo>
                    <a:pt x="168218" y="968216"/>
                    <a:pt x="247180" y="1007078"/>
                    <a:pt x="330333" y="1007078"/>
                  </a:cubicBezTo>
                  <a:lnTo>
                    <a:pt x="506736" y="1007078"/>
                  </a:lnTo>
                  <a:cubicBezTo>
                    <a:pt x="589890" y="1007078"/>
                    <a:pt x="668852" y="968121"/>
                    <a:pt x="717715" y="900874"/>
                  </a:cubicBezTo>
                  <a:cubicBezTo>
                    <a:pt x="784866" y="808387"/>
                    <a:pt x="827253" y="691801"/>
                    <a:pt x="835539" y="583216"/>
                  </a:cubicBezTo>
                  <a:cubicBezTo>
                    <a:pt x="847541" y="426434"/>
                    <a:pt x="781628" y="289370"/>
                    <a:pt x="670852" y="17773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8" name="Google Shape;6248;p51"/>
            <p:cNvSpPr/>
            <p:nvPr/>
          </p:nvSpPr>
          <p:spPr>
            <a:xfrm>
              <a:off x="8107002" y="3943214"/>
              <a:ext cx="342865" cy="7148"/>
            </a:xfrm>
            <a:custGeom>
              <a:avLst/>
              <a:gdLst/>
              <a:ahLst/>
              <a:cxnLst/>
              <a:rect l="l" t="t" r="r" b="b"/>
              <a:pathLst>
                <a:path w="434006" h="9048" extrusionOk="0">
                  <a:moveTo>
                    <a:pt x="4358" y="9049"/>
                  </a:moveTo>
                  <a:lnTo>
                    <a:pt x="429649" y="9049"/>
                  </a:lnTo>
                  <a:cubicBezTo>
                    <a:pt x="435459" y="9049"/>
                    <a:pt x="435459" y="0"/>
                    <a:pt x="429649" y="0"/>
                  </a:cubicBezTo>
                  <a:lnTo>
                    <a:pt x="4358" y="0"/>
                  </a:lnTo>
                  <a:cubicBezTo>
                    <a:pt x="-1453" y="0"/>
                    <a:pt x="-1453" y="9049"/>
                    <a:pt x="4358" y="9049"/>
                  </a:cubicBezTo>
                  <a:lnTo>
                    <a:pt x="4358" y="90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 name="Rectangle 3">
            <a:extLst>
              <a:ext uri="{FF2B5EF4-FFF2-40B4-BE49-F238E27FC236}">
                <a16:creationId xmlns:a16="http://schemas.microsoft.com/office/drawing/2014/main" id="{CC96C327-7D16-9BA4-0BB2-266C8C66390E}"/>
              </a:ext>
            </a:extLst>
          </p:cNvPr>
          <p:cNvSpPr/>
          <p:nvPr/>
        </p:nvSpPr>
        <p:spPr>
          <a:xfrm>
            <a:off x="765140" y="1567672"/>
            <a:ext cx="7313941" cy="2375542"/>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2000" dirty="0">
                <a:latin typeface="Arial" panose="020B0604020202020204" pitchFamily="34" charset="0"/>
                <a:cs typeface="Arial" panose="020B0604020202020204" pitchFamily="34" charset="0"/>
              </a:rPr>
              <a:t>Đời sống xã hội bao gồm những lĩnh vực cơ bản như giáo dục, y tế, khoa học kĩ thuật, sản xuất công nghiệp, văn hóa, giải trí,… Trong mỗi lĩnh vực đó đều dễ dàng nhận ra sự hiện diện của những thiết bị có gắn bộ xử lí thông tin.</a:t>
            </a:r>
          </a:p>
        </p:txBody>
      </p:sp>
    </p:spTree>
    <p:custDataLst>
      <p:tags r:id="rId1"/>
    </p:custDataLst>
    <p:extLst>
      <p:ext uri="{BB962C8B-B14F-4D97-AF65-F5344CB8AC3E}">
        <p14:creationId xmlns:p14="http://schemas.microsoft.com/office/powerpoint/2010/main" val="4154342673"/>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43"/>
        <p:cNvGrpSpPr/>
        <p:nvPr/>
      </p:nvGrpSpPr>
      <p:grpSpPr>
        <a:xfrm>
          <a:off x="0" y="0"/>
          <a:ext cx="0" cy="0"/>
          <a:chOff x="0" y="0"/>
          <a:chExt cx="0" cy="0"/>
        </a:xfrm>
      </p:grpSpPr>
      <p:sp>
        <p:nvSpPr>
          <p:cNvPr id="7" name="Rectangle 6">
            <a:extLst>
              <a:ext uri="{FF2B5EF4-FFF2-40B4-BE49-F238E27FC236}">
                <a16:creationId xmlns:a16="http://schemas.microsoft.com/office/drawing/2014/main" id="{37925800-879D-C13F-3CFE-E2659017E8BE}"/>
              </a:ext>
            </a:extLst>
          </p:cNvPr>
          <p:cNvSpPr/>
          <p:nvPr/>
        </p:nvSpPr>
        <p:spPr>
          <a:xfrm>
            <a:off x="718608" y="1417414"/>
            <a:ext cx="3650192" cy="2733422"/>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000" b="1" dirty="0">
                <a:solidFill>
                  <a:schemeClr val="accent3">
                    <a:lumMod val="75000"/>
                  </a:schemeClr>
                </a:solidFill>
                <a:effectLst/>
                <a:latin typeface="Arial" panose="020B0604020202020204" pitchFamily="34" charset="0"/>
                <a:ea typeface="SimSun" panose="02010600030101010101" pitchFamily="2" charset="-122"/>
                <a:cs typeface="Arial" panose="020B0604020202020204" pitchFamily="34" charset="0"/>
              </a:rPr>
              <a:t>Chụp 2 lần bằng điện thoại</a:t>
            </a:r>
          </a:p>
          <a:p>
            <a:pPr marL="342900" indent="-342900" algn="just">
              <a:lnSpc>
                <a:spcPct val="150000"/>
              </a:lnSpc>
              <a:buFont typeface="Arial" panose="020B0604020202020204" pitchFamily="34" charset="0"/>
              <a:buChar char="•"/>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Lần đầu chụp trong điều kiện đủ ánh sáng. </a:t>
            </a:r>
          </a:p>
          <a:p>
            <a:pPr marL="342900" indent="-342900" algn="just">
              <a:lnSpc>
                <a:spcPct val="150000"/>
              </a:lnSpc>
              <a:buFont typeface="Arial" panose="020B0604020202020204" pitchFamily="34" charset="0"/>
              <a:buChar char="•"/>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Lần thứ hai chụp trong điều kiện thiếu ánh sáng.</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2744" name="Google Shape;2744;p38"/>
          <p:cNvSpPr txBox="1">
            <a:spLocks noGrp="1"/>
          </p:cNvSpPr>
          <p:nvPr>
            <p:ph type="title"/>
          </p:nvPr>
        </p:nvSpPr>
        <p:spPr>
          <a:xfrm>
            <a:off x="720000" y="573462"/>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b="1" dirty="0">
                <a:solidFill>
                  <a:schemeClr val="accent2">
                    <a:lumMod val="75000"/>
                  </a:schemeClr>
                </a:solidFill>
                <a:latin typeface="Arial" panose="020B0604020202020204" pitchFamily="34" charset="0"/>
                <a:cs typeface="Arial" panose="020B0604020202020204" pitchFamily="34" charset="0"/>
              </a:rPr>
              <a:t>KHỞI ĐỘNG</a:t>
            </a:r>
            <a:endParaRPr b="1" dirty="0">
              <a:solidFill>
                <a:schemeClr val="accent2">
                  <a:lumMod val="75000"/>
                </a:schemeClr>
              </a:solidFill>
              <a:latin typeface="Arial" panose="020B0604020202020204" pitchFamily="34" charset="0"/>
              <a:cs typeface="Arial" panose="020B0604020202020204" pitchFamily="34" charset="0"/>
            </a:endParaRPr>
          </a:p>
        </p:txBody>
      </p:sp>
      <p:grpSp>
        <p:nvGrpSpPr>
          <p:cNvPr id="2749" name="Google Shape;2749;p38"/>
          <p:cNvGrpSpPr/>
          <p:nvPr/>
        </p:nvGrpSpPr>
        <p:grpSpPr>
          <a:xfrm>
            <a:off x="8136700" y="2435023"/>
            <a:ext cx="892950" cy="2168988"/>
            <a:chOff x="7984300" y="2435023"/>
            <a:chExt cx="892950" cy="2168988"/>
          </a:xfrm>
        </p:grpSpPr>
        <p:sp>
          <p:nvSpPr>
            <p:cNvPr id="2750" name="Google Shape;2750;p38"/>
            <p:cNvSpPr/>
            <p:nvPr/>
          </p:nvSpPr>
          <p:spPr>
            <a:xfrm>
              <a:off x="8036125" y="2435023"/>
              <a:ext cx="288383" cy="966704"/>
            </a:xfrm>
            <a:custGeom>
              <a:avLst/>
              <a:gdLst/>
              <a:ahLst/>
              <a:cxnLst/>
              <a:rect l="l" t="t" r="r" b="b"/>
              <a:pathLst>
                <a:path w="365042" h="1223676" extrusionOk="0">
                  <a:moveTo>
                    <a:pt x="304846" y="1223677"/>
                  </a:moveTo>
                  <a:cubicBezTo>
                    <a:pt x="304846" y="1223677"/>
                    <a:pt x="-143400" y="831342"/>
                    <a:pt x="47195" y="0"/>
                  </a:cubicBezTo>
                  <a:cubicBezTo>
                    <a:pt x="47195" y="0"/>
                    <a:pt x="530970" y="500729"/>
                    <a:pt x="304846" y="122367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1" name="Google Shape;2751;p38"/>
            <p:cNvSpPr/>
            <p:nvPr/>
          </p:nvSpPr>
          <p:spPr>
            <a:xfrm>
              <a:off x="8069921" y="2438627"/>
              <a:ext cx="315742" cy="1583772"/>
            </a:xfrm>
            <a:custGeom>
              <a:avLst/>
              <a:gdLst/>
              <a:ahLst/>
              <a:cxnLst/>
              <a:rect l="l" t="t" r="r" b="b"/>
              <a:pathLst>
                <a:path w="399674" h="2004775" extrusionOk="0">
                  <a:moveTo>
                    <a:pt x="138" y="5726"/>
                  </a:moveTo>
                  <a:cubicBezTo>
                    <a:pt x="123391" y="519218"/>
                    <a:pt x="229880" y="1036807"/>
                    <a:pt x="319035" y="1557253"/>
                  </a:cubicBezTo>
                  <a:cubicBezTo>
                    <a:pt x="344371" y="1705081"/>
                    <a:pt x="368279" y="1853195"/>
                    <a:pt x="390853" y="2001499"/>
                  </a:cubicBezTo>
                  <a:cubicBezTo>
                    <a:pt x="391711" y="2007214"/>
                    <a:pt x="400473" y="2004833"/>
                    <a:pt x="399616" y="1999118"/>
                  </a:cubicBezTo>
                  <a:cubicBezTo>
                    <a:pt x="320178" y="1477053"/>
                    <a:pt x="223594" y="957559"/>
                    <a:pt x="109961" y="441780"/>
                  </a:cubicBezTo>
                  <a:cubicBezTo>
                    <a:pt x="77671" y="295286"/>
                    <a:pt x="43952" y="149172"/>
                    <a:pt x="8900" y="3249"/>
                  </a:cubicBezTo>
                  <a:cubicBezTo>
                    <a:pt x="7567" y="-2466"/>
                    <a:pt x="-1196" y="11"/>
                    <a:pt x="138" y="5630"/>
                  </a:cubicBezTo>
                  <a:lnTo>
                    <a:pt x="138" y="563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2" name="Google Shape;2752;p38"/>
            <p:cNvSpPr/>
            <p:nvPr/>
          </p:nvSpPr>
          <p:spPr>
            <a:xfrm>
              <a:off x="8633350" y="2974958"/>
              <a:ext cx="243901" cy="600324"/>
            </a:xfrm>
            <a:custGeom>
              <a:avLst/>
              <a:gdLst/>
              <a:ahLst/>
              <a:cxnLst/>
              <a:rect l="l" t="t" r="r" b="b"/>
              <a:pathLst>
                <a:path w="308735" h="759904" extrusionOk="0">
                  <a:moveTo>
                    <a:pt x="134428" y="0"/>
                  </a:moveTo>
                  <a:cubicBezTo>
                    <a:pt x="134428" y="0"/>
                    <a:pt x="-94648" y="392525"/>
                    <a:pt x="45274" y="759905"/>
                  </a:cubicBezTo>
                  <a:cubicBezTo>
                    <a:pt x="45274" y="759905"/>
                    <a:pt x="242918" y="580263"/>
                    <a:pt x="308735" y="237077"/>
                  </a:cubicBezTo>
                  <a:lnTo>
                    <a:pt x="13442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3" name="Google Shape;2753;p38"/>
            <p:cNvSpPr/>
            <p:nvPr/>
          </p:nvSpPr>
          <p:spPr>
            <a:xfrm>
              <a:off x="8343987" y="2974958"/>
              <a:ext cx="533203" cy="504158"/>
            </a:xfrm>
            <a:custGeom>
              <a:avLst/>
              <a:gdLst/>
              <a:ahLst/>
              <a:cxnLst/>
              <a:rect l="l" t="t" r="r" b="b"/>
              <a:pathLst>
                <a:path w="674941" h="638175" extrusionOk="0">
                  <a:moveTo>
                    <a:pt x="500634" y="0"/>
                  </a:moveTo>
                  <a:cubicBezTo>
                    <a:pt x="75914" y="279749"/>
                    <a:pt x="0" y="638175"/>
                    <a:pt x="0" y="638175"/>
                  </a:cubicBezTo>
                  <a:cubicBezTo>
                    <a:pt x="313944" y="564261"/>
                    <a:pt x="530161" y="400622"/>
                    <a:pt x="674941" y="237077"/>
                  </a:cubicBezTo>
                  <a:lnTo>
                    <a:pt x="500634"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4" name="Google Shape;2754;p38"/>
            <p:cNvSpPr/>
            <p:nvPr/>
          </p:nvSpPr>
          <p:spPr>
            <a:xfrm>
              <a:off x="8262258" y="3073821"/>
              <a:ext cx="557375" cy="819992"/>
            </a:xfrm>
            <a:custGeom>
              <a:avLst/>
              <a:gdLst/>
              <a:ahLst/>
              <a:cxnLst/>
              <a:rect l="l" t="t" r="r" b="b"/>
              <a:pathLst>
                <a:path w="705538" h="1037965" extrusionOk="0">
                  <a:moveTo>
                    <a:pt x="698936" y="804"/>
                  </a:moveTo>
                  <a:cubicBezTo>
                    <a:pt x="583016" y="80433"/>
                    <a:pt x="471098" y="165682"/>
                    <a:pt x="363846" y="256645"/>
                  </a:cubicBezTo>
                  <a:cubicBezTo>
                    <a:pt x="310411" y="301985"/>
                    <a:pt x="258119" y="348752"/>
                    <a:pt x="207065" y="396758"/>
                  </a:cubicBezTo>
                  <a:cubicBezTo>
                    <a:pt x="163345" y="437906"/>
                    <a:pt x="118197" y="476863"/>
                    <a:pt x="94765" y="533633"/>
                  </a:cubicBezTo>
                  <a:cubicBezTo>
                    <a:pt x="76953" y="576781"/>
                    <a:pt x="72381" y="626692"/>
                    <a:pt x="64285" y="672412"/>
                  </a:cubicBezTo>
                  <a:lnTo>
                    <a:pt x="26185" y="886058"/>
                  </a:lnTo>
                  <a:cubicBezTo>
                    <a:pt x="17517" y="934826"/>
                    <a:pt x="8754" y="983498"/>
                    <a:pt x="87" y="1032266"/>
                  </a:cubicBezTo>
                  <a:cubicBezTo>
                    <a:pt x="-961" y="1037981"/>
                    <a:pt x="7802" y="1040458"/>
                    <a:pt x="8850" y="1034647"/>
                  </a:cubicBezTo>
                  <a:cubicBezTo>
                    <a:pt x="28376" y="925396"/>
                    <a:pt x="47807" y="816049"/>
                    <a:pt x="67333" y="706797"/>
                  </a:cubicBezTo>
                  <a:cubicBezTo>
                    <a:pt x="74477" y="666792"/>
                    <a:pt x="81144" y="626596"/>
                    <a:pt x="88765" y="586687"/>
                  </a:cubicBezTo>
                  <a:cubicBezTo>
                    <a:pt x="100385" y="526203"/>
                    <a:pt x="132008" y="481436"/>
                    <a:pt x="175442" y="439430"/>
                  </a:cubicBezTo>
                  <a:cubicBezTo>
                    <a:pt x="225829" y="390758"/>
                    <a:pt x="277550" y="343323"/>
                    <a:pt x="330414" y="297317"/>
                  </a:cubicBezTo>
                  <a:cubicBezTo>
                    <a:pt x="449095" y="193971"/>
                    <a:pt x="573777" y="97673"/>
                    <a:pt x="703508" y="8614"/>
                  </a:cubicBezTo>
                  <a:cubicBezTo>
                    <a:pt x="708270" y="5376"/>
                    <a:pt x="703793" y="-2530"/>
                    <a:pt x="698936" y="804"/>
                  </a:cubicBezTo>
                  <a:lnTo>
                    <a:pt x="698936" y="8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5" name="Google Shape;2755;p38"/>
            <p:cNvSpPr/>
            <p:nvPr/>
          </p:nvSpPr>
          <p:spPr>
            <a:xfrm>
              <a:off x="7984300" y="3808419"/>
              <a:ext cx="661183" cy="795592"/>
            </a:xfrm>
            <a:custGeom>
              <a:avLst/>
              <a:gdLst/>
              <a:ahLst/>
              <a:cxnLst/>
              <a:rect l="l" t="t" r="r" b="b"/>
              <a:pathLst>
                <a:path w="836941" h="1007078" extrusionOk="0">
                  <a:moveTo>
                    <a:pt x="670948" y="177737"/>
                  </a:moveTo>
                  <a:lnTo>
                    <a:pt x="670948" y="177737"/>
                  </a:lnTo>
                  <a:lnTo>
                    <a:pt x="789438" y="0"/>
                  </a:lnTo>
                  <a:lnTo>
                    <a:pt x="40869" y="0"/>
                  </a:lnTo>
                  <a:lnTo>
                    <a:pt x="159360" y="177737"/>
                  </a:lnTo>
                  <a:cubicBezTo>
                    <a:pt x="48679" y="289370"/>
                    <a:pt x="-10471" y="426530"/>
                    <a:pt x="1530" y="583216"/>
                  </a:cubicBezTo>
                  <a:cubicBezTo>
                    <a:pt x="9817" y="691705"/>
                    <a:pt x="52108" y="808387"/>
                    <a:pt x="119354" y="900874"/>
                  </a:cubicBezTo>
                  <a:cubicBezTo>
                    <a:pt x="168218" y="968216"/>
                    <a:pt x="247180" y="1007078"/>
                    <a:pt x="330333" y="1007078"/>
                  </a:cubicBezTo>
                  <a:lnTo>
                    <a:pt x="506736" y="1007078"/>
                  </a:lnTo>
                  <a:cubicBezTo>
                    <a:pt x="589890" y="1007078"/>
                    <a:pt x="668852" y="968121"/>
                    <a:pt x="717715" y="900874"/>
                  </a:cubicBezTo>
                  <a:cubicBezTo>
                    <a:pt x="784866" y="808387"/>
                    <a:pt x="827253" y="691801"/>
                    <a:pt x="835539" y="583216"/>
                  </a:cubicBezTo>
                  <a:cubicBezTo>
                    <a:pt x="847541" y="426434"/>
                    <a:pt x="781628" y="289370"/>
                    <a:pt x="670852" y="1777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6" name="Google Shape;2756;p38"/>
            <p:cNvSpPr/>
            <p:nvPr/>
          </p:nvSpPr>
          <p:spPr>
            <a:xfrm>
              <a:off x="8107002" y="3943214"/>
              <a:ext cx="342865" cy="7148"/>
            </a:xfrm>
            <a:custGeom>
              <a:avLst/>
              <a:gdLst/>
              <a:ahLst/>
              <a:cxnLst/>
              <a:rect l="l" t="t" r="r" b="b"/>
              <a:pathLst>
                <a:path w="434006" h="9048" extrusionOk="0">
                  <a:moveTo>
                    <a:pt x="4358" y="9049"/>
                  </a:moveTo>
                  <a:lnTo>
                    <a:pt x="429649" y="9049"/>
                  </a:lnTo>
                  <a:cubicBezTo>
                    <a:pt x="435459" y="9049"/>
                    <a:pt x="435459" y="0"/>
                    <a:pt x="429649" y="0"/>
                  </a:cubicBezTo>
                  <a:lnTo>
                    <a:pt x="4358" y="0"/>
                  </a:lnTo>
                  <a:cubicBezTo>
                    <a:pt x="-1453" y="0"/>
                    <a:pt x="-1453" y="9049"/>
                    <a:pt x="4358" y="9049"/>
                  </a:cubicBezTo>
                  <a:lnTo>
                    <a:pt x="4358" y="90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2757" name="Google Shape;2757;p38"/>
          <p:cNvGrpSpPr/>
          <p:nvPr/>
        </p:nvGrpSpPr>
        <p:grpSpPr>
          <a:xfrm>
            <a:off x="8008107" y="442050"/>
            <a:ext cx="1370475" cy="407796"/>
            <a:chOff x="5581650" y="1319212"/>
            <a:chExt cx="1665826" cy="495680"/>
          </a:xfrm>
        </p:grpSpPr>
        <p:sp>
          <p:nvSpPr>
            <p:cNvPr id="2758" name="Google Shape;2758;p38"/>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9" name="Google Shape;2759;p38"/>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0" name="Google Shape;2760;p38"/>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1" name="Google Shape;2761;p38"/>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2" name="Google Shape;2762;p38"/>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3" name="Google Shape;2763;p38"/>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4" name="Google Shape;2764;p38"/>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5" name="Google Shape;2765;p38"/>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6" name="Google Shape;2766;p38"/>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7" name="Google Shape;2767;p38"/>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8" name="Google Shape;2768;p38"/>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9" name="Google Shape;2769;p38"/>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0" name="Google Shape;2770;p38"/>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1" name="Google Shape;2771;p38"/>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2" name="Google Shape;2772;p38"/>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3" name="Google Shape;2773;p38"/>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4" name="Google Shape;2774;p38"/>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5" name="Google Shape;2775;p38"/>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6" name="Google Shape;2776;p38"/>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7" name="Google Shape;2777;p38"/>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8" name="Google Shape;2778;p38"/>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9" name="Google Shape;2779;p38"/>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0" name="Google Shape;2780;p38"/>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1" name="Google Shape;2781;p38"/>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2" name="Google Shape;2782;p38"/>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3" name="Google Shape;2783;p38"/>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4" name="Google Shape;2784;p38"/>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5" name="Google Shape;2785;p38"/>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6" name="Google Shape;2786;p38"/>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7" name="Google Shape;2787;p38"/>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8" name="Google Shape;2788;p38"/>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9" name="Google Shape;2789;p38"/>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0" name="Google Shape;2790;p38"/>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1" name="Google Shape;2791;p38"/>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2" name="Google Shape;2792;p38"/>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3" name="Google Shape;2793;p38"/>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4" name="Google Shape;2794;p38"/>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5" name="Google Shape;2795;p38"/>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6" name="Google Shape;2796;p38"/>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7" name="Google Shape;2797;p38"/>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8" name="Google Shape;2798;p38"/>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9" name="Google Shape;2799;p38"/>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0" name="Google Shape;2800;p38"/>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1" name="Google Shape;2801;p38"/>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2" name="Google Shape;2802;p38"/>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3" name="Google Shape;2803;p38"/>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4" name="Google Shape;2804;p38"/>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5" name="Google Shape;2805;p38"/>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6" name="Google Shape;2806;p38"/>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7" name="Google Shape;2807;p38"/>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8" name="Google Shape;2808;p38"/>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9" name="Google Shape;2809;p38"/>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0" name="Google Shape;2810;p38"/>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1" name="Google Shape;2811;p38"/>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2" name="Google Shape;2812;p38"/>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3" name="Google Shape;2813;p38"/>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4" name="Google Shape;2814;p38"/>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5" name="Google Shape;2815;p38"/>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6" name="Google Shape;2816;p38"/>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7" name="Google Shape;2817;p38"/>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8" name="Google Shape;2818;p38"/>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9" name="Google Shape;2819;p38"/>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0" name="Google Shape;2820;p38"/>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1" name="Google Shape;2821;p38"/>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2" name="Google Shape;2822;p38"/>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3" name="Google Shape;2823;p38"/>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4" name="Google Shape;2824;p38"/>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5" name="Google Shape;2825;p38"/>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6" name="Google Shape;2826;p38"/>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7" name="Google Shape;2827;p38"/>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8" name="Google Shape;2828;p38"/>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9" name="Google Shape;2829;p38"/>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0" name="Google Shape;2830;p38"/>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1" name="Google Shape;2831;p38"/>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2" name="Google Shape;2832;p38"/>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3" name="Google Shape;2833;p38"/>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4" name="Google Shape;2834;p38"/>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5" name="Google Shape;2835;p38"/>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6" name="Google Shape;2836;p38"/>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7" name="Google Shape;2837;p38"/>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8" name="Google Shape;2838;p38"/>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9" name="Google Shape;2839;p38"/>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0" name="Google Shape;2840;p38"/>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1" name="Google Shape;2841;p38"/>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2" name="Google Shape;2842;p38"/>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3" name="Google Shape;2843;p38"/>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4" name="Google Shape;2844;p38"/>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5" name="Google Shape;2845;p38"/>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6" name="Google Shape;2846;p38"/>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7" name="Google Shape;2847;p38"/>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8" name="Google Shape;2848;p38"/>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9" name="Google Shape;2849;p38"/>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0" name="Google Shape;2850;p38"/>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1" name="Google Shape;2851;p38"/>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2" name="Google Shape;2852;p38"/>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3" name="Google Shape;2853;p38"/>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4" name="Google Shape;2854;p38"/>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5" name="Google Shape;2855;p38"/>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6" name="Google Shape;2856;p38"/>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7" name="Google Shape;2857;p38"/>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8" name="Google Shape;2858;p38"/>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9" name="Google Shape;2859;p38"/>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0" name="Google Shape;2860;p38"/>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1" name="Google Shape;2861;p38"/>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2" name="Google Shape;2862;p38"/>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3" name="Google Shape;2863;p38"/>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4" name="Google Shape;2864;p38"/>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5" name="Google Shape;2865;p38"/>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6" name="Google Shape;2866;p38"/>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7" name="Google Shape;2867;p38"/>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8" name="Google Shape;2868;p38"/>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9" name="Google Shape;2869;p38"/>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70" name="Google Shape;2870;p38"/>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71" name="Google Shape;2871;p38"/>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pic>
        <p:nvPicPr>
          <p:cNvPr id="2050" name="Picture 2" descr="Cách chụp ảnh chuyên nghiệp bằng iPhone như nhiếp ảnh gia">
            <a:extLst>
              <a:ext uri="{FF2B5EF4-FFF2-40B4-BE49-F238E27FC236}">
                <a16:creationId xmlns:a16="http://schemas.microsoft.com/office/drawing/2014/main" id="{0412C224-E64C-5D20-887D-7C6AFFC032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9851"/>
          <a:stretch/>
        </p:blipFill>
        <p:spPr bwMode="auto">
          <a:xfrm>
            <a:off x="4613549" y="1410200"/>
            <a:ext cx="3409271" cy="273342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87"/>
        <p:cNvGrpSpPr/>
        <p:nvPr/>
      </p:nvGrpSpPr>
      <p:grpSpPr>
        <a:xfrm>
          <a:off x="0" y="0"/>
          <a:ext cx="0" cy="0"/>
          <a:chOff x="0" y="0"/>
          <a:chExt cx="0" cy="0"/>
        </a:xfrm>
      </p:grpSpPr>
      <p:grpSp>
        <p:nvGrpSpPr>
          <p:cNvPr id="7188" name="Google Shape;7188;p55"/>
          <p:cNvGrpSpPr/>
          <p:nvPr/>
        </p:nvGrpSpPr>
        <p:grpSpPr>
          <a:xfrm>
            <a:off x="4040497" y="1793818"/>
            <a:ext cx="3858915" cy="2806010"/>
            <a:chOff x="331763" y="414153"/>
            <a:chExt cx="6903246" cy="5019697"/>
          </a:xfrm>
        </p:grpSpPr>
        <p:sp>
          <p:nvSpPr>
            <p:cNvPr id="7189" name="Google Shape;7189;p55"/>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55"/>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55"/>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55"/>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94" name="Google Shape;7194;p55"/>
          <p:cNvSpPr txBox="1">
            <a:spLocks noGrp="1"/>
          </p:cNvSpPr>
          <p:nvPr>
            <p:ph type="title"/>
          </p:nvPr>
        </p:nvSpPr>
        <p:spPr>
          <a:xfrm>
            <a:off x="812051" y="515961"/>
            <a:ext cx="3858915" cy="1985974"/>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sz="2800" b="1" dirty="0">
                <a:solidFill>
                  <a:schemeClr val="accent6">
                    <a:lumMod val="75000"/>
                  </a:schemeClr>
                </a:solidFill>
                <a:latin typeface="Arial" panose="020B0604020202020204" pitchFamily="34" charset="0"/>
                <a:cs typeface="Arial" panose="020B0604020202020204" pitchFamily="34" charset="0"/>
              </a:rPr>
              <a:t>Ứng dụng công nghệ thông tin trong </a:t>
            </a:r>
            <a:br>
              <a:rPr lang="vi-VN" sz="2800" b="1" dirty="0">
                <a:solidFill>
                  <a:schemeClr val="accent6">
                    <a:lumMod val="75000"/>
                  </a:schemeClr>
                </a:solidFill>
                <a:latin typeface="Arial" panose="020B0604020202020204" pitchFamily="34" charset="0"/>
                <a:cs typeface="Arial" panose="020B0604020202020204" pitchFamily="34" charset="0"/>
              </a:rPr>
            </a:br>
            <a:r>
              <a:rPr lang="vi-VN" sz="2800" b="1" dirty="0">
                <a:solidFill>
                  <a:schemeClr val="accent6">
                    <a:lumMod val="75000"/>
                  </a:schemeClr>
                </a:solidFill>
                <a:latin typeface="Arial" panose="020B0604020202020204" pitchFamily="34" charset="0"/>
                <a:cs typeface="Arial" panose="020B0604020202020204" pitchFamily="34" charset="0"/>
              </a:rPr>
              <a:t>lĩnh vực y tế</a:t>
            </a:r>
            <a:endParaRPr sz="2800" b="1" dirty="0">
              <a:solidFill>
                <a:schemeClr val="accent6">
                  <a:lumMod val="75000"/>
                </a:schemeClr>
              </a:solidFill>
              <a:latin typeface="Arial" panose="020B0604020202020204" pitchFamily="34" charset="0"/>
              <a:cs typeface="Arial" panose="020B0604020202020204" pitchFamily="34" charset="0"/>
            </a:endParaRPr>
          </a:p>
        </p:txBody>
      </p:sp>
      <p:grpSp>
        <p:nvGrpSpPr>
          <p:cNvPr id="7196" name="Google Shape;7196;p55"/>
          <p:cNvGrpSpPr/>
          <p:nvPr/>
        </p:nvGrpSpPr>
        <p:grpSpPr>
          <a:xfrm>
            <a:off x="7483578" y="1192344"/>
            <a:ext cx="917200" cy="336552"/>
            <a:chOff x="4669603" y="1556169"/>
            <a:chExt cx="917200" cy="336552"/>
          </a:xfrm>
        </p:grpSpPr>
        <p:grpSp>
          <p:nvGrpSpPr>
            <p:cNvPr id="7197" name="Google Shape;7197;p55"/>
            <p:cNvGrpSpPr/>
            <p:nvPr/>
          </p:nvGrpSpPr>
          <p:grpSpPr>
            <a:xfrm>
              <a:off x="4696065" y="1556169"/>
              <a:ext cx="890737" cy="336552"/>
              <a:chOff x="4696065" y="1556169"/>
              <a:chExt cx="890737" cy="336552"/>
            </a:xfrm>
          </p:grpSpPr>
          <p:grpSp>
            <p:nvGrpSpPr>
              <p:cNvPr id="7198" name="Google Shape;7198;p55"/>
              <p:cNvGrpSpPr/>
              <p:nvPr/>
            </p:nvGrpSpPr>
            <p:grpSpPr>
              <a:xfrm>
                <a:off x="4775290" y="1556169"/>
                <a:ext cx="811512" cy="336551"/>
                <a:chOff x="671512" y="2161603"/>
                <a:chExt cx="868299" cy="360140"/>
              </a:xfrm>
            </p:grpSpPr>
            <p:sp>
              <p:nvSpPr>
                <p:cNvPr id="7199" name="Google Shape;7199;p55"/>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0" name="Google Shape;7200;p55"/>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1" name="Google Shape;7201;p55"/>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2" name="Google Shape;7202;p55"/>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3" name="Google Shape;7203;p55"/>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4" name="Google Shape;7204;p55"/>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5" name="Google Shape;7205;p55"/>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6" name="Google Shape;7206;p55"/>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7" name="Google Shape;7207;p55"/>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8" name="Google Shape;7208;p55"/>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9" name="Google Shape;7209;p55"/>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0" name="Google Shape;7210;p55"/>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1" name="Google Shape;7211;p55"/>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2" name="Google Shape;7212;p55"/>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3" name="Google Shape;7213;p55"/>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4" name="Google Shape;7214;p55"/>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5" name="Google Shape;7215;p55"/>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6" name="Google Shape;7216;p55"/>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7" name="Google Shape;7217;p55"/>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8" name="Google Shape;7218;p55"/>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9" name="Google Shape;7219;p55"/>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0" name="Google Shape;7220;p55"/>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1" name="Google Shape;7221;p55"/>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2" name="Google Shape;7222;p55"/>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3" name="Google Shape;7223;p55"/>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4" name="Google Shape;7224;p55"/>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5" name="Google Shape;7225;p55"/>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6" name="Google Shape;7226;p55"/>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7" name="Google Shape;7227;p55"/>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8" name="Google Shape;7228;p55"/>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9" name="Google Shape;7229;p55"/>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0" name="Google Shape;7230;p55"/>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1" name="Google Shape;7231;p55"/>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2" name="Google Shape;7232;p55"/>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3" name="Google Shape;7233;p55"/>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4" name="Google Shape;7234;p55"/>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5" name="Google Shape;7235;p55"/>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6" name="Google Shape;7236;p55"/>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7" name="Google Shape;7237;p55"/>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8" name="Google Shape;7238;p55"/>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9" name="Google Shape;7239;p55"/>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0" name="Google Shape;7240;p55"/>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1" name="Google Shape;7241;p55"/>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2" name="Google Shape;7242;p55"/>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3" name="Google Shape;7243;p55"/>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4" name="Google Shape;7244;p55"/>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5" name="Google Shape;7245;p55"/>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6" name="Google Shape;7246;p55"/>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7" name="Google Shape;7247;p55"/>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8" name="Google Shape;7248;p55"/>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9" name="Google Shape;7249;p55"/>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0" name="Google Shape;7250;p55"/>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1" name="Google Shape;7251;p55"/>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2" name="Google Shape;7252;p55"/>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3" name="Google Shape;7253;p55"/>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4" name="Google Shape;7254;p55"/>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5" name="Google Shape;7255;p55"/>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6" name="Google Shape;7256;p55"/>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7" name="Google Shape;7257;p55"/>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8" name="Google Shape;7258;p55"/>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9" name="Google Shape;7259;p55"/>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0" name="Google Shape;7260;p55"/>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1" name="Google Shape;7261;p55"/>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2" name="Google Shape;7262;p55"/>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3" name="Google Shape;7263;p55"/>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4" name="Google Shape;7264;p55"/>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5" name="Google Shape;7265;p55"/>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266" name="Google Shape;7266;p55"/>
              <p:cNvGrpSpPr/>
              <p:nvPr/>
            </p:nvGrpSpPr>
            <p:grpSpPr>
              <a:xfrm>
                <a:off x="4696065" y="1819998"/>
                <a:ext cx="72729" cy="19938"/>
                <a:chOff x="699706" y="2443924"/>
                <a:chExt cx="77818" cy="21336"/>
              </a:xfrm>
            </p:grpSpPr>
            <p:sp>
              <p:nvSpPr>
                <p:cNvPr id="7267" name="Google Shape;7267;p55"/>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8" name="Google Shape;7268;p55"/>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269" name="Google Shape;7269;p55"/>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270" name="Google Shape;7270;p55"/>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271" name="Google Shape;7271;p55"/>
          <p:cNvGrpSpPr/>
          <p:nvPr/>
        </p:nvGrpSpPr>
        <p:grpSpPr>
          <a:xfrm>
            <a:off x="310008" y="3890241"/>
            <a:ext cx="1053320" cy="313424"/>
            <a:chOff x="5581650" y="1319212"/>
            <a:chExt cx="1665826" cy="495680"/>
          </a:xfrm>
        </p:grpSpPr>
        <p:sp>
          <p:nvSpPr>
            <p:cNvPr id="7272" name="Google Shape;7272;p55"/>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3" name="Google Shape;7273;p55"/>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4" name="Google Shape;7274;p55"/>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5" name="Google Shape;7275;p55"/>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6" name="Google Shape;7276;p55"/>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7" name="Google Shape;7277;p55"/>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8" name="Google Shape;7278;p55"/>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9" name="Google Shape;7279;p55"/>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0" name="Google Shape;7280;p55"/>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1" name="Google Shape;7281;p55"/>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2" name="Google Shape;7282;p55"/>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3" name="Google Shape;7283;p55"/>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4" name="Google Shape;7284;p55"/>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5" name="Google Shape;7285;p55"/>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6" name="Google Shape;7286;p55"/>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7" name="Google Shape;7287;p55"/>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8" name="Google Shape;7288;p55"/>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9" name="Google Shape;7289;p55"/>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0" name="Google Shape;7290;p55"/>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1" name="Google Shape;7291;p55"/>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2" name="Google Shape;7292;p55"/>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3" name="Google Shape;7293;p55"/>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4" name="Google Shape;7294;p55"/>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5" name="Google Shape;7295;p55"/>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6" name="Google Shape;7296;p55"/>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7" name="Google Shape;7297;p55"/>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8" name="Google Shape;7298;p55"/>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9" name="Google Shape;7299;p55"/>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0" name="Google Shape;7300;p55"/>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1" name="Google Shape;7301;p55"/>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2" name="Google Shape;7302;p55"/>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3" name="Google Shape;7303;p55"/>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4" name="Google Shape;7304;p55"/>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5" name="Google Shape;7305;p55"/>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6" name="Google Shape;7306;p55"/>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7" name="Google Shape;7307;p55"/>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8" name="Google Shape;7308;p55"/>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9" name="Google Shape;7309;p55"/>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0" name="Google Shape;7310;p55"/>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1" name="Google Shape;7311;p55"/>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2" name="Google Shape;7312;p55"/>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3" name="Google Shape;7313;p55"/>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4" name="Google Shape;7314;p55"/>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5" name="Google Shape;7315;p55"/>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6" name="Google Shape;7316;p55"/>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7" name="Google Shape;7317;p55"/>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8" name="Google Shape;7318;p55"/>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9" name="Google Shape;7319;p55"/>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0" name="Google Shape;7320;p55"/>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1" name="Google Shape;7321;p55"/>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2" name="Google Shape;7322;p55"/>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3" name="Google Shape;7323;p55"/>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4" name="Google Shape;7324;p55"/>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5" name="Google Shape;7325;p55"/>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6" name="Google Shape;7326;p55"/>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7" name="Google Shape;7327;p55"/>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8" name="Google Shape;7328;p55"/>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29" name="Google Shape;7329;p55"/>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0" name="Google Shape;7330;p55"/>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1" name="Google Shape;7331;p55"/>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2" name="Google Shape;7332;p55"/>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3" name="Google Shape;7333;p55"/>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4" name="Google Shape;7334;p55"/>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5" name="Google Shape;7335;p55"/>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6" name="Google Shape;7336;p55"/>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7" name="Google Shape;7337;p55"/>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8" name="Google Shape;7338;p55"/>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9" name="Google Shape;7339;p55"/>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0" name="Google Shape;7340;p55"/>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1" name="Google Shape;7341;p55"/>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2" name="Google Shape;7342;p55"/>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3" name="Google Shape;7343;p55"/>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4" name="Google Shape;7344;p55"/>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5" name="Google Shape;7345;p55"/>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6" name="Google Shape;7346;p55"/>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7" name="Google Shape;7347;p55"/>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8" name="Google Shape;7348;p55"/>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9" name="Google Shape;7349;p55"/>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0" name="Google Shape;7350;p55"/>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1" name="Google Shape;7351;p55"/>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2" name="Google Shape;7352;p55"/>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3" name="Google Shape;7353;p55"/>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4" name="Google Shape;7354;p55"/>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5" name="Google Shape;7355;p55"/>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6" name="Google Shape;7356;p55"/>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7" name="Google Shape;7357;p55"/>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8" name="Google Shape;7358;p55"/>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9" name="Google Shape;7359;p55"/>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0" name="Google Shape;7360;p55"/>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1" name="Google Shape;7361;p55"/>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2" name="Google Shape;7362;p55"/>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3" name="Google Shape;7363;p55"/>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4" name="Google Shape;7364;p55"/>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5" name="Google Shape;7365;p55"/>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6" name="Google Shape;7366;p55"/>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7" name="Google Shape;7367;p55"/>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8" name="Google Shape;7368;p55"/>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9" name="Google Shape;7369;p55"/>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0" name="Google Shape;7370;p55"/>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1" name="Google Shape;7371;p55"/>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2" name="Google Shape;7372;p55"/>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3" name="Google Shape;7373;p55"/>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4" name="Google Shape;7374;p55"/>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5" name="Google Shape;7375;p55"/>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6" name="Google Shape;7376;p55"/>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7" name="Google Shape;7377;p55"/>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8" name="Google Shape;7378;p55"/>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9" name="Google Shape;7379;p55"/>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0" name="Google Shape;7380;p55"/>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1" name="Google Shape;7381;p55"/>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2" name="Google Shape;7382;p55"/>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3" name="Google Shape;7383;p55"/>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4" name="Google Shape;7384;p55"/>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5" name="Google Shape;7385;p55"/>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 name="yt1s.com - ỨNG DỤNG CÔNG NGHỆ THÔNG TIN TRONG QUẢN LÝ Y TẾ  BỆNH VIỆN NHI ĐỒNG 1 P1_v720P">
            <a:hlinkClick r:id="" action="ppaction://media"/>
            <a:extLst>
              <a:ext uri="{FF2B5EF4-FFF2-40B4-BE49-F238E27FC236}">
                <a16:creationId xmlns:a16="http://schemas.microsoft.com/office/drawing/2014/main" id="{0CE990FA-91AE-CEAF-BD31-BC1D371C77AA}"/>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165595" y="1972788"/>
            <a:ext cx="3634737" cy="2044894"/>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23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54"/>
        <p:cNvGrpSpPr/>
        <p:nvPr/>
      </p:nvGrpSpPr>
      <p:grpSpPr>
        <a:xfrm>
          <a:off x="0" y="0"/>
          <a:ext cx="0" cy="0"/>
          <a:chOff x="0" y="0"/>
          <a:chExt cx="0" cy="0"/>
        </a:xfrm>
      </p:grpSpPr>
      <p:sp>
        <p:nvSpPr>
          <p:cNvPr id="3955" name="Google Shape;3955;p42"/>
          <p:cNvSpPr txBox="1">
            <a:spLocks noGrp="1"/>
          </p:cNvSpPr>
          <p:nvPr>
            <p:ph type="title"/>
          </p:nvPr>
        </p:nvSpPr>
        <p:spPr>
          <a:xfrm>
            <a:off x="720000" y="46755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400" b="1" dirty="0">
                <a:solidFill>
                  <a:schemeClr val="accent3">
                    <a:lumMod val="75000"/>
                  </a:schemeClr>
                </a:solidFill>
                <a:latin typeface="Arial" panose="020B0604020202020204" pitchFamily="34" charset="0"/>
                <a:cs typeface="Arial" panose="020B0604020202020204" pitchFamily="34" charset="0"/>
              </a:rPr>
              <a:t>KẾT LUẬN</a:t>
            </a:r>
            <a:endParaRPr sz="2400" b="1" dirty="0">
              <a:solidFill>
                <a:schemeClr val="accent3">
                  <a:lumMod val="75000"/>
                </a:schemeClr>
              </a:solidFill>
              <a:latin typeface="Arial" panose="020B0604020202020204" pitchFamily="34" charset="0"/>
              <a:cs typeface="Arial" panose="020B0604020202020204" pitchFamily="34" charset="0"/>
            </a:endParaRPr>
          </a:p>
        </p:txBody>
      </p:sp>
      <p:grpSp>
        <p:nvGrpSpPr>
          <p:cNvPr id="3958" name="Google Shape;3958;p42"/>
          <p:cNvGrpSpPr/>
          <p:nvPr/>
        </p:nvGrpSpPr>
        <p:grpSpPr>
          <a:xfrm>
            <a:off x="7947978" y="1062778"/>
            <a:ext cx="1370475" cy="407796"/>
            <a:chOff x="5581650" y="1319212"/>
            <a:chExt cx="1665826" cy="495680"/>
          </a:xfrm>
        </p:grpSpPr>
        <p:sp>
          <p:nvSpPr>
            <p:cNvPr id="3959" name="Google Shape;3959;p42"/>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0" name="Google Shape;3960;p42"/>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1" name="Google Shape;3961;p42"/>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2" name="Google Shape;3962;p42"/>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3" name="Google Shape;3963;p42"/>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4" name="Google Shape;3964;p42"/>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5" name="Google Shape;3965;p42"/>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6" name="Google Shape;3966;p42"/>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7" name="Google Shape;3967;p42"/>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8" name="Google Shape;3968;p42"/>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69" name="Google Shape;3969;p42"/>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0" name="Google Shape;3970;p42"/>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1" name="Google Shape;3971;p42"/>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2" name="Google Shape;3972;p42"/>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3" name="Google Shape;3973;p42"/>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4" name="Google Shape;3974;p42"/>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5" name="Google Shape;3975;p42"/>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6" name="Google Shape;3976;p42"/>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7" name="Google Shape;3977;p42"/>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8" name="Google Shape;3978;p42"/>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79" name="Google Shape;3979;p42"/>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0" name="Google Shape;3980;p42"/>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1" name="Google Shape;3981;p42"/>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2" name="Google Shape;3982;p42"/>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3" name="Google Shape;3983;p42"/>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4" name="Google Shape;3984;p42"/>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5" name="Google Shape;3985;p42"/>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6" name="Google Shape;3986;p42"/>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7" name="Google Shape;3987;p42"/>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8" name="Google Shape;3988;p42"/>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89" name="Google Shape;3989;p42"/>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0" name="Google Shape;3990;p42"/>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1" name="Google Shape;3991;p42"/>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2" name="Google Shape;3992;p42"/>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3" name="Google Shape;3993;p42"/>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4" name="Google Shape;3994;p42"/>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5" name="Google Shape;3995;p42"/>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6" name="Google Shape;3996;p42"/>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7" name="Google Shape;3997;p42"/>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8" name="Google Shape;3998;p42"/>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999" name="Google Shape;3999;p42"/>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0" name="Google Shape;4000;p42"/>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1" name="Google Shape;4001;p42"/>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2" name="Google Shape;4002;p42"/>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3" name="Google Shape;4003;p42"/>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4" name="Google Shape;4004;p42"/>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5" name="Google Shape;4005;p42"/>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6" name="Google Shape;4006;p42"/>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7" name="Google Shape;4007;p42"/>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8" name="Google Shape;4008;p42"/>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09" name="Google Shape;4009;p42"/>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0" name="Google Shape;4010;p42"/>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1" name="Google Shape;4011;p42"/>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2" name="Google Shape;4012;p42"/>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3" name="Google Shape;4013;p42"/>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4" name="Google Shape;4014;p42"/>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5" name="Google Shape;4015;p42"/>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6" name="Google Shape;4016;p42"/>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7" name="Google Shape;4017;p42"/>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8" name="Google Shape;4018;p42"/>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19" name="Google Shape;4019;p42"/>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0" name="Google Shape;4020;p42"/>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1" name="Google Shape;4021;p42"/>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2" name="Google Shape;4022;p42"/>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3" name="Google Shape;4023;p42"/>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4" name="Google Shape;4024;p42"/>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5" name="Google Shape;4025;p42"/>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6" name="Google Shape;4026;p42"/>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7" name="Google Shape;4027;p42"/>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8" name="Google Shape;4028;p42"/>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29" name="Google Shape;4029;p42"/>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0" name="Google Shape;4030;p42"/>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1" name="Google Shape;4031;p42"/>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2" name="Google Shape;4032;p42"/>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3" name="Google Shape;4033;p42"/>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4" name="Google Shape;4034;p42"/>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5" name="Google Shape;4035;p42"/>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6" name="Google Shape;4036;p42"/>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7" name="Google Shape;4037;p42"/>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8" name="Google Shape;4038;p42"/>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39" name="Google Shape;4039;p42"/>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0" name="Google Shape;4040;p42"/>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1" name="Google Shape;4041;p42"/>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2" name="Google Shape;4042;p42"/>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3" name="Google Shape;4043;p42"/>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4" name="Google Shape;4044;p42"/>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5" name="Google Shape;4045;p42"/>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6" name="Google Shape;4046;p42"/>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7" name="Google Shape;4047;p42"/>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8" name="Google Shape;4048;p42"/>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49" name="Google Shape;4049;p42"/>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0" name="Google Shape;4050;p42"/>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1" name="Google Shape;4051;p42"/>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2" name="Google Shape;4052;p42"/>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3" name="Google Shape;4053;p42"/>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4" name="Google Shape;4054;p42"/>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5" name="Google Shape;4055;p42"/>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6" name="Google Shape;4056;p42"/>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7" name="Google Shape;4057;p42"/>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8" name="Google Shape;4058;p42"/>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59" name="Google Shape;4059;p42"/>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0" name="Google Shape;4060;p42"/>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1" name="Google Shape;4061;p42"/>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2" name="Google Shape;4062;p42"/>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3" name="Google Shape;4063;p42"/>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4" name="Google Shape;4064;p42"/>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5" name="Google Shape;4065;p42"/>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6" name="Google Shape;4066;p42"/>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7" name="Google Shape;4067;p42"/>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8" name="Google Shape;4068;p42"/>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69" name="Google Shape;4069;p42"/>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0" name="Google Shape;4070;p42"/>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1" name="Google Shape;4071;p42"/>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2" name="Google Shape;4072;p42"/>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073" name="Google Shape;4073;p42"/>
          <p:cNvGrpSpPr/>
          <p:nvPr/>
        </p:nvGrpSpPr>
        <p:grpSpPr>
          <a:xfrm>
            <a:off x="7968822" y="1871864"/>
            <a:ext cx="761132" cy="2721847"/>
            <a:chOff x="8217970" y="2309989"/>
            <a:chExt cx="761132" cy="2721847"/>
          </a:xfrm>
        </p:grpSpPr>
        <p:grpSp>
          <p:nvGrpSpPr>
            <p:cNvPr id="4074" name="Google Shape;4074;p42"/>
            <p:cNvGrpSpPr/>
            <p:nvPr/>
          </p:nvGrpSpPr>
          <p:grpSpPr>
            <a:xfrm>
              <a:off x="8274842" y="2309989"/>
              <a:ext cx="704260" cy="1926353"/>
              <a:chOff x="8205727" y="1911138"/>
              <a:chExt cx="850145" cy="2325110"/>
            </a:xfrm>
          </p:grpSpPr>
          <p:sp>
            <p:nvSpPr>
              <p:cNvPr id="4075" name="Google Shape;4075;p42"/>
              <p:cNvSpPr/>
              <p:nvPr/>
            </p:nvSpPr>
            <p:spPr>
              <a:xfrm>
                <a:off x="8247954" y="1911138"/>
                <a:ext cx="382781" cy="2325110"/>
              </a:xfrm>
              <a:custGeom>
                <a:avLst/>
                <a:gdLst/>
                <a:ahLst/>
                <a:cxnLst/>
                <a:rect l="l" t="t" r="r" b="b"/>
                <a:pathLst>
                  <a:path w="498738" h="3029459" extrusionOk="0">
                    <a:moveTo>
                      <a:pt x="7776" y="3029282"/>
                    </a:moveTo>
                    <a:cubicBezTo>
                      <a:pt x="-18642" y="2231584"/>
                      <a:pt x="16938" y="1402486"/>
                      <a:pt x="197327" y="617063"/>
                    </a:cubicBezTo>
                    <a:cubicBezTo>
                      <a:pt x="232907" y="461935"/>
                      <a:pt x="268576" y="306807"/>
                      <a:pt x="304155" y="151768"/>
                    </a:cubicBezTo>
                    <a:cubicBezTo>
                      <a:pt x="315185" y="103736"/>
                      <a:pt x="360372" y="-42586"/>
                      <a:pt x="418900" y="12029"/>
                    </a:cubicBezTo>
                    <a:cubicBezTo>
                      <a:pt x="433132" y="25282"/>
                      <a:pt x="436601" y="49921"/>
                      <a:pt x="439092" y="72426"/>
                    </a:cubicBezTo>
                    <a:cubicBezTo>
                      <a:pt x="481521" y="455086"/>
                      <a:pt x="505626" y="845930"/>
                      <a:pt x="496998" y="1236951"/>
                    </a:cubicBezTo>
                    <a:cubicBezTo>
                      <a:pt x="492728" y="1430327"/>
                      <a:pt x="480542" y="1624148"/>
                      <a:pt x="458750" y="1817346"/>
                    </a:cubicBezTo>
                    <a:cubicBezTo>
                      <a:pt x="436601" y="2013835"/>
                      <a:pt x="392571" y="2203832"/>
                      <a:pt x="362773" y="2398453"/>
                    </a:cubicBezTo>
                    <a:cubicBezTo>
                      <a:pt x="315185" y="2614244"/>
                      <a:pt x="284320" y="2813847"/>
                      <a:pt x="213249" y="3021277"/>
                    </a:cubicBezTo>
                    <a:lnTo>
                      <a:pt x="7687" y="302946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6" name="Google Shape;4076;p42"/>
              <p:cNvSpPr/>
              <p:nvPr/>
            </p:nvSpPr>
            <p:spPr>
              <a:xfrm>
                <a:off x="8408137" y="1919140"/>
                <a:ext cx="147152" cy="1813259"/>
              </a:xfrm>
              <a:custGeom>
                <a:avLst/>
                <a:gdLst/>
                <a:ahLst/>
                <a:cxnLst/>
                <a:rect l="l" t="t" r="r" b="b"/>
                <a:pathLst>
                  <a:path w="191729" h="2362552" extrusionOk="0">
                    <a:moveTo>
                      <a:pt x="182742" y="4270"/>
                    </a:moveTo>
                    <a:cubicBezTo>
                      <a:pt x="166198" y="618110"/>
                      <a:pt x="125726" y="1231238"/>
                      <a:pt x="60793" y="1841876"/>
                    </a:cubicBezTo>
                    <a:cubicBezTo>
                      <a:pt x="42469" y="2014260"/>
                      <a:pt x="22100" y="2186377"/>
                      <a:pt x="41" y="2358316"/>
                    </a:cubicBezTo>
                    <a:cubicBezTo>
                      <a:pt x="-671" y="2364009"/>
                      <a:pt x="8224" y="2363920"/>
                      <a:pt x="8935" y="2358316"/>
                    </a:cubicBezTo>
                    <a:cubicBezTo>
                      <a:pt x="87300" y="1749279"/>
                      <a:pt x="142003" y="1137218"/>
                      <a:pt x="172068" y="523912"/>
                    </a:cubicBezTo>
                    <a:cubicBezTo>
                      <a:pt x="180519" y="350817"/>
                      <a:pt x="187012" y="177543"/>
                      <a:pt x="191726" y="4270"/>
                    </a:cubicBezTo>
                    <a:cubicBezTo>
                      <a:pt x="191904" y="-1423"/>
                      <a:pt x="183009" y="-1423"/>
                      <a:pt x="182831" y="4270"/>
                    </a:cubicBezTo>
                    <a:lnTo>
                      <a:pt x="182831" y="427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7" name="Google Shape;4077;p42"/>
              <p:cNvSpPr/>
              <p:nvPr/>
            </p:nvSpPr>
            <p:spPr>
              <a:xfrm>
                <a:off x="8205727" y="2834321"/>
                <a:ext cx="850145" cy="1401555"/>
              </a:xfrm>
              <a:custGeom>
                <a:avLst/>
                <a:gdLst/>
                <a:ahLst/>
                <a:cxnLst/>
                <a:rect l="l" t="t" r="r" b="b"/>
                <a:pathLst>
                  <a:path w="1107681" h="1826130" extrusionOk="0">
                    <a:moveTo>
                      <a:pt x="62809" y="1826130"/>
                    </a:moveTo>
                    <a:cubicBezTo>
                      <a:pt x="-6839" y="1517387"/>
                      <a:pt x="-18313" y="1172174"/>
                      <a:pt x="27140" y="857827"/>
                    </a:cubicBezTo>
                    <a:cubicBezTo>
                      <a:pt x="54892" y="665785"/>
                      <a:pt x="105682" y="474099"/>
                      <a:pt x="204505" y="314168"/>
                    </a:cubicBezTo>
                    <a:cubicBezTo>
                      <a:pt x="303417" y="154237"/>
                      <a:pt x="455432" y="28729"/>
                      <a:pt x="627638" y="4001"/>
                    </a:cubicBezTo>
                    <a:cubicBezTo>
                      <a:pt x="799755" y="-20727"/>
                      <a:pt x="988239" y="70358"/>
                      <a:pt x="1066692" y="243898"/>
                    </a:cubicBezTo>
                    <a:cubicBezTo>
                      <a:pt x="1151194" y="430781"/>
                      <a:pt x="1095245" y="663917"/>
                      <a:pt x="987972" y="835590"/>
                    </a:cubicBezTo>
                    <a:cubicBezTo>
                      <a:pt x="880699" y="1007173"/>
                      <a:pt x="729040" y="1136328"/>
                      <a:pt x="597128" y="1284784"/>
                    </a:cubicBezTo>
                    <a:cubicBezTo>
                      <a:pt x="465216" y="1433241"/>
                      <a:pt x="347180" y="1616832"/>
                      <a:pt x="338196" y="1826130"/>
                    </a:cubicBezTo>
                    <a:lnTo>
                      <a:pt x="62809" y="182613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8" name="Google Shape;4078;p42"/>
              <p:cNvSpPr/>
              <p:nvPr/>
            </p:nvSpPr>
            <p:spPr>
              <a:xfrm>
                <a:off x="8442683" y="3105850"/>
                <a:ext cx="369712" cy="1129956"/>
              </a:xfrm>
              <a:custGeom>
                <a:avLst/>
                <a:gdLst/>
                <a:ahLst/>
                <a:cxnLst/>
                <a:rect l="l" t="t" r="r" b="b"/>
                <a:pathLst>
                  <a:path w="481710" h="1472255" extrusionOk="0">
                    <a:moveTo>
                      <a:pt x="94158" y="1234138"/>
                    </a:moveTo>
                    <a:cubicBezTo>
                      <a:pt x="114171" y="1313926"/>
                      <a:pt x="62936" y="1392112"/>
                      <a:pt x="32070" y="1472256"/>
                    </a:cubicBezTo>
                    <a:lnTo>
                      <a:pt x="439459" y="1472256"/>
                    </a:lnTo>
                    <a:cubicBezTo>
                      <a:pt x="437591" y="1459447"/>
                      <a:pt x="435100" y="1446905"/>
                      <a:pt x="431898" y="1434630"/>
                    </a:cubicBezTo>
                    <a:cubicBezTo>
                      <a:pt x="416243" y="1374501"/>
                      <a:pt x="386356" y="1321576"/>
                      <a:pt x="378173" y="1258421"/>
                    </a:cubicBezTo>
                    <a:cubicBezTo>
                      <a:pt x="365631" y="1161289"/>
                      <a:pt x="406103" y="1063978"/>
                      <a:pt x="439726" y="972449"/>
                    </a:cubicBezTo>
                    <a:cubicBezTo>
                      <a:pt x="473349" y="880920"/>
                      <a:pt x="500834" y="770712"/>
                      <a:pt x="464543" y="686032"/>
                    </a:cubicBezTo>
                    <a:cubicBezTo>
                      <a:pt x="443373" y="636665"/>
                      <a:pt x="402901" y="604021"/>
                      <a:pt x="387957" y="550473"/>
                    </a:cubicBezTo>
                    <a:cubicBezTo>
                      <a:pt x="359938" y="449960"/>
                      <a:pt x="433322" y="344733"/>
                      <a:pt x="448443" y="236571"/>
                    </a:cubicBezTo>
                    <a:cubicBezTo>
                      <a:pt x="467211" y="102702"/>
                      <a:pt x="368655" y="-11598"/>
                      <a:pt x="265919" y="943"/>
                    </a:cubicBezTo>
                    <a:cubicBezTo>
                      <a:pt x="288867" y="69612"/>
                      <a:pt x="250797" y="150112"/>
                      <a:pt x="210770" y="208640"/>
                    </a:cubicBezTo>
                    <a:cubicBezTo>
                      <a:pt x="170743" y="267169"/>
                      <a:pt x="123511" y="330857"/>
                      <a:pt x="124667" y="407264"/>
                    </a:cubicBezTo>
                    <a:cubicBezTo>
                      <a:pt x="126179" y="501106"/>
                      <a:pt x="201875" y="567551"/>
                      <a:pt x="200541" y="661571"/>
                    </a:cubicBezTo>
                    <a:cubicBezTo>
                      <a:pt x="199296" y="744738"/>
                      <a:pt x="140055" y="806914"/>
                      <a:pt x="89354" y="860373"/>
                    </a:cubicBezTo>
                    <a:cubicBezTo>
                      <a:pt x="38653" y="913831"/>
                      <a:pt x="-14272" y="992819"/>
                      <a:pt x="3518" y="1071361"/>
                    </a:cubicBezTo>
                    <a:cubicBezTo>
                      <a:pt x="18461" y="1137184"/>
                      <a:pt x="77791" y="1169116"/>
                      <a:pt x="94158" y="12342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79" name="Google Shape;4079;p42"/>
              <p:cNvSpPr/>
              <p:nvPr/>
            </p:nvSpPr>
            <p:spPr>
              <a:xfrm>
                <a:off x="8405926" y="2882095"/>
                <a:ext cx="494518" cy="1310963"/>
              </a:xfrm>
              <a:custGeom>
                <a:avLst/>
                <a:gdLst/>
                <a:ahLst/>
                <a:cxnLst/>
                <a:rect l="l" t="t" r="r" b="b"/>
                <a:pathLst>
                  <a:path w="644323" h="1708095" extrusionOk="0">
                    <a:moveTo>
                      <a:pt x="638732" y="0"/>
                    </a:moveTo>
                    <a:cubicBezTo>
                      <a:pt x="326964" y="53459"/>
                      <a:pt x="214354" y="400006"/>
                      <a:pt x="139370" y="663207"/>
                    </a:cubicBezTo>
                    <a:cubicBezTo>
                      <a:pt x="43037" y="1001304"/>
                      <a:pt x="-3127" y="1352387"/>
                      <a:pt x="164" y="1703826"/>
                    </a:cubicBezTo>
                    <a:cubicBezTo>
                      <a:pt x="164" y="1709519"/>
                      <a:pt x="9148" y="1709519"/>
                      <a:pt x="9059" y="1703826"/>
                    </a:cubicBezTo>
                    <a:cubicBezTo>
                      <a:pt x="5857" y="1369999"/>
                      <a:pt x="47485" y="1036616"/>
                      <a:pt x="134478" y="714264"/>
                    </a:cubicBezTo>
                    <a:cubicBezTo>
                      <a:pt x="208039" y="441723"/>
                      <a:pt x="315846" y="64399"/>
                      <a:pt x="641134" y="8628"/>
                    </a:cubicBezTo>
                    <a:cubicBezTo>
                      <a:pt x="646737" y="7650"/>
                      <a:pt x="644336" y="-889"/>
                      <a:pt x="638732" y="89"/>
                    </a:cubicBezTo>
                    <a:lnTo>
                      <a:pt x="638732" y="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80" name="Google Shape;4080;p42"/>
              <p:cNvSpPr/>
              <p:nvPr/>
            </p:nvSpPr>
            <p:spPr>
              <a:xfrm>
                <a:off x="8624921" y="3141587"/>
                <a:ext cx="95225" cy="1069934"/>
              </a:xfrm>
              <a:custGeom>
                <a:avLst/>
                <a:gdLst/>
                <a:ahLst/>
                <a:cxnLst/>
                <a:rect l="l" t="t" r="r" b="b"/>
                <a:pathLst>
                  <a:path w="124072" h="1394051" extrusionOk="0">
                    <a:moveTo>
                      <a:pt x="89967" y="5336"/>
                    </a:moveTo>
                    <a:cubicBezTo>
                      <a:pt x="114694" y="73916"/>
                      <a:pt x="121366" y="146854"/>
                      <a:pt x="106689" y="218459"/>
                    </a:cubicBezTo>
                    <a:cubicBezTo>
                      <a:pt x="92369" y="288284"/>
                      <a:pt x="52964" y="339252"/>
                      <a:pt x="22454" y="401428"/>
                    </a:cubicBezTo>
                    <a:cubicBezTo>
                      <a:pt x="-27891" y="503897"/>
                      <a:pt x="44780" y="565451"/>
                      <a:pt x="91835" y="650308"/>
                    </a:cubicBezTo>
                    <a:cubicBezTo>
                      <a:pt x="163439" y="779374"/>
                      <a:pt x="35441" y="888248"/>
                      <a:pt x="9468" y="1011265"/>
                    </a:cubicBezTo>
                    <a:cubicBezTo>
                      <a:pt x="-17395" y="1138196"/>
                      <a:pt x="18006" y="1269040"/>
                      <a:pt x="52074" y="1390901"/>
                    </a:cubicBezTo>
                    <a:cubicBezTo>
                      <a:pt x="53586" y="1396416"/>
                      <a:pt x="62215" y="1394103"/>
                      <a:pt x="60614" y="1388499"/>
                    </a:cubicBezTo>
                    <a:cubicBezTo>
                      <a:pt x="22543" y="1252229"/>
                      <a:pt x="-18641" y="1100392"/>
                      <a:pt x="32772" y="961987"/>
                    </a:cubicBezTo>
                    <a:cubicBezTo>
                      <a:pt x="68530" y="865833"/>
                      <a:pt x="158636" y="774659"/>
                      <a:pt x="109980" y="666319"/>
                    </a:cubicBezTo>
                    <a:cubicBezTo>
                      <a:pt x="89166" y="619888"/>
                      <a:pt x="52252" y="583240"/>
                      <a:pt x="29481" y="538054"/>
                    </a:cubicBezTo>
                    <a:cubicBezTo>
                      <a:pt x="-9034" y="461558"/>
                      <a:pt x="32594" y="403029"/>
                      <a:pt x="70576" y="337206"/>
                    </a:cubicBezTo>
                    <a:cubicBezTo>
                      <a:pt x="129371" y="235181"/>
                      <a:pt x="138266" y="113409"/>
                      <a:pt x="98506" y="3023"/>
                    </a:cubicBezTo>
                    <a:cubicBezTo>
                      <a:pt x="96549" y="-2314"/>
                      <a:pt x="88010" y="-1"/>
                      <a:pt x="89967" y="5425"/>
                    </a:cubicBezTo>
                    <a:lnTo>
                      <a:pt x="89967" y="542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081" name="Google Shape;4081;p42"/>
            <p:cNvGrpSpPr/>
            <p:nvPr/>
          </p:nvGrpSpPr>
          <p:grpSpPr>
            <a:xfrm>
              <a:off x="8217970" y="4236244"/>
              <a:ext cx="661183" cy="795592"/>
              <a:chOff x="7954320" y="3808419"/>
              <a:chExt cx="661183" cy="795592"/>
            </a:xfrm>
          </p:grpSpPr>
          <p:sp>
            <p:nvSpPr>
              <p:cNvPr id="4082" name="Google Shape;4082;p42"/>
              <p:cNvSpPr/>
              <p:nvPr/>
            </p:nvSpPr>
            <p:spPr>
              <a:xfrm>
                <a:off x="7954320" y="3808419"/>
                <a:ext cx="661183" cy="795592"/>
              </a:xfrm>
              <a:custGeom>
                <a:avLst/>
                <a:gdLst/>
                <a:ahLst/>
                <a:cxnLst/>
                <a:rect l="l" t="t" r="r" b="b"/>
                <a:pathLst>
                  <a:path w="836941" h="1007078" extrusionOk="0">
                    <a:moveTo>
                      <a:pt x="670948" y="177737"/>
                    </a:moveTo>
                    <a:lnTo>
                      <a:pt x="670948" y="177737"/>
                    </a:lnTo>
                    <a:lnTo>
                      <a:pt x="789438" y="0"/>
                    </a:lnTo>
                    <a:lnTo>
                      <a:pt x="40869" y="0"/>
                    </a:lnTo>
                    <a:lnTo>
                      <a:pt x="159360" y="177737"/>
                    </a:lnTo>
                    <a:cubicBezTo>
                      <a:pt x="48679" y="289370"/>
                      <a:pt x="-10471" y="426530"/>
                      <a:pt x="1530" y="583216"/>
                    </a:cubicBezTo>
                    <a:cubicBezTo>
                      <a:pt x="9817" y="691705"/>
                      <a:pt x="52108" y="808387"/>
                      <a:pt x="119354" y="900874"/>
                    </a:cubicBezTo>
                    <a:cubicBezTo>
                      <a:pt x="168218" y="968216"/>
                      <a:pt x="247180" y="1007078"/>
                      <a:pt x="330333" y="1007078"/>
                    </a:cubicBezTo>
                    <a:lnTo>
                      <a:pt x="506736" y="1007078"/>
                    </a:lnTo>
                    <a:cubicBezTo>
                      <a:pt x="589890" y="1007078"/>
                      <a:pt x="668852" y="968121"/>
                      <a:pt x="717715" y="900874"/>
                    </a:cubicBezTo>
                    <a:cubicBezTo>
                      <a:pt x="784866" y="808387"/>
                      <a:pt x="827253" y="691801"/>
                      <a:pt x="835539" y="583216"/>
                    </a:cubicBezTo>
                    <a:cubicBezTo>
                      <a:pt x="847541" y="426434"/>
                      <a:pt x="781628" y="289370"/>
                      <a:pt x="670852" y="1777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083" name="Google Shape;4083;p42"/>
              <p:cNvSpPr/>
              <p:nvPr/>
            </p:nvSpPr>
            <p:spPr>
              <a:xfrm>
                <a:off x="8077022" y="3943214"/>
                <a:ext cx="342865" cy="7148"/>
              </a:xfrm>
              <a:custGeom>
                <a:avLst/>
                <a:gdLst/>
                <a:ahLst/>
                <a:cxnLst/>
                <a:rect l="l" t="t" r="r" b="b"/>
                <a:pathLst>
                  <a:path w="434006" h="9048" extrusionOk="0">
                    <a:moveTo>
                      <a:pt x="4358" y="9049"/>
                    </a:moveTo>
                    <a:lnTo>
                      <a:pt x="429649" y="9049"/>
                    </a:lnTo>
                    <a:cubicBezTo>
                      <a:pt x="435459" y="9049"/>
                      <a:pt x="435459" y="0"/>
                      <a:pt x="429649" y="0"/>
                    </a:cubicBezTo>
                    <a:lnTo>
                      <a:pt x="4358" y="0"/>
                    </a:lnTo>
                    <a:cubicBezTo>
                      <a:pt x="-1453" y="0"/>
                      <a:pt x="-1453" y="9049"/>
                      <a:pt x="4358" y="9049"/>
                    </a:cubicBezTo>
                    <a:lnTo>
                      <a:pt x="4358" y="90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8" name="Rectangle 7">
            <a:extLst>
              <a:ext uri="{FF2B5EF4-FFF2-40B4-BE49-F238E27FC236}">
                <a16:creationId xmlns:a16="http://schemas.microsoft.com/office/drawing/2014/main" id="{4138D3DE-8CF1-1F1C-1A41-25D17C4D3F53}"/>
              </a:ext>
            </a:extLst>
          </p:cNvPr>
          <p:cNvSpPr/>
          <p:nvPr/>
        </p:nvSpPr>
        <p:spPr>
          <a:xfrm>
            <a:off x="707592" y="1239868"/>
            <a:ext cx="7680311" cy="1486615"/>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bIns="144000" rtlCol="0" anchor="ctr"/>
          <a:lstStyle/>
          <a:p>
            <a:pPr algn="just">
              <a:lnSpc>
                <a:spcPct val="150000"/>
              </a:lnSpc>
            </a:pPr>
            <a:r>
              <a:rPr lang="vi-VN" sz="1800" dirty="0">
                <a:latin typeface="Arial" panose="020B0604020202020204" pitchFamily="34" charset="0"/>
                <a:cs typeface="Arial" panose="020B0604020202020204" pitchFamily="34" charset="0"/>
              </a:rPr>
              <a:t>Trong hầu hết những lĩnh vực của khoa học và đời sống, từ y tế, ngân hàng, hàng không cho đến những ngành khoa học như toán học, sinh học,…những thiết bị có gắn bộ xử lí thông tin đều đóng vai trò quan trọng.</a:t>
            </a:r>
          </a:p>
        </p:txBody>
      </p:sp>
      <p:pic>
        <p:nvPicPr>
          <p:cNvPr id="9" name="Picture 2">
            <a:extLst>
              <a:ext uri="{FF2B5EF4-FFF2-40B4-BE49-F238E27FC236}">
                <a16:creationId xmlns:a16="http://schemas.microsoft.com/office/drawing/2014/main" id="{0DBD3905-FEBF-413D-0C3C-3FAE2C394810}"/>
              </a:ext>
            </a:extLst>
          </p:cNvPr>
          <p:cNvPicPr>
            <a:picLocks noChangeAspect="1" noChangeArrowheads="1"/>
          </p:cNvPicPr>
          <p:nvPr/>
        </p:nvPicPr>
        <p:blipFill rotWithShape="1">
          <a:blip r:embed="rId4"/>
          <a:srcRect l="108" t="22275" r="908"/>
          <a:stretch/>
        </p:blipFill>
        <p:spPr bwMode="auto">
          <a:xfrm>
            <a:off x="707592" y="2926101"/>
            <a:ext cx="4921215" cy="1502778"/>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01147771"/>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77"/>
        <p:cNvGrpSpPr/>
        <p:nvPr/>
      </p:nvGrpSpPr>
      <p:grpSpPr>
        <a:xfrm>
          <a:off x="0" y="0"/>
          <a:ext cx="0" cy="0"/>
          <a:chOff x="0" y="0"/>
          <a:chExt cx="0" cy="0"/>
        </a:xfrm>
      </p:grpSpPr>
      <p:grpSp>
        <p:nvGrpSpPr>
          <p:cNvPr id="5595" name="Google Shape;5595;p49"/>
          <p:cNvGrpSpPr/>
          <p:nvPr/>
        </p:nvGrpSpPr>
        <p:grpSpPr>
          <a:xfrm>
            <a:off x="6025553" y="371219"/>
            <a:ext cx="2743169" cy="1042073"/>
            <a:chOff x="6262184" y="700978"/>
            <a:chExt cx="2743169" cy="1042073"/>
          </a:xfrm>
        </p:grpSpPr>
        <p:grpSp>
          <p:nvGrpSpPr>
            <p:cNvPr id="5596" name="Google Shape;5596;p49"/>
            <p:cNvGrpSpPr/>
            <p:nvPr/>
          </p:nvGrpSpPr>
          <p:grpSpPr>
            <a:xfrm>
              <a:off x="6262184" y="1390499"/>
              <a:ext cx="849916" cy="352552"/>
              <a:chOff x="2847975" y="2504026"/>
              <a:chExt cx="1033081" cy="428530"/>
            </a:xfrm>
          </p:grpSpPr>
          <p:sp>
            <p:nvSpPr>
              <p:cNvPr id="5597" name="Google Shape;5597;p49"/>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8" name="Google Shape;5598;p49"/>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9" name="Google Shape;5599;p49"/>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0" name="Google Shape;5600;p49"/>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1" name="Google Shape;5601;p49"/>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2" name="Google Shape;5602;p49"/>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3" name="Google Shape;5603;p49"/>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4" name="Google Shape;5604;p49"/>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5" name="Google Shape;5605;p49"/>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6" name="Google Shape;5606;p49"/>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7" name="Google Shape;5607;p49"/>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8" name="Google Shape;5608;p49"/>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9" name="Google Shape;5609;p49"/>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0" name="Google Shape;5610;p49"/>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1" name="Google Shape;5611;p49"/>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2" name="Google Shape;5612;p49"/>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3" name="Google Shape;5613;p49"/>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4" name="Google Shape;5614;p49"/>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5" name="Google Shape;5615;p49"/>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6" name="Google Shape;5616;p49"/>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7" name="Google Shape;5617;p49"/>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8" name="Google Shape;5618;p49"/>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9" name="Google Shape;5619;p49"/>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0" name="Google Shape;5620;p49"/>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1" name="Google Shape;5621;p49"/>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2" name="Google Shape;5622;p49"/>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3" name="Google Shape;5623;p49"/>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4" name="Google Shape;5624;p49"/>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5" name="Google Shape;5625;p49"/>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6" name="Google Shape;5626;p49"/>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7" name="Google Shape;5627;p49"/>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8" name="Google Shape;5628;p49"/>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9" name="Google Shape;5629;p49"/>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0" name="Google Shape;5630;p49"/>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1" name="Google Shape;5631;p49"/>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2" name="Google Shape;5632;p49"/>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3" name="Google Shape;5633;p49"/>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4" name="Google Shape;5634;p49"/>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5" name="Google Shape;5635;p49"/>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6" name="Google Shape;5636;p49"/>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7" name="Google Shape;5637;p49"/>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8" name="Google Shape;5638;p49"/>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9" name="Google Shape;5639;p49"/>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0" name="Google Shape;5640;p49"/>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1" name="Google Shape;5641;p49"/>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2" name="Google Shape;5642;p49"/>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3" name="Google Shape;5643;p49"/>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4" name="Google Shape;5644;p49"/>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5" name="Google Shape;5645;p49"/>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6" name="Google Shape;5646;p49"/>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7" name="Google Shape;5647;p49"/>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8" name="Google Shape;5648;p49"/>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49" name="Google Shape;5649;p49"/>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0" name="Google Shape;5650;p49"/>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1" name="Google Shape;5651;p49"/>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2" name="Google Shape;5652;p49"/>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3" name="Google Shape;5653;p49"/>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4" name="Google Shape;5654;p49"/>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5" name="Google Shape;5655;p49"/>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6" name="Google Shape;5656;p49"/>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7" name="Google Shape;5657;p49"/>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8" name="Google Shape;5658;p49"/>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59" name="Google Shape;5659;p49"/>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0" name="Google Shape;5660;p49"/>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1" name="Google Shape;5661;p49"/>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2" name="Google Shape;5662;p49"/>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3" name="Google Shape;5663;p49"/>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664" name="Google Shape;5664;p49"/>
            <p:cNvGrpSpPr/>
            <p:nvPr/>
          </p:nvGrpSpPr>
          <p:grpSpPr>
            <a:xfrm>
              <a:off x="7634878" y="700978"/>
              <a:ext cx="1370475" cy="407796"/>
              <a:chOff x="5581650" y="1319212"/>
              <a:chExt cx="1665826" cy="495680"/>
            </a:xfrm>
          </p:grpSpPr>
          <p:sp>
            <p:nvSpPr>
              <p:cNvPr id="5665" name="Google Shape;5665;p49"/>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6" name="Google Shape;5666;p49"/>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7" name="Google Shape;5667;p49"/>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8" name="Google Shape;5668;p49"/>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9" name="Google Shape;5669;p49"/>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0" name="Google Shape;5670;p49"/>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1" name="Google Shape;5671;p49"/>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2" name="Google Shape;5672;p49"/>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3" name="Google Shape;5673;p49"/>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4" name="Google Shape;5674;p49"/>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5" name="Google Shape;5675;p49"/>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6" name="Google Shape;5676;p49"/>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7" name="Google Shape;5677;p49"/>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8" name="Google Shape;5678;p49"/>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9" name="Google Shape;5679;p49"/>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0" name="Google Shape;5680;p49"/>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1" name="Google Shape;5681;p49"/>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2" name="Google Shape;5682;p49"/>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3" name="Google Shape;5683;p49"/>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4" name="Google Shape;5684;p49"/>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5" name="Google Shape;5685;p49"/>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6" name="Google Shape;5686;p49"/>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7" name="Google Shape;5687;p49"/>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8" name="Google Shape;5688;p49"/>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9" name="Google Shape;5689;p49"/>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0" name="Google Shape;5690;p49"/>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1" name="Google Shape;5691;p49"/>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2" name="Google Shape;5692;p49"/>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3" name="Google Shape;5693;p49"/>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4" name="Google Shape;5694;p49"/>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5" name="Google Shape;5695;p49"/>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6" name="Google Shape;5696;p49"/>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7" name="Google Shape;5697;p49"/>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8" name="Google Shape;5698;p49"/>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9" name="Google Shape;5699;p49"/>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0" name="Google Shape;5700;p49"/>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1" name="Google Shape;5701;p49"/>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2" name="Google Shape;5702;p49"/>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3" name="Google Shape;5703;p49"/>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4" name="Google Shape;5704;p49"/>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5" name="Google Shape;5705;p49"/>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6" name="Google Shape;5706;p49"/>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7" name="Google Shape;5707;p49"/>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8" name="Google Shape;5708;p49"/>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9" name="Google Shape;5709;p49"/>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0" name="Google Shape;5710;p49"/>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1" name="Google Shape;5711;p49"/>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2" name="Google Shape;5712;p49"/>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3" name="Google Shape;5713;p49"/>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4" name="Google Shape;5714;p49"/>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5" name="Google Shape;5715;p49"/>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6" name="Google Shape;5716;p49"/>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7" name="Google Shape;5717;p49"/>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8" name="Google Shape;5718;p49"/>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9" name="Google Shape;5719;p49"/>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0" name="Google Shape;5720;p49"/>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1" name="Google Shape;5721;p49"/>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2" name="Google Shape;5722;p49"/>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3" name="Google Shape;5723;p49"/>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4" name="Google Shape;5724;p49"/>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5" name="Google Shape;5725;p49"/>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6" name="Google Shape;5726;p49"/>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7" name="Google Shape;5727;p49"/>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8" name="Google Shape;5728;p49"/>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9" name="Google Shape;5729;p49"/>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0" name="Google Shape;5730;p49"/>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1" name="Google Shape;5731;p49"/>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2" name="Google Shape;5732;p49"/>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3" name="Google Shape;5733;p49"/>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4" name="Google Shape;5734;p49"/>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5" name="Google Shape;5735;p49"/>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6" name="Google Shape;5736;p49"/>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7" name="Google Shape;5737;p49"/>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8" name="Google Shape;5738;p49"/>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39" name="Google Shape;5739;p49"/>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0" name="Google Shape;5740;p49"/>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1" name="Google Shape;5741;p49"/>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2" name="Google Shape;5742;p49"/>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3" name="Google Shape;5743;p49"/>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4" name="Google Shape;5744;p49"/>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5" name="Google Shape;5745;p49"/>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6" name="Google Shape;5746;p49"/>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7" name="Google Shape;5747;p49"/>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8" name="Google Shape;5748;p49"/>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9" name="Google Shape;5749;p49"/>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0" name="Google Shape;5750;p49"/>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1" name="Google Shape;5751;p49"/>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2" name="Google Shape;5752;p49"/>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3" name="Google Shape;5753;p49"/>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4" name="Google Shape;5754;p49"/>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5" name="Google Shape;5755;p49"/>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6" name="Google Shape;5756;p49"/>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7" name="Google Shape;5757;p49"/>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8" name="Google Shape;5758;p49"/>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59" name="Google Shape;5759;p49"/>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0" name="Google Shape;5760;p49"/>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1" name="Google Shape;5761;p49"/>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2" name="Google Shape;5762;p49"/>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3" name="Google Shape;5763;p49"/>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4" name="Google Shape;5764;p49"/>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5" name="Google Shape;5765;p49"/>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6" name="Google Shape;5766;p49"/>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7" name="Google Shape;5767;p49"/>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8" name="Google Shape;5768;p49"/>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9" name="Google Shape;5769;p49"/>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0" name="Google Shape;5770;p49"/>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1" name="Google Shape;5771;p49"/>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2" name="Google Shape;5772;p49"/>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3" name="Google Shape;5773;p49"/>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4" name="Google Shape;5774;p49"/>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5" name="Google Shape;5775;p49"/>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6" name="Google Shape;5776;p49"/>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7" name="Google Shape;5777;p49"/>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8" name="Google Shape;5778;p49"/>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779" name="Google Shape;5779;p49"/>
          <p:cNvGrpSpPr/>
          <p:nvPr/>
        </p:nvGrpSpPr>
        <p:grpSpPr>
          <a:xfrm>
            <a:off x="322428" y="371219"/>
            <a:ext cx="917200" cy="336552"/>
            <a:chOff x="4669603" y="1556169"/>
            <a:chExt cx="917200" cy="336552"/>
          </a:xfrm>
        </p:grpSpPr>
        <p:grpSp>
          <p:nvGrpSpPr>
            <p:cNvPr id="5780" name="Google Shape;5780;p49"/>
            <p:cNvGrpSpPr/>
            <p:nvPr/>
          </p:nvGrpSpPr>
          <p:grpSpPr>
            <a:xfrm>
              <a:off x="4696065" y="1556169"/>
              <a:ext cx="890737" cy="336552"/>
              <a:chOff x="4696065" y="1556169"/>
              <a:chExt cx="890737" cy="336552"/>
            </a:xfrm>
          </p:grpSpPr>
          <p:grpSp>
            <p:nvGrpSpPr>
              <p:cNvPr id="5781" name="Google Shape;5781;p49"/>
              <p:cNvGrpSpPr/>
              <p:nvPr/>
            </p:nvGrpSpPr>
            <p:grpSpPr>
              <a:xfrm>
                <a:off x="4775290" y="1556169"/>
                <a:ext cx="811512" cy="336551"/>
                <a:chOff x="671512" y="2161603"/>
                <a:chExt cx="868299" cy="360140"/>
              </a:xfrm>
            </p:grpSpPr>
            <p:sp>
              <p:nvSpPr>
                <p:cNvPr id="5782" name="Google Shape;5782;p49"/>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3" name="Google Shape;5783;p49"/>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4" name="Google Shape;5784;p49"/>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5" name="Google Shape;5785;p49"/>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6" name="Google Shape;5786;p49"/>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7" name="Google Shape;5787;p49"/>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8" name="Google Shape;5788;p4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9" name="Google Shape;5789;p4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0" name="Google Shape;5790;p49"/>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1" name="Google Shape;5791;p49"/>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2" name="Google Shape;5792;p49"/>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3" name="Google Shape;5793;p49"/>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4" name="Google Shape;5794;p49"/>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5" name="Google Shape;5795;p49"/>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6" name="Google Shape;5796;p49"/>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7" name="Google Shape;5797;p49"/>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8" name="Google Shape;5798;p49"/>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9" name="Google Shape;5799;p49"/>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0" name="Google Shape;5800;p49"/>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1" name="Google Shape;5801;p49"/>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2" name="Google Shape;5802;p49"/>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3" name="Google Shape;5803;p49"/>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4" name="Google Shape;5804;p49"/>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5" name="Google Shape;5805;p49"/>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6" name="Google Shape;5806;p49"/>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7" name="Google Shape;5807;p49"/>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8" name="Google Shape;5808;p49"/>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9" name="Google Shape;5809;p49"/>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0" name="Google Shape;5810;p49"/>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1" name="Google Shape;5811;p49"/>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2" name="Google Shape;5812;p49"/>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3" name="Google Shape;5813;p49"/>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4" name="Google Shape;5814;p49"/>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5" name="Google Shape;5815;p49"/>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6" name="Google Shape;5816;p49"/>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7" name="Google Shape;5817;p49"/>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8" name="Google Shape;5818;p49"/>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19" name="Google Shape;5819;p49"/>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0" name="Google Shape;5820;p49"/>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1" name="Google Shape;5821;p49"/>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2" name="Google Shape;5822;p49"/>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3" name="Google Shape;5823;p49"/>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4" name="Google Shape;5824;p49"/>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5" name="Google Shape;5825;p49"/>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6" name="Google Shape;5826;p49"/>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7" name="Google Shape;5827;p49"/>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8" name="Google Shape;5828;p49"/>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9" name="Google Shape;5829;p49"/>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0" name="Google Shape;5830;p49"/>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1" name="Google Shape;5831;p49"/>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2" name="Google Shape;5832;p49"/>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3" name="Google Shape;5833;p49"/>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4" name="Google Shape;5834;p49"/>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5" name="Google Shape;5835;p49"/>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6" name="Google Shape;5836;p49"/>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7" name="Google Shape;5837;p49"/>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8" name="Google Shape;5838;p49"/>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9" name="Google Shape;5839;p49"/>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0" name="Google Shape;5840;p49"/>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1" name="Google Shape;5841;p49"/>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2" name="Google Shape;5842;p49"/>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3" name="Google Shape;5843;p49"/>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4" name="Google Shape;5844;p49"/>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5" name="Google Shape;5845;p49"/>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6" name="Google Shape;5846;p49"/>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7" name="Google Shape;5847;p49"/>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48" name="Google Shape;5848;p49"/>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849" name="Google Shape;5849;p49"/>
              <p:cNvGrpSpPr/>
              <p:nvPr/>
            </p:nvGrpSpPr>
            <p:grpSpPr>
              <a:xfrm>
                <a:off x="4696065" y="1819998"/>
                <a:ext cx="72729" cy="19938"/>
                <a:chOff x="699706" y="2443924"/>
                <a:chExt cx="77818" cy="21336"/>
              </a:xfrm>
            </p:grpSpPr>
            <p:sp>
              <p:nvSpPr>
                <p:cNvPr id="5850" name="Google Shape;5850;p49"/>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1" name="Google Shape;5851;p49"/>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852" name="Google Shape;5852;p49"/>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853" name="Google Shape;5853;p49"/>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 name="Title 2">
            <a:extLst>
              <a:ext uri="{FF2B5EF4-FFF2-40B4-BE49-F238E27FC236}">
                <a16:creationId xmlns:a16="http://schemas.microsoft.com/office/drawing/2014/main" id="{2E3D78D2-4A38-20C4-E001-BBF191B5BDE4}"/>
              </a:ext>
            </a:extLst>
          </p:cNvPr>
          <p:cNvSpPr>
            <a:spLocks noGrp="1"/>
          </p:cNvSpPr>
          <p:nvPr>
            <p:ph type="title"/>
          </p:nvPr>
        </p:nvSpPr>
        <p:spPr>
          <a:xfrm>
            <a:off x="780440" y="1247477"/>
            <a:ext cx="3415039" cy="2330294"/>
          </a:xfrm>
        </p:spPr>
        <p:txBody>
          <a:bodyPr anchor="ctr"/>
          <a:lstStyle/>
          <a:p>
            <a:pPr>
              <a:lnSpc>
                <a:spcPct val="150000"/>
              </a:lnSpc>
            </a:pPr>
            <a:r>
              <a:rPr lang="vi-VN" sz="3600" b="1" dirty="0">
                <a:latin typeface="Arial" panose="020B0604020202020204" pitchFamily="34" charset="0"/>
                <a:cs typeface="Arial" panose="020B0604020202020204" pitchFamily="34" charset="0"/>
              </a:rPr>
              <a:t>BÀI TẬP </a:t>
            </a:r>
            <a:br>
              <a:rPr lang="vi-VN" sz="3600" b="1" dirty="0">
                <a:latin typeface="Arial" panose="020B0604020202020204" pitchFamily="34" charset="0"/>
                <a:cs typeface="Arial" panose="020B0604020202020204" pitchFamily="34" charset="0"/>
              </a:rPr>
            </a:br>
            <a:r>
              <a:rPr lang="vi-VN" sz="3600" b="1" dirty="0">
                <a:latin typeface="Arial" panose="020B0604020202020204" pitchFamily="34" charset="0"/>
                <a:cs typeface="Arial" panose="020B0604020202020204" pitchFamily="34" charset="0"/>
              </a:rPr>
              <a:t>TRẮC NGHIỆM</a:t>
            </a:r>
          </a:p>
        </p:txBody>
      </p:sp>
      <p:grpSp>
        <p:nvGrpSpPr>
          <p:cNvPr id="7" name="Group 6">
            <a:extLst>
              <a:ext uri="{FF2B5EF4-FFF2-40B4-BE49-F238E27FC236}">
                <a16:creationId xmlns:a16="http://schemas.microsoft.com/office/drawing/2014/main" id="{269EE6F7-DDED-62FD-3667-34701DA00B83}"/>
              </a:ext>
            </a:extLst>
          </p:cNvPr>
          <p:cNvGrpSpPr/>
          <p:nvPr/>
        </p:nvGrpSpPr>
        <p:grpSpPr>
          <a:xfrm>
            <a:off x="5574212" y="1655531"/>
            <a:ext cx="2706158" cy="2935744"/>
            <a:chOff x="6258019" y="1655531"/>
            <a:chExt cx="2706158" cy="2935744"/>
          </a:xfrm>
        </p:grpSpPr>
        <p:grpSp>
          <p:nvGrpSpPr>
            <p:cNvPr id="8" name="Google Shape;5480;p49">
              <a:extLst>
                <a:ext uri="{FF2B5EF4-FFF2-40B4-BE49-F238E27FC236}">
                  <a16:creationId xmlns:a16="http://schemas.microsoft.com/office/drawing/2014/main" id="{3C102AA2-750E-F252-105B-9DE938170784}"/>
                </a:ext>
              </a:extLst>
            </p:cNvPr>
            <p:cNvGrpSpPr/>
            <p:nvPr/>
          </p:nvGrpSpPr>
          <p:grpSpPr>
            <a:xfrm>
              <a:off x="6258019" y="2080975"/>
              <a:ext cx="1919305" cy="2034732"/>
              <a:chOff x="6791419" y="2004775"/>
              <a:chExt cx="1919305" cy="2034732"/>
            </a:xfrm>
          </p:grpSpPr>
          <p:sp>
            <p:nvSpPr>
              <p:cNvPr id="5886" name="Google Shape;5481;p49">
                <a:extLst>
                  <a:ext uri="{FF2B5EF4-FFF2-40B4-BE49-F238E27FC236}">
                    <a16:creationId xmlns:a16="http://schemas.microsoft.com/office/drawing/2014/main" id="{56970A96-742A-0A95-897B-13FCD789B7EB}"/>
                  </a:ext>
                </a:extLst>
              </p:cNvPr>
              <p:cNvSpPr/>
              <p:nvPr/>
            </p:nvSpPr>
            <p:spPr>
              <a:xfrm>
                <a:off x="6791419" y="2004775"/>
                <a:ext cx="1917964" cy="626268"/>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7" name="Google Shape;5482;p49">
                <a:extLst>
                  <a:ext uri="{FF2B5EF4-FFF2-40B4-BE49-F238E27FC236}">
                    <a16:creationId xmlns:a16="http://schemas.microsoft.com/office/drawing/2014/main" id="{E2BA19E4-FCCC-8A70-CF98-8D1132BD5BA6}"/>
                  </a:ext>
                </a:extLst>
              </p:cNvPr>
              <p:cNvSpPr/>
              <p:nvPr/>
            </p:nvSpPr>
            <p:spPr>
              <a:xfrm>
                <a:off x="7453043" y="3413239"/>
                <a:ext cx="1257681" cy="626268"/>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0" name="Google Shape;5483;p49">
                <a:extLst>
                  <a:ext uri="{FF2B5EF4-FFF2-40B4-BE49-F238E27FC236}">
                    <a16:creationId xmlns:a16="http://schemas.microsoft.com/office/drawing/2014/main" id="{18054523-CC8B-D1CD-AF46-C1E57E35B00F}"/>
                  </a:ext>
                </a:extLst>
              </p:cNvPr>
              <p:cNvSpPr/>
              <p:nvPr/>
            </p:nvSpPr>
            <p:spPr>
              <a:xfrm>
                <a:off x="6791424" y="2708950"/>
                <a:ext cx="1918461" cy="626268"/>
              </a:xfrm>
              <a:custGeom>
                <a:avLst/>
                <a:gdLst/>
                <a:ahLst/>
                <a:cxnLst/>
                <a:rect l="l" t="t" r="r" b="b"/>
                <a:pathLst>
                  <a:path w="1748028" h="626268" extrusionOk="0">
                    <a:moveTo>
                      <a:pt x="0" y="0"/>
                    </a:moveTo>
                    <a:lnTo>
                      <a:pt x="1748028" y="0"/>
                    </a:lnTo>
                    <a:lnTo>
                      <a:pt x="1748028" y="626269"/>
                    </a:lnTo>
                    <a:lnTo>
                      <a:pt x="0" y="62626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1" name="Google Shape;5484;p49">
                <a:extLst>
                  <a:ext uri="{FF2B5EF4-FFF2-40B4-BE49-F238E27FC236}">
                    <a16:creationId xmlns:a16="http://schemas.microsoft.com/office/drawing/2014/main" id="{F70CEB5A-B725-41FF-2BE7-C4C3082EDB40}"/>
                  </a:ext>
                </a:extLst>
              </p:cNvPr>
              <p:cNvSpPr/>
              <p:nvPr/>
            </p:nvSpPr>
            <p:spPr>
              <a:xfrm>
                <a:off x="6791437" y="3413114"/>
                <a:ext cx="525589" cy="626268"/>
              </a:xfrm>
              <a:custGeom>
                <a:avLst/>
                <a:gdLst/>
                <a:ahLst/>
                <a:cxnLst/>
                <a:rect l="l" t="t" r="r" b="b"/>
                <a:pathLst>
                  <a:path w="525589" h="626268" extrusionOk="0">
                    <a:moveTo>
                      <a:pt x="0" y="0"/>
                    </a:moveTo>
                    <a:lnTo>
                      <a:pt x="525590" y="0"/>
                    </a:lnTo>
                    <a:lnTo>
                      <a:pt x="525590" y="626269"/>
                    </a:lnTo>
                    <a:lnTo>
                      <a:pt x="0" y="62626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442" name="Google Shape;5485;p49">
                <a:extLst>
                  <a:ext uri="{FF2B5EF4-FFF2-40B4-BE49-F238E27FC236}">
                    <a16:creationId xmlns:a16="http://schemas.microsoft.com/office/drawing/2014/main" id="{5F5158B8-B530-102C-4F07-1395694FC1D4}"/>
                  </a:ext>
                </a:extLst>
              </p:cNvPr>
              <p:cNvGrpSpPr/>
              <p:nvPr/>
            </p:nvGrpSpPr>
            <p:grpSpPr>
              <a:xfrm>
                <a:off x="6969173" y="2122220"/>
                <a:ext cx="908399" cy="399383"/>
                <a:chOff x="849248" y="2869120"/>
                <a:chExt cx="908399" cy="399383"/>
              </a:xfrm>
            </p:grpSpPr>
            <p:sp>
              <p:nvSpPr>
                <p:cNvPr id="5462" name="Google Shape;5486;p49">
                  <a:extLst>
                    <a:ext uri="{FF2B5EF4-FFF2-40B4-BE49-F238E27FC236}">
                      <a16:creationId xmlns:a16="http://schemas.microsoft.com/office/drawing/2014/main" id="{9F761B80-94C2-4D28-AB8C-6FCE2368E4E8}"/>
                    </a:ext>
                  </a:extLst>
                </p:cNvPr>
                <p:cNvSpPr/>
                <p:nvPr/>
              </p:nvSpPr>
              <p:spPr>
                <a:xfrm>
                  <a:off x="849248" y="2869120"/>
                  <a:ext cx="908399" cy="9525"/>
                </a:xfrm>
                <a:custGeom>
                  <a:avLst/>
                  <a:gdLst/>
                  <a:ahLst/>
                  <a:cxnLst/>
                  <a:rect l="l" t="t" r="r" b="b"/>
                  <a:pathLst>
                    <a:path w="908399" h="9525" extrusionOk="0">
                      <a:moveTo>
                        <a:pt x="903732"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3" name="Google Shape;5487;p49">
                  <a:extLst>
                    <a:ext uri="{FF2B5EF4-FFF2-40B4-BE49-F238E27FC236}">
                      <a16:creationId xmlns:a16="http://schemas.microsoft.com/office/drawing/2014/main" id="{2104AC4D-D389-2D07-679C-6F92C0D2F1FA}"/>
                    </a:ext>
                  </a:extLst>
                </p:cNvPr>
                <p:cNvSpPr/>
                <p:nvPr/>
              </p:nvSpPr>
              <p:spPr>
                <a:xfrm>
                  <a:off x="849248" y="2994945"/>
                  <a:ext cx="908399" cy="9525"/>
                </a:xfrm>
                <a:custGeom>
                  <a:avLst/>
                  <a:gdLst/>
                  <a:ahLst/>
                  <a:cxnLst/>
                  <a:rect l="l" t="t" r="r" b="b"/>
                  <a:pathLst>
                    <a:path w="908399" h="9525" extrusionOk="0">
                      <a:moveTo>
                        <a:pt x="903732" y="9525"/>
                      </a:moveTo>
                      <a:lnTo>
                        <a:pt x="4763" y="9525"/>
                      </a:lnTo>
                      <a:cubicBezTo>
                        <a:pt x="2095" y="9525"/>
                        <a:pt x="0" y="7430"/>
                        <a:pt x="0" y="4763"/>
                      </a:cubicBezTo>
                      <a:cubicBezTo>
                        <a:pt x="0" y="2096"/>
                        <a:pt x="2095" y="0"/>
                        <a:pt x="4763" y="0"/>
                      </a:cubicBezTo>
                      <a:lnTo>
                        <a:pt x="903637" y="0"/>
                      </a:lnTo>
                      <a:cubicBezTo>
                        <a:pt x="906304" y="0"/>
                        <a:pt x="908399" y="2096"/>
                        <a:pt x="908399" y="4763"/>
                      </a:cubicBezTo>
                      <a:cubicBezTo>
                        <a:pt x="908399" y="7430"/>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4" name="Google Shape;5488;p49">
                  <a:extLst>
                    <a:ext uri="{FF2B5EF4-FFF2-40B4-BE49-F238E27FC236}">
                      <a16:creationId xmlns:a16="http://schemas.microsoft.com/office/drawing/2014/main" id="{5AEB0710-86CD-B1B2-452A-7EA3FED09E60}"/>
                    </a:ext>
                  </a:extLst>
                </p:cNvPr>
                <p:cNvSpPr/>
                <p:nvPr/>
              </p:nvSpPr>
              <p:spPr>
                <a:xfrm>
                  <a:off x="849343" y="3099530"/>
                  <a:ext cx="633888" cy="168973"/>
                </a:xfrm>
                <a:custGeom>
                  <a:avLst/>
                  <a:gdLst/>
                  <a:ahLst/>
                  <a:cxnLst/>
                  <a:rect l="l" t="t" r="r" b="b"/>
                  <a:pathLst>
                    <a:path w="633888" h="168973" extrusionOk="0">
                      <a:moveTo>
                        <a:pt x="549402" y="168973"/>
                      </a:moveTo>
                      <a:lnTo>
                        <a:pt x="84487" y="168973"/>
                      </a:lnTo>
                      <a:cubicBezTo>
                        <a:pt x="37909" y="168973"/>
                        <a:pt x="0" y="131064"/>
                        <a:pt x="0" y="84487"/>
                      </a:cubicBezTo>
                      <a:cubicBezTo>
                        <a:pt x="0" y="37909"/>
                        <a:pt x="37909" y="0"/>
                        <a:pt x="84487" y="0"/>
                      </a:cubicBezTo>
                      <a:lnTo>
                        <a:pt x="549402" y="0"/>
                      </a:lnTo>
                      <a:cubicBezTo>
                        <a:pt x="595979" y="0"/>
                        <a:pt x="633889" y="37909"/>
                        <a:pt x="633889" y="84487"/>
                      </a:cubicBezTo>
                      <a:cubicBezTo>
                        <a:pt x="633889" y="131064"/>
                        <a:pt x="595979" y="168973"/>
                        <a:pt x="549402" y="168973"/>
                      </a:cubicBezTo>
                      <a:close/>
                      <a:moveTo>
                        <a:pt x="84487" y="9525"/>
                      </a:moveTo>
                      <a:cubicBezTo>
                        <a:pt x="43148" y="9525"/>
                        <a:pt x="9525" y="43148"/>
                        <a:pt x="9525" y="84487"/>
                      </a:cubicBezTo>
                      <a:cubicBezTo>
                        <a:pt x="9525" y="125825"/>
                        <a:pt x="43148" y="159448"/>
                        <a:pt x="84487" y="159448"/>
                      </a:cubicBezTo>
                      <a:lnTo>
                        <a:pt x="549402" y="159448"/>
                      </a:lnTo>
                      <a:cubicBezTo>
                        <a:pt x="590741" y="159448"/>
                        <a:pt x="624364" y="125825"/>
                        <a:pt x="624364" y="84487"/>
                      </a:cubicBezTo>
                      <a:cubicBezTo>
                        <a:pt x="624364" y="43148"/>
                        <a:pt x="590741" y="9525"/>
                        <a:pt x="549402" y="9525"/>
                      </a:cubicBezTo>
                      <a:lnTo>
                        <a:pt x="84487" y="95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43" name="Google Shape;5489;p49">
                <a:extLst>
                  <a:ext uri="{FF2B5EF4-FFF2-40B4-BE49-F238E27FC236}">
                    <a16:creationId xmlns:a16="http://schemas.microsoft.com/office/drawing/2014/main" id="{979777A0-9EFB-6696-700A-EDAFADF91AAA}"/>
                  </a:ext>
                </a:extLst>
              </p:cNvPr>
              <p:cNvGrpSpPr/>
              <p:nvPr/>
            </p:nvGrpSpPr>
            <p:grpSpPr>
              <a:xfrm>
                <a:off x="7634875" y="3586117"/>
                <a:ext cx="908399" cy="261081"/>
                <a:chOff x="1514950" y="4333017"/>
                <a:chExt cx="908399" cy="261081"/>
              </a:xfrm>
            </p:grpSpPr>
            <p:sp>
              <p:nvSpPr>
                <p:cNvPr id="5459" name="Google Shape;5490;p49">
                  <a:extLst>
                    <a:ext uri="{FF2B5EF4-FFF2-40B4-BE49-F238E27FC236}">
                      <a16:creationId xmlns:a16="http://schemas.microsoft.com/office/drawing/2014/main" id="{D08A811C-7EFC-48C7-7229-C22D6135BEE7}"/>
                    </a:ext>
                  </a:extLst>
                </p:cNvPr>
                <p:cNvSpPr/>
                <p:nvPr/>
              </p:nvSpPr>
              <p:spPr>
                <a:xfrm>
                  <a:off x="1514950" y="4333017"/>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0" name="Google Shape;5491;p49">
                  <a:extLst>
                    <a:ext uri="{FF2B5EF4-FFF2-40B4-BE49-F238E27FC236}">
                      <a16:creationId xmlns:a16="http://schemas.microsoft.com/office/drawing/2014/main" id="{F4752D60-21B3-6969-2279-13F01C369371}"/>
                    </a:ext>
                  </a:extLst>
                </p:cNvPr>
                <p:cNvSpPr/>
                <p:nvPr/>
              </p:nvSpPr>
              <p:spPr>
                <a:xfrm>
                  <a:off x="1514950" y="4458842"/>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1" name="Google Shape;5492;p49">
                  <a:extLst>
                    <a:ext uri="{FF2B5EF4-FFF2-40B4-BE49-F238E27FC236}">
                      <a16:creationId xmlns:a16="http://schemas.microsoft.com/office/drawing/2014/main" id="{3156D628-879E-1466-0673-67EE165EFFF5}"/>
                    </a:ext>
                  </a:extLst>
                </p:cNvPr>
                <p:cNvSpPr/>
                <p:nvPr/>
              </p:nvSpPr>
              <p:spPr>
                <a:xfrm>
                  <a:off x="1514950" y="4584573"/>
                  <a:ext cx="598265" cy="9525"/>
                </a:xfrm>
                <a:custGeom>
                  <a:avLst/>
                  <a:gdLst/>
                  <a:ahLst/>
                  <a:cxnLst/>
                  <a:rect l="l" t="t" r="r" b="b"/>
                  <a:pathLst>
                    <a:path w="598265" h="9525" extrusionOk="0">
                      <a:moveTo>
                        <a:pt x="593503" y="9525"/>
                      </a:moveTo>
                      <a:lnTo>
                        <a:pt x="4763" y="9525"/>
                      </a:lnTo>
                      <a:cubicBezTo>
                        <a:pt x="2095" y="9525"/>
                        <a:pt x="0" y="7429"/>
                        <a:pt x="0" y="4763"/>
                      </a:cubicBezTo>
                      <a:cubicBezTo>
                        <a:pt x="0" y="2096"/>
                        <a:pt x="2095" y="0"/>
                        <a:pt x="4763" y="0"/>
                      </a:cubicBezTo>
                      <a:lnTo>
                        <a:pt x="593503" y="0"/>
                      </a:lnTo>
                      <a:cubicBezTo>
                        <a:pt x="596170" y="0"/>
                        <a:pt x="598265" y="2096"/>
                        <a:pt x="598265" y="4763"/>
                      </a:cubicBezTo>
                      <a:cubicBezTo>
                        <a:pt x="598265" y="7429"/>
                        <a:pt x="596170" y="9525"/>
                        <a:pt x="593503"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44" name="Google Shape;5493;p49">
                <a:extLst>
                  <a:ext uri="{FF2B5EF4-FFF2-40B4-BE49-F238E27FC236}">
                    <a16:creationId xmlns:a16="http://schemas.microsoft.com/office/drawing/2014/main" id="{88857A1C-AB4B-A2AD-5D58-D6F8451CAA19}"/>
                  </a:ext>
                </a:extLst>
              </p:cNvPr>
              <p:cNvGrpSpPr/>
              <p:nvPr/>
            </p:nvGrpSpPr>
            <p:grpSpPr>
              <a:xfrm>
                <a:off x="6953552" y="2841834"/>
                <a:ext cx="1392840" cy="346709"/>
                <a:chOff x="833627" y="3588734"/>
                <a:chExt cx="1392840" cy="346709"/>
              </a:xfrm>
            </p:grpSpPr>
            <p:sp>
              <p:nvSpPr>
                <p:cNvPr id="5455" name="Google Shape;5494;p49">
                  <a:extLst>
                    <a:ext uri="{FF2B5EF4-FFF2-40B4-BE49-F238E27FC236}">
                      <a16:creationId xmlns:a16="http://schemas.microsoft.com/office/drawing/2014/main" id="{EEF97742-CCC3-4222-955D-CC529D4FA9F8}"/>
                    </a:ext>
                  </a:extLst>
                </p:cNvPr>
                <p:cNvSpPr/>
                <p:nvPr/>
              </p:nvSpPr>
              <p:spPr>
                <a:xfrm>
                  <a:off x="1289493" y="3631501"/>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6" name="Google Shape;5495;p49">
                  <a:extLst>
                    <a:ext uri="{FF2B5EF4-FFF2-40B4-BE49-F238E27FC236}">
                      <a16:creationId xmlns:a16="http://schemas.microsoft.com/office/drawing/2014/main" id="{53271F8E-C59A-4D97-D24C-51AA8928CF2A}"/>
                    </a:ext>
                  </a:extLst>
                </p:cNvPr>
                <p:cNvSpPr/>
                <p:nvPr/>
              </p:nvSpPr>
              <p:spPr>
                <a:xfrm>
                  <a:off x="1289493" y="3757326"/>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7" name="Google Shape;5496;p49">
                  <a:extLst>
                    <a:ext uri="{FF2B5EF4-FFF2-40B4-BE49-F238E27FC236}">
                      <a16:creationId xmlns:a16="http://schemas.microsoft.com/office/drawing/2014/main" id="{125611BA-73C2-A2F1-627B-DBA89253EB7B}"/>
                    </a:ext>
                  </a:extLst>
                </p:cNvPr>
                <p:cNvSpPr/>
                <p:nvPr/>
              </p:nvSpPr>
              <p:spPr>
                <a:xfrm>
                  <a:off x="1289493" y="3883151"/>
                  <a:ext cx="626840" cy="9525"/>
                </a:xfrm>
                <a:custGeom>
                  <a:avLst/>
                  <a:gdLst/>
                  <a:ahLst/>
                  <a:cxnLst/>
                  <a:rect l="l" t="t" r="r" b="b"/>
                  <a:pathLst>
                    <a:path w="626840" h="9525" extrusionOk="0">
                      <a:moveTo>
                        <a:pt x="622078" y="9525"/>
                      </a:moveTo>
                      <a:lnTo>
                        <a:pt x="4763" y="9525"/>
                      </a:lnTo>
                      <a:cubicBezTo>
                        <a:pt x="2096" y="9525"/>
                        <a:pt x="0" y="7430"/>
                        <a:pt x="0" y="4763"/>
                      </a:cubicBezTo>
                      <a:cubicBezTo>
                        <a:pt x="0" y="2096"/>
                        <a:pt x="2096" y="0"/>
                        <a:pt x="4763" y="0"/>
                      </a:cubicBezTo>
                      <a:lnTo>
                        <a:pt x="622078" y="0"/>
                      </a:lnTo>
                      <a:cubicBezTo>
                        <a:pt x="624745" y="0"/>
                        <a:pt x="626840" y="2096"/>
                        <a:pt x="626840" y="4763"/>
                      </a:cubicBezTo>
                      <a:cubicBezTo>
                        <a:pt x="626840" y="7430"/>
                        <a:pt x="624745" y="9525"/>
                        <a:pt x="622078"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8" name="Google Shape;5497;p49">
                  <a:extLst>
                    <a:ext uri="{FF2B5EF4-FFF2-40B4-BE49-F238E27FC236}">
                      <a16:creationId xmlns:a16="http://schemas.microsoft.com/office/drawing/2014/main" id="{1CB18A46-929B-C1A8-EDD4-6B863BDFD442}"/>
                    </a:ext>
                  </a:extLst>
                </p:cNvPr>
                <p:cNvSpPr/>
                <p:nvPr/>
              </p:nvSpPr>
              <p:spPr>
                <a:xfrm>
                  <a:off x="833627" y="3588734"/>
                  <a:ext cx="346710" cy="346709"/>
                </a:xfrm>
                <a:custGeom>
                  <a:avLst/>
                  <a:gdLst/>
                  <a:ahLst/>
                  <a:cxnLst/>
                  <a:rect l="l" t="t" r="r" b="b"/>
                  <a:pathLst>
                    <a:path w="346710" h="346709" extrusionOk="0">
                      <a:moveTo>
                        <a:pt x="346710" y="173355"/>
                      </a:moveTo>
                      <a:cubicBezTo>
                        <a:pt x="346710" y="269096"/>
                        <a:pt x="269096" y="346710"/>
                        <a:pt x="173355" y="346710"/>
                      </a:cubicBezTo>
                      <a:cubicBezTo>
                        <a:pt x="77614" y="346710"/>
                        <a:pt x="0" y="269096"/>
                        <a:pt x="0" y="173355"/>
                      </a:cubicBezTo>
                      <a:cubicBezTo>
                        <a:pt x="0" y="77614"/>
                        <a:pt x="77614" y="0"/>
                        <a:pt x="173355" y="0"/>
                      </a:cubicBezTo>
                      <a:cubicBezTo>
                        <a:pt x="269096" y="0"/>
                        <a:pt x="346710" y="77614"/>
                        <a:pt x="346710" y="1733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45" name="Google Shape;5498;p49">
                <a:extLst>
                  <a:ext uri="{FF2B5EF4-FFF2-40B4-BE49-F238E27FC236}">
                    <a16:creationId xmlns:a16="http://schemas.microsoft.com/office/drawing/2014/main" id="{138EACC2-C161-73C5-85CC-33FF0520BC54}"/>
                  </a:ext>
                </a:extLst>
              </p:cNvPr>
              <p:cNvGrpSpPr/>
              <p:nvPr/>
            </p:nvGrpSpPr>
            <p:grpSpPr>
              <a:xfrm>
                <a:off x="6901519" y="3459149"/>
                <a:ext cx="326638" cy="473868"/>
                <a:chOff x="781594" y="4206049"/>
                <a:chExt cx="326638" cy="473868"/>
              </a:xfrm>
            </p:grpSpPr>
            <p:sp>
              <p:nvSpPr>
                <p:cNvPr id="5446" name="Google Shape;5499;p49">
                  <a:extLst>
                    <a:ext uri="{FF2B5EF4-FFF2-40B4-BE49-F238E27FC236}">
                      <a16:creationId xmlns:a16="http://schemas.microsoft.com/office/drawing/2014/main" id="{E159BBCD-34C5-72F1-0A0F-4D0F83C7CD55}"/>
                    </a:ext>
                  </a:extLst>
                </p:cNvPr>
                <p:cNvSpPr/>
                <p:nvPr/>
              </p:nvSpPr>
              <p:spPr>
                <a:xfrm rot="-1375014">
                  <a:off x="815062" y="4311328"/>
                  <a:ext cx="215598" cy="215598"/>
                </a:xfrm>
                <a:custGeom>
                  <a:avLst/>
                  <a:gdLst/>
                  <a:ahLst/>
                  <a:cxnLst/>
                  <a:rect l="l" t="t" r="r" b="b"/>
                  <a:pathLst>
                    <a:path w="215264" h="215264" extrusionOk="0">
                      <a:moveTo>
                        <a:pt x="215265" y="107633"/>
                      </a:moveTo>
                      <a:cubicBezTo>
                        <a:pt x="215265" y="167076"/>
                        <a:pt x="167076" y="215265"/>
                        <a:pt x="107632" y="215265"/>
                      </a:cubicBezTo>
                      <a:cubicBezTo>
                        <a:pt x="48189" y="215265"/>
                        <a:pt x="0" y="167076"/>
                        <a:pt x="0" y="107633"/>
                      </a:cubicBezTo>
                      <a:cubicBezTo>
                        <a:pt x="0" y="48189"/>
                        <a:pt x="48189" y="0"/>
                        <a:pt x="107632" y="0"/>
                      </a:cubicBezTo>
                      <a:cubicBezTo>
                        <a:pt x="167076" y="0"/>
                        <a:pt x="215265" y="48189"/>
                        <a:pt x="215265" y="1076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7" name="Google Shape;5500;p49">
                  <a:extLst>
                    <a:ext uri="{FF2B5EF4-FFF2-40B4-BE49-F238E27FC236}">
                      <a16:creationId xmlns:a16="http://schemas.microsoft.com/office/drawing/2014/main" id="{5DB6371D-15BA-D2A1-127E-FFA81C2B7BAB}"/>
                    </a:ext>
                  </a:extLst>
                </p:cNvPr>
                <p:cNvSpPr/>
                <p:nvPr/>
              </p:nvSpPr>
              <p:spPr>
                <a:xfrm>
                  <a:off x="970311" y="4474273"/>
                  <a:ext cx="137921" cy="137922"/>
                </a:xfrm>
                <a:custGeom>
                  <a:avLst/>
                  <a:gdLst/>
                  <a:ahLst/>
                  <a:cxnLst/>
                  <a:rect l="l" t="t" r="r" b="b"/>
                  <a:pathLst>
                    <a:path w="137921" h="137922" extrusionOk="0">
                      <a:moveTo>
                        <a:pt x="68961" y="137922"/>
                      </a:moveTo>
                      <a:lnTo>
                        <a:pt x="0" y="137922"/>
                      </a:lnTo>
                      <a:lnTo>
                        <a:pt x="0" y="0"/>
                      </a:lnTo>
                      <a:lnTo>
                        <a:pt x="68961" y="0"/>
                      </a:lnTo>
                      <a:cubicBezTo>
                        <a:pt x="106966" y="0"/>
                        <a:pt x="137922" y="30956"/>
                        <a:pt x="137922" y="68961"/>
                      </a:cubicBezTo>
                      <a:cubicBezTo>
                        <a:pt x="137922" y="106966"/>
                        <a:pt x="106966" y="137922"/>
                        <a:pt x="68961" y="137922"/>
                      </a:cubicBezTo>
                      <a:close/>
                      <a:moveTo>
                        <a:pt x="15716" y="122206"/>
                      </a:moveTo>
                      <a:lnTo>
                        <a:pt x="68961" y="122206"/>
                      </a:lnTo>
                      <a:cubicBezTo>
                        <a:pt x="98298" y="122206"/>
                        <a:pt x="122206" y="98298"/>
                        <a:pt x="122206" y="68961"/>
                      </a:cubicBezTo>
                      <a:cubicBezTo>
                        <a:pt x="122206" y="39624"/>
                        <a:pt x="98298" y="15716"/>
                        <a:pt x="68961" y="15716"/>
                      </a:cubicBezTo>
                      <a:lnTo>
                        <a:pt x="15716" y="15716"/>
                      </a:lnTo>
                      <a:lnTo>
                        <a:pt x="15716" y="12211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8" name="Google Shape;5501;p49">
                  <a:extLst>
                    <a:ext uri="{FF2B5EF4-FFF2-40B4-BE49-F238E27FC236}">
                      <a16:creationId xmlns:a16="http://schemas.microsoft.com/office/drawing/2014/main" id="{D4162BB1-E1CE-412C-5EAC-96DB11617EFD}"/>
                    </a:ext>
                  </a:extLst>
                </p:cNvPr>
                <p:cNvSpPr/>
                <p:nvPr/>
              </p:nvSpPr>
              <p:spPr>
                <a:xfrm>
                  <a:off x="814958" y="4419123"/>
                  <a:ext cx="215360" cy="260794"/>
                </a:xfrm>
                <a:custGeom>
                  <a:avLst/>
                  <a:gdLst/>
                  <a:ahLst/>
                  <a:cxnLst/>
                  <a:rect l="l" t="t" r="r" b="b"/>
                  <a:pathLst>
                    <a:path w="215360" h="260794" extrusionOk="0">
                      <a:moveTo>
                        <a:pt x="0" y="0"/>
                      </a:moveTo>
                      <a:lnTo>
                        <a:pt x="215360" y="0"/>
                      </a:lnTo>
                      <a:lnTo>
                        <a:pt x="215360" y="175165"/>
                      </a:lnTo>
                      <a:cubicBezTo>
                        <a:pt x="215360" y="222409"/>
                        <a:pt x="176974" y="260794"/>
                        <a:pt x="129731" y="260794"/>
                      </a:cubicBezTo>
                      <a:lnTo>
                        <a:pt x="85630" y="260794"/>
                      </a:lnTo>
                      <a:cubicBezTo>
                        <a:pt x="38386" y="260794"/>
                        <a:pt x="0" y="222409"/>
                        <a:pt x="0" y="175165"/>
                      </a:cubicBezTo>
                      <a:lnTo>
                        <a:pt x="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9" name="Google Shape;5502;p49">
                  <a:extLst>
                    <a:ext uri="{FF2B5EF4-FFF2-40B4-BE49-F238E27FC236}">
                      <a16:creationId xmlns:a16="http://schemas.microsoft.com/office/drawing/2014/main" id="{811A8CC6-5D5B-2AC3-1921-4DF52557307E}"/>
                    </a:ext>
                  </a:extLst>
                </p:cNvPr>
                <p:cNvSpPr/>
                <p:nvPr/>
              </p:nvSpPr>
              <p:spPr>
                <a:xfrm rot="-4847797">
                  <a:off x="838233" y="4334747"/>
                  <a:ext cx="168846" cy="168846"/>
                </a:xfrm>
                <a:custGeom>
                  <a:avLst/>
                  <a:gdLst/>
                  <a:ahLst/>
                  <a:cxnLst/>
                  <a:rect l="l" t="t" r="r" b="b"/>
                  <a:pathLst>
                    <a:path w="168782" h="168782" extrusionOk="0">
                      <a:moveTo>
                        <a:pt x="168783" y="84392"/>
                      </a:moveTo>
                      <a:cubicBezTo>
                        <a:pt x="168783" y="131000"/>
                        <a:pt x="131000" y="168783"/>
                        <a:pt x="84391" y="168783"/>
                      </a:cubicBezTo>
                      <a:cubicBezTo>
                        <a:pt x="37783" y="168783"/>
                        <a:pt x="0" y="130999"/>
                        <a:pt x="0" y="84392"/>
                      </a:cubicBezTo>
                      <a:cubicBezTo>
                        <a:pt x="0" y="37783"/>
                        <a:pt x="37783" y="0"/>
                        <a:pt x="84391" y="0"/>
                      </a:cubicBezTo>
                      <a:cubicBezTo>
                        <a:pt x="131000" y="0"/>
                        <a:pt x="168783" y="37784"/>
                        <a:pt x="168783" y="843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0" name="Google Shape;5503;p49">
                  <a:extLst>
                    <a:ext uri="{FF2B5EF4-FFF2-40B4-BE49-F238E27FC236}">
                      <a16:creationId xmlns:a16="http://schemas.microsoft.com/office/drawing/2014/main" id="{1B9DD229-08A8-DD25-C708-5FB58D82AEA2}"/>
                    </a:ext>
                  </a:extLst>
                </p:cNvPr>
                <p:cNvSpPr/>
                <p:nvPr/>
              </p:nvSpPr>
              <p:spPr>
                <a:xfrm>
                  <a:off x="863504" y="4355568"/>
                  <a:ext cx="61372" cy="118258"/>
                </a:xfrm>
                <a:custGeom>
                  <a:avLst/>
                  <a:gdLst/>
                  <a:ahLst/>
                  <a:cxnLst/>
                  <a:rect l="l" t="t" r="r" b="b"/>
                  <a:pathLst>
                    <a:path w="61372" h="118258" extrusionOk="0">
                      <a:moveTo>
                        <a:pt x="37656" y="404"/>
                      </a:moveTo>
                      <a:cubicBezTo>
                        <a:pt x="13748" y="15740"/>
                        <a:pt x="-3492" y="40981"/>
                        <a:pt x="603" y="70413"/>
                      </a:cubicBezTo>
                      <a:cubicBezTo>
                        <a:pt x="4699" y="99940"/>
                        <a:pt x="29559" y="120038"/>
                        <a:pt x="59087" y="118133"/>
                      </a:cubicBezTo>
                      <a:cubicBezTo>
                        <a:pt x="62135" y="117943"/>
                        <a:pt x="62135" y="113180"/>
                        <a:pt x="59087" y="113371"/>
                      </a:cubicBezTo>
                      <a:cubicBezTo>
                        <a:pt x="29083" y="115276"/>
                        <a:pt x="5461" y="93082"/>
                        <a:pt x="4794" y="63079"/>
                      </a:cubicBezTo>
                      <a:cubicBezTo>
                        <a:pt x="4223" y="38028"/>
                        <a:pt x="19749" y="17549"/>
                        <a:pt x="40132" y="4500"/>
                      </a:cubicBezTo>
                      <a:cubicBezTo>
                        <a:pt x="42704" y="2881"/>
                        <a:pt x="40323" y="-1310"/>
                        <a:pt x="37751" y="404"/>
                      </a:cubicBezTo>
                      <a:lnTo>
                        <a:pt x="37751" y="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1" name="Google Shape;5504;p49">
                  <a:extLst>
                    <a:ext uri="{FF2B5EF4-FFF2-40B4-BE49-F238E27FC236}">
                      <a16:creationId xmlns:a16="http://schemas.microsoft.com/office/drawing/2014/main" id="{4C11D42D-A094-D4DD-AA0F-F3B1ECB5469F}"/>
                    </a:ext>
                  </a:extLst>
                </p:cNvPr>
                <p:cNvSpPr/>
                <p:nvPr/>
              </p:nvSpPr>
              <p:spPr>
                <a:xfrm>
                  <a:off x="941924" y="4370069"/>
                  <a:ext cx="39013" cy="80737"/>
                </a:xfrm>
                <a:custGeom>
                  <a:avLst/>
                  <a:gdLst/>
                  <a:ahLst/>
                  <a:cxnLst/>
                  <a:rect l="l" t="t" r="r" b="b"/>
                  <a:pathLst>
                    <a:path w="39013" h="80737" extrusionOk="0">
                      <a:moveTo>
                        <a:pt x="3146" y="4763"/>
                      </a:moveTo>
                      <a:cubicBezTo>
                        <a:pt x="21910" y="4763"/>
                        <a:pt x="35435" y="20003"/>
                        <a:pt x="34197" y="38482"/>
                      </a:cubicBezTo>
                      <a:cubicBezTo>
                        <a:pt x="32959" y="57150"/>
                        <a:pt x="18290" y="70105"/>
                        <a:pt x="1622" y="76010"/>
                      </a:cubicBezTo>
                      <a:cubicBezTo>
                        <a:pt x="-1236" y="77058"/>
                        <a:pt x="2" y="81630"/>
                        <a:pt x="2860" y="80582"/>
                      </a:cubicBezTo>
                      <a:cubicBezTo>
                        <a:pt x="23053" y="73438"/>
                        <a:pt x="40103" y="56674"/>
                        <a:pt x="38960" y="33814"/>
                      </a:cubicBezTo>
                      <a:cubicBezTo>
                        <a:pt x="38007" y="14288"/>
                        <a:pt x="22386" y="-95"/>
                        <a:pt x="3146" y="0"/>
                      </a:cubicBezTo>
                      <a:cubicBezTo>
                        <a:pt x="98" y="0"/>
                        <a:pt x="98" y="4763"/>
                        <a:pt x="3146" y="4763"/>
                      </a:cubicBezTo>
                      <a:lnTo>
                        <a:pt x="3146" y="476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2" name="Google Shape;5505;p49">
                  <a:extLst>
                    <a:ext uri="{FF2B5EF4-FFF2-40B4-BE49-F238E27FC236}">
                      <a16:creationId xmlns:a16="http://schemas.microsoft.com/office/drawing/2014/main" id="{6DAD3BB8-C0BD-466B-098D-FDFA0A085CE2}"/>
                    </a:ext>
                  </a:extLst>
                </p:cNvPr>
                <p:cNvSpPr/>
                <p:nvPr/>
              </p:nvSpPr>
              <p:spPr>
                <a:xfrm>
                  <a:off x="895321" y="4384107"/>
                  <a:ext cx="30793" cy="54828"/>
                </a:xfrm>
                <a:custGeom>
                  <a:avLst/>
                  <a:gdLst/>
                  <a:ahLst/>
                  <a:cxnLst/>
                  <a:rect l="l" t="t" r="r" b="b"/>
                  <a:pathLst>
                    <a:path w="30793" h="54828" extrusionOk="0">
                      <a:moveTo>
                        <a:pt x="19173" y="155"/>
                      </a:moveTo>
                      <a:cubicBezTo>
                        <a:pt x="-11021" y="11013"/>
                        <a:pt x="-3782" y="54828"/>
                        <a:pt x="28507" y="54828"/>
                      </a:cubicBezTo>
                      <a:cubicBezTo>
                        <a:pt x="31555" y="54828"/>
                        <a:pt x="31555" y="50066"/>
                        <a:pt x="28507" y="50066"/>
                      </a:cubicBezTo>
                      <a:cubicBezTo>
                        <a:pt x="1933" y="50066"/>
                        <a:pt x="-4830" y="13776"/>
                        <a:pt x="20411" y="4727"/>
                      </a:cubicBezTo>
                      <a:cubicBezTo>
                        <a:pt x="23269" y="3679"/>
                        <a:pt x="22030" y="-893"/>
                        <a:pt x="19173" y="155"/>
                      </a:cubicBezTo>
                      <a:lnTo>
                        <a:pt x="19173" y="15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3" name="Google Shape;5506;p49">
                  <a:extLst>
                    <a:ext uri="{FF2B5EF4-FFF2-40B4-BE49-F238E27FC236}">
                      <a16:creationId xmlns:a16="http://schemas.microsoft.com/office/drawing/2014/main" id="{CD90ADAF-3CDC-D514-53C3-50DF87AEC821}"/>
                    </a:ext>
                  </a:extLst>
                </p:cNvPr>
                <p:cNvSpPr/>
                <p:nvPr/>
              </p:nvSpPr>
              <p:spPr>
                <a:xfrm>
                  <a:off x="914201" y="4206049"/>
                  <a:ext cx="37214" cy="194244"/>
                </a:xfrm>
                <a:custGeom>
                  <a:avLst/>
                  <a:gdLst/>
                  <a:ahLst/>
                  <a:cxnLst/>
                  <a:rect l="l" t="t" r="r" b="b"/>
                  <a:pathLst>
                    <a:path w="37214" h="194244" extrusionOk="0">
                      <a:moveTo>
                        <a:pt x="26868" y="0"/>
                      </a:moveTo>
                      <a:cubicBezTo>
                        <a:pt x="17248" y="3143"/>
                        <a:pt x="11533" y="10192"/>
                        <a:pt x="12105" y="20765"/>
                      </a:cubicBezTo>
                      <a:cubicBezTo>
                        <a:pt x="13438" y="47625"/>
                        <a:pt x="46014" y="58388"/>
                        <a:pt x="22392" y="88106"/>
                      </a:cubicBezTo>
                      <a:cubicBezTo>
                        <a:pt x="14010" y="98584"/>
                        <a:pt x="2199" y="108204"/>
                        <a:pt x="294" y="122396"/>
                      </a:cubicBezTo>
                      <a:cubicBezTo>
                        <a:pt x="-3135" y="147828"/>
                        <a:pt x="24773" y="164783"/>
                        <a:pt x="16772" y="191358"/>
                      </a:cubicBezTo>
                      <a:cubicBezTo>
                        <a:pt x="15915" y="194310"/>
                        <a:pt x="20296" y="195453"/>
                        <a:pt x="21344" y="192596"/>
                      </a:cubicBezTo>
                      <a:cubicBezTo>
                        <a:pt x="22106" y="190595"/>
                        <a:pt x="22868" y="188595"/>
                        <a:pt x="23630" y="186690"/>
                      </a:cubicBezTo>
                      <a:cubicBezTo>
                        <a:pt x="24678" y="183833"/>
                        <a:pt x="20106" y="182594"/>
                        <a:pt x="19058" y="185452"/>
                      </a:cubicBezTo>
                      <a:cubicBezTo>
                        <a:pt x="18296" y="187452"/>
                        <a:pt x="17534" y="189452"/>
                        <a:pt x="16772" y="191358"/>
                      </a:cubicBezTo>
                      <a:lnTo>
                        <a:pt x="21344" y="192596"/>
                      </a:lnTo>
                      <a:cubicBezTo>
                        <a:pt x="25535" y="178784"/>
                        <a:pt x="21439" y="168783"/>
                        <a:pt x="15724" y="156020"/>
                      </a:cubicBezTo>
                      <a:cubicBezTo>
                        <a:pt x="8485" y="139922"/>
                        <a:pt x="8" y="126873"/>
                        <a:pt x="11152" y="108966"/>
                      </a:cubicBezTo>
                      <a:cubicBezTo>
                        <a:pt x="16105" y="100870"/>
                        <a:pt x="23916" y="94774"/>
                        <a:pt x="29345" y="87059"/>
                      </a:cubicBezTo>
                      <a:cubicBezTo>
                        <a:pt x="34107" y="80201"/>
                        <a:pt x="37727" y="73247"/>
                        <a:pt x="37155" y="64770"/>
                      </a:cubicBezTo>
                      <a:cubicBezTo>
                        <a:pt x="36298" y="51435"/>
                        <a:pt x="1056" y="13526"/>
                        <a:pt x="28107" y="4763"/>
                      </a:cubicBezTo>
                      <a:cubicBezTo>
                        <a:pt x="30964" y="3810"/>
                        <a:pt x="29726" y="-762"/>
                        <a:pt x="26868" y="191"/>
                      </a:cubicBezTo>
                      <a:lnTo>
                        <a:pt x="26868" y="19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4" name="Google Shape;5507;p49">
                  <a:extLst>
                    <a:ext uri="{FF2B5EF4-FFF2-40B4-BE49-F238E27FC236}">
                      <a16:creationId xmlns:a16="http://schemas.microsoft.com/office/drawing/2014/main" id="{EF63FA98-779A-197C-EFF0-A7F501C84784}"/>
                    </a:ext>
                  </a:extLst>
                </p:cNvPr>
                <p:cNvSpPr/>
                <p:nvPr/>
              </p:nvSpPr>
              <p:spPr>
                <a:xfrm>
                  <a:off x="960542" y="4240254"/>
                  <a:ext cx="21710" cy="91943"/>
                </a:xfrm>
                <a:custGeom>
                  <a:avLst/>
                  <a:gdLst/>
                  <a:ahLst/>
                  <a:cxnLst/>
                  <a:rect l="l" t="t" r="r" b="b"/>
                  <a:pathLst>
                    <a:path w="21710" h="91943" extrusionOk="0">
                      <a:moveTo>
                        <a:pt x="9578" y="87810"/>
                      </a:moveTo>
                      <a:cubicBezTo>
                        <a:pt x="-4614" y="73618"/>
                        <a:pt x="19770" y="51330"/>
                        <a:pt x="21484" y="36947"/>
                      </a:cubicBezTo>
                      <a:cubicBezTo>
                        <a:pt x="22913" y="24374"/>
                        <a:pt x="17293" y="12277"/>
                        <a:pt x="12245" y="1228"/>
                      </a:cubicBezTo>
                      <a:cubicBezTo>
                        <a:pt x="11007" y="-1534"/>
                        <a:pt x="6911" y="847"/>
                        <a:pt x="8149" y="3609"/>
                      </a:cubicBezTo>
                      <a:cubicBezTo>
                        <a:pt x="14626" y="17897"/>
                        <a:pt x="19960" y="31898"/>
                        <a:pt x="13197" y="47043"/>
                      </a:cubicBezTo>
                      <a:cubicBezTo>
                        <a:pt x="9959" y="54187"/>
                        <a:pt x="4244" y="60188"/>
                        <a:pt x="1672" y="67713"/>
                      </a:cubicBezTo>
                      <a:cubicBezTo>
                        <a:pt x="-1471" y="76571"/>
                        <a:pt x="-328" y="84477"/>
                        <a:pt x="6339" y="91239"/>
                      </a:cubicBezTo>
                      <a:cubicBezTo>
                        <a:pt x="8530" y="93430"/>
                        <a:pt x="11864" y="90001"/>
                        <a:pt x="9673" y="87906"/>
                      </a:cubicBezTo>
                      <a:lnTo>
                        <a:pt x="9673" y="8790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 name="Google Shape;5508;p49">
              <a:extLst>
                <a:ext uri="{FF2B5EF4-FFF2-40B4-BE49-F238E27FC236}">
                  <a16:creationId xmlns:a16="http://schemas.microsoft.com/office/drawing/2014/main" id="{3AD423D1-4600-B88C-0B87-8B362F389874}"/>
                </a:ext>
              </a:extLst>
            </p:cNvPr>
            <p:cNvGrpSpPr/>
            <p:nvPr/>
          </p:nvGrpSpPr>
          <p:grpSpPr>
            <a:xfrm>
              <a:off x="6985079" y="1655531"/>
              <a:ext cx="1979098" cy="2935744"/>
              <a:chOff x="6871489" y="1959577"/>
              <a:chExt cx="2405613" cy="3568426"/>
            </a:xfrm>
          </p:grpSpPr>
          <p:sp>
            <p:nvSpPr>
              <p:cNvPr id="10" name="Google Shape;5509;p49">
                <a:extLst>
                  <a:ext uri="{FF2B5EF4-FFF2-40B4-BE49-F238E27FC236}">
                    <a16:creationId xmlns:a16="http://schemas.microsoft.com/office/drawing/2014/main" id="{2211EEB6-501F-FD5F-41E0-1FA4DF1DFAF0}"/>
                  </a:ext>
                </a:extLst>
              </p:cNvPr>
              <p:cNvSpPr/>
              <p:nvPr/>
            </p:nvSpPr>
            <p:spPr>
              <a:xfrm>
                <a:off x="8190687" y="2177096"/>
                <a:ext cx="926500" cy="801942"/>
              </a:xfrm>
              <a:custGeom>
                <a:avLst/>
                <a:gdLst/>
                <a:ahLst/>
                <a:cxnLst/>
                <a:rect l="l" t="t" r="r" b="b"/>
                <a:pathLst>
                  <a:path w="926500" h="801942" extrusionOk="0">
                    <a:moveTo>
                      <a:pt x="143212" y="801847"/>
                    </a:moveTo>
                    <a:cubicBezTo>
                      <a:pt x="76346" y="801847"/>
                      <a:pt x="16434" y="754794"/>
                      <a:pt x="2813" y="686690"/>
                    </a:cubicBezTo>
                    <a:cubicBezTo>
                      <a:pt x="-12712" y="609061"/>
                      <a:pt x="37579" y="533528"/>
                      <a:pt x="115208" y="518002"/>
                    </a:cubicBezTo>
                    <a:lnTo>
                      <a:pt x="475634" y="445708"/>
                    </a:lnTo>
                    <a:lnTo>
                      <a:pt x="258559" y="249683"/>
                    </a:lnTo>
                    <a:cubicBezTo>
                      <a:pt x="199790" y="196629"/>
                      <a:pt x="195218" y="105951"/>
                      <a:pt x="248272" y="47277"/>
                    </a:cubicBezTo>
                    <a:cubicBezTo>
                      <a:pt x="301327" y="-11492"/>
                      <a:pt x="392005" y="-16065"/>
                      <a:pt x="450679" y="36895"/>
                    </a:cubicBezTo>
                    <a:lnTo>
                      <a:pt x="879208" y="423800"/>
                    </a:lnTo>
                    <a:cubicBezTo>
                      <a:pt x="919404" y="460090"/>
                      <a:pt x="935692" y="516002"/>
                      <a:pt x="921405" y="568199"/>
                    </a:cubicBezTo>
                    <a:cubicBezTo>
                      <a:pt x="907022" y="620396"/>
                      <a:pt x="864445" y="660115"/>
                      <a:pt x="811390" y="670783"/>
                    </a:cubicBezTo>
                    <a:lnTo>
                      <a:pt x="171692" y="799085"/>
                    </a:lnTo>
                    <a:cubicBezTo>
                      <a:pt x="162167" y="800990"/>
                      <a:pt x="152737" y="801942"/>
                      <a:pt x="143402" y="801942"/>
                    </a:cubicBezTo>
                    <a:close/>
                  </a:path>
                </a:pathLst>
              </a:custGeom>
              <a:solidFill>
                <a:srgbClr val="EF46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5510;p49">
                <a:extLst>
                  <a:ext uri="{FF2B5EF4-FFF2-40B4-BE49-F238E27FC236}">
                    <a16:creationId xmlns:a16="http://schemas.microsoft.com/office/drawing/2014/main" id="{F8642997-1574-9F05-9AE3-B230ABCF768C}"/>
                  </a:ext>
                </a:extLst>
              </p:cNvPr>
              <p:cNvSpPr/>
              <p:nvPr/>
            </p:nvSpPr>
            <p:spPr>
              <a:xfrm>
                <a:off x="8190695" y="2167895"/>
                <a:ext cx="926558" cy="829050"/>
              </a:xfrm>
              <a:custGeom>
                <a:avLst/>
                <a:gdLst/>
                <a:ahLst/>
                <a:cxnLst/>
                <a:rect l="l" t="t" r="r" b="b"/>
                <a:pathLst>
                  <a:path w="926558" h="829050" extrusionOk="0">
                    <a:moveTo>
                      <a:pt x="182160" y="193257"/>
                    </a:moveTo>
                    <a:lnTo>
                      <a:pt x="482483" y="461004"/>
                    </a:lnTo>
                    <a:lnTo>
                      <a:pt x="111389" y="545872"/>
                    </a:lnTo>
                    <a:cubicBezTo>
                      <a:pt x="34237" y="563493"/>
                      <a:pt x="-14055" y="640360"/>
                      <a:pt x="3662" y="717608"/>
                    </a:cubicBezTo>
                    <a:cubicBezTo>
                      <a:pt x="18902" y="783997"/>
                      <a:pt x="77956" y="829050"/>
                      <a:pt x="143298" y="829050"/>
                    </a:cubicBezTo>
                    <a:cubicBezTo>
                      <a:pt x="153871" y="829050"/>
                      <a:pt x="164634" y="827907"/>
                      <a:pt x="175398" y="825431"/>
                    </a:cubicBezTo>
                    <a:lnTo>
                      <a:pt x="815096" y="679032"/>
                    </a:lnTo>
                    <a:cubicBezTo>
                      <a:pt x="892725" y="661220"/>
                      <a:pt x="946065" y="581305"/>
                      <a:pt x="919776" y="492818"/>
                    </a:cubicBezTo>
                    <a:cubicBezTo>
                      <a:pt x="913299" y="471101"/>
                      <a:pt x="900250" y="451860"/>
                      <a:pt x="883390" y="436715"/>
                    </a:cubicBezTo>
                    <a:lnTo>
                      <a:pt x="444288" y="40285"/>
                    </a:lnTo>
                    <a:cubicBezTo>
                      <a:pt x="391425" y="-7435"/>
                      <a:pt x="312843" y="-13436"/>
                      <a:pt x="253407" y="25902"/>
                    </a:cubicBezTo>
                    <a:lnTo>
                      <a:pt x="47572" y="161824"/>
                    </a:lnTo>
                    <a:cubicBezTo>
                      <a:pt x="26331" y="175826"/>
                      <a:pt x="18902" y="203448"/>
                      <a:pt x="30237" y="226213"/>
                    </a:cubicBezTo>
                    <a:lnTo>
                      <a:pt x="38523" y="252216"/>
                    </a:lnTo>
                    <a:lnTo>
                      <a:pt x="182255" y="1932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 name="Google Shape;5511;p49">
                <a:extLst>
                  <a:ext uri="{FF2B5EF4-FFF2-40B4-BE49-F238E27FC236}">
                    <a16:creationId xmlns:a16="http://schemas.microsoft.com/office/drawing/2014/main" id="{B49BEF6E-B883-B368-E14D-1C71F4B4A197}"/>
                  </a:ext>
                </a:extLst>
              </p:cNvPr>
              <p:cNvGrpSpPr/>
              <p:nvPr/>
            </p:nvGrpSpPr>
            <p:grpSpPr>
              <a:xfrm>
                <a:off x="6871489" y="2080819"/>
                <a:ext cx="2405613" cy="1048170"/>
                <a:chOff x="6871489" y="2080819"/>
                <a:chExt cx="2405613" cy="1048170"/>
              </a:xfrm>
            </p:grpSpPr>
            <p:sp>
              <p:nvSpPr>
                <p:cNvPr id="5877" name="Google Shape;5512;p49">
                  <a:extLst>
                    <a:ext uri="{FF2B5EF4-FFF2-40B4-BE49-F238E27FC236}">
                      <a16:creationId xmlns:a16="http://schemas.microsoft.com/office/drawing/2014/main" id="{E4515B9B-E7AC-324D-E58B-36FA35C52527}"/>
                    </a:ext>
                  </a:extLst>
                </p:cNvPr>
                <p:cNvSpPr/>
                <p:nvPr/>
              </p:nvSpPr>
              <p:spPr>
                <a:xfrm>
                  <a:off x="6871489" y="2755296"/>
                  <a:ext cx="521053" cy="373693"/>
                </a:xfrm>
                <a:custGeom>
                  <a:avLst/>
                  <a:gdLst/>
                  <a:ahLst/>
                  <a:cxnLst/>
                  <a:rect l="l" t="t" r="r" b="b"/>
                  <a:pathLst>
                    <a:path w="521053" h="373693" extrusionOk="0">
                      <a:moveTo>
                        <a:pt x="347127" y="18955"/>
                      </a:moveTo>
                      <a:cubicBezTo>
                        <a:pt x="314933" y="30480"/>
                        <a:pt x="285119" y="47625"/>
                        <a:pt x="258926" y="69628"/>
                      </a:cubicBezTo>
                      <a:lnTo>
                        <a:pt x="16514" y="273653"/>
                      </a:lnTo>
                      <a:cubicBezTo>
                        <a:pt x="-17014" y="307276"/>
                        <a:pt x="3560" y="364808"/>
                        <a:pt x="50804" y="369570"/>
                      </a:cubicBezTo>
                      <a:lnTo>
                        <a:pt x="367606" y="373666"/>
                      </a:lnTo>
                      <a:cubicBezTo>
                        <a:pt x="401801" y="374142"/>
                        <a:pt x="435710" y="368427"/>
                        <a:pt x="467904" y="356902"/>
                      </a:cubicBezTo>
                      <a:lnTo>
                        <a:pt x="521054" y="337852"/>
                      </a:lnTo>
                      <a:lnTo>
                        <a:pt x="400277" y="0"/>
                      </a:lnTo>
                      <a:lnTo>
                        <a:pt x="347127" y="190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8" name="Google Shape;5513;p49">
                  <a:extLst>
                    <a:ext uri="{FF2B5EF4-FFF2-40B4-BE49-F238E27FC236}">
                      <a16:creationId xmlns:a16="http://schemas.microsoft.com/office/drawing/2014/main" id="{970FA4D2-B99A-1811-5DC1-42A7788BDB36}"/>
                    </a:ext>
                  </a:extLst>
                </p:cNvPr>
                <p:cNvSpPr/>
                <p:nvPr/>
              </p:nvSpPr>
              <p:spPr>
                <a:xfrm>
                  <a:off x="7171803" y="2160269"/>
                  <a:ext cx="1885042" cy="955547"/>
                </a:xfrm>
                <a:custGeom>
                  <a:avLst/>
                  <a:gdLst/>
                  <a:ahLst/>
                  <a:cxnLst/>
                  <a:rect l="l" t="t" r="r" b="b"/>
                  <a:pathLst>
                    <a:path w="1885042" h="955547" extrusionOk="0">
                      <a:moveTo>
                        <a:pt x="111488" y="852773"/>
                      </a:moveTo>
                      <a:lnTo>
                        <a:pt x="80627" y="907256"/>
                      </a:lnTo>
                      <a:cubicBezTo>
                        <a:pt x="77198" y="913257"/>
                        <a:pt x="79770" y="920782"/>
                        <a:pt x="85961" y="923639"/>
                      </a:cubicBezTo>
                      <a:lnTo>
                        <a:pt x="157398" y="955548"/>
                      </a:lnTo>
                      <a:lnTo>
                        <a:pt x="1885043" y="337852"/>
                      </a:lnTo>
                      <a:lnTo>
                        <a:pt x="1764266" y="0"/>
                      </a:lnTo>
                      <a:lnTo>
                        <a:pt x="36621" y="617696"/>
                      </a:lnTo>
                      <a:lnTo>
                        <a:pt x="1283" y="686086"/>
                      </a:lnTo>
                      <a:cubicBezTo>
                        <a:pt x="-1860" y="692182"/>
                        <a:pt x="998" y="699706"/>
                        <a:pt x="7379" y="702278"/>
                      </a:cubicBezTo>
                      <a:lnTo>
                        <a:pt x="66054" y="725043"/>
                      </a:lnTo>
                      <a:cubicBezTo>
                        <a:pt x="72626" y="727615"/>
                        <a:pt x="75388" y="735330"/>
                        <a:pt x="72054" y="741426"/>
                      </a:cubicBezTo>
                      <a:lnTo>
                        <a:pt x="41479" y="797052"/>
                      </a:lnTo>
                      <a:cubicBezTo>
                        <a:pt x="38145" y="803243"/>
                        <a:pt x="40907" y="810959"/>
                        <a:pt x="47480" y="813435"/>
                      </a:cubicBezTo>
                      <a:lnTo>
                        <a:pt x="105678" y="836105"/>
                      </a:lnTo>
                      <a:cubicBezTo>
                        <a:pt x="112250" y="838676"/>
                        <a:pt x="115107" y="846487"/>
                        <a:pt x="111583" y="8526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9" name="Google Shape;5514;p49">
                  <a:extLst>
                    <a:ext uri="{FF2B5EF4-FFF2-40B4-BE49-F238E27FC236}">
                      <a16:creationId xmlns:a16="http://schemas.microsoft.com/office/drawing/2014/main" id="{98C458A5-1D4D-8822-4A71-BBDC06706751}"/>
                    </a:ext>
                  </a:extLst>
                </p:cNvPr>
                <p:cNvSpPr/>
                <p:nvPr/>
              </p:nvSpPr>
              <p:spPr>
                <a:xfrm rot="9617883">
                  <a:off x="9029019" y="2102869"/>
                  <a:ext cx="193189" cy="359203"/>
                </a:xfrm>
                <a:custGeom>
                  <a:avLst/>
                  <a:gdLst/>
                  <a:ahLst/>
                  <a:cxnLst/>
                  <a:rect l="l" t="t" r="r" b="b"/>
                  <a:pathLst>
                    <a:path w="192976" h="358806" extrusionOk="0">
                      <a:moveTo>
                        <a:pt x="81439" y="0"/>
                      </a:moveTo>
                      <a:lnTo>
                        <a:pt x="192977" y="0"/>
                      </a:lnTo>
                      <a:lnTo>
                        <a:pt x="192977" y="358807"/>
                      </a:lnTo>
                      <a:lnTo>
                        <a:pt x="81439" y="358807"/>
                      </a:lnTo>
                      <a:cubicBezTo>
                        <a:pt x="36481" y="358807"/>
                        <a:pt x="0" y="322326"/>
                        <a:pt x="0" y="277368"/>
                      </a:cubicBezTo>
                      <a:lnTo>
                        <a:pt x="0" y="81534"/>
                      </a:lnTo>
                      <a:cubicBezTo>
                        <a:pt x="0" y="36576"/>
                        <a:pt x="36481" y="95"/>
                        <a:pt x="81439" y="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0" name="Google Shape;5515;p49">
                  <a:extLst>
                    <a:ext uri="{FF2B5EF4-FFF2-40B4-BE49-F238E27FC236}">
                      <a16:creationId xmlns:a16="http://schemas.microsoft.com/office/drawing/2014/main" id="{BD701294-30A7-D2CC-D1CF-CA2A125EBDAB}"/>
                    </a:ext>
                  </a:extLst>
                </p:cNvPr>
                <p:cNvSpPr/>
                <p:nvPr/>
              </p:nvSpPr>
              <p:spPr>
                <a:xfrm rot="9617883">
                  <a:off x="8993744" y="2120261"/>
                  <a:ext cx="82386" cy="389430"/>
                </a:xfrm>
                <a:custGeom>
                  <a:avLst/>
                  <a:gdLst/>
                  <a:ahLst/>
                  <a:cxnLst/>
                  <a:rect l="l" t="t" r="r" b="b"/>
                  <a:pathLst>
                    <a:path w="82295" h="389000" extrusionOk="0">
                      <a:moveTo>
                        <a:pt x="58293" y="0"/>
                      </a:moveTo>
                      <a:cubicBezTo>
                        <a:pt x="71550" y="0"/>
                        <a:pt x="82296" y="10747"/>
                        <a:pt x="82296" y="24003"/>
                      </a:cubicBezTo>
                      <a:lnTo>
                        <a:pt x="82296" y="364998"/>
                      </a:lnTo>
                      <a:cubicBezTo>
                        <a:pt x="82296" y="378254"/>
                        <a:pt x="71550" y="389001"/>
                        <a:pt x="58293" y="389001"/>
                      </a:cubicBezTo>
                      <a:lnTo>
                        <a:pt x="24003" y="389001"/>
                      </a:lnTo>
                      <a:cubicBezTo>
                        <a:pt x="10746" y="389001"/>
                        <a:pt x="0" y="378254"/>
                        <a:pt x="0" y="364998"/>
                      </a:cubicBezTo>
                      <a:lnTo>
                        <a:pt x="0" y="24003"/>
                      </a:lnTo>
                      <a:cubicBezTo>
                        <a:pt x="0" y="10747"/>
                        <a:pt x="10746" y="0"/>
                        <a:pt x="24003"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1" name="Google Shape;5516;p49">
                  <a:extLst>
                    <a:ext uri="{FF2B5EF4-FFF2-40B4-BE49-F238E27FC236}">
                      <a16:creationId xmlns:a16="http://schemas.microsoft.com/office/drawing/2014/main" id="{3487372C-2B68-692C-E296-E703808B8C92}"/>
                    </a:ext>
                  </a:extLst>
                </p:cNvPr>
                <p:cNvSpPr/>
                <p:nvPr/>
              </p:nvSpPr>
              <p:spPr>
                <a:xfrm>
                  <a:off x="6871584" y="2981324"/>
                  <a:ext cx="129014" cy="144399"/>
                </a:xfrm>
                <a:custGeom>
                  <a:avLst/>
                  <a:gdLst/>
                  <a:ahLst/>
                  <a:cxnLst/>
                  <a:rect l="l" t="t" r="r" b="b"/>
                  <a:pathLst>
                    <a:path w="129014" h="144399" extrusionOk="0">
                      <a:moveTo>
                        <a:pt x="50804" y="143446"/>
                      </a:moveTo>
                      <a:lnTo>
                        <a:pt x="124718" y="144399"/>
                      </a:lnTo>
                      <a:cubicBezTo>
                        <a:pt x="131290" y="118777"/>
                        <a:pt x="130529" y="91059"/>
                        <a:pt x="121004" y="64294"/>
                      </a:cubicBezTo>
                      <a:cubicBezTo>
                        <a:pt x="111479" y="37529"/>
                        <a:pt x="94429" y="15621"/>
                        <a:pt x="73093" y="0"/>
                      </a:cubicBezTo>
                      <a:lnTo>
                        <a:pt x="16514" y="47625"/>
                      </a:lnTo>
                      <a:cubicBezTo>
                        <a:pt x="-17014" y="81248"/>
                        <a:pt x="3560" y="138779"/>
                        <a:pt x="50804" y="1435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2" name="Google Shape;5517;p49">
                  <a:extLst>
                    <a:ext uri="{FF2B5EF4-FFF2-40B4-BE49-F238E27FC236}">
                      <a16:creationId xmlns:a16="http://schemas.microsoft.com/office/drawing/2014/main" id="{92CF5A25-B575-13CB-D1DF-10A0941A78CB}"/>
                    </a:ext>
                  </a:extLst>
                </p:cNvPr>
                <p:cNvSpPr/>
                <p:nvPr/>
              </p:nvSpPr>
              <p:spPr>
                <a:xfrm>
                  <a:off x="7251550" y="2436128"/>
                  <a:ext cx="1787697" cy="643494"/>
                </a:xfrm>
                <a:custGeom>
                  <a:avLst/>
                  <a:gdLst/>
                  <a:ahLst/>
                  <a:cxnLst/>
                  <a:rect l="l" t="t" r="r" b="b"/>
                  <a:pathLst>
                    <a:path w="1787697" h="643494" extrusionOk="0">
                      <a:moveTo>
                        <a:pt x="3452" y="643494"/>
                      </a:moveTo>
                      <a:cubicBezTo>
                        <a:pt x="2023" y="643494"/>
                        <a:pt x="690" y="642637"/>
                        <a:pt x="213" y="641208"/>
                      </a:cubicBezTo>
                      <a:cubicBezTo>
                        <a:pt x="-454" y="639398"/>
                        <a:pt x="499" y="637493"/>
                        <a:pt x="2309" y="636826"/>
                      </a:cubicBezTo>
                      <a:lnTo>
                        <a:pt x="1783103" y="175"/>
                      </a:lnTo>
                      <a:cubicBezTo>
                        <a:pt x="1784913" y="-396"/>
                        <a:pt x="1786817" y="461"/>
                        <a:pt x="1787484" y="2271"/>
                      </a:cubicBezTo>
                      <a:cubicBezTo>
                        <a:pt x="1788151" y="4081"/>
                        <a:pt x="1787199" y="5986"/>
                        <a:pt x="1785389" y="6652"/>
                      </a:cubicBezTo>
                      <a:lnTo>
                        <a:pt x="4595" y="643304"/>
                      </a:lnTo>
                      <a:cubicBezTo>
                        <a:pt x="4595" y="643304"/>
                        <a:pt x="3833" y="643494"/>
                        <a:pt x="3452" y="6434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3" name="Google Shape;5518;p49">
                  <a:extLst>
                    <a:ext uri="{FF2B5EF4-FFF2-40B4-BE49-F238E27FC236}">
                      <a16:creationId xmlns:a16="http://schemas.microsoft.com/office/drawing/2014/main" id="{9C1AA490-BC1E-0C3B-7F32-88E540654E9F}"/>
                    </a:ext>
                  </a:extLst>
                </p:cNvPr>
                <p:cNvSpPr/>
                <p:nvPr/>
              </p:nvSpPr>
              <p:spPr>
                <a:xfrm>
                  <a:off x="7212688" y="2325791"/>
                  <a:ext cx="1787125" cy="643341"/>
                </a:xfrm>
                <a:custGeom>
                  <a:avLst/>
                  <a:gdLst/>
                  <a:ahLst/>
                  <a:cxnLst/>
                  <a:rect l="l" t="t" r="r" b="b"/>
                  <a:pathLst>
                    <a:path w="1787125" h="643341" extrusionOk="0">
                      <a:moveTo>
                        <a:pt x="3452" y="643341"/>
                      </a:moveTo>
                      <a:cubicBezTo>
                        <a:pt x="2023" y="643341"/>
                        <a:pt x="689" y="642484"/>
                        <a:pt x="213" y="641055"/>
                      </a:cubicBezTo>
                      <a:cubicBezTo>
                        <a:pt x="-454" y="639245"/>
                        <a:pt x="499" y="637340"/>
                        <a:pt x="2309" y="636674"/>
                      </a:cubicBezTo>
                      <a:lnTo>
                        <a:pt x="1782531" y="213"/>
                      </a:lnTo>
                      <a:cubicBezTo>
                        <a:pt x="1784341" y="-454"/>
                        <a:pt x="1786341" y="499"/>
                        <a:pt x="1786913" y="2309"/>
                      </a:cubicBezTo>
                      <a:cubicBezTo>
                        <a:pt x="1787579" y="4118"/>
                        <a:pt x="1786627" y="6023"/>
                        <a:pt x="1784817" y="6690"/>
                      </a:cubicBezTo>
                      <a:lnTo>
                        <a:pt x="4595" y="643151"/>
                      </a:lnTo>
                      <a:cubicBezTo>
                        <a:pt x="4595" y="643151"/>
                        <a:pt x="3833" y="643341"/>
                        <a:pt x="3452" y="6433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4" name="Google Shape;5519;p49">
                  <a:extLst>
                    <a:ext uri="{FF2B5EF4-FFF2-40B4-BE49-F238E27FC236}">
                      <a16:creationId xmlns:a16="http://schemas.microsoft.com/office/drawing/2014/main" id="{2538FBBB-61FD-738D-A5F6-F4CA51F28C29}"/>
                    </a:ext>
                  </a:extLst>
                </p:cNvPr>
                <p:cNvSpPr/>
                <p:nvPr/>
              </p:nvSpPr>
              <p:spPr>
                <a:xfrm>
                  <a:off x="7172873" y="2215396"/>
                  <a:ext cx="1787506" cy="643531"/>
                </a:xfrm>
                <a:custGeom>
                  <a:avLst/>
                  <a:gdLst/>
                  <a:ahLst/>
                  <a:cxnLst/>
                  <a:rect l="l" t="t" r="r" b="b"/>
                  <a:pathLst>
                    <a:path w="1787506" h="643531" extrusionOk="0">
                      <a:moveTo>
                        <a:pt x="3452" y="643532"/>
                      </a:moveTo>
                      <a:cubicBezTo>
                        <a:pt x="2023" y="643532"/>
                        <a:pt x="689" y="642674"/>
                        <a:pt x="213" y="641246"/>
                      </a:cubicBezTo>
                      <a:cubicBezTo>
                        <a:pt x="-454" y="639436"/>
                        <a:pt x="499" y="637531"/>
                        <a:pt x="2309" y="636864"/>
                      </a:cubicBezTo>
                      <a:lnTo>
                        <a:pt x="1782912" y="213"/>
                      </a:lnTo>
                      <a:cubicBezTo>
                        <a:pt x="1784722" y="-454"/>
                        <a:pt x="1786722" y="499"/>
                        <a:pt x="1787294" y="2309"/>
                      </a:cubicBezTo>
                      <a:cubicBezTo>
                        <a:pt x="1787961" y="4118"/>
                        <a:pt x="1787008" y="6023"/>
                        <a:pt x="1785198" y="6690"/>
                      </a:cubicBezTo>
                      <a:lnTo>
                        <a:pt x="4595" y="643341"/>
                      </a:lnTo>
                      <a:cubicBezTo>
                        <a:pt x="4595" y="643341"/>
                        <a:pt x="3833" y="643532"/>
                        <a:pt x="3452" y="6435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5" name="Google Shape;5520;p49">
                  <a:extLst>
                    <a:ext uri="{FF2B5EF4-FFF2-40B4-BE49-F238E27FC236}">
                      <a16:creationId xmlns:a16="http://schemas.microsoft.com/office/drawing/2014/main" id="{CCDA4A07-C5BD-D713-BDAA-685B5C4E28F1}"/>
                    </a:ext>
                  </a:extLst>
                </p:cNvPr>
                <p:cNvSpPr/>
                <p:nvPr/>
              </p:nvSpPr>
              <p:spPr>
                <a:xfrm>
                  <a:off x="8966145" y="2128852"/>
                  <a:ext cx="137871" cy="373079"/>
                </a:xfrm>
                <a:custGeom>
                  <a:avLst/>
                  <a:gdLst/>
                  <a:ahLst/>
                  <a:cxnLst/>
                  <a:rect l="l" t="t" r="r" b="b"/>
                  <a:pathLst>
                    <a:path w="137871" h="373079" extrusionOk="0">
                      <a:moveTo>
                        <a:pt x="134420" y="373079"/>
                      </a:moveTo>
                      <a:cubicBezTo>
                        <a:pt x="132991" y="373079"/>
                        <a:pt x="131658" y="372222"/>
                        <a:pt x="131182" y="370793"/>
                      </a:cubicBezTo>
                      <a:lnTo>
                        <a:pt x="213" y="4557"/>
                      </a:lnTo>
                      <a:cubicBezTo>
                        <a:pt x="-453" y="2747"/>
                        <a:pt x="499" y="842"/>
                        <a:pt x="2309" y="175"/>
                      </a:cubicBezTo>
                      <a:cubicBezTo>
                        <a:pt x="4118" y="-396"/>
                        <a:pt x="6118" y="461"/>
                        <a:pt x="6690" y="2271"/>
                      </a:cubicBezTo>
                      <a:lnTo>
                        <a:pt x="137659" y="368507"/>
                      </a:lnTo>
                      <a:cubicBezTo>
                        <a:pt x="138325" y="370317"/>
                        <a:pt x="137373" y="372222"/>
                        <a:pt x="135563" y="372889"/>
                      </a:cubicBezTo>
                      <a:cubicBezTo>
                        <a:pt x="135183" y="372984"/>
                        <a:pt x="134801" y="373079"/>
                        <a:pt x="134420" y="3730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 name="Google Shape;5521;p49">
                <a:extLst>
                  <a:ext uri="{FF2B5EF4-FFF2-40B4-BE49-F238E27FC236}">
                    <a16:creationId xmlns:a16="http://schemas.microsoft.com/office/drawing/2014/main" id="{E0805C0E-63F3-0CE0-0620-992153132987}"/>
                  </a:ext>
                </a:extLst>
              </p:cNvPr>
              <p:cNvSpPr/>
              <p:nvPr/>
            </p:nvSpPr>
            <p:spPr>
              <a:xfrm>
                <a:off x="8190671" y="2563872"/>
                <a:ext cx="926343" cy="424119"/>
              </a:xfrm>
              <a:custGeom>
                <a:avLst/>
                <a:gdLst/>
                <a:ahLst/>
                <a:cxnLst/>
                <a:rect l="l" t="t" r="r" b="b"/>
                <a:pathLst>
                  <a:path w="926343" h="424119" extrusionOk="0">
                    <a:moveTo>
                      <a:pt x="143227" y="424024"/>
                    </a:moveTo>
                    <a:cubicBezTo>
                      <a:pt x="77124" y="424024"/>
                      <a:pt x="17688" y="378018"/>
                      <a:pt x="3210" y="310772"/>
                    </a:cubicBezTo>
                    <a:cubicBezTo>
                      <a:pt x="-13364" y="233333"/>
                      <a:pt x="35880" y="157133"/>
                      <a:pt x="113223" y="140560"/>
                    </a:cubicBezTo>
                    <a:lnTo>
                      <a:pt x="752923" y="3209"/>
                    </a:lnTo>
                    <a:cubicBezTo>
                      <a:pt x="830361" y="-13364"/>
                      <a:pt x="906561" y="35880"/>
                      <a:pt x="923134" y="113319"/>
                    </a:cubicBezTo>
                    <a:cubicBezTo>
                      <a:pt x="939708" y="190757"/>
                      <a:pt x="890464" y="266957"/>
                      <a:pt x="813121" y="283530"/>
                    </a:cubicBezTo>
                    <a:lnTo>
                      <a:pt x="173421" y="420881"/>
                    </a:lnTo>
                    <a:cubicBezTo>
                      <a:pt x="163325" y="423071"/>
                      <a:pt x="153133" y="424119"/>
                      <a:pt x="143227" y="42411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5522;p49">
                <a:extLst>
                  <a:ext uri="{FF2B5EF4-FFF2-40B4-BE49-F238E27FC236}">
                    <a16:creationId xmlns:a16="http://schemas.microsoft.com/office/drawing/2014/main" id="{1A7267FA-A0F0-C9C5-7387-9C900F576EE6}"/>
                  </a:ext>
                </a:extLst>
              </p:cNvPr>
              <p:cNvSpPr/>
              <p:nvPr/>
            </p:nvSpPr>
            <p:spPr>
              <a:xfrm>
                <a:off x="8069741" y="2618993"/>
                <a:ext cx="731262" cy="414179"/>
              </a:xfrm>
              <a:custGeom>
                <a:avLst/>
                <a:gdLst/>
                <a:ahLst/>
                <a:cxnLst/>
                <a:rect l="l" t="t" r="r" b="b"/>
                <a:pathLst>
                  <a:path w="731262" h="414179" extrusionOk="0">
                    <a:moveTo>
                      <a:pt x="623535" y="0"/>
                    </a:moveTo>
                    <a:cubicBezTo>
                      <a:pt x="623535" y="0"/>
                      <a:pt x="731263" y="337852"/>
                      <a:pt x="731263" y="337852"/>
                    </a:cubicBezTo>
                    <a:lnTo>
                      <a:pt x="304734" y="405765"/>
                    </a:lnTo>
                    <a:cubicBezTo>
                      <a:pt x="214056" y="428244"/>
                      <a:pt x="34224" y="407956"/>
                      <a:pt x="11745" y="317278"/>
                    </a:cubicBezTo>
                    <a:cubicBezTo>
                      <a:pt x="-18640" y="194691"/>
                      <a:pt x="8792" y="159067"/>
                      <a:pt x="107375" y="118396"/>
                    </a:cubicBezTo>
                    <a:cubicBezTo>
                      <a:pt x="143285" y="103537"/>
                      <a:pt x="623440" y="0"/>
                      <a:pt x="62344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5" name="Google Shape;5523;p49">
                <a:extLst>
                  <a:ext uri="{FF2B5EF4-FFF2-40B4-BE49-F238E27FC236}">
                    <a16:creationId xmlns:a16="http://schemas.microsoft.com/office/drawing/2014/main" id="{EE68BD77-956E-4F3F-DE35-D6CF0979CE37}"/>
                  </a:ext>
                </a:extLst>
              </p:cNvPr>
              <p:cNvGrpSpPr/>
              <p:nvPr/>
            </p:nvGrpSpPr>
            <p:grpSpPr>
              <a:xfrm>
                <a:off x="7578085" y="2406453"/>
                <a:ext cx="1604081" cy="3121550"/>
                <a:chOff x="7578085" y="2406453"/>
                <a:chExt cx="1604081" cy="3121550"/>
              </a:xfrm>
            </p:grpSpPr>
            <p:grpSp>
              <p:nvGrpSpPr>
                <p:cNvPr id="44" name="Google Shape;5524;p49">
                  <a:extLst>
                    <a:ext uri="{FF2B5EF4-FFF2-40B4-BE49-F238E27FC236}">
                      <a16:creationId xmlns:a16="http://schemas.microsoft.com/office/drawing/2014/main" id="{A98D8011-C3E5-E62D-6639-29929E59B960}"/>
                    </a:ext>
                  </a:extLst>
                </p:cNvPr>
                <p:cNvGrpSpPr/>
                <p:nvPr/>
              </p:nvGrpSpPr>
              <p:grpSpPr>
                <a:xfrm>
                  <a:off x="8540668" y="4741925"/>
                  <a:ext cx="641498" cy="786078"/>
                  <a:chOff x="8540668" y="4741925"/>
                  <a:chExt cx="641498" cy="786078"/>
                </a:xfrm>
              </p:grpSpPr>
              <p:sp>
                <p:nvSpPr>
                  <p:cNvPr id="5870" name="Google Shape;5525;p49">
                    <a:extLst>
                      <a:ext uri="{FF2B5EF4-FFF2-40B4-BE49-F238E27FC236}">
                        <a16:creationId xmlns:a16="http://schemas.microsoft.com/office/drawing/2014/main" id="{5AEBB7E1-6BBE-10D1-6D9D-259764256C32}"/>
                      </a:ext>
                    </a:extLst>
                  </p:cNvPr>
                  <p:cNvSpPr/>
                  <p:nvPr/>
                </p:nvSpPr>
                <p:spPr>
                  <a:xfrm>
                    <a:off x="8540668" y="4741925"/>
                    <a:ext cx="619237" cy="755713"/>
                  </a:xfrm>
                  <a:custGeom>
                    <a:avLst/>
                    <a:gdLst/>
                    <a:ahLst/>
                    <a:cxnLst/>
                    <a:rect l="l" t="t" r="r" b="b"/>
                    <a:pathLst>
                      <a:path w="619237" h="755713" extrusionOk="0">
                        <a:moveTo>
                          <a:pt x="84981" y="217742"/>
                        </a:moveTo>
                        <a:cubicBezTo>
                          <a:pt x="84981" y="217742"/>
                          <a:pt x="112413" y="259842"/>
                          <a:pt x="126605" y="281464"/>
                        </a:cubicBezTo>
                        <a:cubicBezTo>
                          <a:pt x="133367" y="291751"/>
                          <a:pt x="138416" y="303181"/>
                          <a:pt x="140607" y="315278"/>
                        </a:cubicBezTo>
                        <a:cubicBezTo>
                          <a:pt x="151465" y="374904"/>
                          <a:pt x="117842" y="433483"/>
                          <a:pt x="88886" y="484632"/>
                        </a:cubicBezTo>
                        <a:cubicBezTo>
                          <a:pt x="38975" y="572548"/>
                          <a:pt x="-22842" y="652367"/>
                          <a:pt x="8495" y="755713"/>
                        </a:cubicBezTo>
                        <a:lnTo>
                          <a:pt x="619238" y="323850"/>
                        </a:lnTo>
                        <a:lnTo>
                          <a:pt x="388161" y="0"/>
                        </a:lnTo>
                        <a:lnTo>
                          <a:pt x="85076" y="21764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1" name="Google Shape;5526;p49">
                    <a:extLst>
                      <a:ext uri="{FF2B5EF4-FFF2-40B4-BE49-F238E27FC236}">
                        <a16:creationId xmlns:a16="http://schemas.microsoft.com/office/drawing/2014/main" id="{9D415D59-D957-AD61-D869-99FEFD869650}"/>
                      </a:ext>
                    </a:extLst>
                  </p:cNvPr>
                  <p:cNvSpPr/>
                  <p:nvPr/>
                </p:nvSpPr>
                <p:spPr>
                  <a:xfrm rot="-2114294">
                    <a:off x="8491331" y="5278158"/>
                    <a:ext cx="748676" cy="37276"/>
                  </a:xfrm>
                  <a:custGeom>
                    <a:avLst/>
                    <a:gdLst/>
                    <a:ahLst/>
                    <a:cxnLst/>
                    <a:rect l="l" t="t" r="r" b="b"/>
                    <a:pathLst>
                      <a:path w="747998" h="37242" extrusionOk="0">
                        <a:moveTo>
                          <a:pt x="0" y="0"/>
                        </a:moveTo>
                        <a:lnTo>
                          <a:pt x="747998" y="0"/>
                        </a:lnTo>
                        <a:lnTo>
                          <a:pt x="747998" y="37243"/>
                        </a:lnTo>
                        <a:lnTo>
                          <a:pt x="0" y="372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2" name="Google Shape;5527;p49">
                    <a:extLst>
                      <a:ext uri="{FF2B5EF4-FFF2-40B4-BE49-F238E27FC236}">
                        <a16:creationId xmlns:a16="http://schemas.microsoft.com/office/drawing/2014/main" id="{057521D4-D839-903D-75B5-6642C2713532}"/>
                      </a:ext>
                    </a:extLst>
                  </p:cNvPr>
                  <p:cNvSpPr/>
                  <p:nvPr/>
                </p:nvSpPr>
                <p:spPr>
                  <a:xfrm>
                    <a:off x="8587555" y="5273617"/>
                    <a:ext cx="46088" cy="27901"/>
                  </a:xfrm>
                  <a:custGeom>
                    <a:avLst/>
                    <a:gdLst/>
                    <a:ahLst/>
                    <a:cxnLst/>
                    <a:rect l="l" t="t" r="r" b="b"/>
                    <a:pathLst>
                      <a:path w="46088" h="27901" extrusionOk="0">
                        <a:moveTo>
                          <a:pt x="42094" y="27902"/>
                        </a:moveTo>
                        <a:cubicBezTo>
                          <a:pt x="41427" y="27902"/>
                          <a:pt x="40856" y="27711"/>
                          <a:pt x="40189" y="27426"/>
                        </a:cubicBezTo>
                        <a:lnTo>
                          <a:pt x="2184" y="7614"/>
                        </a:lnTo>
                        <a:cubicBezTo>
                          <a:pt x="184" y="6566"/>
                          <a:pt x="-578" y="4089"/>
                          <a:pt x="470" y="2185"/>
                        </a:cubicBezTo>
                        <a:cubicBezTo>
                          <a:pt x="1517" y="184"/>
                          <a:pt x="3994" y="-578"/>
                          <a:pt x="5899" y="470"/>
                        </a:cubicBezTo>
                        <a:lnTo>
                          <a:pt x="43904" y="20282"/>
                        </a:lnTo>
                        <a:cubicBezTo>
                          <a:pt x="45904" y="21330"/>
                          <a:pt x="46666" y="23806"/>
                          <a:pt x="45618" y="25711"/>
                        </a:cubicBezTo>
                        <a:cubicBezTo>
                          <a:pt x="44856" y="27140"/>
                          <a:pt x="43523" y="27902"/>
                          <a:pt x="41999" y="279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3" name="Google Shape;5528;p49">
                    <a:extLst>
                      <a:ext uri="{FF2B5EF4-FFF2-40B4-BE49-F238E27FC236}">
                        <a16:creationId xmlns:a16="http://schemas.microsoft.com/office/drawing/2014/main" id="{E37B7B9C-EE27-A04B-E886-2EF956A97667}"/>
                      </a:ext>
                    </a:extLst>
                  </p:cNvPr>
                  <p:cNvSpPr/>
                  <p:nvPr/>
                </p:nvSpPr>
                <p:spPr>
                  <a:xfrm>
                    <a:off x="8608746" y="5238665"/>
                    <a:ext cx="52283" cy="27421"/>
                  </a:xfrm>
                  <a:custGeom>
                    <a:avLst/>
                    <a:gdLst/>
                    <a:ahLst/>
                    <a:cxnLst/>
                    <a:rect l="l" t="t" r="r" b="b"/>
                    <a:pathLst>
                      <a:path w="52283" h="27421" extrusionOk="0">
                        <a:moveTo>
                          <a:pt x="48240" y="27421"/>
                        </a:moveTo>
                        <a:cubicBezTo>
                          <a:pt x="47668" y="27421"/>
                          <a:pt x="47192" y="27326"/>
                          <a:pt x="46621" y="27040"/>
                        </a:cubicBezTo>
                        <a:lnTo>
                          <a:pt x="2425" y="7800"/>
                        </a:lnTo>
                        <a:cubicBezTo>
                          <a:pt x="329" y="6942"/>
                          <a:pt x="-528" y="4561"/>
                          <a:pt x="329" y="2466"/>
                        </a:cubicBezTo>
                        <a:cubicBezTo>
                          <a:pt x="1186" y="370"/>
                          <a:pt x="3568" y="-582"/>
                          <a:pt x="5663" y="370"/>
                        </a:cubicBezTo>
                        <a:lnTo>
                          <a:pt x="49859" y="19611"/>
                        </a:lnTo>
                        <a:cubicBezTo>
                          <a:pt x="51955" y="20468"/>
                          <a:pt x="52812" y="22849"/>
                          <a:pt x="51955" y="24944"/>
                        </a:cubicBezTo>
                        <a:cubicBezTo>
                          <a:pt x="51288" y="26469"/>
                          <a:pt x="49764" y="27421"/>
                          <a:pt x="48240" y="274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4" name="Google Shape;5529;p49">
                    <a:extLst>
                      <a:ext uri="{FF2B5EF4-FFF2-40B4-BE49-F238E27FC236}">
                        <a16:creationId xmlns:a16="http://schemas.microsoft.com/office/drawing/2014/main" id="{5672608E-5218-9FF4-A86B-8C82A4C824EE}"/>
                      </a:ext>
                    </a:extLst>
                  </p:cNvPr>
                  <p:cNvSpPr/>
                  <p:nvPr/>
                </p:nvSpPr>
                <p:spPr>
                  <a:xfrm>
                    <a:off x="8629782" y="5202306"/>
                    <a:ext cx="51360" cy="24346"/>
                  </a:xfrm>
                  <a:custGeom>
                    <a:avLst/>
                    <a:gdLst/>
                    <a:ahLst/>
                    <a:cxnLst/>
                    <a:rect l="l" t="t" r="r" b="b"/>
                    <a:pathLst>
                      <a:path w="51360" h="24346" extrusionOk="0">
                        <a:moveTo>
                          <a:pt x="47302" y="24347"/>
                        </a:moveTo>
                        <a:cubicBezTo>
                          <a:pt x="47302" y="24347"/>
                          <a:pt x="46349" y="24347"/>
                          <a:pt x="45873" y="24061"/>
                        </a:cubicBezTo>
                        <a:lnTo>
                          <a:pt x="2629" y="7868"/>
                        </a:lnTo>
                        <a:cubicBezTo>
                          <a:pt x="534" y="7106"/>
                          <a:pt x="-514" y="4725"/>
                          <a:pt x="248" y="2630"/>
                        </a:cubicBezTo>
                        <a:cubicBezTo>
                          <a:pt x="1010" y="534"/>
                          <a:pt x="3296" y="-514"/>
                          <a:pt x="5487" y="248"/>
                        </a:cubicBezTo>
                        <a:lnTo>
                          <a:pt x="48731" y="16441"/>
                        </a:lnTo>
                        <a:cubicBezTo>
                          <a:pt x="50826" y="17203"/>
                          <a:pt x="51874" y="19584"/>
                          <a:pt x="51112" y="21680"/>
                        </a:cubicBezTo>
                        <a:cubicBezTo>
                          <a:pt x="50540" y="23299"/>
                          <a:pt x="48921" y="24347"/>
                          <a:pt x="47302" y="243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5" name="Google Shape;5530;p49">
                    <a:extLst>
                      <a:ext uri="{FF2B5EF4-FFF2-40B4-BE49-F238E27FC236}">
                        <a16:creationId xmlns:a16="http://schemas.microsoft.com/office/drawing/2014/main" id="{5DB08020-069E-7C5D-0507-95D9247F0165}"/>
                      </a:ext>
                    </a:extLst>
                  </p:cNvPr>
                  <p:cNvSpPr/>
                  <p:nvPr/>
                </p:nvSpPr>
                <p:spPr>
                  <a:xfrm>
                    <a:off x="8651130" y="5161264"/>
                    <a:ext cx="50574" cy="23096"/>
                  </a:xfrm>
                  <a:custGeom>
                    <a:avLst/>
                    <a:gdLst/>
                    <a:ahLst/>
                    <a:cxnLst/>
                    <a:rect l="l" t="t" r="r" b="b"/>
                    <a:pathLst>
                      <a:path w="50574" h="23096" extrusionOk="0">
                        <a:moveTo>
                          <a:pt x="46528" y="23097"/>
                        </a:moveTo>
                        <a:cubicBezTo>
                          <a:pt x="46528" y="23097"/>
                          <a:pt x="45671" y="23097"/>
                          <a:pt x="45195" y="22906"/>
                        </a:cubicBezTo>
                        <a:lnTo>
                          <a:pt x="2713" y="7857"/>
                        </a:lnTo>
                        <a:cubicBezTo>
                          <a:pt x="618" y="7095"/>
                          <a:pt x="-525" y="4809"/>
                          <a:pt x="237" y="2713"/>
                        </a:cubicBezTo>
                        <a:cubicBezTo>
                          <a:pt x="999" y="618"/>
                          <a:pt x="3284" y="-525"/>
                          <a:pt x="5380" y="237"/>
                        </a:cubicBezTo>
                        <a:lnTo>
                          <a:pt x="47862" y="15286"/>
                        </a:lnTo>
                        <a:cubicBezTo>
                          <a:pt x="49957" y="16048"/>
                          <a:pt x="51100" y="18334"/>
                          <a:pt x="50338" y="20430"/>
                        </a:cubicBezTo>
                        <a:cubicBezTo>
                          <a:pt x="49766" y="22049"/>
                          <a:pt x="48147" y="23097"/>
                          <a:pt x="46528" y="23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6" name="Google Shape;5531;p49">
                    <a:extLst>
                      <a:ext uri="{FF2B5EF4-FFF2-40B4-BE49-F238E27FC236}">
                        <a16:creationId xmlns:a16="http://schemas.microsoft.com/office/drawing/2014/main" id="{66C5A773-BF10-E3B2-2D58-4C80D7C091DC}"/>
                      </a:ext>
                    </a:extLst>
                  </p:cNvPr>
                  <p:cNvSpPr/>
                  <p:nvPr/>
                </p:nvSpPr>
                <p:spPr>
                  <a:xfrm>
                    <a:off x="8977563" y="4942247"/>
                    <a:ext cx="101846" cy="233828"/>
                  </a:xfrm>
                  <a:custGeom>
                    <a:avLst/>
                    <a:gdLst/>
                    <a:ahLst/>
                    <a:cxnLst/>
                    <a:rect l="l" t="t" r="r" b="b"/>
                    <a:pathLst>
                      <a:path w="101846" h="233828" extrusionOk="0">
                        <a:moveTo>
                          <a:pt x="39087" y="233828"/>
                        </a:moveTo>
                        <a:cubicBezTo>
                          <a:pt x="37944" y="233828"/>
                          <a:pt x="36801" y="233352"/>
                          <a:pt x="36039" y="232399"/>
                        </a:cubicBezTo>
                        <a:cubicBezTo>
                          <a:pt x="7750" y="199728"/>
                          <a:pt x="-3966" y="165153"/>
                          <a:pt x="1178" y="129529"/>
                        </a:cubicBezTo>
                        <a:cubicBezTo>
                          <a:pt x="12036" y="54949"/>
                          <a:pt x="92142" y="2847"/>
                          <a:pt x="95571" y="656"/>
                        </a:cubicBezTo>
                        <a:cubicBezTo>
                          <a:pt x="97476" y="-582"/>
                          <a:pt x="99952" y="-11"/>
                          <a:pt x="101191" y="1894"/>
                        </a:cubicBezTo>
                        <a:cubicBezTo>
                          <a:pt x="102429" y="3799"/>
                          <a:pt x="101857" y="6276"/>
                          <a:pt x="99952" y="7514"/>
                        </a:cubicBezTo>
                        <a:cubicBezTo>
                          <a:pt x="99190" y="7990"/>
                          <a:pt x="19466" y="59901"/>
                          <a:pt x="9179" y="130767"/>
                        </a:cubicBezTo>
                        <a:cubicBezTo>
                          <a:pt x="4416" y="163914"/>
                          <a:pt x="15466" y="196300"/>
                          <a:pt x="42135" y="227065"/>
                        </a:cubicBezTo>
                        <a:cubicBezTo>
                          <a:pt x="43564" y="228780"/>
                          <a:pt x="43374" y="231351"/>
                          <a:pt x="41754" y="232780"/>
                        </a:cubicBezTo>
                        <a:cubicBezTo>
                          <a:pt x="40992" y="233447"/>
                          <a:pt x="40040" y="233733"/>
                          <a:pt x="39087" y="2337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 name="Google Shape;5532;p49">
                  <a:extLst>
                    <a:ext uri="{FF2B5EF4-FFF2-40B4-BE49-F238E27FC236}">
                      <a16:creationId xmlns:a16="http://schemas.microsoft.com/office/drawing/2014/main" id="{F8EB2523-671F-46D3-1E9A-AE694EC4C8E7}"/>
                    </a:ext>
                  </a:extLst>
                </p:cNvPr>
                <p:cNvGrpSpPr/>
                <p:nvPr/>
              </p:nvGrpSpPr>
              <p:grpSpPr>
                <a:xfrm>
                  <a:off x="8055768" y="2406453"/>
                  <a:ext cx="283908" cy="365253"/>
                  <a:chOff x="8055768" y="2406453"/>
                  <a:chExt cx="283908" cy="365253"/>
                </a:xfrm>
              </p:grpSpPr>
              <p:sp>
                <p:nvSpPr>
                  <p:cNvPr id="60" name="Google Shape;5533;p49">
                    <a:extLst>
                      <a:ext uri="{FF2B5EF4-FFF2-40B4-BE49-F238E27FC236}">
                        <a16:creationId xmlns:a16="http://schemas.microsoft.com/office/drawing/2014/main" id="{6EC99711-4811-EB18-53B7-B254EF24B3B4}"/>
                      </a:ext>
                    </a:extLst>
                  </p:cNvPr>
                  <p:cNvSpPr/>
                  <p:nvPr/>
                </p:nvSpPr>
                <p:spPr>
                  <a:xfrm>
                    <a:off x="8170830" y="2544564"/>
                    <a:ext cx="156448" cy="227142"/>
                  </a:xfrm>
                  <a:custGeom>
                    <a:avLst/>
                    <a:gdLst/>
                    <a:ahLst/>
                    <a:cxnLst/>
                    <a:rect l="l" t="t" r="r" b="b"/>
                    <a:pathLst>
                      <a:path w="156448" h="227142" extrusionOk="0">
                        <a:moveTo>
                          <a:pt x="75438" y="226353"/>
                        </a:moveTo>
                        <a:cubicBezTo>
                          <a:pt x="113442" y="220447"/>
                          <a:pt x="164592" y="203302"/>
                          <a:pt x="155353" y="165964"/>
                        </a:cubicBezTo>
                        <a:lnTo>
                          <a:pt x="136684" y="34234"/>
                        </a:lnTo>
                        <a:cubicBezTo>
                          <a:pt x="131921" y="3468"/>
                          <a:pt x="71342" y="-3390"/>
                          <a:pt x="40481" y="1372"/>
                        </a:cubicBezTo>
                        <a:cubicBezTo>
                          <a:pt x="9620" y="6135"/>
                          <a:pt x="-2572" y="30043"/>
                          <a:pt x="2191" y="60904"/>
                        </a:cubicBezTo>
                        <a:lnTo>
                          <a:pt x="0" y="165964"/>
                        </a:lnTo>
                        <a:cubicBezTo>
                          <a:pt x="2571" y="204350"/>
                          <a:pt x="37433" y="232258"/>
                          <a:pt x="75438" y="226353"/>
                        </a:cubicBezTo>
                        <a:lnTo>
                          <a:pt x="75438" y="22635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5534;p49">
                    <a:extLst>
                      <a:ext uri="{FF2B5EF4-FFF2-40B4-BE49-F238E27FC236}">
                        <a16:creationId xmlns:a16="http://schemas.microsoft.com/office/drawing/2014/main" id="{46000BCB-EBBD-D935-8539-26E43A2F8B42}"/>
                      </a:ext>
                    </a:extLst>
                  </p:cNvPr>
                  <p:cNvSpPr/>
                  <p:nvPr/>
                </p:nvSpPr>
                <p:spPr>
                  <a:xfrm>
                    <a:off x="8170830" y="2544564"/>
                    <a:ext cx="136683" cy="165964"/>
                  </a:xfrm>
                  <a:custGeom>
                    <a:avLst/>
                    <a:gdLst/>
                    <a:ahLst/>
                    <a:cxnLst/>
                    <a:rect l="l" t="t" r="r" b="b"/>
                    <a:pathLst>
                      <a:path w="136683" h="165964" extrusionOk="0">
                        <a:moveTo>
                          <a:pt x="128683" y="70333"/>
                        </a:moveTo>
                        <a:lnTo>
                          <a:pt x="136684" y="34234"/>
                        </a:lnTo>
                        <a:cubicBezTo>
                          <a:pt x="131921" y="3468"/>
                          <a:pt x="71342" y="-3390"/>
                          <a:pt x="40481" y="1372"/>
                        </a:cubicBezTo>
                        <a:cubicBezTo>
                          <a:pt x="9715" y="6135"/>
                          <a:pt x="-2572" y="30043"/>
                          <a:pt x="2191" y="60904"/>
                        </a:cubicBezTo>
                        <a:lnTo>
                          <a:pt x="0" y="165964"/>
                        </a:lnTo>
                        <a:lnTo>
                          <a:pt x="128683" y="703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5535;p49">
                    <a:extLst>
                      <a:ext uri="{FF2B5EF4-FFF2-40B4-BE49-F238E27FC236}">
                        <a16:creationId xmlns:a16="http://schemas.microsoft.com/office/drawing/2014/main" id="{7E55C387-676B-7DFE-BADE-584E421351E2}"/>
                      </a:ext>
                    </a:extLst>
                  </p:cNvPr>
                  <p:cNvSpPr/>
                  <p:nvPr/>
                </p:nvSpPr>
                <p:spPr>
                  <a:xfrm>
                    <a:off x="8276748" y="2527299"/>
                    <a:ext cx="62928" cy="62928"/>
                  </a:xfrm>
                  <a:custGeom>
                    <a:avLst/>
                    <a:gdLst/>
                    <a:ahLst/>
                    <a:cxnLst/>
                    <a:rect l="l" t="t" r="r" b="b"/>
                    <a:pathLst>
                      <a:path w="62928" h="62928" extrusionOk="0">
                        <a:moveTo>
                          <a:pt x="38100" y="58452"/>
                        </a:moveTo>
                        <a:lnTo>
                          <a:pt x="9049" y="62929"/>
                        </a:lnTo>
                        <a:lnTo>
                          <a:pt x="0" y="4826"/>
                        </a:lnTo>
                        <a:lnTo>
                          <a:pt x="29051" y="349"/>
                        </a:lnTo>
                        <a:cubicBezTo>
                          <a:pt x="45148" y="-2127"/>
                          <a:pt x="60103" y="8827"/>
                          <a:pt x="62579" y="24924"/>
                        </a:cubicBezTo>
                        <a:lnTo>
                          <a:pt x="62579" y="24924"/>
                        </a:lnTo>
                        <a:cubicBezTo>
                          <a:pt x="65056" y="41021"/>
                          <a:pt x="54102" y="55975"/>
                          <a:pt x="38005" y="584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5536;p49">
                    <a:extLst>
                      <a:ext uri="{FF2B5EF4-FFF2-40B4-BE49-F238E27FC236}">
                        <a16:creationId xmlns:a16="http://schemas.microsoft.com/office/drawing/2014/main" id="{95C9F729-7617-320E-B4FD-5A77F4B387FF}"/>
                      </a:ext>
                    </a:extLst>
                  </p:cNvPr>
                  <p:cNvSpPr/>
                  <p:nvPr/>
                </p:nvSpPr>
                <p:spPr>
                  <a:xfrm>
                    <a:off x="8113627" y="2420068"/>
                    <a:ext cx="193928" cy="248781"/>
                  </a:xfrm>
                  <a:custGeom>
                    <a:avLst/>
                    <a:gdLst/>
                    <a:ahLst/>
                    <a:cxnLst/>
                    <a:rect l="l" t="t" r="r" b="b"/>
                    <a:pathLst>
                      <a:path w="193928" h="248781" extrusionOk="0">
                        <a:moveTo>
                          <a:pt x="116640" y="247693"/>
                        </a:moveTo>
                        <a:cubicBezTo>
                          <a:pt x="166455" y="239978"/>
                          <a:pt x="200555" y="193305"/>
                          <a:pt x="192840" y="143489"/>
                        </a:cubicBezTo>
                        <a:lnTo>
                          <a:pt x="181600" y="71004"/>
                        </a:lnTo>
                        <a:cubicBezTo>
                          <a:pt x="173885" y="21188"/>
                          <a:pt x="126641" y="-6434"/>
                          <a:pt x="76825" y="1281"/>
                        </a:cubicBezTo>
                        <a:cubicBezTo>
                          <a:pt x="27009" y="8996"/>
                          <a:pt x="-6614" y="49192"/>
                          <a:pt x="1101" y="99008"/>
                        </a:cubicBezTo>
                        <a:lnTo>
                          <a:pt x="12341" y="171493"/>
                        </a:lnTo>
                        <a:cubicBezTo>
                          <a:pt x="20056" y="221308"/>
                          <a:pt x="66729" y="255408"/>
                          <a:pt x="116544" y="2476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4" name="Google Shape;5537;p49">
                    <a:extLst>
                      <a:ext uri="{FF2B5EF4-FFF2-40B4-BE49-F238E27FC236}">
                        <a16:creationId xmlns:a16="http://schemas.microsoft.com/office/drawing/2014/main" id="{71F549EA-0893-F101-2DA5-A34E0F0531A7}"/>
                      </a:ext>
                    </a:extLst>
                  </p:cNvPr>
                  <p:cNvSpPr/>
                  <p:nvPr/>
                </p:nvSpPr>
                <p:spPr>
                  <a:xfrm>
                    <a:off x="8305411" y="2543824"/>
                    <a:ext cx="20737" cy="19776"/>
                  </a:xfrm>
                  <a:custGeom>
                    <a:avLst/>
                    <a:gdLst/>
                    <a:ahLst/>
                    <a:cxnLst/>
                    <a:rect l="l" t="t" r="r" b="b"/>
                    <a:pathLst>
                      <a:path w="20737" h="19776" extrusionOk="0">
                        <a:moveTo>
                          <a:pt x="16677" y="7637"/>
                        </a:moveTo>
                        <a:cubicBezTo>
                          <a:pt x="11819" y="7066"/>
                          <a:pt x="7246" y="10399"/>
                          <a:pt x="7437" y="15543"/>
                        </a:cubicBezTo>
                        <a:cubicBezTo>
                          <a:pt x="7532" y="20305"/>
                          <a:pt x="103" y="21544"/>
                          <a:pt x="8" y="16686"/>
                        </a:cubicBezTo>
                        <a:cubicBezTo>
                          <a:pt x="-278" y="6685"/>
                          <a:pt x="7342" y="-1031"/>
                          <a:pt x="17533" y="112"/>
                        </a:cubicBezTo>
                        <a:cubicBezTo>
                          <a:pt x="22296" y="684"/>
                          <a:pt x="21534" y="8113"/>
                          <a:pt x="16677" y="7637"/>
                        </a:cubicBezTo>
                        <a:lnTo>
                          <a:pt x="16677" y="76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5" name="Google Shape;5538;p49">
                    <a:extLst>
                      <a:ext uri="{FF2B5EF4-FFF2-40B4-BE49-F238E27FC236}">
                        <a16:creationId xmlns:a16="http://schemas.microsoft.com/office/drawing/2014/main" id="{64D463D5-3D00-904C-D8CE-CCDA3DA909BD}"/>
                      </a:ext>
                    </a:extLst>
                  </p:cNvPr>
                  <p:cNvSpPr/>
                  <p:nvPr/>
                </p:nvSpPr>
                <p:spPr>
                  <a:xfrm>
                    <a:off x="8263699" y="2497835"/>
                    <a:ext cx="37337" cy="31314"/>
                  </a:xfrm>
                  <a:custGeom>
                    <a:avLst/>
                    <a:gdLst/>
                    <a:ahLst/>
                    <a:cxnLst/>
                    <a:rect l="l" t="t" r="r" b="b"/>
                    <a:pathLst>
                      <a:path w="37337" h="31314" extrusionOk="0">
                        <a:moveTo>
                          <a:pt x="0" y="12383"/>
                        </a:moveTo>
                        <a:cubicBezTo>
                          <a:pt x="9430" y="22098"/>
                          <a:pt x="21145" y="34481"/>
                          <a:pt x="37338" y="30575"/>
                        </a:cubicBezTo>
                        <a:lnTo>
                          <a:pt x="33242" y="857"/>
                        </a:lnTo>
                        <a:lnTo>
                          <a:pt x="0" y="0"/>
                        </a:lnTo>
                        <a:lnTo>
                          <a:pt x="0" y="1238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856" name="Google Shape;5539;p49">
                    <a:extLst>
                      <a:ext uri="{FF2B5EF4-FFF2-40B4-BE49-F238E27FC236}">
                        <a16:creationId xmlns:a16="http://schemas.microsoft.com/office/drawing/2014/main" id="{FAE7861C-CFF7-FEEF-3BA2-FA9BB2423B9F}"/>
                      </a:ext>
                    </a:extLst>
                  </p:cNvPr>
                  <p:cNvGrpSpPr/>
                  <p:nvPr/>
                </p:nvGrpSpPr>
                <p:grpSpPr>
                  <a:xfrm>
                    <a:off x="8126500" y="2524111"/>
                    <a:ext cx="125248" cy="93296"/>
                    <a:chOff x="8126500" y="2524111"/>
                    <a:chExt cx="125248" cy="93296"/>
                  </a:xfrm>
                </p:grpSpPr>
                <p:sp>
                  <p:nvSpPr>
                    <p:cNvPr id="5860" name="Google Shape;5540;p49">
                      <a:extLst>
                        <a:ext uri="{FF2B5EF4-FFF2-40B4-BE49-F238E27FC236}">
                          <a16:creationId xmlns:a16="http://schemas.microsoft.com/office/drawing/2014/main" id="{CE93E340-4922-86C6-5751-5E11B0C81B68}"/>
                        </a:ext>
                      </a:extLst>
                    </p:cNvPr>
                    <p:cNvSpPr/>
                    <p:nvPr/>
                  </p:nvSpPr>
                  <p:spPr>
                    <a:xfrm>
                      <a:off x="8185594" y="2557934"/>
                      <a:ext cx="23948" cy="38294"/>
                    </a:xfrm>
                    <a:custGeom>
                      <a:avLst/>
                      <a:gdLst/>
                      <a:ahLst/>
                      <a:cxnLst/>
                      <a:rect l="l" t="t" r="r" b="b"/>
                      <a:pathLst>
                        <a:path w="23948" h="38294" extrusionOk="0">
                          <a:moveTo>
                            <a:pt x="3429" y="38199"/>
                          </a:moveTo>
                          <a:cubicBezTo>
                            <a:pt x="3429" y="38199"/>
                            <a:pt x="3810" y="38199"/>
                            <a:pt x="4000" y="38199"/>
                          </a:cubicBezTo>
                          <a:lnTo>
                            <a:pt x="21241" y="35532"/>
                          </a:lnTo>
                          <a:cubicBezTo>
                            <a:pt x="22955" y="35247"/>
                            <a:pt x="24193" y="33627"/>
                            <a:pt x="23908" y="31913"/>
                          </a:cubicBezTo>
                          <a:cubicBezTo>
                            <a:pt x="23622" y="30198"/>
                            <a:pt x="22003" y="28960"/>
                            <a:pt x="20288" y="29246"/>
                          </a:cubicBezTo>
                          <a:lnTo>
                            <a:pt x="6763" y="31341"/>
                          </a:lnTo>
                          <a:lnTo>
                            <a:pt x="6382" y="3148"/>
                          </a:lnTo>
                          <a:cubicBezTo>
                            <a:pt x="6382" y="1433"/>
                            <a:pt x="4953" y="-91"/>
                            <a:pt x="3143" y="4"/>
                          </a:cubicBezTo>
                          <a:cubicBezTo>
                            <a:pt x="1334" y="4"/>
                            <a:pt x="0" y="1433"/>
                            <a:pt x="0" y="3243"/>
                          </a:cubicBezTo>
                          <a:lnTo>
                            <a:pt x="381" y="35152"/>
                          </a:lnTo>
                          <a:cubicBezTo>
                            <a:pt x="381" y="36104"/>
                            <a:pt x="762" y="36961"/>
                            <a:pt x="1524" y="37533"/>
                          </a:cubicBezTo>
                          <a:cubicBezTo>
                            <a:pt x="2095" y="38009"/>
                            <a:pt x="2762" y="38295"/>
                            <a:pt x="3524" y="382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1" name="Google Shape;5541;p49">
                      <a:extLst>
                        <a:ext uri="{FF2B5EF4-FFF2-40B4-BE49-F238E27FC236}">
                          <a16:creationId xmlns:a16="http://schemas.microsoft.com/office/drawing/2014/main" id="{DFABE26B-0D88-82E6-46F2-CAC2F6AD8103}"/>
                        </a:ext>
                      </a:extLst>
                    </p:cNvPr>
                    <p:cNvSpPr/>
                    <p:nvPr/>
                  </p:nvSpPr>
                  <p:spPr>
                    <a:xfrm>
                      <a:off x="8185762" y="2605262"/>
                      <a:ext cx="23278" cy="12145"/>
                    </a:xfrm>
                    <a:custGeom>
                      <a:avLst/>
                      <a:gdLst/>
                      <a:ahLst/>
                      <a:cxnLst/>
                      <a:rect l="l" t="t" r="r" b="b"/>
                      <a:pathLst>
                        <a:path w="23278" h="12145" extrusionOk="0">
                          <a:moveTo>
                            <a:pt x="975" y="9445"/>
                          </a:moveTo>
                          <a:cubicBezTo>
                            <a:pt x="975" y="9445"/>
                            <a:pt x="1261" y="9731"/>
                            <a:pt x="1451" y="9826"/>
                          </a:cubicBezTo>
                          <a:cubicBezTo>
                            <a:pt x="8690" y="14303"/>
                            <a:pt x="18215" y="12112"/>
                            <a:pt x="22787" y="4873"/>
                          </a:cubicBezTo>
                          <a:cubicBezTo>
                            <a:pt x="23740" y="3349"/>
                            <a:pt x="23263" y="1349"/>
                            <a:pt x="21739" y="491"/>
                          </a:cubicBezTo>
                          <a:cubicBezTo>
                            <a:pt x="20215" y="-461"/>
                            <a:pt x="18310" y="15"/>
                            <a:pt x="17357" y="1539"/>
                          </a:cubicBezTo>
                          <a:cubicBezTo>
                            <a:pt x="14691" y="5825"/>
                            <a:pt x="9071" y="7064"/>
                            <a:pt x="4880" y="4397"/>
                          </a:cubicBezTo>
                          <a:cubicBezTo>
                            <a:pt x="3356" y="3444"/>
                            <a:pt x="1451" y="3920"/>
                            <a:pt x="499" y="5444"/>
                          </a:cubicBezTo>
                          <a:cubicBezTo>
                            <a:pt x="-359" y="6778"/>
                            <a:pt x="-73" y="8492"/>
                            <a:pt x="1070" y="95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2" name="Google Shape;5542;p49">
                      <a:extLst>
                        <a:ext uri="{FF2B5EF4-FFF2-40B4-BE49-F238E27FC236}">
                          <a16:creationId xmlns:a16="http://schemas.microsoft.com/office/drawing/2014/main" id="{EF259412-98A9-9F0B-F4A2-DB4A955DFE73}"/>
                        </a:ext>
                      </a:extLst>
                    </p:cNvPr>
                    <p:cNvSpPr/>
                    <p:nvPr/>
                  </p:nvSpPr>
                  <p:spPr>
                    <a:xfrm>
                      <a:off x="8198756" y="2524111"/>
                      <a:ext cx="38637" cy="13966"/>
                    </a:xfrm>
                    <a:custGeom>
                      <a:avLst/>
                      <a:gdLst/>
                      <a:ahLst/>
                      <a:cxnLst/>
                      <a:rect l="l" t="t" r="r" b="b"/>
                      <a:pathLst>
                        <a:path w="38637" h="13966" extrusionOk="0">
                          <a:moveTo>
                            <a:pt x="3698" y="13920"/>
                          </a:moveTo>
                          <a:cubicBezTo>
                            <a:pt x="3698" y="13920"/>
                            <a:pt x="3793" y="13920"/>
                            <a:pt x="3888" y="13920"/>
                          </a:cubicBezTo>
                          <a:lnTo>
                            <a:pt x="36178" y="6300"/>
                          </a:lnTo>
                          <a:cubicBezTo>
                            <a:pt x="37892" y="5919"/>
                            <a:pt x="38940" y="4204"/>
                            <a:pt x="38559" y="2490"/>
                          </a:cubicBezTo>
                          <a:cubicBezTo>
                            <a:pt x="38178" y="775"/>
                            <a:pt x="36464" y="-368"/>
                            <a:pt x="34749" y="109"/>
                          </a:cubicBezTo>
                          <a:lnTo>
                            <a:pt x="2459" y="7729"/>
                          </a:lnTo>
                          <a:cubicBezTo>
                            <a:pt x="745" y="8110"/>
                            <a:pt x="-303" y="9824"/>
                            <a:pt x="78" y="11539"/>
                          </a:cubicBezTo>
                          <a:cubicBezTo>
                            <a:pt x="459" y="13158"/>
                            <a:pt x="2078" y="14206"/>
                            <a:pt x="3698" y="139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3" name="Google Shape;5543;p49">
                      <a:extLst>
                        <a:ext uri="{FF2B5EF4-FFF2-40B4-BE49-F238E27FC236}">
                          <a16:creationId xmlns:a16="http://schemas.microsoft.com/office/drawing/2014/main" id="{CE4E56FC-9D9F-68AD-3D2B-74CC2F3AEA9C}"/>
                        </a:ext>
                      </a:extLst>
                    </p:cNvPr>
                    <p:cNvSpPr/>
                    <p:nvPr/>
                  </p:nvSpPr>
                  <p:spPr>
                    <a:xfrm>
                      <a:off x="8126500" y="2538392"/>
                      <a:ext cx="39130" cy="10306"/>
                    </a:xfrm>
                    <a:custGeom>
                      <a:avLst/>
                      <a:gdLst/>
                      <a:ahLst/>
                      <a:cxnLst/>
                      <a:rect l="l" t="t" r="r" b="b"/>
                      <a:pathLst>
                        <a:path w="39130" h="10306" extrusionOk="0">
                          <a:moveTo>
                            <a:pt x="2991" y="10211"/>
                          </a:moveTo>
                          <a:cubicBezTo>
                            <a:pt x="2991" y="10211"/>
                            <a:pt x="3373" y="10211"/>
                            <a:pt x="3563" y="10211"/>
                          </a:cubicBezTo>
                          <a:lnTo>
                            <a:pt x="36329" y="6306"/>
                          </a:lnTo>
                          <a:cubicBezTo>
                            <a:pt x="38043" y="6115"/>
                            <a:pt x="39377" y="4496"/>
                            <a:pt x="39092" y="2782"/>
                          </a:cubicBezTo>
                          <a:cubicBezTo>
                            <a:pt x="38901" y="1067"/>
                            <a:pt x="37282" y="-171"/>
                            <a:pt x="35567" y="19"/>
                          </a:cubicBezTo>
                          <a:lnTo>
                            <a:pt x="2801" y="3925"/>
                          </a:lnTo>
                          <a:cubicBezTo>
                            <a:pt x="1086" y="4115"/>
                            <a:pt x="-247" y="5734"/>
                            <a:pt x="39" y="7449"/>
                          </a:cubicBezTo>
                          <a:cubicBezTo>
                            <a:pt x="229" y="8973"/>
                            <a:pt x="1468" y="10211"/>
                            <a:pt x="2991" y="10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864" name="Google Shape;5544;p49">
                      <a:extLst>
                        <a:ext uri="{FF2B5EF4-FFF2-40B4-BE49-F238E27FC236}">
                          <a16:creationId xmlns:a16="http://schemas.microsoft.com/office/drawing/2014/main" id="{660148A8-19BF-F13A-D4A8-4005B0794D09}"/>
                        </a:ext>
                      </a:extLst>
                    </p:cNvPr>
                    <p:cNvGrpSpPr/>
                    <p:nvPr/>
                  </p:nvGrpSpPr>
                  <p:grpSpPr>
                    <a:xfrm>
                      <a:off x="8126934" y="2557000"/>
                      <a:ext cx="49650" cy="29212"/>
                      <a:chOff x="8126934" y="2557000"/>
                      <a:chExt cx="49650" cy="29212"/>
                    </a:xfrm>
                  </p:grpSpPr>
                  <p:sp>
                    <p:nvSpPr>
                      <p:cNvPr id="5868" name="Google Shape;5545;p49">
                        <a:extLst>
                          <a:ext uri="{FF2B5EF4-FFF2-40B4-BE49-F238E27FC236}">
                            <a16:creationId xmlns:a16="http://schemas.microsoft.com/office/drawing/2014/main" id="{0EB9DCEA-0A0A-F8D5-F463-0E89343F5FDD}"/>
                          </a:ext>
                        </a:extLst>
                      </p:cNvPr>
                      <p:cNvSpPr/>
                      <p:nvPr/>
                    </p:nvSpPr>
                    <p:spPr>
                      <a:xfrm>
                        <a:off x="8129443" y="2557747"/>
                        <a:ext cx="47141" cy="25959"/>
                      </a:xfrm>
                      <a:custGeom>
                        <a:avLst/>
                        <a:gdLst/>
                        <a:ahLst/>
                        <a:cxnLst/>
                        <a:rect l="l" t="t" r="r" b="b"/>
                        <a:pathLst>
                          <a:path w="47141" h="25959" extrusionOk="0">
                            <a:moveTo>
                              <a:pt x="47007" y="9430"/>
                            </a:moveTo>
                            <a:lnTo>
                              <a:pt x="47007" y="9430"/>
                            </a:lnTo>
                            <a:cubicBezTo>
                              <a:pt x="47960" y="15526"/>
                              <a:pt x="43769" y="21241"/>
                              <a:pt x="37672" y="22193"/>
                            </a:cubicBezTo>
                            <a:lnTo>
                              <a:pt x="14336" y="25813"/>
                            </a:lnTo>
                            <a:cubicBezTo>
                              <a:pt x="7574" y="26861"/>
                              <a:pt x="1191" y="22193"/>
                              <a:pt x="144" y="15430"/>
                            </a:cubicBezTo>
                            <a:lnTo>
                              <a:pt x="144" y="15430"/>
                            </a:lnTo>
                            <a:cubicBezTo>
                              <a:pt x="-999" y="7811"/>
                              <a:pt x="4811" y="1048"/>
                              <a:pt x="12526" y="1048"/>
                            </a:cubicBezTo>
                            <a:lnTo>
                              <a:pt x="36053" y="0"/>
                            </a:lnTo>
                            <a:cubicBezTo>
                              <a:pt x="41483" y="0"/>
                              <a:pt x="46150" y="4000"/>
                              <a:pt x="47007" y="94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9" name="Google Shape;5546;p49">
                        <a:extLst>
                          <a:ext uri="{FF2B5EF4-FFF2-40B4-BE49-F238E27FC236}">
                            <a16:creationId xmlns:a16="http://schemas.microsoft.com/office/drawing/2014/main" id="{395D6CD1-784E-F2A1-AE1D-3F4E77EF2B62}"/>
                          </a:ext>
                        </a:extLst>
                      </p:cNvPr>
                      <p:cNvSpPr/>
                      <p:nvPr/>
                    </p:nvSpPr>
                    <p:spPr>
                      <a:xfrm>
                        <a:off x="8126934" y="2557000"/>
                        <a:ext cx="29212" cy="29212"/>
                      </a:xfrm>
                      <a:custGeom>
                        <a:avLst/>
                        <a:gdLst/>
                        <a:ahLst/>
                        <a:cxnLst/>
                        <a:rect l="l" t="t" r="r" b="b"/>
                        <a:pathLst>
                          <a:path w="29212" h="29212" extrusionOk="0">
                            <a:moveTo>
                              <a:pt x="176" y="16845"/>
                            </a:moveTo>
                            <a:cubicBezTo>
                              <a:pt x="1414" y="24846"/>
                              <a:pt x="8844" y="30275"/>
                              <a:pt x="16845" y="29037"/>
                            </a:cubicBezTo>
                            <a:cubicBezTo>
                              <a:pt x="24846" y="27798"/>
                              <a:pt x="30275" y="20369"/>
                              <a:pt x="29037" y="12368"/>
                            </a:cubicBezTo>
                            <a:cubicBezTo>
                              <a:pt x="27799" y="4367"/>
                              <a:pt x="20369" y="-1062"/>
                              <a:pt x="12368" y="176"/>
                            </a:cubicBezTo>
                            <a:cubicBezTo>
                              <a:pt x="4367" y="1414"/>
                              <a:pt x="-1062" y="8844"/>
                              <a:pt x="176" y="168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865" name="Google Shape;5547;p49">
                      <a:extLst>
                        <a:ext uri="{FF2B5EF4-FFF2-40B4-BE49-F238E27FC236}">
                          <a16:creationId xmlns:a16="http://schemas.microsoft.com/office/drawing/2014/main" id="{CEF61EF5-7395-CBC6-251C-294312FBFDDE}"/>
                        </a:ext>
                      </a:extLst>
                    </p:cNvPr>
                    <p:cNvGrpSpPr/>
                    <p:nvPr/>
                  </p:nvGrpSpPr>
                  <p:grpSpPr>
                    <a:xfrm>
                      <a:off x="8203325" y="2544645"/>
                      <a:ext cx="48423" cy="33471"/>
                      <a:chOff x="8203325" y="2544645"/>
                      <a:chExt cx="48423" cy="33471"/>
                    </a:xfrm>
                  </p:grpSpPr>
                  <p:sp>
                    <p:nvSpPr>
                      <p:cNvPr id="5866" name="Google Shape;5548;p49">
                        <a:extLst>
                          <a:ext uri="{FF2B5EF4-FFF2-40B4-BE49-F238E27FC236}">
                            <a16:creationId xmlns:a16="http://schemas.microsoft.com/office/drawing/2014/main" id="{D84C95C2-267D-DF64-0FE2-B583CDC768DA}"/>
                          </a:ext>
                        </a:extLst>
                      </p:cNvPr>
                      <p:cNvSpPr/>
                      <p:nvPr/>
                    </p:nvSpPr>
                    <p:spPr>
                      <a:xfrm>
                        <a:off x="8205120" y="2544645"/>
                        <a:ext cx="46628" cy="28477"/>
                      </a:xfrm>
                      <a:custGeom>
                        <a:avLst/>
                        <a:gdLst/>
                        <a:ahLst/>
                        <a:cxnLst/>
                        <a:rect l="l" t="t" r="r" b="b"/>
                        <a:pathLst>
                          <a:path w="46628" h="28477" extrusionOk="0">
                            <a:moveTo>
                              <a:pt x="0" y="19008"/>
                            </a:moveTo>
                            <a:lnTo>
                              <a:pt x="0" y="19008"/>
                            </a:lnTo>
                            <a:cubicBezTo>
                              <a:pt x="953" y="25104"/>
                              <a:pt x="6668" y="29295"/>
                              <a:pt x="12764" y="28342"/>
                            </a:cubicBezTo>
                            <a:lnTo>
                              <a:pt x="36100" y="24723"/>
                            </a:lnTo>
                            <a:cubicBezTo>
                              <a:pt x="42863" y="23675"/>
                              <a:pt x="47530" y="17293"/>
                              <a:pt x="46482" y="10531"/>
                            </a:cubicBezTo>
                            <a:lnTo>
                              <a:pt x="46482" y="10531"/>
                            </a:lnTo>
                            <a:cubicBezTo>
                              <a:pt x="45339" y="2911"/>
                              <a:pt x="37624" y="-1757"/>
                              <a:pt x="30385" y="625"/>
                            </a:cubicBezTo>
                            <a:lnTo>
                              <a:pt x="7715" y="6721"/>
                            </a:lnTo>
                            <a:cubicBezTo>
                              <a:pt x="2477" y="8435"/>
                              <a:pt x="-667" y="13674"/>
                              <a:pt x="191" y="1900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7" name="Google Shape;5549;p49">
                        <a:extLst>
                          <a:ext uri="{FF2B5EF4-FFF2-40B4-BE49-F238E27FC236}">
                            <a16:creationId xmlns:a16="http://schemas.microsoft.com/office/drawing/2014/main" id="{95D95486-7E3C-8268-E188-E48FC5F5223F}"/>
                          </a:ext>
                        </a:extLst>
                      </p:cNvPr>
                      <p:cNvSpPr/>
                      <p:nvPr/>
                    </p:nvSpPr>
                    <p:spPr>
                      <a:xfrm>
                        <a:off x="8203325" y="2548904"/>
                        <a:ext cx="29212" cy="29212"/>
                      </a:xfrm>
                      <a:custGeom>
                        <a:avLst/>
                        <a:gdLst/>
                        <a:ahLst/>
                        <a:cxnLst/>
                        <a:rect l="l" t="t" r="r" b="b"/>
                        <a:pathLst>
                          <a:path w="29212" h="29212" extrusionOk="0">
                            <a:moveTo>
                              <a:pt x="29036" y="12368"/>
                            </a:moveTo>
                            <a:cubicBezTo>
                              <a:pt x="30275" y="20369"/>
                              <a:pt x="24845" y="27798"/>
                              <a:pt x="16845" y="29037"/>
                            </a:cubicBezTo>
                            <a:cubicBezTo>
                              <a:pt x="8843" y="30275"/>
                              <a:pt x="1414" y="24846"/>
                              <a:pt x="176" y="16845"/>
                            </a:cubicBezTo>
                            <a:cubicBezTo>
                              <a:pt x="-1062" y="8844"/>
                              <a:pt x="4367" y="1414"/>
                              <a:pt x="12368" y="176"/>
                            </a:cubicBezTo>
                            <a:cubicBezTo>
                              <a:pt x="20369" y="-1062"/>
                              <a:pt x="27798" y="4367"/>
                              <a:pt x="29036" y="123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857" name="Google Shape;5550;p49">
                    <a:extLst>
                      <a:ext uri="{FF2B5EF4-FFF2-40B4-BE49-F238E27FC236}">
                        <a16:creationId xmlns:a16="http://schemas.microsoft.com/office/drawing/2014/main" id="{5EA1F200-5CA9-9BD3-181F-F5183953DDE6}"/>
                      </a:ext>
                    </a:extLst>
                  </p:cNvPr>
                  <p:cNvSpPr/>
                  <p:nvPr/>
                </p:nvSpPr>
                <p:spPr>
                  <a:xfrm>
                    <a:off x="8177726" y="2406453"/>
                    <a:ext cx="25626" cy="15922"/>
                  </a:xfrm>
                  <a:custGeom>
                    <a:avLst/>
                    <a:gdLst/>
                    <a:ahLst/>
                    <a:cxnLst/>
                    <a:rect l="l" t="t" r="r" b="b"/>
                    <a:pathLst>
                      <a:path w="25626" h="15922" extrusionOk="0">
                        <a:moveTo>
                          <a:pt x="9201" y="12610"/>
                        </a:moveTo>
                        <a:cubicBezTo>
                          <a:pt x="10154" y="8705"/>
                          <a:pt x="15011" y="7562"/>
                          <a:pt x="16440" y="11848"/>
                        </a:cubicBezTo>
                        <a:cubicBezTo>
                          <a:pt x="17964" y="9848"/>
                          <a:pt x="19393" y="7943"/>
                          <a:pt x="20917" y="5943"/>
                        </a:cubicBezTo>
                        <a:cubicBezTo>
                          <a:pt x="16250" y="6133"/>
                          <a:pt x="11583" y="6324"/>
                          <a:pt x="6915" y="6514"/>
                        </a:cubicBezTo>
                        <a:cubicBezTo>
                          <a:pt x="915" y="6800"/>
                          <a:pt x="915" y="16135"/>
                          <a:pt x="6915" y="15849"/>
                        </a:cubicBezTo>
                        <a:cubicBezTo>
                          <a:pt x="11583" y="15658"/>
                          <a:pt x="16250" y="15468"/>
                          <a:pt x="20917" y="15277"/>
                        </a:cubicBezTo>
                        <a:cubicBezTo>
                          <a:pt x="23774" y="15182"/>
                          <a:pt x="26442" y="12325"/>
                          <a:pt x="25393" y="9372"/>
                        </a:cubicBezTo>
                        <a:cubicBezTo>
                          <a:pt x="21108" y="-3201"/>
                          <a:pt x="3391" y="-3296"/>
                          <a:pt x="153" y="10134"/>
                        </a:cubicBezTo>
                        <a:cubicBezTo>
                          <a:pt x="-1276" y="15944"/>
                          <a:pt x="7772" y="18421"/>
                          <a:pt x="9106" y="12610"/>
                        </a:cubicBezTo>
                        <a:lnTo>
                          <a:pt x="9106" y="126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8" name="Google Shape;5551;p49">
                    <a:extLst>
                      <a:ext uri="{FF2B5EF4-FFF2-40B4-BE49-F238E27FC236}">
                        <a16:creationId xmlns:a16="http://schemas.microsoft.com/office/drawing/2014/main" id="{54847C0E-2C9E-1A62-4155-DD483706CC43}"/>
                      </a:ext>
                    </a:extLst>
                  </p:cNvPr>
                  <p:cNvSpPr/>
                  <p:nvPr/>
                </p:nvSpPr>
                <p:spPr>
                  <a:xfrm>
                    <a:off x="8114099" y="2413414"/>
                    <a:ext cx="183698" cy="118901"/>
                  </a:xfrm>
                  <a:custGeom>
                    <a:avLst/>
                    <a:gdLst/>
                    <a:ahLst/>
                    <a:cxnLst/>
                    <a:rect l="l" t="t" r="r" b="b"/>
                    <a:pathLst>
                      <a:path w="183698" h="118901" extrusionOk="0">
                        <a:moveTo>
                          <a:pt x="183699" y="93946"/>
                        </a:moveTo>
                        <a:lnTo>
                          <a:pt x="2819" y="118901"/>
                        </a:lnTo>
                        <a:cubicBezTo>
                          <a:pt x="2819" y="118901"/>
                          <a:pt x="-22136" y="19365"/>
                          <a:pt x="76448" y="2029"/>
                        </a:cubicBezTo>
                        <a:cubicBezTo>
                          <a:pt x="179985" y="-16163"/>
                          <a:pt x="183699" y="93946"/>
                          <a:pt x="183699" y="939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9" name="Google Shape;5552;p49">
                    <a:extLst>
                      <a:ext uri="{FF2B5EF4-FFF2-40B4-BE49-F238E27FC236}">
                        <a16:creationId xmlns:a16="http://schemas.microsoft.com/office/drawing/2014/main" id="{A5ED8B0C-53AA-F409-5939-44A933B50FB5}"/>
                      </a:ext>
                    </a:extLst>
                  </p:cNvPr>
                  <p:cNvSpPr/>
                  <p:nvPr/>
                </p:nvSpPr>
                <p:spPr>
                  <a:xfrm>
                    <a:off x="8055768" y="2497870"/>
                    <a:ext cx="242029" cy="45685"/>
                  </a:xfrm>
                  <a:custGeom>
                    <a:avLst/>
                    <a:gdLst/>
                    <a:ahLst/>
                    <a:cxnLst/>
                    <a:rect l="l" t="t" r="r" b="b"/>
                    <a:pathLst>
                      <a:path w="242029" h="45685" extrusionOk="0">
                        <a:moveTo>
                          <a:pt x="242030" y="9490"/>
                        </a:moveTo>
                        <a:lnTo>
                          <a:pt x="0" y="45685"/>
                        </a:lnTo>
                        <a:lnTo>
                          <a:pt x="0" y="45685"/>
                        </a:lnTo>
                        <a:cubicBezTo>
                          <a:pt x="0" y="19587"/>
                          <a:pt x="21812" y="-1273"/>
                          <a:pt x="47911" y="61"/>
                        </a:cubicBezTo>
                        <a:lnTo>
                          <a:pt x="242030" y="958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 name="Google Shape;5553;p49">
                  <a:extLst>
                    <a:ext uri="{FF2B5EF4-FFF2-40B4-BE49-F238E27FC236}">
                      <a16:creationId xmlns:a16="http://schemas.microsoft.com/office/drawing/2014/main" id="{1C5D4C14-BCE3-E107-6C72-289646081FF7}"/>
                    </a:ext>
                  </a:extLst>
                </p:cNvPr>
                <p:cNvSpPr/>
                <p:nvPr/>
              </p:nvSpPr>
              <p:spPr>
                <a:xfrm>
                  <a:off x="7829169" y="3351180"/>
                  <a:ext cx="1239488" cy="1818417"/>
                </a:xfrm>
                <a:custGeom>
                  <a:avLst/>
                  <a:gdLst/>
                  <a:ahLst/>
                  <a:cxnLst/>
                  <a:rect l="l" t="t" r="r" b="b"/>
                  <a:pathLst>
                    <a:path w="1239488" h="1818417" extrusionOk="0">
                      <a:moveTo>
                        <a:pt x="1239488" y="1481995"/>
                      </a:moveTo>
                      <a:lnTo>
                        <a:pt x="638842" y="830675"/>
                      </a:lnTo>
                      <a:lnTo>
                        <a:pt x="733139" y="0"/>
                      </a:lnTo>
                      <a:lnTo>
                        <a:pt x="0" y="0"/>
                      </a:lnTo>
                      <a:lnTo>
                        <a:pt x="273177" y="778954"/>
                      </a:lnTo>
                      <a:cubicBezTo>
                        <a:pt x="268605" y="803339"/>
                        <a:pt x="267271" y="828103"/>
                        <a:pt x="269271" y="852773"/>
                      </a:cubicBezTo>
                      <a:lnTo>
                        <a:pt x="619030" y="1818418"/>
                      </a:lnTo>
                      <a:lnTo>
                        <a:pt x="1239488" y="14819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5554;p49">
                  <a:extLst>
                    <a:ext uri="{FF2B5EF4-FFF2-40B4-BE49-F238E27FC236}">
                      <a16:creationId xmlns:a16="http://schemas.microsoft.com/office/drawing/2014/main" id="{7F508C23-5FB9-5A7D-6411-21B371EE0544}"/>
                    </a:ext>
                  </a:extLst>
                </p:cNvPr>
                <p:cNvSpPr/>
                <p:nvPr/>
              </p:nvSpPr>
              <p:spPr>
                <a:xfrm>
                  <a:off x="7829169" y="2698241"/>
                  <a:ext cx="733138" cy="652938"/>
                </a:xfrm>
                <a:custGeom>
                  <a:avLst/>
                  <a:gdLst/>
                  <a:ahLst/>
                  <a:cxnLst/>
                  <a:rect l="l" t="t" r="r" b="b"/>
                  <a:pathLst>
                    <a:path w="733138" h="652938" extrusionOk="0">
                      <a:moveTo>
                        <a:pt x="95" y="652939"/>
                      </a:moveTo>
                      <a:lnTo>
                        <a:pt x="203454" y="110490"/>
                      </a:lnTo>
                      <a:cubicBezTo>
                        <a:pt x="215265" y="46482"/>
                        <a:pt x="271081" y="0"/>
                        <a:pt x="336137" y="0"/>
                      </a:cubicBezTo>
                      <a:lnTo>
                        <a:pt x="523684" y="0"/>
                      </a:lnTo>
                      <a:cubicBezTo>
                        <a:pt x="590931" y="0"/>
                        <a:pt x="647890" y="49435"/>
                        <a:pt x="657320" y="116015"/>
                      </a:cubicBezTo>
                      <a:lnTo>
                        <a:pt x="733139" y="652939"/>
                      </a:lnTo>
                      <a:lnTo>
                        <a:pt x="0" y="65293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5555;p49">
                  <a:extLst>
                    <a:ext uri="{FF2B5EF4-FFF2-40B4-BE49-F238E27FC236}">
                      <a16:creationId xmlns:a16="http://schemas.microsoft.com/office/drawing/2014/main" id="{F894BBD4-C3BD-3FDF-C187-CD49BDB0C733}"/>
                    </a:ext>
                  </a:extLst>
                </p:cNvPr>
                <p:cNvSpPr/>
                <p:nvPr/>
              </p:nvSpPr>
              <p:spPr>
                <a:xfrm>
                  <a:off x="7578085" y="3351275"/>
                  <a:ext cx="984317" cy="1865947"/>
                </a:xfrm>
                <a:custGeom>
                  <a:avLst/>
                  <a:gdLst/>
                  <a:ahLst/>
                  <a:cxnLst/>
                  <a:rect l="l" t="t" r="r" b="b"/>
                  <a:pathLst>
                    <a:path w="984317" h="1865947" extrusionOk="0">
                      <a:moveTo>
                        <a:pt x="913452" y="1865948"/>
                      </a:moveTo>
                      <a:lnTo>
                        <a:pt x="557026" y="845630"/>
                      </a:lnTo>
                      <a:lnTo>
                        <a:pt x="984318" y="0"/>
                      </a:lnTo>
                      <a:lnTo>
                        <a:pt x="251178" y="0"/>
                      </a:lnTo>
                      <a:lnTo>
                        <a:pt x="9624" y="762000"/>
                      </a:lnTo>
                      <a:cubicBezTo>
                        <a:pt x="4957" y="778573"/>
                        <a:pt x="1719" y="795623"/>
                        <a:pt x="576" y="812863"/>
                      </a:cubicBezTo>
                      <a:cubicBezTo>
                        <a:pt x="290" y="818102"/>
                        <a:pt x="99" y="823341"/>
                        <a:pt x="4" y="828580"/>
                      </a:cubicBezTo>
                      <a:cubicBezTo>
                        <a:pt x="-91" y="842486"/>
                        <a:pt x="1433" y="856297"/>
                        <a:pt x="3814" y="869918"/>
                      </a:cubicBezTo>
                      <a:lnTo>
                        <a:pt x="204887" y="1865948"/>
                      </a:ln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5556;p49">
                  <a:extLst>
                    <a:ext uri="{FF2B5EF4-FFF2-40B4-BE49-F238E27FC236}">
                      <a16:creationId xmlns:a16="http://schemas.microsoft.com/office/drawing/2014/main" id="{1DFD25E1-0185-9AD9-05AF-84BB849A3D11}"/>
                    </a:ext>
                  </a:extLst>
                </p:cNvPr>
                <p:cNvSpPr/>
                <p:nvPr/>
              </p:nvSpPr>
              <p:spPr>
                <a:xfrm>
                  <a:off x="7783067" y="5180742"/>
                  <a:ext cx="708469" cy="67627"/>
                </a:xfrm>
                <a:custGeom>
                  <a:avLst/>
                  <a:gdLst/>
                  <a:ahLst/>
                  <a:cxnLst/>
                  <a:rect l="l" t="t" r="r" b="b"/>
                  <a:pathLst>
                    <a:path w="708469" h="67627" extrusionOk="0">
                      <a:moveTo>
                        <a:pt x="708470" y="36481"/>
                      </a:moveTo>
                      <a:cubicBezTo>
                        <a:pt x="708470" y="17812"/>
                        <a:pt x="545021" y="0"/>
                        <a:pt x="351091" y="0"/>
                      </a:cubicBezTo>
                      <a:cubicBezTo>
                        <a:pt x="157163" y="0"/>
                        <a:pt x="0" y="17812"/>
                        <a:pt x="0" y="36481"/>
                      </a:cubicBezTo>
                      <a:cubicBezTo>
                        <a:pt x="0" y="55150"/>
                        <a:pt x="157163" y="67628"/>
                        <a:pt x="351091" y="67628"/>
                      </a:cubicBezTo>
                      <a:cubicBezTo>
                        <a:pt x="545021" y="67628"/>
                        <a:pt x="708470" y="55150"/>
                        <a:pt x="708470" y="364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0" name="Google Shape;5557;p49">
                  <a:extLst>
                    <a:ext uri="{FF2B5EF4-FFF2-40B4-BE49-F238E27FC236}">
                      <a16:creationId xmlns:a16="http://schemas.microsoft.com/office/drawing/2014/main" id="{EA5B38A5-418F-5B0C-7D4F-5D592FAE3A73}"/>
                    </a:ext>
                  </a:extLst>
                </p:cNvPr>
                <p:cNvGrpSpPr/>
                <p:nvPr/>
              </p:nvGrpSpPr>
              <p:grpSpPr>
                <a:xfrm>
                  <a:off x="7606093" y="5089778"/>
                  <a:ext cx="752098" cy="435006"/>
                  <a:chOff x="7606093" y="5089778"/>
                  <a:chExt cx="752098" cy="435006"/>
                </a:xfrm>
              </p:grpSpPr>
              <p:sp>
                <p:nvSpPr>
                  <p:cNvPr id="53" name="Google Shape;5558;p49">
                    <a:extLst>
                      <a:ext uri="{FF2B5EF4-FFF2-40B4-BE49-F238E27FC236}">
                        <a16:creationId xmlns:a16="http://schemas.microsoft.com/office/drawing/2014/main" id="{7D601FD7-7792-DEE9-95D5-22A6C0C8E7C8}"/>
                      </a:ext>
                    </a:extLst>
                  </p:cNvPr>
                  <p:cNvSpPr/>
                  <p:nvPr/>
                </p:nvSpPr>
                <p:spPr>
                  <a:xfrm>
                    <a:off x="7606093" y="5089778"/>
                    <a:ext cx="747998" cy="397764"/>
                  </a:xfrm>
                  <a:custGeom>
                    <a:avLst/>
                    <a:gdLst/>
                    <a:ahLst/>
                    <a:cxnLst/>
                    <a:rect l="l" t="t" r="r" b="b"/>
                    <a:pathLst>
                      <a:path w="747998" h="397764" extrusionOk="0">
                        <a:moveTo>
                          <a:pt x="373189" y="2667"/>
                        </a:moveTo>
                        <a:cubicBezTo>
                          <a:pt x="373189" y="2667"/>
                          <a:pt x="371285" y="52864"/>
                          <a:pt x="370332" y="78772"/>
                        </a:cubicBezTo>
                        <a:cubicBezTo>
                          <a:pt x="369856" y="91059"/>
                          <a:pt x="367474" y="103346"/>
                          <a:pt x="362236" y="114491"/>
                        </a:cubicBezTo>
                        <a:cubicBezTo>
                          <a:pt x="336613" y="169450"/>
                          <a:pt x="275368" y="197930"/>
                          <a:pt x="222218" y="222885"/>
                        </a:cubicBezTo>
                        <a:cubicBezTo>
                          <a:pt x="130683" y="265843"/>
                          <a:pt x="34195" y="295370"/>
                          <a:pt x="0" y="397764"/>
                        </a:cubicBezTo>
                        <a:lnTo>
                          <a:pt x="747998" y="397764"/>
                        </a:lnTo>
                        <a:cubicBezTo>
                          <a:pt x="747998" y="397764"/>
                          <a:pt x="746284" y="0"/>
                          <a:pt x="746284" y="0"/>
                        </a:cubicBezTo>
                        <a:lnTo>
                          <a:pt x="373094" y="266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559;p49">
                    <a:extLst>
                      <a:ext uri="{FF2B5EF4-FFF2-40B4-BE49-F238E27FC236}">
                        <a16:creationId xmlns:a16="http://schemas.microsoft.com/office/drawing/2014/main" id="{3E229DF9-CC42-CBF4-7CDB-2CB22335A51B}"/>
                      </a:ext>
                    </a:extLst>
                  </p:cNvPr>
                  <p:cNvSpPr/>
                  <p:nvPr/>
                </p:nvSpPr>
                <p:spPr>
                  <a:xfrm>
                    <a:off x="7606093" y="5487542"/>
                    <a:ext cx="747998" cy="37242"/>
                  </a:xfrm>
                  <a:custGeom>
                    <a:avLst/>
                    <a:gdLst/>
                    <a:ahLst/>
                    <a:cxnLst/>
                    <a:rect l="l" t="t" r="r" b="b"/>
                    <a:pathLst>
                      <a:path w="747998" h="37242" extrusionOk="0">
                        <a:moveTo>
                          <a:pt x="0" y="0"/>
                        </a:moveTo>
                        <a:lnTo>
                          <a:pt x="747998" y="0"/>
                        </a:lnTo>
                        <a:lnTo>
                          <a:pt x="747998" y="37243"/>
                        </a:lnTo>
                        <a:lnTo>
                          <a:pt x="0" y="372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60;p49">
                    <a:extLst>
                      <a:ext uri="{FF2B5EF4-FFF2-40B4-BE49-F238E27FC236}">
                        <a16:creationId xmlns:a16="http://schemas.microsoft.com/office/drawing/2014/main" id="{0006BAB8-FC4C-F413-88C8-5D5389ABDC36}"/>
                      </a:ext>
                    </a:extLst>
                  </p:cNvPr>
                  <p:cNvSpPr/>
                  <p:nvPr/>
                </p:nvSpPr>
                <p:spPr>
                  <a:xfrm>
                    <a:off x="7763851" y="5328386"/>
                    <a:ext cx="27573" cy="46189"/>
                  </a:xfrm>
                  <a:custGeom>
                    <a:avLst/>
                    <a:gdLst/>
                    <a:ahLst/>
                    <a:cxnLst/>
                    <a:rect l="l" t="t" r="r" b="b"/>
                    <a:pathLst>
                      <a:path w="27573" h="46189" extrusionOk="0">
                        <a:moveTo>
                          <a:pt x="23598" y="46190"/>
                        </a:moveTo>
                        <a:cubicBezTo>
                          <a:pt x="22169" y="46190"/>
                          <a:pt x="20740" y="45428"/>
                          <a:pt x="19978" y="43999"/>
                        </a:cubicBezTo>
                        <a:lnTo>
                          <a:pt x="452" y="5899"/>
                        </a:lnTo>
                        <a:cubicBezTo>
                          <a:pt x="-596" y="3899"/>
                          <a:pt x="261" y="1422"/>
                          <a:pt x="2167" y="470"/>
                        </a:cubicBezTo>
                        <a:cubicBezTo>
                          <a:pt x="4166" y="-578"/>
                          <a:pt x="6643" y="184"/>
                          <a:pt x="7596" y="2185"/>
                        </a:cubicBezTo>
                        <a:lnTo>
                          <a:pt x="27122" y="40285"/>
                        </a:lnTo>
                        <a:cubicBezTo>
                          <a:pt x="28170" y="42285"/>
                          <a:pt x="27312" y="44761"/>
                          <a:pt x="25408" y="45714"/>
                        </a:cubicBezTo>
                        <a:cubicBezTo>
                          <a:pt x="24836" y="45999"/>
                          <a:pt x="24169" y="46190"/>
                          <a:pt x="23598" y="461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561;p49">
                    <a:extLst>
                      <a:ext uri="{FF2B5EF4-FFF2-40B4-BE49-F238E27FC236}">
                        <a16:creationId xmlns:a16="http://schemas.microsoft.com/office/drawing/2014/main" id="{06D38D96-A34B-4F0E-B89C-28C7CF45BD30}"/>
                      </a:ext>
                    </a:extLst>
                  </p:cNvPr>
                  <p:cNvSpPr/>
                  <p:nvPr/>
                </p:nvSpPr>
                <p:spPr>
                  <a:xfrm>
                    <a:off x="7801245" y="5312077"/>
                    <a:ext cx="32986" cy="49354"/>
                  </a:xfrm>
                  <a:custGeom>
                    <a:avLst/>
                    <a:gdLst/>
                    <a:ahLst/>
                    <a:cxnLst/>
                    <a:rect l="l" t="t" r="r" b="b"/>
                    <a:pathLst>
                      <a:path w="32986" h="49354" extrusionOk="0">
                        <a:moveTo>
                          <a:pt x="28971" y="49354"/>
                        </a:moveTo>
                        <a:cubicBezTo>
                          <a:pt x="27637" y="49354"/>
                          <a:pt x="26304" y="48688"/>
                          <a:pt x="25542" y="47354"/>
                        </a:cubicBezTo>
                        <a:lnTo>
                          <a:pt x="587" y="6111"/>
                        </a:lnTo>
                        <a:cubicBezTo>
                          <a:pt x="-557" y="4206"/>
                          <a:pt x="15" y="1729"/>
                          <a:pt x="1920" y="586"/>
                        </a:cubicBezTo>
                        <a:cubicBezTo>
                          <a:pt x="3825" y="-557"/>
                          <a:pt x="6301" y="15"/>
                          <a:pt x="7444" y="1920"/>
                        </a:cubicBezTo>
                        <a:lnTo>
                          <a:pt x="32400" y="43163"/>
                        </a:lnTo>
                        <a:cubicBezTo>
                          <a:pt x="33543" y="45068"/>
                          <a:pt x="32971" y="47545"/>
                          <a:pt x="31066" y="48688"/>
                        </a:cubicBezTo>
                        <a:cubicBezTo>
                          <a:pt x="30399" y="49069"/>
                          <a:pt x="29638" y="49259"/>
                          <a:pt x="28971" y="492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562;p49">
                    <a:extLst>
                      <a:ext uri="{FF2B5EF4-FFF2-40B4-BE49-F238E27FC236}">
                        <a16:creationId xmlns:a16="http://schemas.microsoft.com/office/drawing/2014/main" id="{BE085AA0-D3E2-DD49-A408-D3E57EA73059}"/>
                      </a:ext>
                    </a:extLst>
                  </p:cNvPr>
                  <p:cNvSpPr/>
                  <p:nvPr/>
                </p:nvSpPr>
                <p:spPr>
                  <a:xfrm>
                    <a:off x="7839432" y="5294542"/>
                    <a:ext cx="34050" cy="46314"/>
                  </a:xfrm>
                  <a:custGeom>
                    <a:avLst/>
                    <a:gdLst/>
                    <a:ahLst/>
                    <a:cxnLst/>
                    <a:rect l="l" t="t" r="r" b="b"/>
                    <a:pathLst>
                      <a:path w="34050" h="46314" extrusionOk="0">
                        <a:moveTo>
                          <a:pt x="30027" y="46315"/>
                        </a:moveTo>
                        <a:cubicBezTo>
                          <a:pt x="28693" y="46315"/>
                          <a:pt x="27455" y="45648"/>
                          <a:pt x="26693" y="44505"/>
                        </a:cubicBezTo>
                        <a:lnTo>
                          <a:pt x="690" y="6310"/>
                        </a:lnTo>
                        <a:cubicBezTo>
                          <a:pt x="-549" y="4500"/>
                          <a:pt x="-72" y="1928"/>
                          <a:pt x="1737" y="690"/>
                        </a:cubicBezTo>
                        <a:cubicBezTo>
                          <a:pt x="3547" y="-548"/>
                          <a:pt x="6119" y="-72"/>
                          <a:pt x="7357" y="1738"/>
                        </a:cubicBezTo>
                        <a:lnTo>
                          <a:pt x="33360" y="39933"/>
                        </a:lnTo>
                        <a:cubicBezTo>
                          <a:pt x="34599" y="41743"/>
                          <a:pt x="34123" y="44314"/>
                          <a:pt x="32313" y="45553"/>
                        </a:cubicBezTo>
                        <a:cubicBezTo>
                          <a:pt x="31646" y="46029"/>
                          <a:pt x="30789" y="46219"/>
                          <a:pt x="30027" y="462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563;p49">
                    <a:extLst>
                      <a:ext uri="{FF2B5EF4-FFF2-40B4-BE49-F238E27FC236}">
                        <a16:creationId xmlns:a16="http://schemas.microsoft.com/office/drawing/2014/main" id="{BDD811E7-8825-2BF7-A060-768907168701}"/>
                      </a:ext>
                    </a:extLst>
                  </p:cNvPr>
                  <p:cNvSpPr/>
                  <p:nvPr/>
                </p:nvSpPr>
                <p:spPr>
                  <a:xfrm>
                    <a:off x="7880508" y="5273229"/>
                    <a:ext cx="34100" cy="44958"/>
                  </a:xfrm>
                  <a:custGeom>
                    <a:avLst/>
                    <a:gdLst/>
                    <a:ahLst/>
                    <a:cxnLst/>
                    <a:rect l="l" t="t" r="r" b="b"/>
                    <a:pathLst>
                      <a:path w="34100" h="44958" extrusionOk="0">
                        <a:moveTo>
                          <a:pt x="30100" y="44959"/>
                        </a:moveTo>
                        <a:cubicBezTo>
                          <a:pt x="28861" y="44959"/>
                          <a:pt x="27623" y="44387"/>
                          <a:pt x="26766" y="43244"/>
                        </a:cubicBezTo>
                        <a:lnTo>
                          <a:pt x="763" y="6383"/>
                        </a:lnTo>
                        <a:cubicBezTo>
                          <a:pt x="-571" y="4573"/>
                          <a:pt x="-94" y="2001"/>
                          <a:pt x="1715" y="763"/>
                        </a:cubicBezTo>
                        <a:cubicBezTo>
                          <a:pt x="3525" y="-571"/>
                          <a:pt x="6097" y="-95"/>
                          <a:pt x="7335" y="1715"/>
                        </a:cubicBezTo>
                        <a:lnTo>
                          <a:pt x="33338" y="38577"/>
                        </a:lnTo>
                        <a:cubicBezTo>
                          <a:pt x="34672" y="40387"/>
                          <a:pt x="34195" y="42958"/>
                          <a:pt x="32386" y="44197"/>
                        </a:cubicBezTo>
                        <a:cubicBezTo>
                          <a:pt x="31624" y="44673"/>
                          <a:pt x="30862" y="44959"/>
                          <a:pt x="30004" y="449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564;p49">
                    <a:extLst>
                      <a:ext uri="{FF2B5EF4-FFF2-40B4-BE49-F238E27FC236}">
                        <a16:creationId xmlns:a16="http://schemas.microsoft.com/office/drawing/2014/main" id="{138D4A30-C762-244B-4ED1-CC51FCC452C7}"/>
                      </a:ext>
                    </a:extLst>
                  </p:cNvPr>
                  <p:cNvSpPr/>
                  <p:nvPr/>
                </p:nvSpPr>
                <p:spPr>
                  <a:xfrm>
                    <a:off x="8170974" y="5337120"/>
                    <a:ext cx="187217" cy="158518"/>
                  </a:xfrm>
                  <a:custGeom>
                    <a:avLst/>
                    <a:gdLst/>
                    <a:ahLst/>
                    <a:cxnLst/>
                    <a:rect l="l" t="t" r="r" b="b"/>
                    <a:pathLst>
                      <a:path w="187217" h="158518" extrusionOk="0">
                        <a:moveTo>
                          <a:pt x="4905" y="158519"/>
                        </a:moveTo>
                        <a:cubicBezTo>
                          <a:pt x="2810" y="158519"/>
                          <a:pt x="1095" y="156995"/>
                          <a:pt x="905" y="154899"/>
                        </a:cubicBezTo>
                        <a:cubicBezTo>
                          <a:pt x="-3287" y="111941"/>
                          <a:pt x="7096" y="76889"/>
                          <a:pt x="31861" y="50791"/>
                        </a:cubicBezTo>
                        <a:cubicBezTo>
                          <a:pt x="83772" y="-3788"/>
                          <a:pt x="179212" y="-73"/>
                          <a:pt x="183308" y="118"/>
                        </a:cubicBezTo>
                        <a:cubicBezTo>
                          <a:pt x="185594" y="213"/>
                          <a:pt x="187309" y="2118"/>
                          <a:pt x="187213" y="4404"/>
                        </a:cubicBezTo>
                        <a:cubicBezTo>
                          <a:pt x="187118" y="6595"/>
                          <a:pt x="185499" y="8309"/>
                          <a:pt x="182927" y="8309"/>
                        </a:cubicBezTo>
                        <a:cubicBezTo>
                          <a:pt x="181975" y="8309"/>
                          <a:pt x="86915" y="4595"/>
                          <a:pt x="37671" y="56506"/>
                        </a:cubicBezTo>
                        <a:cubicBezTo>
                          <a:pt x="14621" y="80795"/>
                          <a:pt x="5000" y="113656"/>
                          <a:pt x="8906" y="154137"/>
                        </a:cubicBezTo>
                        <a:cubicBezTo>
                          <a:pt x="9096" y="156328"/>
                          <a:pt x="7477" y="158328"/>
                          <a:pt x="5286" y="158519"/>
                        </a:cubicBezTo>
                        <a:cubicBezTo>
                          <a:pt x="5191" y="158519"/>
                          <a:pt x="5000" y="158519"/>
                          <a:pt x="4905" y="1585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1" name="Google Shape;5565;p49">
                  <a:extLst>
                    <a:ext uri="{FF2B5EF4-FFF2-40B4-BE49-F238E27FC236}">
                      <a16:creationId xmlns:a16="http://schemas.microsoft.com/office/drawing/2014/main" id="{C2C10A5C-D883-199B-8CF9-05C864FB27B9}"/>
                    </a:ext>
                  </a:extLst>
                </p:cNvPr>
                <p:cNvSpPr/>
                <p:nvPr/>
              </p:nvSpPr>
              <p:spPr>
                <a:xfrm>
                  <a:off x="7782972" y="5029961"/>
                  <a:ext cx="708564" cy="187261"/>
                </a:xfrm>
                <a:custGeom>
                  <a:avLst/>
                  <a:gdLst/>
                  <a:ahLst/>
                  <a:cxnLst/>
                  <a:rect l="l" t="t" r="r" b="b"/>
                  <a:pathLst>
                    <a:path w="708564" h="187261" extrusionOk="0">
                      <a:moveTo>
                        <a:pt x="95" y="187262"/>
                      </a:moveTo>
                      <a:cubicBezTo>
                        <a:pt x="95" y="168593"/>
                        <a:pt x="157258" y="150781"/>
                        <a:pt x="351187" y="150781"/>
                      </a:cubicBezTo>
                      <a:cubicBezTo>
                        <a:pt x="545116" y="150781"/>
                        <a:pt x="708565" y="168593"/>
                        <a:pt x="708565" y="187262"/>
                      </a:cubicBezTo>
                      <a:lnTo>
                        <a:pt x="571119" y="30385"/>
                      </a:lnTo>
                      <a:lnTo>
                        <a:pt x="328517" y="0"/>
                      </a:lnTo>
                      <a:lnTo>
                        <a:pt x="139255" y="17336"/>
                      </a:lnTo>
                      <a:lnTo>
                        <a:pt x="41148" y="135350"/>
                      </a:lnTo>
                      <a:lnTo>
                        <a:pt x="0" y="18726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566;p49">
                  <a:extLst>
                    <a:ext uri="{FF2B5EF4-FFF2-40B4-BE49-F238E27FC236}">
                      <a16:creationId xmlns:a16="http://schemas.microsoft.com/office/drawing/2014/main" id="{2BC44EBA-5851-8F83-2842-F4B9A5579AB3}"/>
                    </a:ext>
                  </a:extLst>
                </p:cNvPr>
                <p:cNvSpPr/>
                <p:nvPr/>
              </p:nvSpPr>
              <p:spPr>
                <a:xfrm>
                  <a:off x="7900392" y="3347188"/>
                  <a:ext cx="359773" cy="1837553"/>
                </a:xfrm>
                <a:custGeom>
                  <a:avLst/>
                  <a:gdLst/>
                  <a:ahLst/>
                  <a:cxnLst/>
                  <a:rect l="l" t="t" r="r" b="b"/>
                  <a:pathLst>
                    <a:path w="359773" h="1837553" extrusionOk="0">
                      <a:moveTo>
                        <a:pt x="233767" y="1837554"/>
                      </a:moveTo>
                      <a:cubicBezTo>
                        <a:pt x="231957" y="1837554"/>
                        <a:pt x="230243" y="1836316"/>
                        <a:pt x="229862" y="1834506"/>
                      </a:cubicBezTo>
                      <a:lnTo>
                        <a:pt x="10692" y="947252"/>
                      </a:lnTo>
                      <a:cubicBezTo>
                        <a:pt x="-9121" y="867147"/>
                        <a:pt x="-1215" y="781612"/>
                        <a:pt x="32885" y="706460"/>
                      </a:cubicBezTo>
                      <a:lnTo>
                        <a:pt x="352068" y="2372"/>
                      </a:lnTo>
                      <a:cubicBezTo>
                        <a:pt x="353020" y="372"/>
                        <a:pt x="355401" y="-581"/>
                        <a:pt x="357402" y="372"/>
                      </a:cubicBezTo>
                      <a:cubicBezTo>
                        <a:pt x="359402" y="1324"/>
                        <a:pt x="360355" y="3706"/>
                        <a:pt x="359402" y="5706"/>
                      </a:cubicBezTo>
                      <a:lnTo>
                        <a:pt x="40219" y="709794"/>
                      </a:lnTo>
                      <a:cubicBezTo>
                        <a:pt x="6881" y="783327"/>
                        <a:pt x="-834" y="866956"/>
                        <a:pt x="18597" y="945252"/>
                      </a:cubicBezTo>
                      <a:lnTo>
                        <a:pt x="237768" y="1832506"/>
                      </a:lnTo>
                      <a:cubicBezTo>
                        <a:pt x="238339" y="1834696"/>
                        <a:pt x="237006" y="1836887"/>
                        <a:pt x="234815" y="1837459"/>
                      </a:cubicBezTo>
                      <a:cubicBezTo>
                        <a:pt x="234434" y="1837459"/>
                        <a:pt x="234148" y="1837554"/>
                        <a:pt x="233862" y="183755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 name="Google Shape;5567;p49">
                <a:extLst>
                  <a:ext uri="{FF2B5EF4-FFF2-40B4-BE49-F238E27FC236}">
                    <a16:creationId xmlns:a16="http://schemas.microsoft.com/office/drawing/2014/main" id="{FE1FBC67-C918-F697-5003-3D567DAB07FE}"/>
                  </a:ext>
                </a:extLst>
              </p:cNvPr>
              <p:cNvSpPr/>
              <p:nvPr/>
            </p:nvSpPr>
            <p:spPr>
              <a:xfrm>
                <a:off x="7410392" y="2722348"/>
                <a:ext cx="1055133" cy="871052"/>
              </a:xfrm>
              <a:custGeom>
                <a:avLst/>
                <a:gdLst/>
                <a:ahLst/>
                <a:cxnLst/>
                <a:rect l="l" t="t" r="r" b="b"/>
                <a:pathLst>
                  <a:path w="1055133" h="871052" extrusionOk="0">
                    <a:moveTo>
                      <a:pt x="702908" y="871052"/>
                    </a:moveTo>
                    <a:cubicBezTo>
                      <a:pt x="668237" y="871052"/>
                      <a:pt x="634328" y="858480"/>
                      <a:pt x="607848" y="834953"/>
                    </a:cubicBezTo>
                    <a:lnTo>
                      <a:pt x="48254" y="339081"/>
                    </a:lnTo>
                    <a:cubicBezTo>
                      <a:pt x="-10991" y="286598"/>
                      <a:pt x="-16420" y="196016"/>
                      <a:pt x="36062" y="136770"/>
                    </a:cubicBezTo>
                    <a:cubicBezTo>
                      <a:pt x="88545" y="77525"/>
                      <a:pt x="179128" y="72000"/>
                      <a:pt x="238373" y="124578"/>
                    </a:cubicBezTo>
                    <a:lnTo>
                      <a:pt x="639281" y="479765"/>
                    </a:lnTo>
                    <a:lnTo>
                      <a:pt x="776726" y="95146"/>
                    </a:lnTo>
                    <a:cubicBezTo>
                      <a:pt x="803397" y="20565"/>
                      <a:pt x="885407" y="-18202"/>
                      <a:pt x="959988" y="8373"/>
                    </a:cubicBezTo>
                    <a:cubicBezTo>
                      <a:pt x="1034568" y="35043"/>
                      <a:pt x="1073335" y="117054"/>
                      <a:pt x="1046760" y="191634"/>
                    </a:cubicBezTo>
                    <a:lnTo>
                      <a:pt x="837972" y="775898"/>
                    </a:lnTo>
                    <a:cubicBezTo>
                      <a:pt x="821970" y="820761"/>
                      <a:pt x="784728" y="854669"/>
                      <a:pt x="738626" y="866481"/>
                    </a:cubicBezTo>
                    <a:cubicBezTo>
                      <a:pt x="726815" y="869529"/>
                      <a:pt x="714909" y="870957"/>
                      <a:pt x="703003" y="87095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5568;p49">
                <a:extLst>
                  <a:ext uri="{FF2B5EF4-FFF2-40B4-BE49-F238E27FC236}">
                    <a16:creationId xmlns:a16="http://schemas.microsoft.com/office/drawing/2014/main" id="{6A0B10B5-C827-3CAF-008F-C9D918B5A265}"/>
                  </a:ext>
                </a:extLst>
              </p:cNvPr>
              <p:cNvSpPr/>
              <p:nvPr/>
            </p:nvSpPr>
            <p:spPr>
              <a:xfrm>
                <a:off x="8050244" y="2697562"/>
                <a:ext cx="459089" cy="611326"/>
              </a:xfrm>
              <a:custGeom>
                <a:avLst/>
                <a:gdLst/>
                <a:ahLst/>
                <a:cxnLst/>
                <a:rect l="l" t="t" r="r" b="b"/>
                <a:pathLst>
                  <a:path w="459089" h="611326" extrusionOk="0">
                    <a:moveTo>
                      <a:pt x="373952" y="611327"/>
                    </a:moveTo>
                    <a:cubicBezTo>
                      <a:pt x="373952" y="611327"/>
                      <a:pt x="0" y="502932"/>
                      <a:pt x="0" y="502932"/>
                    </a:cubicBezTo>
                    <a:lnTo>
                      <a:pt x="127635" y="114693"/>
                    </a:lnTo>
                    <a:cubicBezTo>
                      <a:pt x="159163" y="26778"/>
                      <a:pt x="263080" y="-21895"/>
                      <a:pt x="350997" y="9633"/>
                    </a:cubicBezTo>
                    <a:cubicBezTo>
                      <a:pt x="469868" y="52209"/>
                      <a:pt x="469297" y="176796"/>
                      <a:pt x="448533" y="281476"/>
                    </a:cubicBezTo>
                    <a:cubicBezTo>
                      <a:pt x="441007" y="319576"/>
                      <a:pt x="365665" y="608946"/>
                      <a:pt x="373856" y="6113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5569;p49">
                <a:extLst>
                  <a:ext uri="{FF2B5EF4-FFF2-40B4-BE49-F238E27FC236}">
                    <a16:creationId xmlns:a16="http://schemas.microsoft.com/office/drawing/2014/main" id="{6015DC68-6FB1-74BC-5CDA-93310DE4FEF3}"/>
                  </a:ext>
                </a:extLst>
              </p:cNvPr>
              <p:cNvSpPr/>
              <p:nvPr/>
            </p:nvSpPr>
            <p:spPr>
              <a:xfrm>
                <a:off x="7326630" y="2876645"/>
                <a:ext cx="246506" cy="235933"/>
              </a:xfrm>
              <a:custGeom>
                <a:avLst/>
                <a:gdLst/>
                <a:ahLst/>
                <a:cxnLst/>
                <a:rect l="l" t="t" r="r" b="b"/>
                <a:pathLst>
                  <a:path w="246506" h="235933" extrusionOk="0">
                    <a:moveTo>
                      <a:pt x="204787" y="235934"/>
                    </a:moveTo>
                    <a:cubicBezTo>
                      <a:pt x="194595" y="235934"/>
                      <a:pt x="184308" y="232219"/>
                      <a:pt x="176212" y="224695"/>
                    </a:cubicBezTo>
                    <a:lnTo>
                      <a:pt x="13239" y="72295"/>
                    </a:lnTo>
                    <a:cubicBezTo>
                      <a:pt x="-3620" y="56483"/>
                      <a:pt x="-4477" y="30099"/>
                      <a:pt x="11239" y="13239"/>
                    </a:cubicBezTo>
                    <a:cubicBezTo>
                      <a:pt x="26955" y="-3620"/>
                      <a:pt x="53435" y="-4477"/>
                      <a:pt x="70294" y="11239"/>
                    </a:cubicBezTo>
                    <a:lnTo>
                      <a:pt x="233267" y="163639"/>
                    </a:lnTo>
                    <a:cubicBezTo>
                      <a:pt x="250126" y="179451"/>
                      <a:pt x="250983" y="205835"/>
                      <a:pt x="235267" y="222694"/>
                    </a:cubicBezTo>
                    <a:cubicBezTo>
                      <a:pt x="227076" y="231457"/>
                      <a:pt x="215931" y="235934"/>
                      <a:pt x="204787" y="2359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5570;p49">
                <a:extLst>
                  <a:ext uri="{FF2B5EF4-FFF2-40B4-BE49-F238E27FC236}">
                    <a16:creationId xmlns:a16="http://schemas.microsoft.com/office/drawing/2014/main" id="{D5089081-C613-B28E-C8E8-B44B6C96E240}"/>
                  </a:ext>
                </a:extLst>
              </p:cNvPr>
              <p:cNvSpPr/>
              <p:nvPr/>
            </p:nvSpPr>
            <p:spPr>
              <a:xfrm>
                <a:off x="7385149" y="2834865"/>
                <a:ext cx="199191" cy="198370"/>
              </a:xfrm>
              <a:custGeom>
                <a:avLst/>
                <a:gdLst/>
                <a:ahLst/>
                <a:cxnLst/>
                <a:rect l="l" t="t" r="r" b="b"/>
                <a:pathLst>
                  <a:path w="199191" h="198370" extrusionOk="0">
                    <a:moveTo>
                      <a:pt x="157413" y="198275"/>
                    </a:moveTo>
                    <a:cubicBezTo>
                      <a:pt x="146745" y="198275"/>
                      <a:pt x="136172" y="194275"/>
                      <a:pt x="127980" y="186178"/>
                    </a:cubicBezTo>
                    <a:lnTo>
                      <a:pt x="12347" y="71402"/>
                    </a:lnTo>
                    <a:cubicBezTo>
                      <a:pt x="-4036" y="55114"/>
                      <a:pt x="-4131" y="28730"/>
                      <a:pt x="12156" y="12347"/>
                    </a:cubicBezTo>
                    <a:cubicBezTo>
                      <a:pt x="28444" y="-4036"/>
                      <a:pt x="54829" y="-4131"/>
                      <a:pt x="71212" y="12156"/>
                    </a:cubicBezTo>
                    <a:lnTo>
                      <a:pt x="186845" y="126933"/>
                    </a:lnTo>
                    <a:cubicBezTo>
                      <a:pt x="203228" y="143221"/>
                      <a:pt x="203323" y="169605"/>
                      <a:pt x="187036" y="185988"/>
                    </a:cubicBezTo>
                    <a:cubicBezTo>
                      <a:pt x="178844" y="194179"/>
                      <a:pt x="168081" y="198370"/>
                      <a:pt x="157413" y="1983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5571;p49">
                <a:extLst>
                  <a:ext uri="{FF2B5EF4-FFF2-40B4-BE49-F238E27FC236}">
                    <a16:creationId xmlns:a16="http://schemas.microsoft.com/office/drawing/2014/main" id="{7E814DE9-7751-2EA7-2F34-934CDED7F048}"/>
                  </a:ext>
                </a:extLst>
              </p:cNvPr>
              <p:cNvSpPr/>
              <p:nvPr/>
            </p:nvSpPr>
            <p:spPr>
              <a:xfrm>
                <a:off x="7443632" y="2793050"/>
                <a:ext cx="199192" cy="198370"/>
              </a:xfrm>
              <a:custGeom>
                <a:avLst/>
                <a:gdLst/>
                <a:ahLst/>
                <a:cxnLst/>
                <a:rect l="l" t="t" r="r" b="b"/>
                <a:pathLst>
                  <a:path w="199192" h="198370" extrusionOk="0">
                    <a:moveTo>
                      <a:pt x="157413" y="198275"/>
                    </a:moveTo>
                    <a:cubicBezTo>
                      <a:pt x="146745" y="198275"/>
                      <a:pt x="136172" y="194275"/>
                      <a:pt x="127981" y="186178"/>
                    </a:cubicBezTo>
                    <a:lnTo>
                      <a:pt x="12347" y="71402"/>
                    </a:lnTo>
                    <a:cubicBezTo>
                      <a:pt x="-4036" y="55114"/>
                      <a:pt x="-4131" y="28730"/>
                      <a:pt x="12157" y="12347"/>
                    </a:cubicBezTo>
                    <a:cubicBezTo>
                      <a:pt x="28444" y="-4036"/>
                      <a:pt x="54828" y="-4131"/>
                      <a:pt x="71211" y="12156"/>
                    </a:cubicBezTo>
                    <a:lnTo>
                      <a:pt x="186845" y="126933"/>
                    </a:lnTo>
                    <a:cubicBezTo>
                      <a:pt x="203228" y="143221"/>
                      <a:pt x="203323" y="169605"/>
                      <a:pt x="187036" y="185988"/>
                    </a:cubicBezTo>
                    <a:cubicBezTo>
                      <a:pt x="178844" y="194179"/>
                      <a:pt x="168081" y="198370"/>
                      <a:pt x="157413" y="1983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5572;p49">
                <a:extLst>
                  <a:ext uri="{FF2B5EF4-FFF2-40B4-BE49-F238E27FC236}">
                    <a16:creationId xmlns:a16="http://schemas.microsoft.com/office/drawing/2014/main" id="{58FE08AD-E935-39BA-6ED5-F350DE7D227D}"/>
                  </a:ext>
                </a:extLst>
              </p:cNvPr>
              <p:cNvSpPr/>
              <p:nvPr/>
            </p:nvSpPr>
            <p:spPr>
              <a:xfrm>
                <a:off x="7501401" y="2752141"/>
                <a:ext cx="223004" cy="222420"/>
              </a:xfrm>
              <a:custGeom>
                <a:avLst/>
                <a:gdLst/>
                <a:ahLst/>
                <a:cxnLst/>
                <a:rect l="l" t="t" r="r" b="b"/>
                <a:pathLst>
                  <a:path w="223004" h="222420" extrusionOk="0">
                    <a:moveTo>
                      <a:pt x="181273" y="222421"/>
                    </a:moveTo>
                    <a:cubicBezTo>
                      <a:pt x="170605" y="222421"/>
                      <a:pt x="159937" y="218325"/>
                      <a:pt x="151745" y="210229"/>
                    </a:cubicBezTo>
                    <a:lnTo>
                      <a:pt x="12299" y="71354"/>
                    </a:lnTo>
                    <a:cubicBezTo>
                      <a:pt x="-4084" y="55066"/>
                      <a:pt x="-4084" y="28587"/>
                      <a:pt x="12204" y="12299"/>
                    </a:cubicBezTo>
                    <a:cubicBezTo>
                      <a:pt x="28492" y="-4084"/>
                      <a:pt x="54971" y="-4084"/>
                      <a:pt x="71259" y="12204"/>
                    </a:cubicBezTo>
                    <a:lnTo>
                      <a:pt x="210705" y="151079"/>
                    </a:lnTo>
                    <a:cubicBezTo>
                      <a:pt x="227088" y="167366"/>
                      <a:pt x="227088" y="193846"/>
                      <a:pt x="210800" y="210133"/>
                    </a:cubicBezTo>
                    <a:cubicBezTo>
                      <a:pt x="202609" y="218325"/>
                      <a:pt x="191941" y="222421"/>
                      <a:pt x="181178" y="2224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5573;p49">
                <a:extLst>
                  <a:ext uri="{FF2B5EF4-FFF2-40B4-BE49-F238E27FC236}">
                    <a16:creationId xmlns:a16="http://schemas.microsoft.com/office/drawing/2014/main" id="{684B9361-F320-E5B3-B772-3A7E4301C817}"/>
                  </a:ext>
                </a:extLst>
              </p:cNvPr>
              <p:cNvSpPr/>
              <p:nvPr/>
            </p:nvSpPr>
            <p:spPr>
              <a:xfrm>
                <a:off x="7673834" y="2784270"/>
                <a:ext cx="101074" cy="233249"/>
              </a:xfrm>
              <a:custGeom>
                <a:avLst/>
                <a:gdLst/>
                <a:ahLst/>
                <a:cxnLst/>
                <a:rect l="l" t="t" r="r" b="b"/>
                <a:pathLst>
                  <a:path w="101074" h="233249" extrusionOk="0">
                    <a:moveTo>
                      <a:pt x="49703" y="233249"/>
                    </a:moveTo>
                    <a:cubicBezTo>
                      <a:pt x="43987" y="233249"/>
                      <a:pt x="38082" y="232011"/>
                      <a:pt x="32558" y="229535"/>
                    </a:cubicBezTo>
                    <a:cubicBezTo>
                      <a:pt x="11698" y="220105"/>
                      <a:pt x="2363" y="195721"/>
                      <a:pt x="11412" y="174861"/>
                    </a:cubicBezTo>
                    <a:cubicBezTo>
                      <a:pt x="12555" y="172004"/>
                      <a:pt x="29033" y="128284"/>
                      <a:pt x="2554" y="56180"/>
                    </a:cubicBezTo>
                    <a:cubicBezTo>
                      <a:pt x="-5352" y="34558"/>
                      <a:pt x="5697" y="10555"/>
                      <a:pt x="27414" y="2554"/>
                    </a:cubicBezTo>
                    <a:cubicBezTo>
                      <a:pt x="49036" y="-5352"/>
                      <a:pt x="73039" y="5697"/>
                      <a:pt x="81040" y="27414"/>
                    </a:cubicBezTo>
                    <a:cubicBezTo>
                      <a:pt x="119616" y="132761"/>
                      <a:pt x="91231" y="201245"/>
                      <a:pt x="87803" y="208675"/>
                    </a:cubicBezTo>
                    <a:cubicBezTo>
                      <a:pt x="80849" y="224105"/>
                      <a:pt x="65609" y="233249"/>
                      <a:pt x="49703" y="23324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 name="Google Shape;5574;p49">
                <a:extLst>
                  <a:ext uri="{FF2B5EF4-FFF2-40B4-BE49-F238E27FC236}">
                    <a16:creationId xmlns:a16="http://schemas.microsoft.com/office/drawing/2014/main" id="{46ABE7A2-45BD-5A57-893C-E7FAA36A79E6}"/>
                  </a:ext>
                </a:extLst>
              </p:cNvPr>
              <p:cNvGrpSpPr/>
              <p:nvPr/>
            </p:nvGrpSpPr>
            <p:grpSpPr>
              <a:xfrm>
                <a:off x="7079738" y="1959577"/>
                <a:ext cx="480441" cy="480441"/>
                <a:chOff x="7079738" y="1959577"/>
                <a:chExt cx="480441" cy="480441"/>
              </a:xfrm>
            </p:grpSpPr>
            <p:sp>
              <p:nvSpPr>
                <p:cNvPr id="40" name="Google Shape;5575;p49">
                  <a:extLst>
                    <a:ext uri="{FF2B5EF4-FFF2-40B4-BE49-F238E27FC236}">
                      <a16:creationId xmlns:a16="http://schemas.microsoft.com/office/drawing/2014/main" id="{3E3785B7-7897-B5EB-48FF-1D0F09DD420D}"/>
                    </a:ext>
                  </a:extLst>
                </p:cNvPr>
                <p:cNvSpPr/>
                <p:nvPr/>
              </p:nvSpPr>
              <p:spPr>
                <a:xfrm>
                  <a:off x="7079738" y="1959577"/>
                  <a:ext cx="480441" cy="480441"/>
                </a:xfrm>
                <a:custGeom>
                  <a:avLst/>
                  <a:gdLst/>
                  <a:ahLst/>
                  <a:cxnLst/>
                  <a:rect l="l" t="t" r="r" b="b"/>
                  <a:pathLst>
                    <a:path w="480441" h="480441" extrusionOk="0">
                      <a:moveTo>
                        <a:pt x="480441" y="240220"/>
                      </a:moveTo>
                      <a:cubicBezTo>
                        <a:pt x="480441" y="372891"/>
                        <a:pt x="372891" y="480441"/>
                        <a:pt x="240221" y="480441"/>
                      </a:cubicBezTo>
                      <a:cubicBezTo>
                        <a:pt x="107551" y="480441"/>
                        <a:pt x="1" y="372891"/>
                        <a:pt x="1" y="240220"/>
                      </a:cubicBezTo>
                      <a:cubicBezTo>
                        <a:pt x="1" y="107550"/>
                        <a:pt x="107551" y="0"/>
                        <a:pt x="240221" y="0"/>
                      </a:cubicBezTo>
                      <a:cubicBezTo>
                        <a:pt x="372891" y="0"/>
                        <a:pt x="480441" y="107550"/>
                        <a:pt x="480441" y="2402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5576;p49">
                  <a:extLst>
                    <a:ext uri="{FF2B5EF4-FFF2-40B4-BE49-F238E27FC236}">
                      <a16:creationId xmlns:a16="http://schemas.microsoft.com/office/drawing/2014/main" id="{5E8151B2-A7E2-0924-4172-2D2F1386B0E8}"/>
                    </a:ext>
                  </a:extLst>
                </p:cNvPr>
                <p:cNvSpPr/>
                <p:nvPr/>
              </p:nvSpPr>
              <p:spPr>
                <a:xfrm>
                  <a:off x="7163367" y="2158459"/>
                  <a:ext cx="78866" cy="78866"/>
                </a:xfrm>
                <a:custGeom>
                  <a:avLst/>
                  <a:gdLst/>
                  <a:ahLst/>
                  <a:cxnLst/>
                  <a:rect l="l" t="t" r="r" b="b"/>
                  <a:pathLst>
                    <a:path w="78866" h="78866" extrusionOk="0">
                      <a:moveTo>
                        <a:pt x="78867" y="39433"/>
                      </a:moveTo>
                      <a:cubicBezTo>
                        <a:pt x="78867" y="61150"/>
                        <a:pt x="61246" y="78867"/>
                        <a:pt x="39434" y="78867"/>
                      </a:cubicBezTo>
                      <a:cubicBezTo>
                        <a:pt x="17621" y="78867"/>
                        <a:pt x="0" y="61246"/>
                        <a:pt x="0" y="39433"/>
                      </a:cubicBezTo>
                      <a:cubicBezTo>
                        <a:pt x="0" y="17621"/>
                        <a:pt x="17621" y="0"/>
                        <a:pt x="39434" y="0"/>
                      </a:cubicBezTo>
                      <a:cubicBezTo>
                        <a:pt x="61246" y="0"/>
                        <a:pt x="78867" y="17621"/>
                        <a:pt x="78867" y="394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5577;p49">
                  <a:extLst>
                    <a:ext uri="{FF2B5EF4-FFF2-40B4-BE49-F238E27FC236}">
                      <a16:creationId xmlns:a16="http://schemas.microsoft.com/office/drawing/2014/main" id="{A19BB5BB-A629-9EB2-9A89-487F55007164}"/>
                    </a:ext>
                  </a:extLst>
                </p:cNvPr>
                <p:cNvSpPr/>
                <p:nvPr/>
              </p:nvSpPr>
              <p:spPr>
                <a:xfrm>
                  <a:off x="7279954" y="2158459"/>
                  <a:ext cx="78866" cy="78867"/>
                </a:xfrm>
                <a:custGeom>
                  <a:avLst/>
                  <a:gdLst/>
                  <a:ahLst/>
                  <a:cxnLst/>
                  <a:rect l="l" t="t" r="r" b="b"/>
                  <a:pathLst>
                    <a:path w="78866" h="78867" extrusionOk="0">
                      <a:moveTo>
                        <a:pt x="78867" y="39434"/>
                      </a:moveTo>
                      <a:cubicBezTo>
                        <a:pt x="78867" y="61212"/>
                        <a:pt x="61212" y="78867"/>
                        <a:pt x="39433" y="78867"/>
                      </a:cubicBezTo>
                      <a:cubicBezTo>
                        <a:pt x="17655" y="78867"/>
                        <a:pt x="0" y="61212"/>
                        <a:pt x="0" y="39434"/>
                      </a:cubicBezTo>
                      <a:cubicBezTo>
                        <a:pt x="0" y="17655"/>
                        <a:pt x="17655" y="0"/>
                        <a:pt x="39433" y="0"/>
                      </a:cubicBezTo>
                      <a:cubicBezTo>
                        <a:pt x="61212" y="0"/>
                        <a:pt x="78867" y="17655"/>
                        <a:pt x="78867" y="3943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5578;p49">
                  <a:extLst>
                    <a:ext uri="{FF2B5EF4-FFF2-40B4-BE49-F238E27FC236}">
                      <a16:creationId xmlns:a16="http://schemas.microsoft.com/office/drawing/2014/main" id="{43F4050C-4826-B709-04B9-9051AE5E2CDE}"/>
                    </a:ext>
                  </a:extLst>
                </p:cNvPr>
                <p:cNvSpPr/>
                <p:nvPr/>
              </p:nvSpPr>
              <p:spPr>
                <a:xfrm>
                  <a:off x="7396539" y="2158459"/>
                  <a:ext cx="78867" cy="78866"/>
                </a:xfrm>
                <a:custGeom>
                  <a:avLst/>
                  <a:gdLst/>
                  <a:ahLst/>
                  <a:cxnLst/>
                  <a:rect l="l" t="t" r="r" b="b"/>
                  <a:pathLst>
                    <a:path w="78867" h="78866" extrusionOk="0">
                      <a:moveTo>
                        <a:pt x="78867" y="39433"/>
                      </a:moveTo>
                      <a:cubicBezTo>
                        <a:pt x="78867" y="61150"/>
                        <a:pt x="61246" y="78867"/>
                        <a:pt x="39434" y="78867"/>
                      </a:cubicBezTo>
                      <a:cubicBezTo>
                        <a:pt x="17622" y="78867"/>
                        <a:pt x="0" y="61246"/>
                        <a:pt x="0" y="39433"/>
                      </a:cubicBezTo>
                      <a:cubicBezTo>
                        <a:pt x="0" y="17621"/>
                        <a:pt x="17622" y="0"/>
                        <a:pt x="39434" y="0"/>
                      </a:cubicBezTo>
                      <a:cubicBezTo>
                        <a:pt x="61246" y="0"/>
                        <a:pt x="78867" y="17621"/>
                        <a:pt x="78867" y="394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 name="Google Shape;5579;p49">
                <a:extLst>
                  <a:ext uri="{FF2B5EF4-FFF2-40B4-BE49-F238E27FC236}">
                    <a16:creationId xmlns:a16="http://schemas.microsoft.com/office/drawing/2014/main" id="{9D0D1647-8DAC-8145-877F-A48664A37CA7}"/>
                  </a:ext>
                </a:extLst>
              </p:cNvPr>
              <p:cNvSpPr/>
              <p:nvPr/>
            </p:nvSpPr>
            <p:spPr>
              <a:xfrm>
                <a:off x="7384489" y="2877589"/>
                <a:ext cx="62779" cy="63165"/>
              </a:xfrm>
              <a:custGeom>
                <a:avLst/>
                <a:gdLst/>
                <a:ahLst/>
                <a:cxnLst/>
                <a:rect l="l" t="t" r="r" b="b"/>
                <a:pathLst>
                  <a:path w="62779" h="63165" extrusionOk="0">
                    <a:moveTo>
                      <a:pt x="1005" y="6008"/>
                    </a:moveTo>
                    <a:cubicBezTo>
                      <a:pt x="19579" y="24677"/>
                      <a:pt x="38248" y="43441"/>
                      <a:pt x="56821" y="62110"/>
                    </a:cubicBezTo>
                    <a:cubicBezTo>
                      <a:pt x="59965" y="65349"/>
                      <a:pt x="64918" y="60396"/>
                      <a:pt x="61775" y="57157"/>
                    </a:cubicBezTo>
                    <a:cubicBezTo>
                      <a:pt x="43201" y="38488"/>
                      <a:pt x="24532" y="19724"/>
                      <a:pt x="5958" y="1055"/>
                    </a:cubicBezTo>
                    <a:cubicBezTo>
                      <a:pt x="2815" y="-2183"/>
                      <a:pt x="-2138" y="2770"/>
                      <a:pt x="1005" y="6008"/>
                    </a:cubicBezTo>
                    <a:lnTo>
                      <a:pt x="1005" y="60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5580;p49">
                <a:extLst>
                  <a:ext uri="{FF2B5EF4-FFF2-40B4-BE49-F238E27FC236}">
                    <a16:creationId xmlns:a16="http://schemas.microsoft.com/office/drawing/2014/main" id="{683FC2E2-87FE-A310-F9F5-1F25A6530294}"/>
                  </a:ext>
                </a:extLst>
              </p:cNvPr>
              <p:cNvSpPr/>
              <p:nvPr/>
            </p:nvSpPr>
            <p:spPr>
              <a:xfrm>
                <a:off x="7441784" y="2834676"/>
                <a:ext cx="64585" cy="69172"/>
              </a:xfrm>
              <a:custGeom>
                <a:avLst/>
                <a:gdLst/>
                <a:ahLst/>
                <a:cxnLst/>
                <a:rect l="l" t="t" r="r" b="b"/>
                <a:pathLst>
                  <a:path w="64585" h="69172" extrusionOk="0">
                    <a:moveTo>
                      <a:pt x="955" y="6059"/>
                    </a:moveTo>
                    <a:cubicBezTo>
                      <a:pt x="20196" y="26728"/>
                      <a:pt x="39436" y="47398"/>
                      <a:pt x="58677" y="68067"/>
                    </a:cubicBezTo>
                    <a:cubicBezTo>
                      <a:pt x="61725" y="71401"/>
                      <a:pt x="66678" y="66448"/>
                      <a:pt x="63630" y="63114"/>
                    </a:cubicBezTo>
                    <a:cubicBezTo>
                      <a:pt x="44389" y="42444"/>
                      <a:pt x="25149" y="21775"/>
                      <a:pt x="5908" y="1106"/>
                    </a:cubicBezTo>
                    <a:cubicBezTo>
                      <a:pt x="2860" y="-2228"/>
                      <a:pt x="-2093" y="2725"/>
                      <a:pt x="955" y="6059"/>
                    </a:cubicBezTo>
                    <a:lnTo>
                      <a:pt x="955" y="605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5581;p49">
                <a:extLst>
                  <a:ext uri="{FF2B5EF4-FFF2-40B4-BE49-F238E27FC236}">
                    <a16:creationId xmlns:a16="http://schemas.microsoft.com/office/drawing/2014/main" id="{27261D60-151B-FC80-7858-7C4D8B8F90A0}"/>
                  </a:ext>
                </a:extLst>
              </p:cNvPr>
              <p:cNvSpPr/>
              <p:nvPr/>
            </p:nvSpPr>
            <p:spPr>
              <a:xfrm>
                <a:off x="7499260" y="2792726"/>
                <a:ext cx="69646" cy="82639"/>
              </a:xfrm>
              <a:custGeom>
                <a:avLst/>
                <a:gdLst/>
                <a:ahLst/>
                <a:cxnLst/>
                <a:rect l="l" t="t" r="r" b="b"/>
                <a:pathLst>
                  <a:path w="69646" h="82639" extrusionOk="0">
                    <a:moveTo>
                      <a:pt x="1201" y="5908"/>
                    </a:moveTo>
                    <a:cubicBezTo>
                      <a:pt x="25395" y="28102"/>
                      <a:pt x="44445" y="54105"/>
                      <a:pt x="63019" y="81061"/>
                    </a:cubicBezTo>
                    <a:cubicBezTo>
                      <a:pt x="65590" y="84775"/>
                      <a:pt x="71591" y="81251"/>
                      <a:pt x="69019" y="77536"/>
                    </a:cubicBezTo>
                    <a:cubicBezTo>
                      <a:pt x="50064" y="50104"/>
                      <a:pt x="30729" y="23625"/>
                      <a:pt x="6059" y="955"/>
                    </a:cubicBezTo>
                    <a:cubicBezTo>
                      <a:pt x="2725" y="-2093"/>
                      <a:pt x="-2228" y="2860"/>
                      <a:pt x="1106" y="5908"/>
                    </a:cubicBezTo>
                    <a:lnTo>
                      <a:pt x="1106" y="59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5582;p49">
                <a:extLst>
                  <a:ext uri="{FF2B5EF4-FFF2-40B4-BE49-F238E27FC236}">
                    <a16:creationId xmlns:a16="http://schemas.microsoft.com/office/drawing/2014/main" id="{134904CF-CABC-9AE1-75DC-C049C6469C3A}"/>
                  </a:ext>
                </a:extLst>
              </p:cNvPr>
              <p:cNvSpPr/>
              <p:nvPr/>
            </p:nvSpPr>
            <p:spPr>
              <a:xfrm>
                <a:off x="7653799" y="2849163"/>
                <a:ext cx="71983" cy="56358"/>
              </a:xfrm>
              <a:custGeom>
                <a:avLst/>
                <a:gdLst/>
                <a:ahLst/>
                <a:cxnLst/>
                <a:rect l="l" t="t" r="r" b="b"/>
                <a:pathLst>
                  <a:path w="71983" h="56358" extrusionOk="0">
                    <a:moveTo>
                      <a:pt x="1158" y="5764"/>
                    </a:moveTo>
                    <a:cubicBezTo>
                      <a:pt x="22112" y="23767"/>
                      <a:pt x="44020" y="40435"/>
                      <a:pt x="66880" y="55771"/>
                    </a:cubicBezTo>
                    <a:cubicBezTo>
                      <a:pt x="70595" y="58247"/>
                      <a:pt x="74119" y="52246"/>
                      <a:pt x="70404" y="49770"/>
                    </a:cubicBezTo>
                    <a:cubicBezTo>
                      <a:pt x="48020" y="34720"/>
                      <a:pt x="26589" y="18433"/>
                      <a:pt x="6110" y="907"/>
                    </a:cubicBezTo>
                    <a:cubicBezTo>
                      <a:pt x="2681" y="-2046"/>
                      <a:pt x="-2272" y="2907"/>
                      <a:pt x="1158" y="5860"/>
                    </a:cubicBezTo>
                    <a:lnTo>
                      <a:pt x="1158" y="58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5583;p49">
                <a:extLst>
                  <a:ext uri="{FF2B5EF4-FFF2-40B4-BE49-F238E27FC236}">
                    <a16:creationId xmlns:a16="http://schemas.microsoft.com/office/drawing/2014/main" id="{9B673E60-68B9-5629-EF68-D220AE4D58AF}"/>
                  </a:ext>
                </a:extLst>
              </p:cNvPr>
              <p:cNvSpPr/>
              <p:nvPr/>
            </p:nvSpPr>
            <p:spPr>
              <a:xfrm>
                <a:off x="8046971" y="2696701"/>
                <a:ext cx="464861" cy="619731"/>
              </a:xfrm>
              <a:custGeom>
                <a:avLst/>
                <a:gdLst/>
                <a:ahLst/>
                <a:cxnLst/>
                <a:rect l="l" t="t" r="r" b="b"/>
                <a:pathLst>
                  <a:path w="464861" h="619731" extrusionOk="0">
                    <a:moveTo>
                      <a:pt x="280832" y="10684"/>
                    </a:moveTo>
                    <a:cubicBezTo>
                      <a:pt x="335696" y="-3508"/>
                      <a:pt x="391988" y="24686"/>
                      <a:pt x="423231" y="70120"/>
                    </a:cubicBezTo>
                    <a:cubicBezTo>
                      <a:pt x="456473" y="118507"/>
                      <a:pt x="461616" y="177562"/>
                      <a:pt x="455330" y="234426"/>
                    </a:cubicBezTo>
                    <a:cubicBezTo>
                      <a:pt x="448662" y="295672"/>
                      <a:pt x="432946" y="356156"/>
                      <a:pt x="420373" y="416354"/>
                    </a:cubicBezTo>
                    <a:cubicBezTo>
                      <a:pt x="414277" y="445691"/>
                      <a:pt x="408181" y="474932"/>
                      <a:pt x="401990" y="504269"/>
                    </a:cubicBezTo>
                    <a:cubicBezTo>
                      <a:pt x="398751" y="519700"/>
                      <a:pt x="395512" y="535130"/>
                      <a:pt x="392370" y="550561"/>
                    </a:cubicBezTo>
                    <a:cubicBezTo>
                      <a:pt x="388940" y="566849"/>
                      <a:pt x="382273" y="585041"/>
                      <a:pt x="381796" y="601424"/>
                    </a:cubicBezTo>
                    <a:cubicBezTo>
                      <a:pt x="381416" y="614474"/>
                      <a:pt x="386369" y="611330"/>
                      <a:pt x="377605" y="611235"/>
                    </a:cubicBezTo>
                    <a:cubicBezTo>
                      <a:pt x="371700" y="611140"/>
                      <a:pt x="363985" y="607235"/>
                      <a:pt x="358461" y="605520"/>
                    </a:cubicBezTo>
                    <a:cubicBezTo>
                      <a:pt x="336839" y="599138"/>
                      <a:pt x="315217" y="592661"/>
                      <a:pt x="293690" y="586280"/>
                    </a:cubicBezTo>
                    <a:cubicBezTo>
                      <a:pt x="234540" y="568754"/>
                      <a:pt x="175485" y="551228"/>
                      <a:pt x="116335" y="533702"/>
                    </a:cubicBezTo>
                    <a:cubicBezTo>
                      <a:pt x="78997" y="522653"/>
                      <a:pt x="41659" y="511604"/>
                      <a:pt x="4321" y="500459"/>
                    </a:cubicBezTo>
                    <a:cubicBezTo>
                      <a:pt x="35" y="499221"/>
                      <a:pt x="-1870" y="505889"/>
                      <a:pt x="2416" y="507222"/>
                    </a:cubicBezTo>
                    <a:cubicBezTo>
                      <a:pt x="128718" y="544655"/>
                      <a:pt x="255019" y="582184"/>
                      <a:pt x="381320" y="619617"/>
                    </a:cubicBezTo>
                    <a:cubicBezTo>
                      <a:pt x="383035" y="620093"/>
                      <a:pt x="385226" y="619046"/>
                      <a:pt x="385607" y="617141"/>
                    </a:cubicBezTo>
                    <a:cubicBezTo>
                      <a:pt x="401418" y="541607"/>
                      <a:pt x="417134" y="465979"/>
                      <a:pt x="432946" y="390446"/>
                    </a:cubicBezTo>
                    <a:cubicBezTo>
                      <a:pt x="446281" y="326533"/>
                      <a:pt x="464379" y="261096"/>
                      <a:pt x="464855" y="195278"/>
                    </a:cubicBezTo>
                    <a:cubicBezTo>
                      <a:pt x="465236" y="140986"/>
                      <a:pt x="450472" y="84503"/>
                      <a:pt x="411420" y="44783"/>
                    </a:cubicBezTo>
                    <a:cubicBezTo>
                      <a:pt x="377034" y="9731"/>
                      <a:pt x="327314" y="-8557"/>
                      <a:pt x="279022" y="3921"/>
                    </a:cubicBezTo>
                    <a:cubicBezTo>
                      <a:pt x="274640" y="5064"/>
                      <a:pt x="276545" y="11827"/>
                      <a:pt x="280927" y="10684"/>
                    </a:cubicBezTo>
                    <a:lnTo>
                      <a:pt x="280927" y="1068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5584;p49">
                <a:extLst>
                  <a:ext uri="{FF2B5EF4-FFF2-40B4-BE49-F238E27FC236}">
                    <a16:creationId xmlns:a16="http://schemas.microsoft.com/office/drawing/2014/main" id="{20632887-402A-8A41-C3C5-2F0064D55EE8}"/>
                  </a:ext>
                </a:extLst>
              </p:cNvPr>
              <p:cNvSpPr/>
              <p:nvPr/>
            </p:nvSpPr>
            <p:spPr>
              <a:xfrm>
                <a:off x="8043665" y="2831788"/>
                <a:ext cx="130981" cy="371080"/>
              </a:xfrm>
              <a:custGeom>
                <a:avLst/>
                <a:gdLst/>
                <a:ahLst/>
                <a:cxnLst/>
                <a:rect l="l" t="t" r="r" b="b"/>
                <a:pathLst>
                  <a:path w="130981" h="371080" extrusionOk="0">
                    <a:moveTo>
                      <a:pt x="124022" y="2375"/>
                    </a:moveTo>
                    <a:cubicBezTo>
                      <a:pt x="82779" y="123818"/>
                      <a:pt x="41536" y="245262"/>
                      <a:pt x="197" y="366801"/>
                    </a:cubicBezTo>
                    <a:cubicBezTo>
                      <a:pt x="-1232" y="371087"/>
                      <a:pt x="5531" y="372897"/>
                      <a:pt x="6960" y="368706"/>
                    </a:cubicBezTo>
                    <a:cubicBezTo>
                      <a:pt x="48203" y="247262"/>
                      <a:pt x="89446" y="125819"/>
                      <a:pt x="130785" y="4280"/>
                    </a:cubicBezTo>
                    <a:cubicBezTo>
                      <a:pt x="132213" y="-7"/>
                      <a:pt x="125451" y="-1816"/>
                      <a:pt x="124022" y="2375"/>
                    </a:cubicBezTo>
                    <a:lnTo>
                      <a:pt x="124022" y="2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5585;p49">
                <a:extLst>
                  <a:ext uri="{FF2B5EF4-FFF2-40B4-BE49-F238E27FC236}">
                    <a16:creationId xmlns:a16="http://schemas.microsoft.com/office/drawing/2014/main" id="{C088BEAE-B8AF-3274-B801-2B4C9FB18137}"/>
                  </a:ext>
                </a:extLst>
              </p:cNvPr>
              <p:cNvSpPr/>
              <p:nvPr/>
            </p:nvSpPr>
            <p:spPr>
              <a:xfrm>
                <a:off x="8064660" y="3143098"/>
                <a:ext cx="373408" cy="111743"/>
              </a:xfrm>
              <a:custGeom>
                <a:avLst/>
                <a:gdLst/>
                <a:ahLst/>
                <a:cxnLst/>
                <a:rect l="l" t="t" r="r" b="b"/>
                <a:pathLst>
                  <a:path w="373408" h="111743" extrusionOk="0">
                    <a:moveTo>
                      <a:pt x="2443" y="6914"/>
                    </a:moveTo>
                    <a:cubicBezTo>
                      <a:pt x="124649" y="41775"/>
                      <a:pt x="246854" y="76732"/>
                      <a:pt x="369060" y="111593"/>
                    </a:cubicBezTo>
                    <a:cubicBezTo>
                      <a:pt x="373442" y="112831"/>
                      <a:pt x="375252" y="106069"/>
                      <a:pt x="370965" y="104831"/>
                    </a:cubicBezTo>
                    <a:cubicBezTo>
                      <a:pt x="248760" y="69969"/>
                      <a:pt x="126554" y="35012"/>
                      <a:pt x="4348" y="151"/>
                    </a:cubicBezTo>
                    <a:cubicBezTo>
                      <a:pt x="-33" y="-1088"/>
                      <a:pt x="-1843" y="5675"/>
                      <a:pt x="2443" y="6914"/>
                    </a:cubicBezTo>
                    <a:lnTo>
                      <a:pt x="2443" y="691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5586;p49">
                <a:extLst>
                  <a:ext uri="{FF2B5EF4-FFF2-40B4-BE49-F238E27FC236}">
                    <a16:creationId xmlns:a16="http://schemas.microsoft.com/office/drawing/2014/main" id="{D6BFA809-421B-7B92-05D7-0EBACEE1163D}"/>
                  </a:ext>
                </a:extLst>
              </p:cNvPr>
              <p:cNvSpPr/>
              <p:nvPr/>
            </p:nvSpPr>
            <p:spPr>
              <a:xfrm>
                <a:off x="8642113" y="2627340"/>
                <a:ext cx="85754" cy="342684"/>
              </a:xfrm>
              <a:custGeom>
                <a:avLst/>
                <a:gdLst/>
                <a:ahLst/>
                <a:cxnLst/>
                <a:rect l="l" t="t" r="r" b="b"/>
                <a:pathLst>
                  <a:path w="85754" h="342684" extrusionOk="0">
                    <a:moveTo>
                      <a:pt x="110" y="4417"/>
                    </a:moveTo>
                    <a:cubicBezTo>
                      <a:pt x="26399" y="116335"/>
                      <a:pt x="52593" y="228254"/>
                      <a:pt x="78882" y="340173"/>
                    </a:cubicBezTo>
                    <a:cubicBezTo>
                      <a:pt x="79929" y="344554"/>
                      <a:pt x="86692" y="342745"/>
                      <a:pt x="85644" y="338268"/>
                    </a:cubicBezTo>
                    <a:cubicBezTo>
                      <a:pt x="59355" y="226349"/>
                      <a:pt x="33161" y="114430"/>
                      <a:pt x="6873" y="2512"/>
                    </a:cubicBezTo>
                    <a:cubicBezTo>
                      <a:pt x="5825" y="-1870"/>
                      <a:pt x="-938" y="-60"/>
                      <a:pt x="110" y="4417"/>
                    </a:cubicBezTo>
                    <a:lnTo>
                      <a:pt x="110" y="441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5587;p49">
                <a:extLst>
                  <a:ext uri="{FF2B5EF4-FFF2-40B4-BE49-F238E27FC236}">
                    <a16:creationId xmlns:a16="http://schemas.microsoft.com/office/drawing/2014/main" id="{F4ED7AE8-B190-1C1E-B3EC-A1CEB47B1D39}"/>
                  </a:ext>
                </a:extLst>
              </p:cNvPr>
              <p:cNvSpPr/>
              <p:nvPr/>
            </p:nvSpPr>
            <p:spPr>
              <a:xfrm>
                <a:off x="8694765" y="2588739"/>
                <a:ext cx="161328" cy="35076"/>
              </a:xfrm>
              <a:custGeom>
                <a:avLst/>
                <a:gdLst/>
                <a:ahLst/>
                <a:cxnLst/>
                <a:rect l="l" t="t" r="r" b="b"/>
                <a:pathLst>
                  <a:path w="161328" h="35076" extrusionOk="0">
                    <a:moveTo>
                      <a:pt x="4416" y="35017"/>
                    </a:moveTo>
                    <a:cubicBezTo>
                      <a:pt x="55852" y="25587"/>
                      <a:pt x="107382" y="16252"/>
                      <a:pt x="158817" y="6823"/>
                    </a:cubicBezTo>
                    <a:cubicBezTo>
                      <a:pt x="163198" y="6061"/>
                      <a:pt x="161389" y="-702"/>
                      <a:pt x="156912" y="60"/>
                    </a:cubicBezTo>
                    <a:cubicBezTo>
                      <a:pt x="105477" y="9490"/>
                      <a:pt x="53947" y="18824"/>
                      <a:pt x="2511" y="28254"/>
                    </a:cubicBezTo>
                    <a:cubicBezTo>
                      <a:pt x="-1870" y="29016"/>
                      <a:pt x="-60" y="35778"/>
                      <a:pt x="4416" y="35017"/>
                    </a:cubicBezTo>
                    <a:lnTo>
                      <a:pt x="4416" y="3501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5588;p49">
                <a:extLst>
                  <a:ext uri="{FF2B5EF4-FFF2-40B4-BE49-F238E27FC236}">
                    <a16:creationId xmlns:a16="http://schemas.microsoft.com/office/drawing/2014/main" id="{1B236546-4D68-D245-E833-B505EBF5FF86}"/>
                  </a:ext>
                </a:extLst>
              </p:cNvPr>
              <p:cNvSpPr/>
              <p:nvPr/>
            </p:nvSpPr>
            <p:spPr>
              <a:xfrm>
                <a:off x="8047877" y="3197222"/>
                <a:ext cx="111386" cy="79950"/>
              </a:xfrm>
              <a:custGeom>
                <a:avLst/>
                <a:gdLst/>
                <a:ahLst/>
                <a:cxnLst/>
                <a:rect l="l" t="t" r="r" b="b"/>
                <a:pathLst>
                  <a:path w="111386" h="79950" extrusionOk="0">
                    <a:moveTo>
                      <a:pt x="1700" y="6511"/>
                    </a:moveTo>
                    <a:cubicBezTo>
                      <a:pt x="37990" y="28228"/>
                      <a:pt x="72471" y="52326"/>
                      <a:pt x="105237" y="79092"/>
                    </a:cubicBezTo>
                    <a:cubicBezTo>
                      <a:pt x="108666" y="81949"/>
                      <a:pt x="113714" y="76996"/>
                      <a:pt x="110190" y="74139"/>
                    </a:cubicBezTo>
                    <a:cubicBezTo>
                      <a:pt x="76948" y="47088"/>
                      <a:pt x="41991" y="22513"/>
                      <a:pt x="5224" y="510"/>
                    </a:cubicBezTo>
                    <a:cubicBezTo>
                      <a:pt x="1319" y="-1776"/>
                      <a:pt x="-2205" y="4225"/>
                      <a:pt x="1700" y="6511"/>
                    </a:cubicBezTo>
                    <a:lnTo>
                      <a:pt x="1700" y="651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5589;p49">
                <a:extLst>
                  <a:ext uri="{FF2B5EF4-FFF2-40B4-BE49-F238E27FC236}">
                    <a16:creationId xmlns:a16="http://schemas.microsoft.com/office/drawing/2014/main" id="{66E6A023-63B3-64FD-BC50-442C11CA656E}"/>
                  </a:ext>
                </a:extLst>
              </p:cNvPr>
              <p:cNvSpPr/>
              <p:nvPr/>
            </p:nvSpPr>
            <p:spPr>
              <a:xfrm>
                <a:off x="7352225" y="2899001"/>
                <a:ext cx="38753" cy="38888"/>
              </a:xfrm>
              <a:custGeom>
                <a:avLst/>
                <a:gdLst/>
                <a:ahLst/>
                <a:cxnLst/>
                <a:rect l="l" t="t" r="r" b="b"/>
                <a:pathLst>
                  <a:path w="38753" h="38888" extrusionOk="0">
                    <a:moveTo>
                      <a:pt x="16981" y="38793"/>
                    </a:moveTo>
                    <a:cubicBezTo>
                      <a:pt x="14314" y="38793"/>
                      <a:pt x="11742" y="37746"/>
                      <a:pt x="9837" y="35555"/>
                    </a:cubicBezTo>
                    <a:lnTo>
                      <a:pt x="4408" y="29364"/>
                    </a:lnTo>
                    <a:cubicBezTo>
                      <a:pt x="-2069" y="22029"/>
                      <a:pt x="-1307" y="10790"/>
                      <a:pt x="6027" y="4408"/>
                    </a:cubicBezTo>
                    <a:cubicBezTo>
                      <a:pt x="13362" y="-2069"/>
                      <a:pt x="24601" y="-1307"/>
                      <a:pt x="30983" y="6027"/>
                    </a:cubicBezTo>
                    <a:lnTo>
                      <a:pt x="36412" y="12219"/>
                    </a:lnTo>
                    <a:cubicBezTo>
                      <a:pt x="39841" y="16124"/>
                      <a:pt x="39460" y="22220"/>
                      <a:pt x="35555" y="25649"/>
                    </a:cubicBezTo>
                    <a:lnTo>
                      <a:pt x="35555" y="25649"/>
                    </a:lnTo>
                    <a:cubicBezTo>
                      <a:pt x="35555" y="25649"/>
                      <a:pt x="23172" y="36507"/>
                      <a:pt x="23172" y="36507"/>
                    </a:cubicBezTo>
                    <a:cubicBezTo>
                      <a:pt x="21363" y="38127"/>
                      <a:pt x="19172" y="38889"/>
                      <a:pt x="16886" y="38889"/>
                    </a:cubicBezTo>
                    <a:close/>
                    <a:moveTo>
                      <a:pt x="17743" y="6980"/>
                    </a:moveTo>
                    <a:cubicBezTo>
                      <a:pt x="15266" y="6980"/>
                      <a:pt x="12695" y="7837"/>
                      <a:pt x="10695" y="9647"/>
                    </a:cubicBezTo>
                    <a:cubicBezTo>
                      <a:pt x="6218" y="13552"/>
                      <a:pt x="5837" y="20315"/>
                      <a:pt x="9742" y="24792"/>
                    </a:cubicBezTo>
                    <a:lnTo>
                      <a:pt x="15171" y="30983"/>
                    </a:lnTo>
                    <a:cubicBezTo>
                      <a:pt x="16124" y="32031"/>
                      <a:pt x="17648" y="32126"/>
                      <a:pt x="18696" y="31173"/>
                    </a:cubicBezTo>
                    <a:lnTo>
                      <a:pt x="31078" y="20315"/>
                    </a:lnTo>
                    <a:cubicBezTo>
                      <a:pt x="32126" y="19362"/>
                      <a:pt x="32221" y="17838"/>
                      <a:pt x="31269" y="16790"/>
                    </a:cubicBezTo>
                    <a:lnTo>
                      <a:pt x="25839" y="10599"/>
                    </a:lnTo>
                    <a:cubicBezTo>
                      <a:pt x="23744" y="8218"/>
                      <a:pt x="20791" y="6980"/>
                      <a:pt x="17743" y="6980"/>
                    </a:cubicBezTo>
                    <a:close/>
                    <a:moveTo>
                      <a:pt x="33269" y="22982"/>
                    </a:moveTo>
                    <a:lnTo>
                      <a:pt x="33269" y="22982"/>
                    </a:lnTo>
                    <a:lnTo>
                      <a:pt x="33269" y="2298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5590;p49">
                <a:extLst>
                  <a:ext uri="{FF2B5EF4-FFF2-40B4-BE49-F238E27FC236}">
                    <a16:creationId xmlns:a16="http://schemas.microsoft.com/office/drawing/2014/main" id="{5DAEF5FD-428D-8AE4-9C2C-692711B716A7}"/>
                  </a:ext>
                </a:extLst>
              </p:cNvPr>
              <p:cNvSpPr/>
              <p:nvPr/>
            </p:nvSpPr>
            <p:spPr>
              <a:xfrm>
                <a:off x="7407565" y="2853567"/>
                <a:ext cx="38801" cy="38793"/>
              </a:xfrm>
              <a:custGeom>
                <a:avLst/>
                <a:gdLst/>
                <a:ahLst/>
                <a:cxnLst/>
                <a:rect l="l" t="t" r="r" b="b"/>
                <a:pathLst>
                  <a:path w="38801" h="38793" extrusionOk="0">
                    <a:moveTo>
                      <a:pt x="16981" y="38793"/>
                    </a:moveTo>
                    <a:cubicBezTo>
                      <a:pt x="16981" y="38793"/>
                      <a:pt x="16600" y="38793"/>
                      <a:pt x="16314" y="38793"/>
                    </a:cubicBezTo>
                    <a:cubicBezTo>
                      <a:pt x="13743" y="38603"/>
                      <a:pt x="11456" y="37460"/>
                      <a:pt x="9837" y="35555"/>
                    </a:cubicBezTo>
                    <a:lnTo>
                      <a:pt x="4408" y="29364"/>
                    </a:lnTo>
                    <a:cubicBezTo>
                      <a:pt x="-2069" y="22029"/>
                      <a:pt x="-1307" y="10790"/>
                      <a:pt x="6027" y="4408"/>
                    </a:cubicBezTo>
                    <a:cubicBezTo>
                      <a:pt x="13362" y="-2069"/>
                      <a:pt x="24601" y="-1307"/>
                      <a:pt x="30983" y="6027"/>
                    </a:cubicBezTo>
                    <a:lnTo>
                      <a:pt x="36412" y="12219"/>
                    </a:lnTo>
                    <a:cubicBezTo>
                      <a:pt x="38127" y="14124"/>
                      <a:pt x="38888" y="16600"/>
                      <a:pt x="38793" y="19077"/>
                    </a:cubicBezTo>
                    <a:cubicBezTo>
                      <a:pt x="38603" y="21648"/>
                      <a:pt x="37460" y="23934"/>
                      <a:pt x="35555" y="25554"/>
                    </a:cubicBezTo>
                    <a:lnTo>
                      <a:pt x="23172" y="36412"/>
                    </a:lnTo>
                    <a:cubicBezTo>
                      <a:pt x="21458" y="37936"/>
                      <a:pt x="19267" y="38793"/>
                      <a:pt x="16886" y="38793"/>
                    </a:cubicBezTo>
                    <a:close/>
                    <a:moveTo>
                      <a:pt x="17743" y="6980"/>
                    </a:moveTo>
                    <a:cubicBezTo>
                      <a:pt x="15266" y="6980"/>
                      <a:pt x="12695" y="7837"/>
                      <a:pt x="10695" y="9647"/>
                    </a:cubicBezTo>
                    <a:cubicBezTo>
                      <a:pt x="6218" y="13552"/>
                      <a:pt x="5837" y="20315"/>
                      <a:pt x="9742" y="24792"/>
                    </a:cubicBezTo>
                    <a:lnTo>
                      <a:pt x="15171" y="30983"/>
                    </a:lnTo>
                    <a:cubicBezTo>
                      <a:pt x="16124" y="32031"/>
                      <a:pt x="17648" y="32126"/>
                      <a:pt x="18696" y="31173"/>
                    </a:cubicBezTo>
                    <a:lnTo>
                      <a:pt x="31078" y="20315"/>
                    </a:lnTo>
                    <a:lnTo>
                      <a:pt x="31078" y="20315"/>
                    </a:lnTo>
                    <a:cubicBezTo>
                      <a:pt x="32126" y="19362"/>
                      <a:pt x="32221" y="17838"/>
                      <a:pt x="31269" y="16791"/>
                    </a:cubicBezTo>
                    <a:lnTo>
                      <a:pt x="25839" y="10599"/>
                    </a:lnTo>
                    <a:cubicBezTo>
                      <a:pt x="23744" y="8218"/>
                      <a:pt x="20791" y="6980"/>
                      <a:pt x="17743" y="69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5591;p49">
                <a:extLst>
                  <a:ext uri="{FF2B5EF4-FFF2-40B4-BE49-F238E27FC236}">
                    <a16:creationId xmlns:a16="http://schemas.microsoft.com/office/drawing/2014/main" id="{B5943082-ABA5-B555-8900-F6A9B463395A}"/>
                  </a:ext>
                </a:extLst>
              </p:cNvPr>
              <p:cNvSpPr/>
              <p:nvPr/>
            </p:nvSpPr>
            <p:spPr>
              <a:xfrm>
                <a:off x="7465946" y="2809650"/>
                <a:ext cx="38856" cy="38895"/>
              </a:xfrm>
              <a:custGeom>
                <a:avLst/>
                <a:gdLst/>
                <a:ahLst/>
                <a:cxnLst/>
                <a:rect l="l" t="t" r="r" b="b"/>
                <a:pathLst>
                  <a:path w="38856" h="38895" extrusionOk="0">
                    <a:moveTo>
                      <a:pt x="17084" y="38896"/>
                    </a:moveTo>
                    <a:cubicBezTo>
                      <a:pt x="17084" y="38896"/>
                      <a:pt x="16703" y="38896"/>
                      <a:pt x="16417" y="38896"/>
                    </a:cubicBezTo>
                    <a:cubicBezTo>
                      <a:pt x="13845" y="38705"/>
                      <a:pt x="11559" y="37562"/>
                      <a:pt x="9845" y="35657"/>
                    </a:cubicBezTo>
                    <a:lnTo>
                      <a:pt x="4416" y="29466"/>
                    </a:lnTo>
                    <a:cubicBezTo>
                      <a:pt x="1272" y="25942"/>
                      <a:pt x="-252" y="21370"/>
                      <a:pt x="34" y="16607"/>
                    </a:cubicBezTo>
                    <a:cubicBezTo>
                      <a:pt x="320" y="11845"/>
                      <a:pt x="2511" y="7559"/>
                      <a:pt x="6035" y="4415"/>
                    </a:cubicBezTo>
                    <a:cubicBezTo>
                      <a:pt x="9559" y="1272"/>
                      <a:pt x="14036" y="-252"/>
                      <a:pt x="18894" y="34"/>
                    </a:cubicBezTo>
                    <a:cubicBezTo>
                      <a:pt x="23656" y="320"/>
                      <a:pt x="27942" y="2511"/>
                      <a:pt x="31086" y="6035"/>
                    </a:cubicBezTo>
                    <a:lnTo>
                      <a:pt x="36515" y="12226"/>
                    </a:lnTo>
                    <a:cubicBezTo>
                      <a:pt x="39944" y="16131"/>
                      <a:pt x="39563" y="22227"/>
                      <a:pt x="35658" y="25656"/>
                    </a:cubicBezTo>
                    <a:lnTo>
                      <a:pt x="23275" y="36515"/>
                    </a:lnTo>
                    <a:cubicBezTo>
                      <a:pt x="21561" y="38039"/>
                      <a:pt x="19370" y="38896"/>
                      <a:pt x="16988" y="38896"/>
                    </a:cubicBezTo>
                    <a:close/>
                    <a:moveTo>
                      <a:pt x="17846" y="7082"/>
                    </a:moveTo>
                    <a:cubicBezTo>
                      <a:pt x="15274" y="7082"/>
                      <a:pt x="12798" y="8035"/>
                      <a:pt x="10797" y="9749"/>
                    </a:cubicBezTo>
                    <a:cubicBezTo>
                      <a:pt x="8607" y="11654"/>
                      <a:pt x="7368" y="14226"/>
                      <a:pt x="7178" y="17084"/>
                    </a:cubicBezTo>
                    <a:cubicBezTo>
                      <a:pt x="6987" y="19941"/>
                      <a:pt x="7940" y="22703"/>
                      <a:pt x="9845" y="24894"/>
                    </a:cubicBezTo>
                    <a:lnTo>
                      <a:pt x="15274" y="31086"/>
                    </a:lnTo>
                    <a:cubicBezTo>
                      <a:pt x="15750" y="31562"/>
                      <a:pt x="16322" y="31848"/>
                      <a:pt x="16988" y="31943"/>
                    </a:cubicBezTo>
                    <a:cubicBezTo>
                      <a:pt x="17655" y="31943"/>
                      <a:pt x="18322" y="31752"/>
                      <a:pt x="18798" y="31371"/>
                    </a:cubicBezTo>
                    <a:lnTo>
                      <a:pt x="31181" y="20513"/>
                    </a:lnTo>
                    <a:lnTo>
                      <a:pt x="31181" y="20513"/>
                    </a:lnTo>
                    <a:cubicBezTo>
                      <a:pt x="32228" y="19560"/>
                      <a:pt x="32324" y="18036"/>
                      <a:pt x="31371" y="16988"/>
                    </a:cubicBezTo>
                    <a:lnTo>
                      <a:pt x="25942" y="10797"/>
                    </a:lnTo>
                    <a:cubicBezTo>
                      <a:pt x="24037" y="8607"/>
                      <a:pt x="21465" y="7368"/>
                      <a:pt x="18608" y="7178"/>
                    </a:cubicBezTo>
                    <a:cubicBezTo>
                      <a:pt x="18322" y="7178"/>
                      <a:pt x="18132" y="7178"/>
                      <a:pt x="17846" y="71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5592;p49">
                <a:extLst>
                  <a:ext uri="{FF2B5EF4-FFF2-40B4-BE49-F238E27FC236}">
                    <a16:creationId xmlns:a16="http://schemas.microsoft.com/office/drawing/2014/main" id="{94B04756-A305-2D53-E815-958FE12D2370}"/>
                  </a:ext>
                </a:extLst>
              </p:cNvPr>
              <p:cNvSpPr/>
              <p:nvPr/>
            </p:nvSpPr>
            <p:spPr>
              <a:xfrm>
                <a:off x="7525192" y="2765842"/>
                <a:ext cx="38760" cy="38888"/>
              </a:xfrm>
              <a:custGeom>
                <a:avLst/>
                <a:gdLst/>
                <a:ahLst/>
                <a:cxnLst/>
                <a:rect l="l" t="t" r="r" b="b"/>
                <a:pathLst>
                  <a:path w="38760" h="38888" extrusionOk="0">
                    <a:moveTo>
                      <a:pt x="16988" y="38889"/>
                    </a:moveTo>
                    <a:cubicBezTo>
                      <a:pt x="16988" y="38889"/>
                      <a:pt x="16608" y="38889"/>
                      <a:pt x="16322" y="38889"/>
                    </a:cubicBezTo>
                    <a:cubicBezTo>
                      <a:pt x="13750" y="38698"/>
                      <a:pt x="11464" y="37555"/>
                      <a:pt x="9845" y="35650"/>
                    </a:cubicBezTo>
                    <a:lnTo>
                      <a:pt x="4416" y="29459"/>
                    </a:lnTo>
                    <a:cubicBezTo>
                      <a:pt x="1272" y="25935"/>
                      <a:pt x="-252" y="21362"/>
                      <a:pt x="34" y="16600"/>
                    </a:cubicBezTo>
                    <a:cubicBezTo>
                      <a:pt x="320" y="11837"/>
                      <a:pt x="2511" y="7551"/>
                      <a:pt x="6035" y="4408"/>
                    </a:cubicBezTo>
                    <a:cubicBezTo>
                      <a:pt x="13369" y="-2069"/>
                      <a:pt x="24609" y="-1307"/>
                      <a:pt x="30990" y="6027"/>
                    </a:cubicBezTo>
                    <a:lnTo>
                      <a:pt x="36420" y="12219"/>
                    </a:lnTo>
                    <a:cubicBezTo>
                      <a:pt x="39849" y="16124"/>
                      <a:pt x="39468" y="22124"/>
                      <a:pt x="35562" y="25649"/>
                    </a:cubicBezTo>
                    <a:lnTo>
                      <a:pt x="23180" y="36507"/>
                    </a:lnTo>
                    <a:cubicBezTo>
                      <a:pt x="21465" y="38031"/>
                      <a:pt x="19275" y="38889"/>
                      <a:pt x="16893" y="38889"/>
                    </a:cubicBezTo>
                    <a:close/>
                    <a:moveTo>
                      <a:pt x="17751" y="7075"/>
                    </a:moveTo>
                    <a:cubicBezTo>
                      <a:pt x="15274" y="7075"/>
                      <a:pt x="12702" y="7932"/>
                      <a:pt x="10702" y="9742"/>
                    </a:cubicBezTo>
                    <a:cubicBezTo>
                      <a:pt x="8511" y="11647"/>
                      <a:pt x="7273" y="14219"/>
                      <a:pt x="7083" y="17076"/>
                    </a:cubicBezTo>
                    <a:cubicBezTo>
                      <a:pt x="6892" y="19934"/>
                      <a:pt x="7844" y="22696"/>
                      <a:pt x="9750" y="24887"/>
                    </a:cubicBezTo>
                    <a:lnTo>
                      <a:pt x="15179" y="31078"/>
                    </a:lnTo>
                    <a:cubicBezTo>
                      <a:pt x="16036" y="32126"/>
                      <a:pt x="17655" y="32221"/>
                      <a:pt x="18703" y="31269"/>
                    </a:cubicBezTo>
                    <a:lnTo>
                      <a:pt x="31086" y="20410"/>
                    </a:lnTo>
                    <a:lnTo>
                      <a:pt x="31086" y="20410"/>
                    </a:lnTo>
                    <a:cubicBezTo>
                      <a:pt x="32133" y="19457"/>
                      <a:pt x="32228" y="17933"/>
                      <a:pt x="31276" y="16886"/>
                    </a:cubicBezTo>
                    <a:lnTo>
                      <a:pt x="25847" y="10695"/>
                    </a:lnTo>
                    <a:cubicBezTo>
                      <a:pt x="23751" y="8313"/>
                      <a:pt x="20799" y="7075"/>
                      <a:pt x="17751" y="70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5593;p49">
                <a:extLst>
                  <a:ext uri="{FF2B5EF4-FFF2-40B4-BE49-F238E27FC236}">
                    <a16:creationId xmlns:a16="http://schemas.microsoft.com/office/drawing/2014/main" id="{AAEB8D09-D058-764C-7B2D-B5D14EDE2795}"/>
                  </a:ext>
                </a:extLst>
              </p:cNvPr>
              <p:cNvSpPr/>
              <p:nvPr/>
            </p:nvSpPr>
            <p:spPr>
              <a:xfrm>
                <a:off x="7735662" y="2799183"/>
                <a:ext cx="25616" cy="36884"/>
              </a:xfrm>
              <a:custGeom>
                <a:avLst/>
                <a:gdLst/>
                <a:ahLst/>
                <a:cxnLst/>
                <a:rect l="l" t="t" r="r" b="b"/>
                <a:pathLst>
                  <a:path w="25616" h="36884" extrusionOk="0">
                    <a:moveTo>
                      <a:pt x="12925" y="36884"/>
                    </a:moveTo>
                    <a:cubicBezTo>
                      <a:pt x="9020" y="36884"/>
                      <a:pt x="5401" y="34503"/>
                      <a:pt x="3972" y="30693"/>
                    </a:cubicBezTo>
                    <a:lnTo>
                      <a:pt x="1114" y="22978"/>
                    </a:lnTo>
                    <a:cubicBezTo>
                      <a:pt x="-2315" y="13834"/>
                      <a:pt x="2448" y="3642"/>
                      <a:pt x="11592" y="213"/>
                    </a:cubicBezTo>
                    <a:cubicBezTo>
                      <a:pt x="13401" y="-454"/>
                      <a:pt x="15402" y="499"/>
                      <a:pt x="16069" y="2309"/>
                    </a:cubicBezTo>
                    <a:cubicBezTo>
                      <a:pt x="16735" y="4118"/>
                      <a:pt x="15783" y="6119"/>
                      <a:pt x="13973" y="6785"/>
                    </a:cubicBezTo>
                    <a:cubicBezTo>
                      <a:pt x="8449" y="8881"/>
                      <a:pt x="5591" y="15072"/>
                      <a:pt x="7687" y="20597"/>
                    </a:cubicBezTo>
                    <a:lnTo>
                      <a:pt x="10544" y="28312"/>
                    </a:lnTo>
                    <a:cubicBezTo>
                      <a:pt x="11020" y="29645"/>
                      <a:pt x="12544" y="30312"/>
                      <a:pt x="13783" y="29741"/>
                    </a:cubicBezTo>
                    <a:lnTo>
                      <a:pt x="20926" y="27074"/>
                    </a:lnTo>
                    <a:cubicBezTo>
                      <a:pt x="22736" y="26407"/>
                      <a:pt x="24736" y="27359"/>
                      <a:pt x="25403" y="29169"/>
                    </a:cubicBezTo>
                    <a:cubicBezTo>
                      <a:pt x="26070" y="30979"/>
                      <a:pt x="25117" y="32979"/>
                      <a:pt x="23308" y="33646"/>
                    </a:cubicBezTo>
                    <a:lnTo>
                      <a:pt x="16164" y="36313"/>
                    </a:lnTo>
                    <a:cubicBezTo>
                      <a:pt x="15116" y="36694"/>
                      <a:pt x="13973" y="36884"/>
                      <a:pt x="12830" y="368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5594;p49">
                <a:extLst>
                  <a:ext uri="{FF2B5EF4-FFF2-40B4-BE49-F238E27FC236}">
                    <a16:creationId xmlns:a16="http://schemas.microsoft.com/office/drawing/2014/main" id="{368C68D5-5E40-5C39-57FF-1CBB8F62F24E}"/>
                  </a:ext>
                </a:extLst>
              </p:cNvPr>
              <p:cNvSpPr/>
              <p:nvPr/>
            </p:nvSpPr>
            <p:spPr>
              <a:xfrm>
                <a:off x="8286875" y="2280536"/>
                <a:ext cx="150354" cy="110700"/>
              </a:xfrm>
              <a:custGeom>
                <a:avLst/>
                <a:gdLst/>
                <a:ahLst/>
                <a:cxnLst/>
                <a:rect l="l" t="t" r="r" b="b"/>
                <a:pathLst>
                  <a:path w="150354" h="110700" extrusionOk="0">
                    <a:moveTo>
                      <a:pt x="145226" y="510"/>
                    </a:moveTo>
                    <a:cubicBezTo>
                      <a:pt x="106649" y="22608"/>
                      <a:pt x="68073" y="44611"/>
                      <a:pt x="29592" y="66804"/>
                    </a:cubicBezTo>
                    <a:cubicBezTo>
                      <a:pt x="13971" y="75853"/>
                      <a:pt x="-8508" y="88045"/>
                      <a:pt x="3303" y="109000"/>
                    </a:cubicBezTo>
                    <a:cubicBezTo>
                      <a:pt x="5494" y="112905"/>
                      <a:pt x="11590" y="109381"/>
                      <a:pt x="9304" y="105476"/>
                    </a:cubicBezTo>
                    <a:cubicBezTo>
                      <a:pt x="5589" y="98904"/>
                      <a:pt x="19876" y="81663"/>
                      <a:pt x="24829" y="77568"/>
                    </a:cubicBezTo>
                    <a:cubicBezTo>
                      <a:pt x="29497" y="73758"/>
                      <a:pt x="36164" y="71091"/>
                      <a:pt x="41308" y="68138"/>
                    </a:cubicBezTo>
                    <a:cubicBezTo>
                      <a:pt x="53691" y="60994"/>
                      <a:pt x="66073" y="53946"/>
                      <a:pt x="78455" y="46802"/>
                    </a:cubicBezTo>
                    <a:cubicBezTo>
                      <a:pt x="101887" y="33372"/>
                      <a:pt x="125223" y="19941"/>
                      <a:pt x="148654" y="6511"/>
                    </a:cubicBezTo>
                    <a:cubicBezTo>
                      <a:pt x="152560" y="4225"/>
                      <a:pt x="149035" y="-1776"/>
                      <a:pt x="145130" y="510"/>
                    </a:cubicBezTo>
                    <a:lnTo>
                      <a:pt x="145130" y="5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1330471"/>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r>
              <a:rPr lang="vi-VN" sz="2000" b="1" kern="1200" dirty="0">
                <a:solidFill>
                  <a:srgbClr val="000000"/>
                </a:solidFill>
                <a:latin typeface="Arial" panose="020B0604020202020204" pitchFamily="34" charset="0"/>
                <a:cs typeface="Arial" panose="020B0604020202020204" pitchFamily="34" charset="0"/>
              </a:rPr>
              <a:t>Câu 1:</a:t>
            </a:r>
            <a:r>
              <a:rPr lang="en-US" sz="2000" b="1" kern="1200" dirty="0">
                <a:solidFill>
                  <a:srgbClr val="000000"/>
                </a:solidFill>
                <a:latin typeface="Arial" panose="020B0604020202020204" pitchFamily="34" charset="0"/>
                <a:cs typeface="Arial" panose="020B0604020202020204" pitchFamily="34" charset="0"/>
              </a:rPr>
              <a:t> </a:t>
            </a:r>
            <a:r>
              <a:rPr lang="vi-VN" sz="2000" dirty="0">
                <a:solidFill>
                  <a:srgbClr val="000000"/>
                </a:solidFill>
              </a:rPr>
              <a:t>Loại đồng hồ nào sau đây được gắn bộ xử lí thông tin?</a:t>
            </a:r>
          </a:p>
        </p:txBody>
      </p:sp>
      <p:sp>
        <p:nvSpPr>
          <p:cNvPr id="5" name="Rectangle: Rounded Corners 4"/>
          <p:cNvSpPr/>
          <p:nvPr/>
        </p:nvSpPr>
        <p:spPr>
          <a:xfrm>
            <a:off x="322974" y="2223987"/>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solidFill>
                  <a:srgbClr val="000000"/>
                </a:solidFill>
              </a:rPr>
              <a:t>A. Đồng hồ quả lắc, chạy bằng dây cót.</a:t>
            </a:r>
          </a:p>
        </p:txBody>
      </p:sp>
      <p:sp>
        <p:nvSpPr>
          <p:cNvPr id="6" name="Rectangle: Rounded Corners 5"/>
          <p:cNvSpPr/>
          <p:nvPr/>
        </p:nvSpPr>
        <p:spPr>
          <a:xfrm>
            <a:off x="322973" y="3630305"/>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lnSpc>
                <a:spcPct val="150000"/>
              </a:lnSpc>
            </a:pPr>
            <a:r>
              <a:rPr lang="vi-VN" sz="2000" dirty="0">
                <a:solidFill>
                  <a:srgbClr val="000000"/>
                </a:solidFill>
              </a:rPr>
              <a:t>B. Đồng hồ đeo tay không dùng pin.</a:t>
            </a:r>
          </a:p>
        </p:txBody>
      </p:sp>
      <p:sp>
        <p:nvSpPr>
          <p:cNvPr id="9" name="Rectangle: Rounded Corners 8"/>
          <p:cNvSpPr/>
          <p:nvPr/>
        </p:nvSpPr>
        <p:spPr>
          <a:xfrm>
            <a:off x="4820717" y="2223987"/>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rgbClr val="000000"/>
                </a:solidFill>
              </a:rPr>
              <a:t>C. Đồng hồ thông minh.</a:t>
            </a:r>
          </a:p>
        </p:txBody>
      </p:sp>
      <p:sp>
        <p:nvSpPr>
          <p:cNvPr id="10" name="Rectangle: Rounded Corners 9"/>
          <p:cNvSpPr/>
          <p:nvPr/>
        </p:nvSpPr>
        <p:spPr>
          <a:xfrm>
            <a:off x="4820716" y="3630305"/>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rgbClr val="000000"/>
                </a:solidFill>
              </a:rPr>
              <a:t>D. Đồng hồ quartz (thạch anh).</a:t>
            </a:r>
          </a:p>
        </p:txBody>
      </p:sp>
      <p:sp>
        <p:nvSpPr>
          <p:cNvPr id="12" name="Rectangle: Rounded Corners 11"/>
          <p:cNvSpPr/>
          <p:nvPr/>
        </p:nvSpPr>
        <p:spPr>
          <a:xfrm>
            <a:off x="4820716" y="2223987"/>
            <a:ext cx="4000310"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000" dirty="0">
                <a:solidFill>
                  <a:srgbClr val="000000"/>
                </a:solidFill>
              </a:rPr>
              <a:t>C. Đồng hồ thông minh.</a:t>
            </a:r>
          </a:p>
        </p:txBody>
      </p:sp>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1330471"/>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r>
              <a:rPr lang="vi-VN" sz="2000" b="1" dirty="0">
                <a:solidFill>
                  <a:srgbClr val="000000"/>
                </a:solidFill>
                <a:latin typeface="Arial" panose="020B0604020202020204" pitchFamily="34" charset="0"/>
                <a:cs typeface="Arial" panose="020B0604020202020204" pitchFamily="34" charset="0"/>
              </a:rPr>
              <a:t>Câu 2. </a:t>
            </a:r>
            <a:r>
              <a:rPr lang="vi-VN" sz="2000" dirty="0">
                <a:solidFill>
                  <a:srgbClr val="000000"/>
                </a:solidFill>
                <a:latin typeface="Arial" panose="020B0604020202020204" pitchFamily="34" charset="0"/>
                <a:cs typeface="Arial" panose="020B0604020202020204" pitchFamily="34" charset="0"/>
              </a:rPr>
              <a:t>Thiết bị nào sau đây </a:t>
            </a:r>
            <a:r>
              <a:rPr lang="vi-VN" sz="2000" b="1" dirty="0">
                <a:solidFill>
                  <a:srgbClr val="000000"/>
                </a:solidFill>
                <a:latin typeface="Arial" panose="020B0604020202020204" pitchFamily="34" charset="0"/>
                <a:cs typeface="Arial" panose="020B0604020202020204" pitchFamily="34" charset="0"/>
              </a:rPr>
              <a:t>không</a:t>
            </a:r>
            <a:r>
              <a:rPr lang="vi-VN" sz="2000" dirty="0">
                <a:solidFill>
                  <a:srgbClr val="000000"/>
                </a:solidFill>
                <a:latin typeface="Arial" panose="020B0604020202020204" pitchFamily="34" charset="0"/>
                <a:cs typeface="Arial" panose="020B0604020202020204" pitchFamily="34" charset="0"/>
              </a:rPr>
              <a:t> được gắn bộ xử lí thông tin?</a:t>
            </a:r>
          </a:p>
        </p:txBody>
      </p:sp>
      <p:sp>
        <p:nvSpPr>
          <p:cNvPr id="5" name="Rectangle: Rounded Corners 4"/>
          <p:cNvSpPr/>
          <p:nvPr/>
        </p:nvSpPr>
        <p:spPr>
          <a:xfrm>
            <a:off x="322974" y="2223987"/>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rgbClr val="000000"/>
                </a:solidFill>
                <a:latin typeface="Arial" panose="020B0604020202020204" pitchFamily="34" charset="0"/>
                <a:cs typeface="Arial" panose="020B0604020202020204" pitchFamily="34" charset="0"/>
              </a:rPr>
              <a:t>A. Máy giặt.</a:t>
            </a:r>
          </a:p>
        </p:txBody>
      </p:sp>
      <p:sp>
        <p:nvSpPr>
          <p:cNvPr id="6" name="Rectangle: Rounded Corners 5"/>
          <p:cNvSpPr/>
          <p:nvPr/>
        </p:nvSpPr>
        <p:spPr>
          <a:xfrm>
            <a:off x="322973" y="3630305"/>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2000" dirty="0">
                <a:solidFill>
                  <a:srgbClr val="000000"/>
                </a:solidFill>
                <a:latin typeface="Arial" panose="020B0604020202020204" pitchFamily="34" charset="0"/>
                <a:cs typeface="Arial" panose="020B0604020202020204" pitchFamily="34" charset="0"/>
              </a:rPr>
              <a:t>B. Máy rửa bát.</a:t>
            </a:r>
          </a:p>
        </p:txBody>
      </p:sp>
      <p:sp>
        <p:nvSpPr>
          <p:cNvPr id="9" name="Rectangle: Rounded Corners 8"/>
          <p:cNvSpPr/>
          <p:nvPr/>
        </p:nvSpPr>
        <p:spPr>
          <a:xfrm>
            <a:off x="4820717" y="2223987"/>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rgbClr val="000000"/>
                </a:solidFill>
                <a:latin typeface="Arial" panose="020B0604020202020204" pitchFamily="34" charset="0"/>
                <a:cs typeface="Arial" panose="020B0604020202020204" pitchFamily="34" charset="0"/>
              </a:rPr>
              <a:t>C. Robot hút bụi.</a:t>
            </a:r>
          </a:p>
        </p:txBody>
      </p:sp>
      <p:sp>
        <p:nvSpPr>
          <p:cNvPr id="10" name="Rectangle: Rounded Corners 9"/>
          <p:cNvSpPr/>
          <p:nvPr/>
        </p:nvSpPr>
        <p:spPr>
          <a:xfrm>
            <a:off x="4820716" y="3630305"/>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rgbClr val="000000"/>
                </a:solidFill>
                <a:latin typeface="Arial" panose="020B0604020202020204" pitchFamily="34" charset="0"/>
                <a:cs typeface="Arial" panose="020B0604020202020204" pitchFamily="34" charset="0"/>
              </a:rPr>
              <a:t>D. Máy khoan cầm tay.</a:t>
            </a:r>
          </a:p>
        </p:txBody>
      </p:sp>
      <p:sp>
        <p:nvSpPr>
          <p:cNvPr id="12" name="Rectangle: Rounded Corners 11"/>
          <p:cNvSpPr/>
          <p:nvPr/>
        </p:nvSpPr>
        <p:spPr>
          <a:xfrm>
            <a:off x="4820716" y="3630305"/>
            <a:ext cx="4000310"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000" dirty="0">
                <a:solidFill>
                  <a:srgbClr val="000000"/>
                </a:solidFill>
                <a:cs typeface="Arial" panose="020B0604020202020204" pitchFamily="34" charset="0"/>
              </a:rPr>
              <a:t>D. Máy khoan cầm tay.</a:t>
            </a:r>
          </a:p>
        </p:txBody>
      </p:sp>
    </p:spTree>
    <p:custDataLst>
      <p:tags r:id="rId1"/>
    </p:custDataLst>
    <p:extLst>
      <p:ext uri="{BB962C8B-B14F-4D97-AF65-F5344CB8AC3E}">
        <p14:creationId xmlns:p14="http://schemas.microsoft.com/office/powerpoint/2010/main" val="1521708084"/>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270407"/>
            <a:ext cx="8498052" cy="1330471"/>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000" b="1" dirty="0">
                <a:solidFill>
                  <a:srgbClr val="000000"/>
                </a:solidFill>
                <a:latin typeface="Arial" panose="020B0604020202020204" pitchFamily="34" charset="0"/>
                <a:cs typeface="Arial" panose="020B0604020202020204" pitchFamily="34" charset="0"/>
              </a:rPr>
              <a:t>Câu 3.</a:t>
            </a:r>
            <a:r>
              <a:rPr lang="vi-VN" sz="2000" dirty="0">
                <a:solidFill>
                  <a:srgbClr val="000000"/>
                </a:solidFill>
                <a:latin typeface="Arial" panose="020B0604020202020204" pitchFamily="34" charset="0"/>
                <a:cs typeface="Arial" panose="020B0604020202020204" pitchFamily="34" charset="0"/>
              </a:rPr>
              <a:t> Biện pháp để hạn chế tác động tiêu cực của </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công nghệ thông tin đến sức khoẻ thể chất của con người là</a:t>
            </a:r>
          </a:p>
        </p:txBody>
      </p:sp>
      <p:sp>
        <p:nvSpPr>
          <p:cNvPr id="5" name="Rectangle: Rounded Corners 4"/>
          <p:cNvSpPr/>
          <p:nvPr/>
        </p:nvSpPr>
        <p:spPr>
          <a:xfrm>
            <a:off x="322974" y="1950356"/>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solidFill>
                  <a:srgbClr val="000000"/>
                </a:solidFill>
                <a:latin typeface="Arial" panose="020B0604020202020204" pitchFamily="34" charset="0"/>
                <a:cs typeface="Arial" panose="020B0604020202020204" pitchFamily="34" charset="0"/>
              </a:rPr>
              <a:t>A. cẩn trọng khi chia sẻ thông tin trên Internet và mạng xã hội.</a:t>
            </a:r>
          </a:p>
        </p:txBody>
      </p:sp>
      <p:sp>
        <p:nvSpPr>
          <p:cNvPr id="6" name="Rectangle: Rounded Corners 5"/>
          <p:cNvSpPr/>
          <p:nvPr/>
        </p:nvSpPr>
        <p:spPr>
          <a:xfrm>
            <a:off x="322973" y="3343702"/>
            <a:ext cx="4000310" cy="1330471"/>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36000" rtlCol="0" anchor="ctr"/>
          <a:lstStyle/>
          <a:p>
            <a:pPr algn="just">
              <a:lnSpc>
                <a:spcPct val="150000"/>
              </a:lnSpc>
            </a:pPr>
            <a:r>
              <a:rPr lang="vi-VN" sz="1800" dirty="0">
                <a:solidFill>
                  <a:srgbClr val="000000"/>
                </a:solidFill>
                <a:latin typeface="Arial" panose="020B0604020202020204" pitchFamily="34" charset="0"/>
                <a:cs typeface="Arial" panose="020B0604020202020204" pitchFamily="34" charset="0"/>
              </a:rPr>
              <a:t>B. rèn luyện các kỹ năng tìm kiếm và đánh giá độ tin cậy của các thông tin nhận được.</a:t>
            </a:r>
          </a:p>
        </p:txBody>
      </p:sp>
      <p:sp>
        <p:nvSpPr>
          <p:cNvPr id="9" name="Rectangle: Rounded Corners 8"/>
          <p:cNvSpPr/>
          <p:nvPr/>
        </p:nvSpPr>
        <p:spPr>
          <a:xfrm>
            <a:off x="4820717" y="1950356"/>
            <a:ext cx="4000310"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solidFill>
                  <a:srgbClr val="000000"/>
                </a:solidFill>
                <a:latin typeface="Arial" panose="020B0604020202020204" pitchFamily="34" charset="0"/>
                <a:cs typeface="Arial" panose="020B0604020202020204" pitchFamily="34" charset="0"/>
              </a:rPr>
              <a:t>C. cập nhật các thông tin về tiến bộ công nghệ.</a:t>
            </a:r>
          </a:p>
        </p:txBody>
      </p:sp>
      <p:sp>
        <p:nvSpPr>
          <p:cNvPr id="10" name="Rectangle: Rounded Corners 9"/>
          <p:cNvSpPr/>
          <p:nvPr/>
        </p:nvSpPr>
        <p:spPr>
          <a:xfrm>
            <a:off x="4820716" y="3343702"/>
            <a:ext cx="4000310" cy="1330471"/>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800" dirty="0">
                <a:solidFill>
                  <a:srgbClr val="000000"/>
                </a:solidFill>
                <a:latin typeface="Arial" panose="020B0604020202020204" pitchFamily="34" charset="0"/>
                <a:cs typeface="Arial" panose="020B0604020202020204" pitchFamily="34" charset="0"/>
              </a:rPr>
              <a:t>D. dành thời gian giao lưu với người thân, bạn bè, chơi thể thao, tham gia các hoạt động ngoại khoá, …</a:t>
            </a:r>
          </a:p>
        </p:txBody>
      </p:sp>
      <p:sp>
        <p:nvSpPr>
          <p:cNvPr id="12" name="Rectangle: Rounded Corners 11"/>
          <p:cNvSpPr/>
          <p:nvPr/>
        </p:nvSpPr>
        <p:spPr>
          <a:xfrm>
            <a:off x="4820716" y="3343702"/>
            <a:ext cx="4000310" cy="1330470"/>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just">
              <a:lnSpc>
                <a:spcPct val="150000"/>
              </a:lnSpc>
            </a:pPr>
            <a:r>
              <a:rPr lang="vi-VN" sz="1800" dirty="0">
                <a:solidFill>
                  <a:srgbClr val="000000"/>
                </a:solidFill>
                <a:cs typeface="Arial" panose="020B0604020202020204" pitchFamily="34" charset="0"/>
              </a:rPr>
              <a:t>D. dành thời gian giao lưu với người thân, bạn bè, chơi thể thao, tham gia các hoạt động ngoại khoá, …</a:t>
            </a:r>
          </a:p>
        </p:txBody>
      </p:sp>
    </p:spTree>
    <p:custDataLst>
      <p:tags r:id="rId1"/>
    </p:custDataLst>
    <p:extLst>
      <p:ext uri="{BB962C8B-B14F-4D97-AF65-F5344CB8AC3E}">
        <p14:creationId xmlns:p14="http://schemas.microsoft.com/office/powerpoint/2010/main" val="3819004527"/>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760705"/>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000" b="1" dirty="0">
                <a:solidFill>
                  <a:srgbClr val="000000"/>
                </a:solidFill>
                <a:latin typeface="Arial" panose="020B0604020202020204" pitchFamily="34" charset="0"/>
                <a:cs typeface="Arial" panose="020B0604020202020204" pitchFamily="34" charset="0"/>
              </a:rPr>
              <a:t>Câu 4.</a:t>
            </a:r>
            <a:r>
              <a:rPr lang="vi-VN" sz="2000" dirty="0">
                <a:solidFill>
                  <a:srgbClr val="000000"/>
                </a:solidFill>
                <a:latin typeface="Arial" panose="020B0604020202020204" pitchFamily="34" charset="0"/>
                <a:cs typeface="Arial" panose="020B0604020202020204" pitchFamily="34" charset="0"/>
              </a:rPr>
              <a:t> Phát biểu nào sau đây</a:t>
            </a:r>
            <a:r>
              <a:rPr lang="vi-VN" sz="2000" b="1" dirty="0">
                <a:solidFill>
                  <a:srgbClr val="000000"/>
                </a:solidFill>
                <a:latin typeface="Arial" panose="020B0604020202020204" pitchFamily="34" charset="0"/>
                <a:cs typeface="Arial" panose="020B0604020202020204" pitchFamily="34" charset="0"/>
              </a:rPr>
              <a:t> sai</a:t>
            </a:r>
            <a:r>
              <a:rPr lang="vi-VN" sz="2000" dirty="0">
                <a:solidFill>
                  <a:srgbClr val="000000"/>
                </a:solidFill>
                <a:latin typeface="Arial" panose="020B0604020202020204" pitchFamily="34" charset="0"/>
                <a:cs typeface="Arial" panose="020B0604020202020204" pitchFamily="34" charset="0"/>
              </a:rPr>
              <a:t>?</a:t>
            </a:r>
          </a:p>
        </p:txBody>
      </p:sp>
      <p:sp>
        <p:nvSpPr>
          <p:cNvPr id="5" name="Rectangle: Rounded Corners 4"/>
          <p:cNvSpPr/>
          <p:nvPr/>
        </p:nvSpPr>
        <p:spPr>
          <a:xfrm>
            <a:off x="322974" y="1623580"/>
            <a:ext cx="4000310" cy="1350402"/>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A. Máy tính được ứng dụng hiệu quả trong nhiều lĩnh vực của </a:t>
            </a:r>
          </a:p>
          <a:p>
            <a:pPr algn="ctr">
              <a:lnSpc>
                <a:spcPct val="150000"/>
              </a:lnSpc>
            </a:pPr>
            <a:r>
              <a:rPr lang="vi-VN" sz="1800" dirty="0">
                <a:solidFill>
                  <a:srgbClr val="000000"/>
                </a:solidFill>
                <a:latin typeface="Arial" panose="020B0604020202020204" pitchFamily="34" charset="0"/>
                <a:cs typeface="Arial" panose="020B0604020202020204" pitchFamily="34" charset="0"/>
              </a:rPr>
              <a:t>khoa học kĩ thuật và đời sống.</a:t>
            </a:r>
          </a:p>
        </p:txBody>
      </p:sp>
      <p:sp>
        <p:nvSpPr>
          <p:cNvPr id="6" name="Rectangle: Rounded Corners 5"/>
          <p:cNvSpPr/>
          <p:nvPr/>
        </p:nvSpPr>
        <p:spPr>
          <a:xfrm>
            <a:off x="322973" y="3323772"/>
            <a:ext cx="4000310" cy="1350402"/>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B. Nhiều dữ liệu hiện có trên Internet là miễn phí.</a:t>
            </a:r>
          </a:p>
        </p:txBody>
      </p:sp>
      <p:sp>
        <p:nvSpPr>
          <p:cNvPr id="9" name="Rectangle: Rounded Corners 8"/>
          <p:cNvSpPr/>
          <p:nvPr/>
        </p:nvSpPr>
        <p:spPr>
          <a:xfrm>
            <a:off x="4820717" y="1623580"/>
            <a:ext cx="4000310" cy="1350402"/>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C. Công nghệ thông tin có tác động tiêu cực đến con người và xã hội nhiều hơn so với tác động tích cực.</a:t>
            </a:r>
          </a:p>
        </p:txBody>
      </p:sp>
      <p:sp>
        <p:nvSpPr>
          <p:cNvPr id="10" name="Rectangle: Rounded Corners 9"/>
          <p:cNvSpPr/>
          <p:nvPr/>
        </p:nvSpPr>
        <p:spPr>
          <a:xfrm>
            <a:off x="4820716" y="3323772"/>
            <a:ext cx="4000310" cy="1350402"/>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D. Cần sử dụng công nghệ thông tin đúng cách để tránh những tác động tiêu cực đến cuộc sống.</a:t>
            </a:r>
          </a:p>
        </p:txBody>
      </p:sp>
      <p:sp>
        <p:nvSpPr>
          <p:cNvPr id="12" name="Rectangle: Rounded Corners 11"/>
          <p:cNvSpPr/>
          <p:nvPr/>
        </p:nvSpPr>
        <p:spPr>
          <a:xfrm>
            <a:off x="4820716" y="1623579"/>
            <a:ext cx="4000310" cy="1350401"/>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lnSpc>
                <a:spcPct val="150000"/>
              </a:lnSpc>
            </a:pPr>
            <a:r>
              <a:rPr lang="vi-VN" sz="1800" dirty="0">
                <a:solidFill>
                  <a:srgbClr val="000000"/>
                </a:solidFill>
                <a:cs typeface="Arial" panose="020B0604020202020204" pitchFamily="34" charset="0"/>
              </a:rPr>
              <a:t>C. Công nghệ thông tin có tác động tiêu cực đến con người và xã hội nhiều hơn so với tác động tích cực.</a:t>
            </a:r>
          </a:p>
        </p:txBody>
      </p:sp>
    </p:spTree>
    <p:custDataLst>
      <p:tags r:id="rId1"/>
    </p:custDataLst>
    <p:extLst>
      <p:ext uri="{BB962C8B-B14F-4D97-AF65-F5344CB8AC3E}">
        <p14:creationId xmlns:p14="http://schemas.microsoft.com/office/powerpoint/2010/main" val="62831399"/>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272539"/>
            <a:ext cx="8498052" cy="731677"/>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000" b="1" dirty="0">
                <a:solidFill>
                  <a:srgbClr val="000000"/>
                </a:solidFill>
              </a:rPr>
              <a:t>Câu 5.</a:t>
            </a:r>
            <a:r>
              <a:rPr lang="vi-VN" sz="2000" dirty="0">
                <a:solidFill>
                  <a:srgbClr val="000000"/>
                </a:solidFill>
              </a:rPr>
              <a:t> Trong y tế, máy tính giúp chẩn đoán hình ảnh như thế nào?</a:t>
            </a:r>
          </a:p>
        </p:txBody>
      </p:sp>
      <p:sp>
        <p:nvSpPr>
          <p:cNvPr id="5" name="Rectangle: Rounded Corners 4"/>
          <p:cNvSpPr/>
          <p:nvPr/>
        </p:nvSpPr>
        <p:spPr>
          <a:xfrm>
            <a:off x="322974" y="1211943"/>
            <a:ext cx="4147426" cy="1838786"/>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600" dirty="0">
                <a:solidFill>
                  <a:srgbClr val="000000"/>
                </a:solidFill>
              </a:rPr>
              <a:t>A. Dựa trên hình ảnh hai chiều, bộ xử lí của máy thực hiện các phép xử lí ảnh số để dựng thành một bức ảnh trong không gian ba chiều giúp bác sĩ chẩn đoán bệnh chính xác hơn.</a:t>
            </a:r>
          </a:p>
        </p:txBody>
      </p:sp>
      <p:sp>
        <p:nvSpPr>
          <p:cNvPr id="6" name="Rectangle: Rounded Corners 5"/>
          <p:cNvSpPr/>
          <p:nvPr/>
        </p:nvSpPr>
        <p:spPr>
          <a:xfrm>
            <a:off x="322973" y="3272970"/>
            <a:ext cx="4147426" cy="1547423"/>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600" dirty="0">
                <a:solidFill>
                  <a:srgbClr val="000000"/>
                </a:solidFill>
              </a:rPr>
              <a:t>B. Dựa trên hình ảnh chụp cộng hưởng từ hạt nhân, bác sĩ xác định được một số bệnh lí ở sọ não.</a:t>
            </a:r>
          </a:p>
        </p:txBody>
      </p:sp>
      <p:sp>
        <p:nvSpPr>
          <p:cNvPr id="9" name="Rectangle: Rounded Corners 8"/>
          <p:cNvSpPr/>
          <p:nvPr/>
        </p:nvSpPr>
        <p:spPr>
          <a:xfrm>
            <a:off x="4673603" y="1211943"/>
            <a:ext cx="4147426" cy="1838786"/>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600" dirty="0">
                <a:solidFill>
                  <a:srgbClr val="000000"/>
                </a:solidFill>
              </a:rPr>
              <a:t>C. Dựa trên hình ảnh chụp cắt lớp, bác sĩ xác định chính xác hơn các hình thái và các khối bất thường trong cơ thể.</a:t>
            </a:r>
          </a:p>
        </p:txBody>
      </p:sp>
      <p:sp>
        <p:nvSpPr>
          <p:cNvPr id="10" name="Rectangle: Rounded Corners 9"/>
          <p:cNvSpPr/>
          <p:nvPr/>
        </p:nvSpPr>
        <p:spPr>
          <a:xfrm>
            <a:off x="4673602" y="3272970"/>
            <a:ext cx="4147426" cy="1547423"/>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1600" dirty="0">
                <a:solidFill>
                  <a:srgbClr val="000000"/>
                </a:solidFill>
              </a:rPr>
              <a:t>D. Dựa trên hình ảnh X-quang, bác sĩ có thể xác định cấu trúc, kích thước các buồng tim, van tim và các mạch máu lớn.</a:t>
            </a:r>
          </a:p>
        </p:txBody>
      </p:sp>
      <p:sp>
        <p:nvSpPr>
          <p:cNvPr id="12" name="Rectangle: Rounded Corners 11"/>
          <p:cNvSpPr/>
          <p:nvPr/>
        </p:nvSpPr>
        <p:spPr>
          <a:xfrm>
            <a:off x="322970" y="1211943"/>
            <a:ext cx="4147425" cy="1838786"/>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just">
              <a:lnSpc>
                <a:spcPct val="150000"/>
              </a:lnSpc>
            </a:pPr>
            <a:r>
              <a:rPr lang="vi-VN" sz="1600" dirty="0">
                <a:solidFill>
                  <a:srgbClr val="000000"/>
                </a:solidFill>
              </a:rPr>
              <a:t>A. Dựa trên hình ảnh hai chiều, bộ xử lí của máy thực hiện các phép xử lí ảnh số để dựng thành một bức ảnh trong không gian ba chiều giúp bác sĩ chẩn đoán bệnh chính xác hơn.</a:t>
            </a:r>
          </a:p>
        </p:txBody>
      </p:sp>
    </p:spTree>
    <p:custDataLst>
      <p:tags r:id="rId1"/>
    </p:custDataLst>
    <p:extLst>
      <p:ext uri="{BB962C8B-B14F-4D97-AF65-F5344CB8AC3E}">
        <p14:creationId xmlns:p14="http://schemas.microsoft.com/office/powerpoint/2010/main" val="2388543077"/>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2379048"/>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just">
              <a:lnSpc>
                <a:spcPct val="150000"/>
              </a:lnSpc>
            </a:pPr>
            <a:r>
              <a:rPr lang="vi-VN" sz="1800" b="1" dirty="0">
                <a:solidFill>
                  <a:srgbClr val="000000"/>
                </a:solidFill>
                <a:latin typeface="Arial" panose="020B0604020202020204" pitchFamily="34" charset="0"/>
                <a:cs typeface="Arial" panose="020B0604020202020204" pitchFamily="34" charset="0"/>
              </a:rPr>
              <a:t>Câu 6.</a:t>
            </a:r>
            <a:r>
              <a:rPr lang="vi-VN" sz="1800" dirty="0">
                <a:solidFill>
                  <a:srgbClr val="000000"/>
                </a:solidFill>
                <a:latin typeface="Arial" panose="020B0604020202020204" pitchFamily="34" charset="0"/>
                <a:cs typeface="Arial" panose="020B0604020202020204" pitchFamily="34" charset="0"/>
              </a:rPr>
              <a:t> </a:t>
            </a:r>
            <a:r>
              <a:rPr lang="vi-VN" sz="1800" i="1" dirty="0">
                <a:solidFill>
                  <a:srgbClr val="000000"/>
                </a:solidFill>
                <a:latin typeface="Arial" panose="020B0604020202020204" pitchFamily="34" charset="0"/>
                <a:cs typeface="Arial" panose="020B0604020202020204" pitchFamily="34" charset="0"/>
              </a:rPr>
              <a:t>“Não của chúng ta hoạt động ít dần vì sự xuất hiện của công nghệ cao”</a:t>
            </a:r>
            <a:r>
              <a:rPr lang="vi-VN" sz="1800" dirty="0">
                <a:solidFill>
                  <a:srgbClr val="000000"/>
                </a:solidFill>
                <a:latin typeface="Arial" panose="020B0604020202020204" pitchFamily="34" charset="0"/>
                <a:cs typeface="Arial" panose="020B0604020202020204" pitchFamily="34" charset="0"/>
              </a:rPr>
              <a:t>, nhà thần kinh học Michael Merzenich cho biết trong cuốn sách “The Shallows: What The Internet Is Doing To Our Brains”, cảnh báo tác động của công nghệ đối với trí thông minh của con người, nguy hiểm tới mức không tưởng. Vậy theo em, công nghệ thông tin tác động lên não của chúng ta như thế nào?</a:t>
            </a:r>
          </a:p>
        </p:txBody>
      </p:sp>
      <p:sp>
        <p:nvSpPr>
          <p:cNvPr id="5" name="Rectangle: Rounded Corners 4"/>
          <p:cNvSpPr/>
          <p:nvPr/>
        </p:nvSpPr>
        <p:spPr>
          <a:xfrm>
            <a:off x="322974" y="3187659"/>
            <a:ext cx="3262055" cy="604484"/>
          </a:xfrm>
          <a:prstGeom prst="roundRect">
            <a:avLst>
              <a:gd name="adj" fmla="val 34675"/>
            </a:avLst>
          </a:prstGeom>
          <a:solidFill>
            <a:schemeClr val="bg2"/>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1800" dirty="0">
                <a:solidFill>
                  <a:srgbClr val="000000"/>
                </a:solidFill>
                <a:latin typeface="Arial" panose="020B0604020202020204" pitchFamily="34" charset="0"/>
                <a:cs typeface="Arial" panose="020B0604020202020204" pitchFamily="34" charset="0"/>
              </a:rPr>
              <a:t>A. Đạo đức suy giảm.</a:t>
            </a:r>
          </a:p>
        </p:txBody>
      </p:sp>
      <p:sp>
        <p:nvSpPr>
          <p:cNvPr id="6" name="Rectangle: Rounded Corners 5"/>
          <p:cNvSpPr/>
          <p:nvPr/>
        </p:nvSpPr>
        <p:spPr>
          <a:xfrm>
            <a:off x="322973" y="4069689"/>
            <a:ext cx="3262055" cy="604484"/>
          </a:xfrm>
          <a:prstGeom prst="roundRect">
            <a:avLst>
              <a:gd name="adj" fmla="val 31074"/>
            </a:avLst>
          </a:prstGeom>
          <a:solidFill>
            <a:schemeClr val="bg2"/>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1800" dirty="0">
                <a:solidFill>
                  <a:srgbClr val="000000"/>
                </a:solidFill>
                <a:latin typeface="Arial" panose="020B0604020202020204" pitchFamily="34" charset="0"/>
                <a:cs typeface="Arial" panose="020B0604020202020204" pitchFamily="34" charset="0"/>
              </a:rPr>
              <a:t>B. Tỉ lệ thất nghiệp tăng.</a:t>
            </a:r>
          </a:p>
        </p:txBody>
      </p:sp>
      <p:sp>
        <p:nvSpPr>
          <p:cNvPr id="9" name="Rectangle: Rounded Corners 8"/>
          <p:cNvSpPr/>
          <p:nvPr/>
        </p:nvSpPr>
        <p:spPr>
          <a:xfrm>
            <a:off x="4216400" y="3187659"/>
            <a:ext cx="4604627" cy="604484"/>
          </a:xfrm>
          <a:prstGeom prst="roundRect">
            <a:avLst>
              <a:gd name="adj" fmla="val 33475"/>
            </a:avLst>
          </a:prstGeom>
          <a:solidFill>
            <a:schemeClr val="bg2"/>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1800" dirty="0">
                <a:solidFill>
                  <a:srgbClr val="000000"/>
                </a:solidFill>
                <a:latin typeface="Arial" panose="020B0604020202020204" pitchFamily="34" charset="0"/>
                <a:cs typeface="Arial" panose="020B0604020202020204" pitchFamily="34" charset="0"/>
              </a:rPr>
              <a:t>C. Chênh lệch giàu nghèo ngày càng lớn.</a:t>
            </a:r>
          </a:p>
        </p:txBody>
      </p:sp>
      <p:sp>
        <p:nvSpPr>
          <p:cNvPr id="10" name="Rectangle: Rounded Corners 9"/>
          <p:cNvSpPr/>
          <p:nvPr/>
        </p:nvSpPr>
        <p:spPr>
          <a:xfrm>
            <a:off x="4216399" y="4069689"/>
            <a:ext cx="4604627" cy="604484"/>
          </a:xfrm>
          <a:prstGeom prst="roundRect">
            <a:avLst>
              <a:gd name="adj" fmla="val 34675"/>
            </a:avLst>
          </a:prstGeom>
          <a:solidFill>
            <a:schemeClr val="bg2"/>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1800" dirty="0">
                <a:solidFill>
                  <a:srgbClr val="000000"/>
                </a:solidFill>
                <a:latin typeface="Arial" panose="020B0604020202020204" pitchFamily="34" charset="0"/>
                <a:cs typeface="Arial" panose="020B0604020202020204" pitchFamily="34" charset="0"/>
              </a:rPr>
              <a:t>D. Giảm độ tập trung.</a:t>
            </a:r>
          </a:p>
        </p:txBody>
      </p:sp>
      <p:sp>
        <p:nvSpPr>
          <p:cNvPr id="12" name="Rectangle: Rounded Corners 11"/>
          <p:cNvSpPr/>
          <p:nvPr/>
        </p:nvSpPr>
        <p:spPr>
          <a:xfrm>
            <a:off x="4216399" y="4069688"/>
            <a:ext cx="4604626" cy="604484"/>
          </a:xfrm>
          <a:prstGeom prst="roundRect">
            <a:avLst>
              <a:gd name="adj" fmla="val 31074"/>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1800" dirty="0">
                <a:solidFill>
                  <a:srgbClr val="000000"/>
                </a:solidFill>
                <a:cs typeface="Arial" panose="020B0604020202020204" pitchFamily="34" charset="0"/>
              </a:rPr>
              <a:t>D. Giảm độ tập trung.</a:t>
            </a:r>
          </a:p>
        </p:txBody>
      </p:sp>
    </p:spTree>
    <p:custDataLst>
      <p:tags r:id="rId1"/>
    </p:custDataLst>
    <p:extLst>
      <p:ext uri="{BB962C8B-B14F-4D97-AF65-F5344CB8AC3E}">
        <p14:creationId xmlns:p14="http://schemas.microsoft.com/office/powerpoint/2010/main" val="3604608932"/>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22974" y="531066"/>
            <a:ext cx="8498052" cy="1330471"/>
          </a:xfrm>
          <a:prstGeom prst="roundRect">
            <a:avLst/>
          </a:prstGeom>
          <a:solidFill>
            <a:schemeClr val="accent2">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200" b="1" dirty="0">
                <a:solidFill>
                  <a:srgbClr val="000000"/>
                </a:solidFill>
              </a:rPr>
              <a:t>Câu 7.</a:t>
            </a:r>
            <a:r>
              <a:rPr lang="vi-VN" sz="2200" dirty="0">
                <a:solidFill>
                  <a:srgbClr val="000000"/>
                </a:solidFill>
              </a:rPr>
              <a:t> Máy tính </a:t>
            </a:r>
            <a:r>
              <a:rPr lang="vi-VN" sz="2200" b="1" dirty="0">
                <a:solidFill>
                  <a:srgbClr val="000000"/>
                </a:solidFill>
              </a:rPr>
              <a:t>không</a:t>
            </a:r>
            <a:r>
              <a:rPr lang="vi-VN" sz="2200" dirty="0">
                <a:solidFill>
                  <a:srgbClr val="000000"/>
                </a:solidFill>
              </a:rPr>
              <a:t> có khả năng nào sau đây? </a:t>
            </a:r>
          </a:p>
        </p:txBody>
      </p:sp>
      <p:sp>
        <p:nvSpPr>
          <p:cNvPr id="5" name="Rectangle: Rounded Corners 4"/>
          <p:cNvSpPr/>
          <p:nvPr/>
        </p:nvSpPr>
        <p:spPr>
          <a:xfrm>
            <a:off x="322973" y="2223986"/>
            <a:ext cx="5047313" cy="1057977"/>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solidFill>
                  <a:srgbClr val="000000"/>
                </a:solidFill>
                <a:latin typeface="Arial" panose="020B0604020202020204" pitchFamily="34" charset="0"/>
                <a:cs typeface="Arial" panose="020B0604020202020204" pitchFamily="34" charset="0"/>
              </a:rPr>
              <a:t>A. Kết nối toàn cầu với tốc độ cao.</a:t>
            </a:r>
          </a:p>
        </p:txBody>
      </p:sp>
      <p:sp>
        <p:nvSpPr>
          <p:cNvPr id="6" name="Rectangle: Rounded Corners 5"/>
          <p:cNvSpPr/>
          <p:nvPr/>
        </p:nvSpPr>
        <p:spPr>
          <a:xfrm>
            <a:off x="322972" y="3630305"/>
            <a:ext cx="5047313"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36000" rtlCol="0" anchor="ctr"/>
          <a:lstStyle/>
          <a:p>
            <a:pPr algn="ctr"/>
            <a:r>
              <a:rPr lang="vi-VN" sz="2200" dirty="0">
                <a:solidFill>
                  <a:srgbClr val="000000"/>
                </a:solidFill>
                <a:latin typeface="Arial" panose="020B0604020202020204" pitchFamily="34" charset="0"/>
                <a:cs typeface="Arial" panose="020B0604020202020204" pitchFamily="34" charset="0"/>
              </a:rPr>
              <a:t>B. Lưu trữ dữ liệu với dung lượng lớn.</a:t>
            </a:r>
          </a:p>
        </p:txBody>
      </p:sp>
      <p:sp>
        <p:nvSpPr>
          <p:cNvPr id="9" name="Rectangle: Rounded Corners 8"/>
          <p:cNvSpPr/>
          <p:nvPr/>
        </p:nvSpPr>
        <p:spPr>
          <a:xfrm>
            <a:off x="5769429" y="2223986"/>
            <a:ext cx="3051597" cy="1057977"/>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solidFill>
                  <a:srgbClr val="000000"/>
                </a:solidFill>
                <a:latin typeface="Arial" panose="020B0604020202020204" pitchFamily="34" charset="0"/>
                <a:cs typeface="Arial" panose="020B0604020202020204" pitchFamily="34" charset="0"/>
              </a:rPr>
              <a:t>C. Cảm thụ văn học.</a:t>
            </a:r>
          </a:p>
        </p:txBody>
      </p:sp>
      <p:sp>
        <p:nvSpPr>
          <p:cNvPr id="10" name="Rectangle: Rounded Corners 9"/>
          <p:cNvSpPr/>
          <p:nvPr/>
        </p:nvSpPr>
        <p:spPr>
          <a:xfrm>
            <a:off x="5769428" y="3630305"/>
            <a:ext cx="3051597" cy="1043868"/>
          </a:xfrm>
          <a:prstGeom prst="roundRect">
            <a:avLst/>
          </a:prstGeom>
          <a:solidFill>
            <a:schemeClr val="bg2"/>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200" dirty="0">
                <a:solidFill>
                  <a:srgbClr val="000000"/>
                </a:solidFill>
                <a:latin typeface="Arial" panose="020B0604020202020204" pitchFamily="34" charset="0"/>
                <a:cs typeface="Arial" panose="020B0604020202020204" pitchFamily="34" charset="0"/>
              </a:rPr>
              <a:t>D. Tính toán nhanh.</a:t>
            </a:r>
          </a:p>
        </p:txBody>
      </p:sp>
      <p:sp>
        <p:nvSpPr>
          <p:cNvPr id="12" name="Rectangle: Rounded Corners 11"/>
          <p:cNvSpPr/>
          <p:nvPr/>
        </p:nvSpPr>
        <p:spPr>
          <a:xfrm>
            <a:off x="5769428" y="2223986"/>
            <a:ext cx="3051597" cy="104386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200" dirty="0">
                <a:solidFill>
                  <a:srgbClr val="000000"/>
                </a:solidFill>
                <a:cs typeface="Arial" panose="020B0604020202020204" pitchFamily="34" charset="0"/>
              </a:rPr>
              <a:t>C. Cảm thụ văn học.</a:t>
            </a:r>
          </a:p>
        </p:txBody>
      </p:sp>
    </p:spTree>
    <p:custDataLst>
      <p:tags r:id="rId1"/>
    </p:custDataLst>
    <p:extLst>
      <p:ext uri="{BB962C8B-B14F-4D97-AF65-F5344CB8AC3E}">
        <p14:creationId xmlns:p14="http://schemas.microsoft.com/office/powerpoint/2010/main" val="4288149520"/>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43"/>
        <p:cNvGrpSpPr/>
        <p:nvPr/>
      </p:nvGrpSpPr>
      <p:grpSpPr>
        <a:xfrm>
          <a:off x="0" y="0"/>
          <a:ext cx="0" cy="0"/>
          <a:chOff x="0" y="0"/>
          <a:chExt cx="0" cy="0"/>
        </a:xfrm>
      </p:grpSpPr>
      <p:sp>
        <p:nvSpPr>
          <p:cNvPr id="2744" name="Google Shape;2744;p38"/>
          <p:cNvSpPr txBox="1">
            <a:spLocks noGrp="1"/>
          </p:cNvSpPr>
          <p:nvPr>
            <p:ph type="title"/>
          </p:nvPr>
        </p:nvSpPr>
        <p:spPr>
          <a:xfrm>
            <a:off x="764011" y="370861"/>
            <a:ext cx="7638307"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b="1" dirty="0">
                <a:solidFill>
                  <a:schemeClr val="accent2">
                    <a:lumMod val="75000"/>
                  </a:schemeClr>
                </a:solidFill>
                <a:latin typeface="Arial" panose="020B0604020202020204" pitchFamily="34" charset="0"/>
                <a:cs typeface="Arial" panose="020B0604020202020204" pitchFamily="34" charset="0"/>
              </a:rPr>
              <a:t>KHỞI ĐỘNG</a:t>
            </a:r>
            <a:endParaRPr b="1" dirty="0">
              <a:solidFill>
                <a:schemeClr val="accent2">
                  <a:lumMod val="75000"/>
                </a:schemeClr>
              </a:solidFill>
              <a:latin typeface="Arial" panose="020B0604020202020204" pitchFamily="34" charset="0"/>
              <a:cs typeface="Arial" panose="020B0604020202020204" pitchFamily="34" charset="0"/>
            </a:endParaRPr>
          </a:p>
        </p:txBody>
      </p:sp>
      <p:grpSp>
        <p:nvGrpSpPr>
          <p:cNvPr id="2757" name="Google Shape;2757;p38"/>
          <p:cNvGrpSpPr/>
          <p:nvPr/>
        </p:nvGrpSpPr>
        <p:grpSpPr>
          <a:xfrm>
            <a:off x="8008107" y="442050"/>
            <a:ext cx="1370475" cy="407796"/>
            <a:chOff x="5581650" y="1319212"/>
            <a:chExt cx="1665826" cy="495680"/>
          </a:xfrm>
        </p:grpSpPr>
        <p:sp>
          <p:nvSpPr>
            <p:cNvPr id="2758" name="Google Shape;2758;p38"/>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59" name="Google Shape;2759;p38"/>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0" name="Google Shape;2760;p38"/>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1" name="Google Shape;2761;p38"/>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2" name="Google Shape;2762;p38"/>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3" name="Google Shape;2763;p38"/>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4" name="Google Shape;2764;p38"/>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5" name="Google Shape;2765;p38"/>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6" name="Google Shape;2766;p38"/>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7" name="Google Shape;2767;p38"/>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8" name="Google Shape;2768;p38"/>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69" name="Google Shape;2769;p38"/>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0" name="Google Shape;2770;p38"/>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1" name="Google Shape;2771;p38"/>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2" name="Google Shape;2772;p38"/>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3" name="Google Shape;2773;p38"/>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4" name="Google Shape;2774;p38"/>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5" name="Google Shape;2775;p38"/>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6" name="Google Shape;2776;p38"/>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7" name="Google Shape;2777;p38"/>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8" name="Google Shape;2778;p38"/>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79" name="Google Shape;2779;p38"/>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0" name="Google Shape;2780;p38"/>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1" name="Google Shape;2781;p38"/>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2" name="Google Shape;2782;p38"/>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3" name="Google Shape;2783;p38"/>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4" name="Google Shape;2784;p38"/>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5" name="Google Shape;2785;p38"/>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6" name="Google Shape;2786;p38"/>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7" name="Google Shape;2787;p38"/>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8" name="Google Shape;2788;p38"/>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89" name="Google Shape;2789;p38"/>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0" name="Google Shape;2790;p38"/>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1" name="Google Shape;2791;p38"/>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2" name="Google Shape;2792;p38"/>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3" name="Google Shape;2793;p38"/>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4" name="Google Shape;2794;p38"/>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5" name="Google Shape;2795;p38"/>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6" name="Google Shape;2796;p38"/>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7" name="Google Shape;2797;p38"/>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8" name="Google Shape;2798;p38"/>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799" name="Google Shape;2799;p38"/>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0" name="Google Shape;2800;p38"/>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1" name="Google Shape;2801;p38"/>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2" name="Google Shape;2802;p38"/>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3" name="Google Shape;2803;p38"/>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4" name="Google Shape;2804;p38"/>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5" name="Google Shape;2805;p38"/>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6" name="Google Shape;2806;p38"/>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7" name="Google Shape;2807;p38"/>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8" name="Google Shape;2808;p38"/>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09" name="Google Shape;2809;p38"/>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0" name="Google Shape;2810;p38"/>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1" name="Google Shape;2811;p38"/>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2" name="Google Shape;2812;p38"/>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3" name="Google Shape;2813;p38"/>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4" name="Google Shape;2814;p38"/>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5" name="Google Shape;2815;p38"/>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6" name="Google Shape;2816;p38"/>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7" name="Google Shape;2817;p38"/>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8" name="Google Shape;2818;p38"/>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19" name="Google Shape;2819;p38"/>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0" name="Google Shape;2820;p38"/>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1" name="Google Shape;2821;p38"/>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2" name="Google Shape;2822;p38"/>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3" name="Google Shape;2823;p38"/>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4" name="Google Shape;2824;p38"/>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5" name="Google Shape;2825;p38"/>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6" name="Google Shape;2826;p38"/>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7" name="Google Shape;2827;p38"/>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8" name="Google Shape;2828;p38"/>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29" name="Google Shape;2829;p38"/>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0" name="Google Shape;2830;p38"/>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1" name="Google Shape;2831;p38"/>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2" name="Google Shape;2832;p38"/>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3" name="Google Shape;2833;p38"/>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4" name="Google Shape;2834;p38"/>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5" name="Google Shape;2835;p38"/>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6" name="Google Shape;2836;p38"/>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7" name="Google Shape;2837;p38"/>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8" name="Google Shape;2838;p38"/>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39" name="Google Shape;2839;p38"/>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0" name="Google Shape;2840;p38"/>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1" name="Google Shape;2841;p38"/>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2" name="Google Shape;2842;p38"/>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3" name="Google Shape;2843;p38"/>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4" name="Google Shape;2844;p38"/>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5" name="Google Shape;2845;p38"/>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6" name="Google Shape;2846;p38"/>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7" name="Google Shape;2847;p38"/>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8" name="Google Shape;2848;p38"/>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49" name="Google Shape;2849;p38"/>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0" name="Google Shape;2850;p38"/>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1" name="Google Shape;2851;p38"/>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2" name="Google Shape;2852;p38"/>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3" name="Google Shape;2853;p38"/>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4" name="Google Shape;2854;p38"/>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5" name="Google Shape;2855;p38"/>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6" name="Google Shape;2856;p38"/>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7" name="Google Shape;2857;p38"/>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8" name="Google Shape;2858;p38"/>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59" name="Google Shape;2859;p38"/>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0" name="Google Shape;2860;p38"/>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1" name="Google Shape;2861;p38"/>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2" name="Google Shape;2862;p38"/>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3" name="Google Shape;2863;p38"/>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4" name="Google Shape;2864;p38"/>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5" name="Google Shape;2865;p38"/>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6" name="Google Shape;2866;p38"/>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7" name="Google Shape;2867;p38"/>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8" name="Google Shape;2868;p38"/>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69" name="Google Shape;2869;p38"/>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70" name="Google Shape;2870;p38"/>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71" name="Google Shape;2871;p38"/>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5" name="Google Shape;2398;p37">
            <a:extLst>
              <a:ext uri="{FF2B5EF4-FFF2-40B4-BE49-F238E27FC236}">
                <a16:creationId xmlns:a16="http://schemas.microsoft.com/office/drawing/2014/main" id="{38AED4B7-8421-5312-6931-6E6A1C0A4A3E}"/>
              </a:ext>
            </a:extLst>
          </p:cNvPr>
          <p:cNvGrpSpPr/>
          <p:nvPr/>
        </p:nvGrpSpPr>
        <p:grpSpPr>
          <a:xfrm>
            <a:off x="5801182" y="1401702"/>
            <a:ext cx="2988901" cy="3206282"/>
            <a:chOff x="7676546" y="430886"/>
            <a:chExt cx="2942441" cy="3156443"/>
          </a:xfrm>
        </p:grpSpPr>
        <p:grpSp>
          <p:nvGrpSpPr>
            <p:cNvPr id="2882" name="Google Shape;2399;p37">
              <a:extLst>
                <a:ext uri="{FF2B5EF4-FFF2-40B4-BE49-F238E27FC236}">
                  <a16:creationId xmlns:a16="http://schemas.microsoft.com/office/drawing/2014/main" id="{E5D779F4-4CCB-049D-C1D9-04F47525B114}"/>
                </a:ext>
              </a:extLst>
            </p:cNvPr>
            <p:cNvGrpSpPr/>
            <p:nvPr/>
          </p:nvGrpSpPr>
          <p:grpSpPr>
            <a:xfrm>
              <a:off x="8914806" y="3343163"/>
              <a:ext cx="573016" cy="244166"/>
              <a:chOff x="8914806" y="3343163"/>
              <a:chExt cx="573016" cy="244166"/>
            </a:xfrm>
          </p:grpSpPr>
          <p:sp>
            <p:nvSpPr>
              <p:cNvPr id="2956" name="Google Shape;2400;p37">
                <a:extLst>
                  <a:ext uri="{FF2B5EF4-FFF2-40B4-BE49-F238E27FC236}">
                    <a16:creationId xmlns:a16="http://schemas.microsoft.com/office/drawing/2014/main" id="{189182CB-EB89-6B4C-5A33-AA45E6121002}"/>
                  </a:ext>
                </a:extLst>
              </p:cNvPr>
              <p:cNvSpPr/>
              <p:nvPr/>
            </p:nvSpPr>
            <p:spPr>
              <a:xfrm>
                <a:off x="8914895" y="3343163"/>
                <a:ext cx="569898" cy="215791"/>
              </a:xfrm>
              <a:custGeom>
                <a:avLst/>
                <a:gdLst/>
                <a:ahLst/>
                <a:cxnLst/>
                <a:rect l="l" t="t" r="r" b="b"/>
                <a:pathLst>
                  <a:path w="569898" h="215791" extrusionOk="0">
                    <a:moveTo>
                      <a:pt x="275921" y="0"/>
                    </a:moveTo>
                    <a:cubicBezTo>
                      <a:pt x="256441" y="41895"/>
                      <a:pt x="209743" y="63510"/>
                      <a:pt x="169271" y="82545"/>
                    </a:cubicBezTo>
                    <a:cubicBezTo>
                      <a:pt x="99534" y="115278"/>
                      <a:pt x="25974" y="137783"/>
                      <a:pt x="0" y="215791"/>
                    </a:cubicBezTo>
                    <a:lnTo>
                      <a:pt x="569899" y="215791"/>
                    </a:lnTo>
                    <a:cubicBezTo>
                      <a:pt x="569899" y="215791"/>
                      <a:pt x="568654" y="0"/>
                      <a:pt x="568654" y="0"/>
                    </a:cubicBezTo>
                    <a:lnTo>
                      <a:pt x="27601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7" name="Google Shape;2401;p37">
                <a:extLst>
                  <a:ext uri="{FF2B5EF4-FFF2-40B4-BE49-F238E27FC236}">
                    <a16:creationId xmlns:a16="http://schemas.microsoft.com/office/drawing/2014/main" id="{844365A1-65D8-CE06-6261-DDEBCEA47FD3}"/>
                  </a:ext>
                </a:extLst>
              </p:cNvPr>
              <p:cNvSpPr/>
              <p:nvPr/>
            </p:nvSpPr>
            <p:spPr>
              <a:xfrm>
                <a:off x="8914806" y="3558955"/>
                <a:ext cx="569898" cy="28374"/>
              </a:xfrm>
              <a:custGeom>
                <a:avLst/>
                <a:gdLst/>
                <a:ahLst/>
                <a:cxnLst/>
                <a:rect l="l" t="t" r="r" b="b"/>
                <a:pathLst>
                  <a:path w="569898" h="28374" extrusionOk="0">
                    <a:moveTo>
                      <a:pt x="0" y="0"/>
                    </a:moveTo>
                    <a:lnTo>
                      <a:pt x="569899" y="0"/>
                    </a:lnTo>
                    <a:lnTo>
                      <a:pt x="569899" y="28375"/>
                    </a:lnTo>
                    <a:lnTo>
                      <a:pt x="0" y="28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8" name="Google Shape;2402;p37">
                <a:extLst>
                  <a:ext uri="{FF2B5EF4-FFF2-40B4-BE49-F238E27FC236}">
                    <a16:creationId xmlns:a16="http://schemas.microsoft.com/office/drawing/2014/main" id="{10BCD7A4-30F8-36AC-229B-120B8AD22040}"/>
                  </a:ext>
                </a:extLst>
              </p:cNvPr>
              <p:cNvSpPr/>
              <p:nvPr/>
            </p:nvSpPr>
            <p:spPr>
              <a:xfrm>
                <a:off x="9048058" y="3432830"/>
                <a:ext cx="21070" cy="35307"/>
              </a:xfrm>
              <a:custGeom>
                <a:avLst/>
                <a:gdLst/>
                <a:ahLst/>
                <a:cxnLst/>
                <a:rect l="l" t="t" r="r" b="b"/>
                <a:pathLst>
                  <a:path w="21070" h="35307" extrusionOk="0">
                    <a:moveTo>
                      <a:pt x="17963" y="35308"/>
                    </a:moveTo>
                    <a:cubicBezTo>
                      <a:pt x="16806" y="35308"/>
                      <a:pt x="15739" y="34685"/>
                      <a:pt x="15205" y="33618"/>
                    </a:cubicBezTo>
                    <a:lnTo>
                      <a:pt x="350" y="4531"/>
                    </a:lnTo>
                    <a:cubicBezTo>
                      <a:pt x="-450" y="3019"/>
                      <a:pt x="173" y="1151"/>
                      <a:pt x="1685" y="351"/>
                    </a:cubicBezTo>
                    <a:cubicBezTo>
                      <a:pt x="3197" y="-450"/>
                      <a:pt x="5065" y="173"/>
                      <a:pt x="5865" y="1685"/>
                    </a:cubicBezTo>
                    <a:lnTo>
                      <a:pt x="20720" y="30771"/>
                    </a:lnTo>
                    <a:cubicBezTo>
                      <a:pt x="21520" y="32283"/>
                      <a:pt x="20898" y="34151"/>
                      <a:pt x="19386" y="34952"/>
                    </a:cubicBezTo>
                    <a:cubicBezTo>
                      <a:pt x="18941" y="35219"/>
                      <a:pt x="18407" y="35308"/>
                      <a:pt x="17963" y="35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9" name="Google Shape;2403;p37">
                <a:extLst>
                  <a:ext uri="{FF2B5EF4-FFF2-40B4-BE49-F238E27FC236}">
                    <a16:creationId xmlns:a16="http://schemas.microsoft.com/office/drawing/2014/main" id="{E58CFAF0-EC8A-04A4-695E-B4211A0C65F5}"/>
                  </a:ext>
                </a:extLst>
              </p:cNvPr>
              <p:cNvSpPr/>
              <p:nvPr/>
            </p:nvSpPr>
            <p:spPr>
              <a:xfrm>
                <a:off x="9076417" y="3420450"/>
                <a:ext cx="25282" cy="37635"/>
              </a:xfrm>
              <a:custGeom>
                <a:avLst/>
                <a:gdLst/>
                <a:ahLst/>
                <a:cxnLst/>
                <a:rect l="l" t="t" r="r" b="b"/>
                <a:pathLst>
                  <a:path w="25282" h="37635" extrusionOk="0">
                    <a:moveTo>
                      <a:pt x="22159" y="37636"/>
                    </a:moveTo>
                    <a:cubicBezTo>
                      <a:pt x="21091" y="37636"/>
                      <a:pt x="20113" y="37102"/>
                      <a:pt x="19490" y="36124"/>
                    </a:cubicBezTo>
                    <a:lnTo>
                      <a:pt x="455" y="4725"/>
                    </a:lnTo>
                    <a:cubicBezTo>
                      <a:pt x="-434" y="3302"/>
                      <a:pt x="10" y="1345"/>
                      <a:pt x="1522" y="455"/>
                    </a:cubicBezTo>
                    <a:cubicBezTo>
                      <a:pt x="2946" y="-434"/>
                      <a:pt x="4903" y="11"/>
                      <a:pt x="5792" y="1523"/>
                    </a:cubicBezTo>
                    <a:lnTo>
                      <a:pt x="24827" y="32922"/>
                    </a:lnTo>
                    <a:cubicBezTo>
                      <a:pt x="25717" y="34345"/>
                      <a:pt x="25272" y="36302"/>
                      <a:pt x="23760" y="37191"/>
                    </a:cubicBezTo>
                    <a:cubicBezTo>
                      <a:pt x="23226" y="37458"/>
                      <a:pt x="22692" y="37636"/>
                      <a:pt x="22159" y="376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0" name="Google Shape;2404;p37">
                <a:extLst>
                  <a:ext uri="{FF2B5EF4-FFF2-40B4-BE49-F238E27FC236}">
                    <a16:creationId xmlns:a16="http://schemas.microsoft.com/office/drawing/2014/main" id="{5FA1E907-E26B-978F-F3CF-6D02D8723700}"/>
                  </a:ext>
                </a:extLst>
              </p:cNvPr>
              <p:cNvSpPr/>
              <p:nvPr/>
            </p:nvSpPr>
            <p:spPr>
              <a:xfrm>
                <a:off x="9105584" y="3407189"/>
                <a:ext cx="25921" cy="35242"/>
              </a:xfrm>
              <a:custGeom>
                <a:avLst/>
                <a:gdLst/>
                <a:ahLst/>
                <a:cxnLst/>
                <a:rect l="l" t="t" r="r" b="b"/>
                <a:pathLst>
                  <a:path w="25921" h="35242" extrusionOk="0">
                    <a:moveTo>
                      <a:pt x="22878" y="35242"/>
                    </a:moveTo>
                    <a:cubicBezTo>
                      <a:pt x="21900" y="35242"/>
                      <a:pt x="20922" y="34798"/>
                      <a:pt x="20299" y="33908"/>
                    </a:cubicBezTo>
                    <a:lnTo>
                      <a:pt x="552" y="4822"/>
                    </a:lnTo>
                    <a:cubicBezTo>
                      <a:pt x="-426" y="3398"/>
                      <a:pt x="-70" y="1531"/>
                      <a:pt x="1353" y="552"/>
                    </a:cubicBezTo>
                    <a:cubicBezTo>
                      <a:pt x="2776" y="-426"/>
                      <a:pt x="4644" y="-70"/>
                      <a:pt x="5622" y="1353"/>
                    </a:cubicBezTo>
                    <a:lnTo>
                      <a:pt x="25369" y="30439"/>
                    </a:lnTo>
                    <a:cubicBezTo>
                      <a:pt x="26347" y="31862"/>
                      <a:pt x="25992" y="33730"/>
                      <a:pt x="24568" y="34709"/>
                    </a:cubicBezTo>
                    <a:cubicBezTo>
                      <a:pt x="24035" y="35064"/>
                      <a:pt x="23412" y="35242"/>
                      <a:pt x="22789" y="35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1" name="Google Shape;2405;p37">
                <a:extLst>
                  <a:ext uri="{FF2B5EF4-FFF2-40B4-BE49-F238E27FC236}">
                    <a16:creationId xmlns:a16="http://schemas.microsoft.com/office/drawing/2014/main" id="{B179A7DC-D8BA-7851-1FE6-608778E2C75F}"/>
                  </a:ext>
                </a:extLst>
              </p:cNvPr>
              <p:cNvSpPr/>
              <p:nvPr/>
            </p:nvSpPr>
            <p:spPr>
              <a:xfrm>
                <a:off x="9136978" y="3390906"/>
                <a:ext cx="25931" cy="34268"/>
              </a:xfrm>
              <a:custGeom>
                <a:avLst/>
                <a:gdLst/>
                <a:ahLst/>
                <a:cxnLst/>
                <a:rect l="l" t="t" r="r" b="b"/>
                <a:pathLst>
                  <a:path w="25931" h="34268" extrusionOk="0">
                    <a:moveTo>
                      <a:pt x="22883" y="34269"/>
                    </a:moveTo>
                    <a:cubicBezTo>
                      <a:pt x="21905" y="34269"/>
                      <a:pt x="20926" y="33824"/>
                      <a:pt x="20393" y="32935"/>
                    </a:cubicBezTo>
                    <a:lnTo>
                      <a:pt x="557" y="4827"/>
                    </a:lnTo>
                    <a:cubicBezTo>
                      <a:pt x="-421" y="3404"/>
                      <a:pt x="-66" y="1536"/>
                      <a:pt x="1269" y="557"/>
                    </a:cubicBezTo>
                    <a:cubicBezTo>
                      <a:pt x="2692" y="-421"/>
                      <a:pt x="4560" y="-66"/>
                      <a:pt x="5538" y="1269"/>
                    </a:cubicBezTo>
                    <a:lnTo>
                      <a:pt x="25374" y="29377"/>
                    </a:lnTo>
                    <a:cubicBezTo>
                      <a:pt x="26353" y="30800"/>
                      <a:pt x="25996" y="32668"/>
                      <a:pt x="24663" y="33646"/>
                    </a:cubicBezTo>
                    <a:cubicBezTo>
                      <a:pt x="24129" y="34002"/>
                      <a:pt x="23506" y="34180"/>
                      <a:pt x="22883" y="341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2" name="Google Shape;2406;p37">
                <a:extLst>
                  <a:ext uri="{FF2B5EF4-FFF2-40B4-BE49-F238E27FC236}">
                    <a16:creationId xmlns:a16="http://schemas.microsoft.com/office/drawing/2014/main" id="{57E51DB6-5D7C-9665-43FF-B2B0469BE1DB}"/>
                  </a:ext>
                </a:extLst>
              </p:cNvPr>
              <p:cNvSpPr/>
              <p:nvPr/>
            </p:nvSpPr>
            <p:spPr>
              <a:xfrm>
                <a:off x="9345163" y="3444491"/>
                <a:ext cx="142659" cy="120779"/>
              </a:xfrm>
              <a:custGeom>
                <a:avLst/>
                <a:gdLst/>
                <a:ahLst/>
                <a:cxnLst/>
                <a:rect l="l" t="t" r="r" b="b"/>
                <a:pathLst>
                  <a:path w="142659" h="120779" extrusionOk="0">
                    <a:moveTo>
                      <a:pt x="3717" y="120690"/>
                    </a:moveTo>
                    <a:cubicBezTo>
                      <a:pt x="2116" y="120690"/>
                      <a:pt x="781" y="119534"/>
                      <a:pt x="692" y="117933"/>
                    </a:cubicBezTo>
                    <a:cubicBezTo>
                      <a:pt x="-2510" y="85200"/>
                      <a:pt x="5407" y="58515"/>
                      <a:pt x="24264" y="38679"/>
                    </a:cubicBezTo>
                    <a:cubicBezTo>
                      <a:pt x="63758" y="-2949"/>
                      <a:pt x="136607" y="-14"/>
                      <a:pt x="139720" y="75"/>
                    </a:cubicBezTo>
                    <a:cubicBezTo>
                      <a:pt x="141410" y="75"/>
                      <a:pt x="142745" y="1587"/>
                      <a:pt x="142656" y="3277"/>
                    </a:cubicBezTo>
                    <a:cubicBezTo>
                      <a:pt x="142656" y="4967"/>
                      <a:pt x="141321" y="6302"/>
                      <a:pt x="139454" y="6213"/>
                    </a:cubicBezTo>
                    <a:cubicBezTo>
                      <a:pt x="138742" y="6213"/>
                      <a:pt x="66337" y="3366"/>
                      <a:pt x="28800" y="42949"/>
                    </a:cubicBezTo>
                    <a:cubicBezTo>
                      <a:pt x="11277" y="61450"/>
                      <a:pt x="3894" y="86445"/>
                      <a:pt x="6919" y="117399"/>
                    </a:cubicBezTo>
                    <a:cubicBezTo>
                      <a:pt x="7097" y="119089"/>
                      <a:pt x="5851" y="120601"/>
                      <a:pt x="4161" y="120779"/>
                    </a:cubicBezTo>
                    <a:cubicBezTo>
                      <a:pt x="4072" y="120779"/>
                      <a:pt x="3983" y="120779"/>
                      <a:pt x="3894" y="12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3" name="Google Shape;2407;p37">
                <a:extLst>
                  <a:ext uri="{FF2B5EF4-FFF2-40B4-BE49-F238E27FC236}">
                    <a16:creationId xmlns:a16="http://schemas.microsoft.com/office/drawing/2014/main" id="{806F91E9-6651-F3D3-500A-D6EB254FFB84}"/>
                  </a:ext>
                </a:extLst>
              </p:cNvPr>
              <p:cNvSpPr/>
              <p:nvPr/>
            </p:nvSpPr>
            <p:spPr>
              <a:xfrm>
                <a:off x="9346745" y="3367980"/>
                <a:ext cx="72938" cy="72938"/>
              </a:xfrm>
              <a:custGeom>
                <a:avLst/>
                <a:gdLst/>
                <a:ahLst/>
                <a:cxnLst/>
                <a:rect l="l" t="t" r="r" b="b"/>
                <a:pathLst>
                  <a:path w="72938" h="72938" extrusionOk="0">
                    <a:moveTo>
                      <a:pt x="36469" y="72938"/>
                    </a:moveTo>
                    <a:cubicBezTo>
                      <a:pt x="16366" y="72938"/>
                      <a:pt x="0" y="56572"/>
                      <a:pt x="0" y="36469"/>
                    </a:cubicBezTo>
                    <a:cubicBezTo>
                      <a:pt x="0" y="16367"/>
                      <a:pt x="16366" y="0"/>
                      <a:pt x="36469" y="0"/>
                    </a:cubicBezTo>
                    <a:cubicBezTo>
                      <a:pt x="56572" y="0"/>
                      <a:pt x="72938" y="16367"/>
                      <a:pt x="72938" y="36469"/>
                    </a:cubicBezTo>
                    <a:cubicBezTo>
                      <a:pt x="72938" y="56572"/>
                      <a:pt x="56572" y="72938"/>
                      <a:pt x="36469" y="72938"/>
                    </a:cubicBezTo>
                    <a:close/>
                    <a:moveTo>
                      <a:pt x="36469" y="6493"/>
                    </a:moveTo>
                    <a:cubicBezTo>
                      <a:pt x="19925" y="6493"/>
                      <a:pt x="6493" y="19925"/>
                      <a:pt x="6493" y="36469"/>
                    </a:cubicBezTo>
                    <a:cubicBezTo>
                      <a:pt x="6493" y="53014"/>
                      <a:pt x="19925" y="66445"/>
                      <a:pt x="36469" y="66445"/>
                    </a:cubicBezTo>
                    <a:cubicBezTo>
                      <a:pt x="53014" y="66445"/>
                      <a:pt x="66445" y="53014"/>
                      <a:pt x="66445" y="36469"/>
                    </a:cubicBezTo>
                    <a:cubicBezTo>
                      <a:pt x="66445" y="19925"/>
                      <a:pt x="53014" y="6493"/>
                      <a:pt x="36469" y="6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4" name="Google Shape;2408;p37">
                <a:extLst>
                  <a:ext uri="{FF2B5EF4-FFF2-40B4-BE49-F238E27FC236}">
                    <a16:creationId xmlns:a16="http://schemas.microsoft.com/office/drawing/2014/main" id="{FFEB8E2C-FF57-D405-F2EE-82092FBA5A5C}"/>
                  </a:ext>
                </a:extLst>
              </p:cNvPr>
              <p:cNvSpPr/>
              <p:nvPr/>
            </p:nvSpPr>
            <p:spPr>
              <a:xfrm>
                <a:off x="9007491" y="3456307"/>
                <a:ext cx="6582" cy="106027"/>
              </a:xfrm>
              <a:custGeom>
                <a:avLst/>
                <a:gdLst/>
                <a:ahLst/>
                <a:cxnLst/>
                <a:rect l="l" t="t" r="r" b="b"/>
                <a:pathLst>
                  <a:path w="6582" h="106027" extrusionOk="0">
                    <a:moveTo>
                      <a:pt x="3291" y="106028"/>
                    </a:moveTo>
                    <a:cubicBezTo>
                      <a:pt x="1512" y="106028"/>
                      <a:pt x="0" y="104604"/>
                      <a:pt x="0" y="102736"/>
                    </a:cubicBezTo>
                    <a:lnTo>
                      <a:pt x="0" y="3291"/>
                    </a:lnTo>
                    <a:cubicBezTo>
                      <a:pt x="0" y="1512"/>
                      <a:pt x="1423" y="0"/>
                      <a:pt x="3291" y="0"/>
                    </a:cubicBezTo>
                    <a:cubicBezTo>
                      <a:pt x="5159" y="0"/>
                      <a:pt x="6582" y="1423"/>
                      <a:pt x="6582" y="3291"/>
                    </a:cubicBezTo>
                    <a:lnTo>
                      <a:pt x="6582" y="102736"/>
                    </a:lnTo>
                    <a:cubicBezTo>
                      <a:pt x="6582" y="104516"/>
                      <a:pt x="5159" y="106028"/>
                      <a:pt x="3291" y="106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83" name="Google Shape;2409;p37">
              <a:extLst>
                <a:ext uri="{FF2B5EF4-FFF2-40B4-BE49-F238E27FC236}">
                  <a16:creationId xmlns:a16="http://schemas.microsoft.com/office/drawing/2014/main" id="{C8178FBC-A82F-063D-ADF2-F915DBA89939}"/>
                </a:ext>
              </a:extLst>
            </p:cNvPr>
            <p:cNvGrpSpPr/>
            <p:nvPr/>
          </p:nvGrpSpPr>
          <p:grpSpPr>
            <a:xfrm>
              <a:off x="10045883" y="3343163"/>
              <a:ext cx="573104" cy="244166"/>
              <a:chOff x="10045883" y="3343163"/>
              <a:chExt cx="573104" cy="244166"/>
            </a:xfrm>
          </p:grpSpPr>
          <p:sp>
            <p:nvSpPr>
              <p:cNvPr id="2947" name="Google Shape;2410;p37">
                <a:extLst>
                  <a:ext uri="{FF2B5EF4-FFF2-40B4-BE49-F238E27FC236}">
                    <a16:creationId xmlns:a16="http://schemas.microsoft.com/office/drawing/2014/main" id="{CA0D972F-4D42-673D-BE61-5D952BDE6CB4}"/>
                  </a:ext>
                </a:extLst>
              </p:cNvPr>
              <p:cNvSpPr/>
              <p:nvPr/>
            </p:nvSpPr>
            <p:spPr>
              <a:xfrm>
                <a:off x="10049000" y="3343163"/>
                <a:ext cx="569898" cy="215791"/>
              </a:xfrm>
              <a:custGeom>
                <a:avLst/>
                <a:gdLst/>
                <a:ahLst/>
                <a:cxnLst/>
                <a:rect l="l" t="t" r="r" b="b"/>
                <a:pathLst>
                  <a:path w="569898" h="215791" extrusionOk="0">
                    <a:moveTo>
                      <a:pt x="293978" y="0"/>
                    </a:moveTo>
                    <a:cubicBezTo>
                      <a:pt x="313458" y="41895"/>
                      <a:pt x="360157" y="63510"/>
                      <a:pt x="400629" y="82545"/>
                    </a:cubicBezTo>
                    <a:cubicBezTo>
                      <a:pt x="470365" y="115278"/>
                      <a:pt x="543926" y="137783"/>
                      <a:pt x="569899" y="215791"/>
                    </a:cubicBezTo>
                    <a:lnTo>
                      <a:pt x="0" y="215791"/>
                    </a:lnTo>
                    <a:cubicBezTo>
                      <a:pt x="0" y="215791"/>
                      <a:pt x="1245" y="0"/>
                      <a:pt x="1245" y="0"/>
                    </a:cubicBezTo>
                    <a:lnTo>
                      <a:pt x="293889"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8" name="Google Shape;2411;p37">
                <a:extLst>
                  <a:ext uri="{FF2B5EF4-FFF2-40B4-BE49-F238E27FC236}">
                    <a16:creationId xmlns:a16="http://schemas.microsoft.com/office/drawing/2014/main" id="{9C19F873-0176-1A32-C14A-C69AF01B8901}"/>
                  </a:ext>
                </a:extLst>
              </p:cNvPr>
              <p:cNvSpPr/>
              <p:nvPr/>
            </p:nvSpPr>
            <p:spPr>
              <a:xfrm rot="10800000">
                <a:off x="10049089" y="3558955"/>
                <a:ext cx="569898" cy="28374"/>
              </a:xfrm>
              <a:custGeom>
                <a:avLst/>
                <a:gdLst/>
                <a:ahLst/>
                <a:cxnLst/>
                <a:rect l="l" t="t" r="r" b="b"/>
                <a:pathLst>
                  <a:path w="569898" h="28374" extrusionOk="0">
                    <a:moveTo>
                      <a:pt x="0" y="0"/>
                    </a:moveTo>
                    <a:lnTo>
                      <a:pt x="569899" y="0"/>
                    </a:lnTo>
                    <a:lnTo>
                      <a:pt x="569899" y="28375"/>
                    </a:lnTo>
                    <a:lnTo>
                      <a:pt x="0" y="28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9" name="Google Shape;2412;p37">
                <a:extLst>
                  <a:ext uri="{FF2B5EF4-FFF2-40B4-BE49-F238E27FC236}">
                    <a16:creationId xmlns:a16="http://schemas.microsoft.com/office/drawing/2014/main" id="{21BA1FA2-B097-F2D7-E6B4-AB4BB9029767}"/>
                  </a:ext>
                </a:extLst>
              </p:cNvPr>
              <p:cNvSpPr/>
              <p:nvPr/>
            </p:nvSpPr>
            <p:spPr>
              <a:xfrm>
                <a:off x="10464577" y="3432830"/>
                <a:ext cx="21070" cy="35307"/>
              </a:xfrm>
              <a:custGeom>
                <a:avLst/>
                <a:gdLst/>
                <a:ahLst/>
                <a:cxnLst/>
                <a:rect l="l" t="t" r="r" b="b"/>
                <a:pathLst>
                  <a:path w="21070" h="35307" extrusionOk="0">
                    <a:moveTo>
                      <a:pt x="3108" y="35308"/>
                    </a:moveTo>
                    <a:cubicBezTo>
                      <a:pt x="4264" y="35308"/>
                      <a:pt x="5332" y="34685"/>
                      <a:pt x="5865" y="33618"/>
                    </a:cubicBezTo>
                    <a:lnTo>
                      <a:pt x="20720" y="4531"/>
                    </a:lnTo>
                    <a:cubicBezTo>
                      <a:pt x="21520" y="3019"/>
                      <a:pt x="20898" y="1151"/>
                      <a:pt x="19386" y="351"/>
                    </a:cubicBezTo>
                    <a:cubicBezTo>
                      <a:pt x="17874" y="-450"/>
                      <a:pt x="16006" y="173"/>
                      <a:pt x="15205" y="1685"/>
                    </a:cubicBezTo>
                    <a:lnTo>
                      <a:pt x="350" y="30771"/>
                    </a:lnTo>
                    <a:cubicBezTo>
                      <a:pt x="-450" y="32283"/>
                      <a:pt x="173" y="34151"/>
                      <a:pt x="1685" y="34952"/>
                    </a:cubicBezTo>
                    <a:cubicBezTo>
                      <a:pt x="2130" y="35219"/>
                      <a:pt x="2663" y="35308"/>
                      <a:pt x="3108" y="35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0" name="Google Shape;2413;p37">
                <a:extLst>
                  <a:ext uri="{FF2B5EF4-FFF2-40B4-BE49-F238E27FC236}">
                    <a16:creationId xmlns:a16="http://schemas.microsoft.com/office/drawing/2014/main" id="{C64C4481-B3F1-11CD-580A-61C5E961107A}"/>
                  </a:ext>
                </a:extLst>
              </p:cNvPr>
              <p:cNvSpPr/>
              <p:nvPr/>
            </p:nvSpPr>
            <p:spPr>
              <a:xfrm>
                <a:off x="10432006" y="3420450"/>
                <a:ext cx="25282" cy="37635"/>
              </a:xfrm>
              <a:custGeom>
                <a:avLst/>
                <a:gdLst/>
                <a:ahLst/>
                <a:cxnLst/>
                <a:rect l="l" t="t" r="r" b="b"/>
                <a:pathLst>
                  <a:path w="25282" h="37635" extrusionOk="0">
                    <a:moveTo>
                      <a:pt x="3124" y="37636"/>
                    </a:moveTo>
                    <a:cubicBezTo>
                      <a:pt x="4191" y="37636"/>
                      <a:pt x="5169" y="37102"/>
                      <a:pt x="5792" y="36124"/>
                    </a:cubicBezTo>
                    <a:lnTo>
                      <a:pt x="24827" y="4725"/>
                    </a:lnTo>
                    <a:cubicBezTo>
                      <a:pt x="25717" y="3302"/>
                      <a:pt x="25272" y="1345"/>
                      <a:pt x="23760" y="455"/>
                    </a:cubicBezTo>
                    <a:cubicBezTo>
                      <a:pt x="22337" y="-434"/>
                      <a:pt x="20380" y="11"/>
                      <a:pt x="19490" y="1523"/>
                    </a:cubicBezTo>
                    <a:lnTo>
                      <a:pt x="455" y="32922"/>
                    </a:lnTo>
                    <a:cubicBezTo>
                      <a:pt x="-434" y="34345"/>
                      <a:pt x="10" y="36302"/>
                      <a:pt x="1523" y="37191"/>
                    </a:cubicBezTo>
                    <a:cubicBezTo>
                      <a:pt x="2056" y="37458"/>
                      <a:pt x="2590" y="37636"/>
                      <a:pt x="3124" y="376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1" name="Google Shape;2414;p37">
                <a:extLst>
                  <a:ext uri="{FF2B5EF4-FFF2-40B4-BE49-F238E27FC236}">
                    <a16:creationId xmlns:a16="http://schemas.microsoft.com/office/drawing/2014/main" id="{5246FD7F-F021-312A-12C1-6F2FB0EDEAEF}"/>
                  </a:ext>
                </a:extLst>
              </p:cNvPr>
              <p:cNvSpPr/>
              <p:nvPr/>
            </p:nvSpPr>
            <p:spPr>
              <a:xfrm>
                <a:off x="10402200" y="3407189"/>
                <a:ext cx="25921" cy="35242"/>
              </a:xfrm>
              <a:custGeom>
                <a:avLst/>
                <a:gdLst/>
                <a:ahLst/>
                <a:cxnLst/>
                <a:rect l="l" t="t" r="r" b="b"/>
                <a:pathLst>
                  <a:path w="25921" h="35242" extrusionOk="0">
                    <a:moveTo>
                      <a:pt x="3043" y="35242"/>
                    </a:moveTo>
                    <a:cubicBezTo>
                      <a:pt x="4021" y="35242"/>
                      <a:pt x="4999" y="34798"/>
                      <a:pt x="5622" y="33908"/>
                    </a:cubicBezTo>
                    <a:lnTo>
                      <a:pt x="25369" y="4822"/>
                    </a:lnTo>
                    <a:cubicBezTo>
                      <a:pt x="26348" y="3398"/>
                      <a:pt x="25991" y="1531"/>
                      <a:pt x="24568" y="552"/>
                    </a:cubicBezTo>
                    <a:cubicBezTo>
                      <a:pt x="23145" y="-426"/>
                      <a:pt x="21277" y="-70"/>
                      <a:pt x="20299" y="1353"/>
                    </a:cubicBezTo>
                    <a:lnTo>
                      <a:pt x="552" y="30439"/>
                    </a:lnTo>
                    <a:cubicBezTo>
                      <a:pt x="-426" y="31862"/>
                      <a:pt x="-71" y="33730"/>
                      <a:pt x="1353" y="34709"/>
                    </a:cubicBezTo>
                    <a:cubicBezTo>
                      <a:pt x="1886" y="35064"/>
                      <a:pt x="2509" y="35242"/>
                      <a:pt x="3131" y="35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2" name="Google Shape;2415;p37">
                <a:extLst>
                  <a:ext uri="{FF2B5EF4-FFF2-40B4-BE49-F238E27FC236}">
                    <a16:creationId xmlns:a16="http://schemas.microsoft.com/office/drawing/2014/main" id="{38786DB4-D2F9-693C-EFF9-94DB01AC08DC}"/>
                  </a:ext>
                </a:extLst>
              </p:cNvPr>
              <p:cNvSpPr/>
              <p:nvPr/>
            </p:nvSpPr>
            <p:spPr>
              <a:xfrm>
                <a:off x="10370796" y="3390906"/>
                <a:ext cx="25931" cy="34268"/>
              </a:xfrm>
              <a:custGeom>
                <a:avLst/>
                <a:gdLst/>
                <a:ahLst/>
                <a:cxnLst/>
                <a:rect l="l" t="t" r="r" b="b"/>
                <a:pathLst>
                  <a:path w="25931" h="34268" extrusionOk="0">
                    <a:moveTo>
                      <a:pt x="3048" y="34269"/>
                    </a:moveTo>
                    <a:cubicBezTo>
                      <a:pt x="4026" y="34269"/>
                      <a:pt x="5005" y="33824"/>
                      <a:pt x="5538" y="32935"/>
                    </a:cubicBezTo>
                    <a:lnTo>
                      <a:pt x="25374" y="4827"/>
                    </a:lnTo>
                    <a:cubicBezTo>
                      <a:pt x="26352" y="3404"/>
                      <a:pt x="25997" y="1536"/>
                      <a:pt x="24662" y="557"/>
                    </a:cubicBezTo>
                    <a:cubicBezTo>
                      <a:pt x="23239" y="-421"/>
                      <a:pt x="21371" y="-66"/>
                      <a:pt x="20393" y="1269"/>
                    </a:cubicBezTo>
                    <a:lnTo>
                      <a:pt x="557" y="29377"/>
                    </a:lnTo>
                    <a:cubicBezTo>
                      <a:pt x="-422" y="30800"/>
                      <a:pt x="-65" y="32668"/>
                      <a:pt x="1269" y="33646"/>
                    </a:cubicBezTo>
                    <a:cubicBezTo>
                      <a:pt x="1802" y="34002"/>
                      <a:pt x="2425" y="34180"/>
                      <a:pt x="3048" y="341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3" name="Google Shape;2416;p37">
                <a:extLst>
                  <a:ext uri="{FF2B5EF4-FFF2-40B4-BE49-F238E27FC236}">
                    <a16:creationId xmlns:a16="http://schemas.microsoft.com/office/drawing/2014/main" id="{A08DF37B-D507-C21C-20EE-176BA840BF70}"/>
                  </a:ext>
                </a:extLst>
              </p:cNvPr>
              <p:cNvSpPr/>
              <p:nvPr/>
            </p:nvSpPr>
            <p:spPr>
              <a:xfrm>
                <a:off x="10045883" y="3444491"/>
                <a:ext cx="142659" cy="120779"/>
              </a:xfrm>
              <a:custGeom>
                <a:avLst/>
                <a:gdLst/>
                <a:ahLst/>
                <a:cxnLst/>
                <a:rect l="l" t="t" r="r" b="b"/>
                <a:pathLst>
                  <a:path w="142659" h="120779" extrusionOk="0">
                    <a:moveTo>
                      <a:pt x="138943" y="120690"/>
                    </a:moveTo>
                    <a:cubicBezTo>
                      <a:pt x="140544" y="120690"/>
                      <a:pt x="141879" y="119534"/>
                      <a:pt x="141968" y="117933"/>
                    </a:cubicBezTo>
                    <a:cubicBezTo>
                      <a:pt x="145170" y="85200"/>
                      <a:pt x="137253" y="58515"/>
                      <a:pt x="118396" y="38679"/>
                    </a:cubicBezTo>
                    <a:cubicBezTo>
                      <a:pt x="78902" y="-2949"/>
                      <a:pt x="6053" y="-14"/>
                      <a:pt x="2940" y="75"/>
                    </a:cubicBezTo>
                    <a:cubicBezTo>
                      <a:pt x="1250" y="75"/>
                      <a:pt x="-85" y="1587"/>
                      <a:pt x="4" y="3277"/>
                    </a:cubicBezTo>
                    <a:cubicBezTo>
                      <a:pt x="4" y="4967"/>
                      <a:pt x="1250" y="6302"/>
                      <a:pt x="3206" y="6213"/>
                    </a:cubicBezTo>
                    <a:cubicBezTo>
                      <a:pt x="3918" y="6213"/>
                      <a:pt x="76323" y="3366"/>
                      <a:pt x="113859" y="42949"/>
                    </a:cubicBezTo>
                    <a:cubicBezTo>
                      <a:pt x="131383" y="61450"/>
                      <a:pt x="138765" y="86445"/>
                      <a:pt x="135741" y="117399"/>
                    </a:cubicBezTo>
                    <a:cubicBezTo>
                      <a:pt x="135563" y="119089"/>
                      <a:pt x="136808" y="120601"/>
                      <a:pt x="138499" y="120779"/>
                    </a:cubicBezTo>
                    <a:cubicBezTo>
                      <a:pt x="138588" y="120779"/>
                      <a:pt x="138677" y="120779"/>
                      <a:pt x="138765" y="12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4" name="Google Shape;2417;p37">
                <a:extLst>
                  <a:ext uri="{FF2B5EF4-FFF2-40B4-BE49-F238E27FC236}">
                    <a16:creationId xmlns:a16="http://schemas.microsoft.com/office/drawing/2014/main" id="{13266309-07B4-C836-D5E2-9826F369D3E1}"/>
                  </a:ext>
                </a:extLst>
              </p:cNvPr>
              <p:cNvSpPr/>
              <p:nvPr/>
            </p:nvSpPr>
            <p:spPr>
              <a:xfrm>
                <a:off x="10114022" y="3367891"/>
                <a:ext cx="72938" cy="72938"/>
              </a:xfrm>
              <a:custGeom>
                <a:avLst/>
                <a:gdLst/>
                <a:ahLst/>
                <a:cxnLst/>
                <a:rect l="l" t="t" r="r" b="b"/>
                <a:pathLst>
                  <a:path w="72938" h="72938" extrusionOk="0">
                    <a:moveTo>
                      <a:pt x="0" y="36469"/>
                    </a:moveTo>
                    <a:cubicBezTo>
                      <a:pt x="0" y="16367"/>
                      <a:pt x="16367" y="0"/>
                      <a:pt x="36470" y="0"/>
                    </a:cubicBezTo>
                    <a:cubicBezTo>
                      <a:pt x="56572" y="0"/>
                      <a:pt x="72939" y="16367"/>
                      <a:pt x="72939" y="36469"/>
                    </a:cubicBezTo>
                    <a:cubicBezTo>
                      <a:pt x="72939" y="56572"/>
                      <a:pt x="56572" y="72938"/>
                      <a:pt x="36470" y="72938"/>
                    </a:cubicBezTo>
                    <a:cubicBezTo>
                      <a:pt x="16367" y="72938"/>
                      <a:pt x="0" y="56572"/>
                      <a:pt x="0" y="36469"/>
                    </a:cubicBezTo>
                    <a:close/>
                    <a:moveTo>
                      <a:pt x="6494" y="36469"/>
                    </a:moveTo>
                    <a:cubicBezTo>
                      <a:pt x="6494" y="53014"/>
                      <a:pt x="19925" y="66445"/>
                      <a:pt x="36470" y="66445"/>
                    </a:cubicBezTo>
                    <a:cubicBezTo>
                      <a:pt x="53014" y="66445"/>
                      <a:pt x="66446" y="53014"/>
                      <a:pt x="66446" y="36469"/>
                    </a:cubicBezTo>
                    <a:cubicBezTo>
                      <a:pt x="66446" y="19925"/>
                      <a:pt x="53014" y="6493"/>
                      <a:pt x="36470" y="6493"/>
                    </a:cubicBezTo>
                    <a:cubicBezTo>
                      <a:pt x="19925" y="6493"/>
                      <a:pt x="6494" y="19925"/>
                      <a:pt x="6494" y="364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5" name="Google Shape;2418;p37">
                <a:extLst>
                  <a:ext uri="{FF2B5EF4-FFF2-40B4-BE49-F238E27FC236}">
                    <a16:creationId xmlns:a16="http://schemas.microsoft.com/office/drawing/2014/main" id="{21C0965D-25EF-59EB-50AE-82866000AA20}"/>
                  </a:ext>
                </a:extLst>
              </p:cNvPr>
              <p:cNvSpPr/>
              <p:nvPr/>
            </p:nvSpPr>
            <p:spPr>
              <a:xfrm>
                <a:off x="10519721" y="3456307"/>
                <a:ext cx="6582" cy="106027"/>
              </a:xfrm>
              <a:custGeom>
                <a:avLst/>
                <a:gdLst/>
                <a:ahLst/>
                <a:cxnLst/>
                <a:rect l="l" t="t" r="r" b="b"/>
                <a:pathLst>
                  <a:path w="6582" h="106027" extrusionOk="0">
                    <a:moveTo>
                      <a:pt x="3291" y="106028"/>
                    </a:moveTo>
                    <a:cubicBezTo>
                      <a:pt x="5070" y="106028"/>
                      <a:pt x="6582" y="104604"/>
                      <a:pt x="6582" y="102736"/>
                    </a:cubicBezTo>
                    <a:lnTo>
                      <a:pt x="6582" y="3291"/>
                    </a:lnTo>
                    <a:cubicBezTo>
                      <a:pt x="6582" y="1512"/>
                      <a:pt x="5159" y="0"/>
                      <a:pt x="3291" y="0"/>
                    </a:cubicBezTo>
                    <a:cubicBezTo>
                      <a:pt x="1423" y="0"/>
                      <a:pt x="0" y="1423"/>
                      <a:pt x="0" y="3291"/>
                    </a:cubicBezTo>
                    <a:lnTo>
                      <a:pt x="0" y="102736"/>
                    </a:lnTo>
                    <a:cubicBezTo>
                      <a:pt x="0" y="104516"/>
                      <a:pt x="1423" y="106028"/>
                      <a:pt x="3291" y="106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84" name="Google Shape;2419;p37">
              <a:extLst>
                <a:ext uri="{FF2B5EF4-FFF2-40B4-BE49-F238E27FC236}">
                  <a16:creationId xmlns:a16="http://schemas.microsoft.com/office/drawing/2014/main" id="{A98EB355-1151-A6FB-05C8-97BE2F4A5FE3}"/>
                </a:ext>
              </a:extLst>
            </p:cNvPr>
            <p:cNvSpPr/>
            <p:nvPr/>
          </p:nvSpPr>
          <p:spPr>
            <a:xfrm>
              <a:off x="9528024" y="1458948"/>
              <a:ext cx="981556" cy="1901738"/>
            </a:xfrm>
            <a:custGeom>
              <a:avLst/>
              <a:gdLst/>
              <a:ahLst/>
              <a:cxnLst/>
              <a:rect l="l" t="t" r="r" b="b"/>
              <a:pathLst>
                <a:path w="981556" h="1901738" extrusionOk="0">
                  <a:moveTo>
                    <a:pt x="273252" y="9695"/>
                  </a:moveTo>
                  <a:cubicBezTo>
                    <a:pt x="207875" y="-4625"/>
                    <a:pt x="139384" y="11030"/>
                    <a:pt x="86814" y="52391"/>
                  </a:cubicBezTo>
                  <a:cubicBezTo>
                    <a:pt x="34156" y="93842"/>
                    <a:pt x="1423" y="156640"/>
                    <a:pt x="0" y="223530"/>
                  </a:cubicBezTo>
                  <a:lnTo>
                    <a:pt x="419485" y="1894712"/>
                  </a:lnTo>
                  <a:lnTo>
                    <a:pt x="981557" y="1901739"/>
                  </a:lnTo>
                  <a:lnTo>
                    <a:pt x="417706" y="262757"/>
                  </a:lnTo>
                  <a:cubicBezTo>
                    <a:pt x="376523" y="130845"/>
                    <a:pt x="322086" y="34334"/>
                    <a:pt x="210454" y="0"/>
                  </a:cubicBezTo>
                  <a:lnTo>
                    <a:pt x="273430" y="96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85" name="Google Shape;2420;p37">
              <a:extLst>
                <a:ext uri="{FF2B5EF4-FFF2-40B4-BE49-F238E27FC236}">
                  <a16:creationId xmlns:a16="http://schemas.microsoft.com/office/drawing/2014/main" id="{D9E3C9CD-B890-1DA6-F664-1122673FA1E3}"/>
                </a:ext>
              </a:extLst>
            </p:cNvPr>
            <p:cNvGrpSpPr/>
            <p:nvPr/>
          </p:nvGrpSpPr>
          <p:grpSpPr>
            <a:xfrm>
              <a:off x="8460971" y="985189"/>
              <a:ext cx="1045917" cy="677007"/>
              <a:chOff x="8460971" y="985189"/>
              <a:chExt cx="1045917" cy="677007"/>
            </a:xfrm>
          </p:grpSpPr>
          <p:sp>
            <p:nvSpPr>
              <p:cNvPr id="2945" name="Google Shape;2421;p37">
                <a:extLst>
                  <a:ext uri="{FF2B5EF4-FFF2-40B4-BE49-F238E27FC236}">
                    <a16:creationId xmlns:a16="http://schemas.microsoft.com/office/drawing/2014/main" id="{01224DE1-2B5E-D54E-2D13-E55EDA9933AE}"/>
                  </a:ext>
                </a:extLst>
              </p:cNvPr>
              <p:cNvSpPr/>
              <p:nvPr/>
            </p:nvSpPr>
            <p:spPr>
              <a:xfrm>
                <a:off x="8460971" y="985189"/>
                <a:ext cx="484433" cy="479452"/>
              </a:xfrm>
              <a:custGeom>
                <a:avLst/>
                <a:gdLst/>
                <a:ahLst/>
                <a:cxnLst/>
                <a:rect l="l" t="t" r="r" b="b"/>
                <a:pathLst>
                  <a:path w="484433" h="479452" extrusionOk="0">
                    <a:moveTo>
                      <a:pt x="226925" y="32037"/>
                    </a:moveTo>
                    <a:cubicBezTo>
                      <a:pt x="168218" y="-16886"/>
                      <a:pt x="80959" y="-8880"/>
                      <a:pt x="32036" y="49915"/>
                    </a:cubicBezTo>
                    <a:cubicBezTo>
                      <a:pt x="-16886" y="108622"/>
                      <a:pt x="-8880" y="195881"/>
                      <a:pt x="49915" y="244804"/>
                    </a:cubicBezTo>
                    <a:lnTo>
                      <a:pt x="331974" y="479452"/>
                    </a:lnTo>
                    <a:lnTo>
                      <a:pt x="484434" y="246227"/>
                    </a:lnTo>
                    <a:lnTo>
                      <a:pt x="227014" y="3203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6" name="Google Shape;2422;p37">
                <a:extLst>
                  <a:ext uri="{FF2B5EF4-FFF2-40B4-BE49-F238E27FC236}">
                    <a16:creationId xmlns:a16="http://schemas.microsoft.com/office/drawing/2014/main" id="{544CB7BC-066A-0084-2B0F-4A751EEF2219}"/>
                  </a:ext>
                </a:extLst>
              </p:cNvPr>
              <p:cNvSpPr/>
              <p:nvPr/>
            </p:nvSpPr>
            <p:spPr>
              <a:xfrm>
                <a:off x="8792767" y="990067"/>
                <a:ext cx="714121" cy="672129"/>
              </a:xfrm>
              <a:custGeom>
                <a:avLst/>
                <a:gdLst/>
                <a:ahLst/>
                <a:cxnLst/>
                <a:rect l="l" t="t" r="r" b="b"/>
                <a:pathLst>
                  <a:path w="714121" h="672129" extrusionOk="0">
                    <a:moveTo>
                      <a:pt x="287574" y="672130"/>
                    </a:moveTo>
                    <a:cubicBezTo>
                      <a:pt x="293355" y="672130"/>
                      <a:pt x="299226" y="671774"/>
                      <a:pt x="305007" y="671063"/>
                    </a:cubicBezTo>
                    <a:cubicBezTo>
                      <a:pt x="343078" y="666259"/>
                      <a:pt x="377412" y="645801"/>
                      <a:pt x="399828" y="614669"/>
                    </a:cubicBezTo>
                    <a:lnTo>
                      <a:pt x="688024" y="214396"/>
                    </a:lnTo>
                    <a:cubicBezTo>
                      <a:pt x="732676" y="152399"/>
                      <a:pt x="718622" y="65851"/>
                      <a:pt x="656625" y="21198"/>
                    </a:cubicBezTo>
                    <a:cubicBezTo>
                      <a:pt x="594538" y="-23455"/>
                      <a:pt x="504165" y="7144"/>
                      <a:pt x="459513" y="69142"/>
                    </a:cubicBezTo>
                    <a:lnTo>
                      <a:pt x="261956" y="332432"/>
                    </a:lnTo>
                    <a:lnTo>
                      <a:pt x="152459" y="241348"/>
                    </a:lnTo>
                    <a:lnTo>
                      <a:pt x="0" y="474573"/>
                    </a:lnTo>
                    <a:lnTo>
                      <a:pt x="198980" y="640108"/>
                    </a:lnTo>
                    <a:cubicBezTo>
                      <a:pt x="223975" y="660922"/>
                      <a:pt x="255374" y="672130"/>
                      <a:pt x="287485" y="6721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86" name="Google Shape;2423;p37">
              <a:extLst>
                <a:ext uri="{FF2B5EF4-FFF2-40B4-BE49-F238E27FC236}">
                  <a16:creationId xmlns:a16="http://schemas.microsoft.com/office/drawing/2014/main" id="{A4CB7878-1572-129D-B4DB-5EEECE1EF459}"/>
                </a:ext>
              </a:extLst>
            </p:cNvPr>
            <p:cNvSpPr/>
            <p:nvPr/>
          </p:nvSpPr>
          <p:spPr>
            <a:xfrm>
              <a:off x="9098754" y="1458974"/>
              <a:ext cx="543302" cy="1901712"/>
            </a:xfrm>
            <a:custGeom>
              <a:avLst/>
              <a:gdLst/>
              <a:ahLst/>
              <a:cxnLst/>
              <a:rect l="l" t="t" r="r" b="b"/>
              <a:pathLst>
                <a:path w="543302" h="1901712" extrusionOk="0">
                  <a:moveTo>
                    <a:pt x="316838" y="4510"/>
                  </a:moveTo>
                  <a:cubicBezTo>
                    <a:pt x="382215" y="-9811"/>
                    <a:pt x="403830" y="11003"/>
                    <a:pt x="456489" y="52365"/>
                  </a:cubicBezTo>
                  <a:cubicBezTo>
                    <a:pt x="509146" y="93815"/>
                    <a:pt x="541880" y="156613"/>
                    <a:pt x="543303" y="223503"/>
                  </a:cubicBezTo>
                  <a:lnTo>
                    <a:pt x="531295" y="1894685"/>
                  </a:lnTo>
                  <a:lnTo>
                    <a:pt x="0" y="1901712"/>
                  </a:lnTo>
                  <a:lnTo>
                    <a:pt x="125686" y="262730"/>
                  </a:lnTo>
                  <a:cubicBezTo>
                    <a:pt x="161443" y="151454"/>
                    <a:pt x="205206" y="38844"/>
                    <a:pt x="316838" y="4510"/>
                  </a:cubicBezTo>
                  <a:lnTo>
                    <a:pt x="316838" y="45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7" name="Google Shape;2424;p37">
              <a:extLst>
                <a:ext uri="{FF2B5EF4-FFF2-40B4-BE49-F238E27FC236}">
                  <a16:creationId xmlns:a16="http://schemas.microsoft.com/office/drawing/2014/main" id="{89E217E8-C0A2-A11D-DBEF-99A58A3C15DC}"/>
                </a:ext>
              </a:extLst>
            </p:cNvPr>
            <p:cNvSpPr/>
            <p:nvPr/>
          </p:nvSpPr>
          <p:spPr>
            <a:xfrm>
              <a:off x="9224350" y="987427"/>
              <a:ext cx="721290" cy="734277"/>
            </a:xfrm>
            <a:custGeom>
              <a:avLst/>
              <a:gdLst/>
              <a:ahLst/>
              <a:cxnLst/>
              <a:rect l="l" t="t" r="r" b="b"/>
              <a:pathLst>
                <a:path w="721290" h="734277" extrusionOk="0">
                  <a:moveTo>
                    <a:pt x="721291" y="734277"/>
                  </a:moveTo>
                  <a:lnTo>
                    <a:pt x="532807" y="106383"/>
                  </a:lnTo>
                  <a:cubicBezTo>
                    <a:pt x="521421" y="44742"/>
                    <a:pt x="467696" y="0"/>
                    <a:pt x="404986" y="0"/>
                  </a:cubicBezTo>
                  <a:lnTo>
                    <a:pt x="141074" y="0"/>
                  </a:lnTo>
                  <a:cubicBezTo>
                    <a:pt x="76319" y="0"/>
                    <a:pt x="21437" y="47677"/>
                    <a:pt x="12364" y="111720"/>
                  </a:cubicBezTo>
                  <a:lnTo>
                    <a:pt x="0" y="734277"/>
                  </a:lnTo>
                  <a:lnTo>
                    <a:pt x="721202" y="73427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88" name="Google Shape;2425;p37">
              <a:extLst>
                <a:ext uri="{FF2B5EF4-FFF2-40B4-BE49-F238E27FC236}">
                  <a16:creationId xmlns:a16="http://schemas.microsoft.com/office/drawing/2014/main" id="{34FA2910-6FDF-10E2-1FBC-B0118C00EBB6}"/>
                </a:ext>
              </a:extLst>
            </p:cNvPr>
            <p:cNvGrpSpPr/>
            <p:nvPr/>
          </p:nvGrpSpPr>
          <p:grpSpPr>
            <a:xfrm>
              <a:off x="8742014" y="1797961"/>
              <a:ext cx="197698" cy="152165"/>
              <a:chOff x="8742014" y="1797961"/>
              <a:chExt cx="197698" cy="152165"/>
            </a:xfrm>
          </p:grpSpPr>
          <p:sp>
            <p:nvSpPr>
              <p:cNvPr id="2943" name="Google Shape;2426;p37">
                <a:extLst>
                  <a:ext uri="{FF2B5EF4-FFF2-40B4-BE49-F238E27FC236}">
                    <a16:creationId xmlns:a16="http://schemas.microsoft.com/office/drawing/2014/main" id="{A840C9BD-EF83-6FD3-6753-93C9DBCDE588}"/>
                  </a:ext>
                </a:extLst>
              </p:cNvPr>
              <p:cNvSpPr/>
              <p:nvPr/>
            </p:nvSpPr>
            <p:spPr>
              <a:xfrm>
                <a:off x="8742014" y="1797961"/>
                <a:ext cx="197698" cy="152165"/>
              </a:xfrm>
              <a:custGeom>
                <a:avLst/>
                <a:gdLst/>
                <a:ahLst/>
                <a:cxnLst/>
                <a:rect l="l" t="t" r="r" b="b"/>
                <a:pathLst>
                  <a:path w="197698" h="152165" extrusionOk="0">
                    <a:moveTo>
                      <a:pt x="132409" y="152166"/>
                    </a:moveTo>
                    <a:cubicBezTo>
                      <a:pt x="131786" y="150031"/>
                      <a:pt x="115865" y="99063"/>
                      <a:pt x="22201" y="65262"/>
                    </a:cubicBezTo>
                    <a:cubicBezTo>
                      <a:pt x="4767" y="59036"/>
                      <a:pt x="-4306" y="39645"/>
                      <a:pt x="2009" y="22211"/>
                    </a:cubicBezTo>
                    <a:cubicBezTo>
                      <a:pt x="8324" y="4688"/>
                      <a:pt x="27627" y="-4296"/>
                      <a:pt x="45061" y="2019"/>
                    </a:cubicBezTo>
                    <a:cubicBezTo>
                      <a:pt x="173059" y="48184"/>
                      <a:pt x="195563" y="126815"/>
                      <a:pt x="197698" y="135621"/>
                    </a:cubicBezTo>
                    <a:lnTo>
                      <a:pt x="132232" y="151454"/>
                    </a:lnTo>
                    <a:lnTo>
                      <a:pt x="132409" y="15216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4" name="Google Shape;2427;p37">
                <a:extLst>
                  <a:ext uri="{FF2B5EF4-FFF2-40B4-BE49-F238E27FC236}">
                    <a16:creationId xmlns:a16="http://schemas.microsoft.com/office/drawing/2014/main" id="{1BBF7D5A-5C4D-6D86-4851-0DFC59D9C263}"/>
                  </a:ext>
                </a:extLst>
              </p:cNvPr>
              <p:cNvSpPr/>
              <p:nvPr/>
            </p:nvSpPr>
            <p:spPr>
              <a:xfrm>
                <a:off x="8782151" y="1798721"/>
                <a:ext cx="38675" cy="33920"/>
              </a:xfrm>
              <a:custGeom>
                <a:avLst/>
                <a:gdLst/>
                <a:ahLst/>
                <a:cxnLst/>
                <a:rect l="l" t="t" r="r" b="b"/>
                <a:pathLst>
                  <a:path w="38675" h="33920" extrusionOk="0">
                    <a:moveTo>
                      <a:pt x="16398" y="32658"/>
                    </a:moveTo>
                    <a:cubicBezTo>
                      <a:pt x="16398" y="32658"/>
                      <a:pt x="16131" y="32480"/>
                      <a:pt x="15954" y="32392"/>
                    </a:cubicBezTo>
                    <a:lnTo>
                      <a:pt x="9104" y="28211"/>
                    </a:lnTo>
                    <a:cubicBezTo>
                      <a:pt x="120" y="22696"/>
                      <a:pt x="-2726" y="10777"/>
                      <a:pt x="2878" y="1793"/>
                    </a:cubicBezTo>
                    <a:cubicBezTo>
                      <a:pt x="3945" y="14"/>
                      <a:pt x="5991" y="-520"/>
                      <a:pt x="8037" y="548"/>
                    </a:cubicBezTo>
                    <a:cubicBezTo>
                      <a:pt x="9816" y="1615"/>
                      <a:pt x="10350" y="3928"/>
                      <a:pt x="9282" y="5707"/>
                    </a:cubicBezTo>
                    <a:cubicBezTo>
                      <a:pt x="7681" y="8375"/>
                      <a:pt x="7147" y="11488"/>
                      <a:pt x="7859" y="14513"/>
                    </a:cubicBezTo>
                    <a:cubicBezTo>
                      <a:pt x="8571" y="17537"/>
                      <a:pt x="10438" y="20116"/>
                      <a:pt x="13107" y="21807"/>
                    </a:cubicBezTo>
                    <a:lnTo>
                      <a:pt x="19956" y="25987"/>
                    </a:lnTo>
                    <a:cubicBezTo>
                      <a:pt x="21557" y="26966"/>
                      <a:pt x="23959" y="26521"/>
                      <a:pt x="25026" y="24742"/>
                    </a:cubicBezTo>
                    <a:lnTo>
                      <a:pt x="31786" y="13979"/>
                    </a:lnTo>
                    <a:cubicBezTo>
                      <a:pt x="32854" y="12200"/>
                      <a:pt x="35077" y="11666"/>
                      <a:pt x="36946" y="12823"/>
                    </a:cubicBezTo>
                    <a:cubicBezTo>
                      <a:pt x="38725" y="13890"/>
                      <a:pt x="39169" y="16203"/>
                      <a:pt x="38102" y="17982"/>
                    </a:cubicBezTo>
                    <a:lnTo>
                      <a:pt x="31342" y="28656"/>
                    </a:lnTo>
                    <a:cubicBezTo>
                      <a:pt x="28228" y="33726"/>
                      <a:pt x="21646" y="35416"/>
                      <a:pt x="16398" y="32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89" name="Google Shape;2428;p37">
              <a:extLst>
                <a:ext uri="{FF2B5EF4-FFF2-40B4-BE49-F238E27FC236}">
                  <a16:creationId xmlns:a16="http://schemas.microsoft.com/office/drawing/2014/main" id="{71954E91-D7FF-D721-FE0E-2B23E4C2C494}"/>
                </a:ext>
              </a:extLst>
            </p:cNvPr>
            <p:cNvGrpSpPr/>
            <p:nvPr/>
          </p:nvGrpSpPr>
          <p:grpSpPr>
            <a:xfrm>
              <a:off x="9246216" y="735190"/>
              <a:ext cx="228271" cy="356087"/>
              <a:chOff x="9246216" y="735190"/>
              <a:chExt cx="228271" cy="356087"/>
            </a:xfrm>
          </p:grpSpPr>
          <p:sp>
            <p:nvSpPr>
              <p:cNvPr id="2923" name="Google Shape;2429;p37">
                <a:extLst>
                  <a:ext uri="{FF2B5EF4-FFF2-40B4-BE49-F238E27FC236}">
                    <a16:creationId xmlns:a16="http://schemas.microsoft.com/office/drawing/2014/main" id="{4D2C1D02-5D59-7ADD-3464-3B33C96EE0A5}"/>
                  </a:ext>
                </a:extLst>
              </p:cNvPr>
              <p:cNvSpPr/>
              <p:nvPr/>
            </p:nvSpPr>
            <p:spPr>
              <a:xfrm>
                <a:off x="9331596" y="840954"/>
                <a:ext cx="142891" cy="250323"/>
              </a:xfrm>
              <a:custGeom>
                <a:avLst/>
                <a:gdLst/>
                <a:ahLst/>
                <a:cxnLst/>
                <a:rect l="l" t="t" r="r" b="b"/>
                <a:pathLst>
                  <a:path w="142891" h="250323" extrusionOk="0">
                    <a:moveTo>
                      <a:pt x="84618" y="249477"/>
                    </a:moveTo>
                    <a:cubicBezTo>
                      <a:pt x="119575" y="243606"/>
                      <a:pt x="150796" y="215943"/>
                      <a:pt x="141101" y="171735"/>
                    </a:cubicBezTo>
                    <a:lnTo>
                      <a:pt x="102585" y="20877"/>
                    </a:lnTo>
                    <a:cubicBezTo>
                      <a:pt x="97782" y="-7498"/>
                      <a:pt x="71809" y="-293"/>
                      <a:pt x="43434" y="4510"/>
                    </a:cubicBezTo>
                    <a:cubicBezTo>
                      <a:pt x="15060" y="9313"/>
                      <a:pt x="-4065" y="36087"/>
                      <a:pt x="739" y="64462"/>
                    </a:cubicBezTo>
                    <a:lnTo>
                      <a:pt x="14348" y="194684"/>
                    </a:lnTo>
                    <a:cubicBezTo>
                      <a:pt x="17105" y="229997"/>
                      <a:pt x="49572" y="255347"/>
                      <a:pt x="84529" y="249477"/>
                    </a:cubicBezTo>
                    <a:lnTo>
                      <a:pt x="84529" y="24947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4" name="Google Shape;2430;p37">
                <a:extLst>
                  <a:ext uri="{FF2B5EF4-FFF2-40B4-BE49-F238E27FC236}">
                    <a16:creationId xmlns:a16="http://schemas.microsoft.com/office/drawing/2014/main" id="{709AACC7-95BA-C32A-73F5-2A2F455BDAEB}"/>
                  </a:ext>
                </a:extLst>
              </p:cNvPr>
              <p:cNvSpPr/>
              <p:nvPr/>
            </p:nvSpPr>
            <p:spPr>
              <a:xfrm>
                <a:off x="9331596" y="844725"/>
                <a:ext cx="103386" cy="150974"/>
              </a:xfrm>
              <a:custGeom>
                <a:avLst/>
                <a:gdLst/>
                <a:ahLst/>
                <a:cxnLst/>
                <a:rect l="l" t="t" r="r" b="b"/>
                <a:pathLst>
                  <a:path w="103386" h="150974" extrusionOk="0">
                    <a:moveTo>
                      <a:pt x="99383" y="72966"/>
                    </a:moveTo>
                    <a:lnTo>
                      <a:pt x="103386" y="43434"/>
                    </a:lnTo>
                    <a:cubicBezTo>
                      <a:pt x="98583" y="15060"/>
                      <a:pt x="71809" y="-4065"/>
                      <a:pt x="43434" y="739"/>
                    </a:cubicBezTo>
                    <a:cubicBezTo>
                      <a:pt x="15060" y="5542"/>
                      <a:pt x="-4065" y="32316"/>
                      <a:pt x="739" y="60691"/>
                    </a:cubicBezTo>
                    <a:lnTo>
                      <a:pt x="10167" y="150974"/>
                    </a:lnTo>
                    <a:lnTo>
                      <a:pt x="99383" y="7296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5" name="Google Shape;2431;p37">
                <a:extLst>
                  <a:ext uri="{FF2B5EF4-FFF2-40B4-BE49-F238E27FC236}">
                    <a16:creationId xmlns:a16="http://schemas.microsoft.com/office/drawing/2014/main" id="{8C1D8160-748C-DD79-437C-912B5251C99E}"/>
                  </a:ext>
                </a:extLst>
              </p:cNvPr>
              <p:cNvSpPr/>
              <p:nvPr/>
            </p:nvSpPr>
            <p:spPr>
              <a:xfrm>
                <a:off x="9405540" y="827976"/>
                <a:ext cx="60627" cy="60538"/>
              </a:xfrm>
              <a:custGeom>
                <a:avLst/>
                <a:gdLst/>
                <a:ahLst/>
                <a:cxnLst/>
                <a:rect l="l" t="t" r="r" b="b"/>
                <a:pathLst>
                  <a:path w="60627" h="60538" extrusionOk="0">
                    <a:moveTo>
                      <a:pt x="40827" y="53245"/>
                    </a:moveTo>
                    <a:lnTo>
                      <a:pt x="14676" y="60539"/>
                    </a:lnTo>
                    <a:lnTo>
                      <a:pt x="0" y="8326"/>
                    </a:lnTo>
                    <a:lnTo>
                      <a:pt x="26151" y="1032"/>
                    </a:lnTo>
                    <a:cubicBezTo>
                      <a:pt x="40561" y="-3060"/>
                      <a:pt x="55504" y="5390"/>
                      <a:pt x="59596" y="19800"/>
                    </a:cubicBezTo>
                    <a:lnTo>
                      <a:pt x="59596" y="19800"/>
                    </a:lnTo>
                    <a:cubicBezTo>
                      <a:pt x="63688" y="34210"/>
                      <a:pt x="55238" y="49153"/>
                      <a:pt x="40827" y="5324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6" name="Google Shape;2432;p37">
                <a:extLst>
                  <a:ext uri="{FF2B5EF4-FFF2-40B4-BE49-F238E27FC236}">
                    <a16:creationId xmlns:a16="http://schemas.microsoft.com/office/drawing/2014/main" id="{3EC58B96-E943-4E36-DA36-A3A41F9ECE26}"/>
                  </a:ext>
                </a:extLst>
              </p:cNvPr>
              <p:cNvSpPr/>
              <p:nvPr/>
            </p:nvSpPr>
            <p:spPr>
              <a:xfrm>
                <a:off x="9252571" y="735279"/>
                <a:ext cx="186746" cy="233533"/>
              </a:xfrm>
              <a:custGeom>
                <a:avLst/>
                <a:gdLst/>
                <a:ahLst/>
                <a:cxnLst/>
                <a:rect l="l" t="t" r="r" b="b"/>
                <a:pathLst>
                  <a:path w="186746" h="233533" extrusionOk="0">
                    <a:moveTo>
                      <a:pt x="125306" y="230355"/>
                    </a:moveTo>
                    <a:cubicBezTo>
                      <a:pt x="170048" y="217814"/>
                      <a:pt x="196199" y="171293"/>
                      <a:pt x="183568" y="126551"/>
                    </a:cubicBezTo>
                    <a:lnTo>
                      <a:pt x="165245" y="61440"/>
                    </a:lnTo>
                    <a:cubicBezTo>
                      <a:pt x="152702" y="16699"/>
                      <a:pt x="106182" y="-9452"/>
                      <a:pt x="61441" y="3179"/>
                    </a:cubicBezTo>
                    <a:cubicBezTo>
                      <a:pt x="16699" y="15720"/>
                      <a:pt x="-9452" y="62241"/>
                      <a:pt x="3178" y="106983"/>
                    </a:cubicBezTo>
                    <a:lnTo>
                      <a:pt x="21502" y="172094"/>
                    </a:lnTo>
                    <a:cubicBezTo>
                      <a:pt x="34044" y="216835"/>
                      <a:pt x="80565" y="242986"/>
                      <a:pt x="125306" y="23035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7" name="Google Shape;2433;p37">
                <a:extLst>
                  <a:ext uri="{FF2B5EF4-FFF2-40B4-BE49-F238E27FC236}">
                    <a16:creationId xmlns:a16="http://schemas.microsoft.com/office/drawing/2014/main" id="{BB3002B3-BBBA-509C-B087-C517443EF08F}"/>
                  </a:ext>
                </a:extLst>
              </p:cNvPr>
              <p:cNvSpPr/>
              <p:nvPr/>
            </p:nvSpPr>
            <p:spPr>
              <a:xfrm>
                <a:off x="9434709" y="842084"/>
                <a:ext cx="17784" cy="19597"/>
              </a:xfrm>
              <a:custGeom>
                <a:avLst/>
                <a:gdLst/>
                <a:ahLst/>
                <a:cxnLst/>
                <a:rect l="l" t="t" r="r" b="b"/>
                <a:pathLst>
                  <a:path w="17784" h="19597" extrusionOk="0">
                    <a:moveTo>
                      <a:pt x="14416" y="6938"/>
                    </a:moveTo>
                    <a:cubicBezTo>
                      <a:pt x="9880" y="6938"/>
                      <a:pt x="6143" y="10496"/>
                      <a:pt x="6855" y="15210"/>
                    </a:cubicBezTo>
                    <a:cubicBezTo>
                      <a:pt x="7478" y="19569"/>
                      <a:pt x="807" y="21526"/>
                      <a:pt x="184" y="17078"/>
                    </a:cubicBezTo>
                    <a:cubicBezTo>
                      <a:pt x="-1151" y="7916"/>
                      <a:pt x="4898" y="89"/>
                      <a:pt x="14416" y="0"/>
                    </a:cubicBezTo>
                    <a:cubicBezTo>
                      <a:pt x="18863" y="0"/>
                      <a:pt x="18952" y="6938"/>
                      <a:pt x="14416" y="6938"/>
                    </a:cubicBezTo>
                    <a:lnTo>
                      <a:pt x="14416" y="69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8" name="Google Shape;2434;p37">
                <a:extLst>
                  <a:ext uri="{FF2B5EF4-FFF2-40B4-BE49-F238E27FC236}">
                    <a16:creationId xmlns:a16="http://schemas.microsoft.com/office/drawing/2014/main" id="{0A20EA0A-0142-8C5E-87C4-DB18D5D603E4}"/>
                  </a:ext>
                </a:extLst>
              </p:cNvPr>
              <p:cNvSpPr/>
              <p:nvPr/>
            </p:nvSpPr>
            <p:spPr>
              <a:xfrm>
                <a:off x="9252992" y="735190"/>
                <a:ext cx="174252" cy="96394"/>
              </a:xfrm>
              <a:custGeom>
                <a:avLst/>
                <a:gdLst/>
                <a:ahLst/>
                <a:cxnLst/>
                <a:rect l="l" t="t" r="r" b="b"/>
                <a:pathLst>
                  <a:path w="174252" h="96394" extrusionOk="0">
                    <a:moveTo>
                      <a:pt x="41006" y="82166"/>
                    </a:moveTo>
                    <a:cubicBezTo>
                      <a:pt x="53192" y="75761"/>
                      <a:pt x="62798" y="65443"/>
                      <a:pt x="74540" y="58327"/>
                    </a:cubicBezTo>
                    <a:cubicBezTo>
                      <a:pt x="86281" y="51211"/>
                      <a:pt x="102114" y="47653"/>
                      <a:pt x="113321" y="55659"/>
                    </a:cubicBezTo>
                    <a:cubicBezTo>
                      <a:pt x="121861" y="61707"/>
                      <a:pt x="125241" y="72648"/>
                      <a:pt x="131734" y="80831"/>
                    </a:cubicBezTo>
                    <a:cubicBezTo>
                      <a:pt x="141252" y="92662"/>
                      <a:pt x="159664" y="99422"/>
                      <a:pt x="174252" y="95063"/>
                    </a:cubicBezTo>
                    <a:lnTo>
                      <a:pt x="172473" y="88659"/>
                    </a:lnTo>
                    <a:lnTo>
                      <a:pt x="164824" y="61440"/>
                    </a:lnTo>
                    <a:cubicBezTo>
                      <a:pt x="152281" y="16699"/>
                      <a:pt x="105761" y="-9452"/>
                      <a:pt x="61020" y="3179"/>
                    </a:cubicBezTo>
                    <a:cubicBezTo>
                      <a:pt x="26240" y="12963"/>
                      <a:pt x="2846" y="43117"/>
                      <a:pt x="0" y="77096"/>
                    </a:cubicBezTo>
                    <a:lnTo>
                      <a:pt x="2668" y="79853"/>
                    </a:lnTo>
                    <a:cubicBezTo>
                      <a:pt x="12098" y="89904"/>
                      <a:pt x="28731" y="88570"/>
                      <a:pt x="40917" y="821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29" name="Google Shape;2435;p37">
                <a:extLst>
                  <a:ext uri="{FF2B5EF4-FFF2-40B4-BE49-F238E27FC236}">
                    <a16:creationId xmlns:a16="http://schemas.microsoft.com/office/drawing/2014/main" id="{7A3D7350-5CCF-C1B8-E550-3556AFF04530}"/>
                  </a:ext>
                </a:extLst>
              </p:cNvPr>
              <p:cNvGrpSpPr/>
              <p:nvPr/>
            </p:nvGrpSpPr>
            <p:grpSpPr>
              <a:xfrm>
                <a:off x="9267821" y="833417"/>
                <a:ext cx="130705" cy="89099"/>
                <a:chOff x="9267821" y="833417"/>
                <a:chExt cx="130705" cy="89099"/>
              </a:xfrm>
            </p:grpSpPr>
            <p:sp>
              <p:nvSpPr>
                <p:cNvPr id="2933" name="Google Shape;2436;p37">
                  <a:extLst>
                    <a:ext uri="{FF2B5EF4-FFF2-40B4-BE49-F238E27FC236}">
                      <a16:creationId xmlns:a16="http://schemas.microsoft.com/office/drawing/2014/main" id="{1C4ADAB8-2EEF-0FAC-6E1A-296CE5EDBD03}"/>
                    </a:ext>
                  </a:extLst>
                </p:cNvPr>
                <p:cNvSpPr/>
                <p:nvPr/>
              </p:nvSpPr>
              <p:spPr>
                <a:xfrm>
                  <a:off x="9332296" y="868463"/>
                  <a:ext cx="25236" cy="35084"/>
                </a:xfrm>
                <a:custGeom>
                  <a:avLst/>
                  <a:gdLst/>
                  <a:ahLst/>
                  <a:cxnLst/>
                  <a:rect l="l" t="t" r="r" b="b"/>
                  <a:pathLst>
                    <a:path w="25236" h="35084" extrusionOk="0">
                      <a:moveTo>
                        <a:pt x="7065" y="35084"/>
                      </a:moveTo>
                      <a:cubicBezTo>
                        <a:pt x="7065" y="35084"/>
                        <a:pt x="7421" y="35084"/>
                        <a:pt x="7599" y="34995"/>
                      </a:cubicBezTo>
                      <a:lnTo>
                        <a:pt x="23076" y="30637"/>
                      </a:lnTo>
                      <a:cubicBezTo>
                        <a:pt x="24677" y="30192"/>
                        <a:pt x="25567" y="28591"/>
                        <a:pt x="25122" y="26990"/>
                      </a:cubicBezTo>
                      <a:cubicBezTo>
                        <a:pt x="24677" y="25389"/>
                        <a:pt x="23076" y="24499"/>
                        <a:pt x="21475" y="24944"/>
                      </a:cubicBezTo>
                      <a:lnTo>
                        <a:pt x="9289" y="28324"/>
                      </a:lnTo>
                      <a:lnTo>
                        <a:pt x="5820" y="2529"/>
                      </a:lnTo>
                      <a:cubicBezTo>
                        <a:pt x="5642" y="928"/>
                        <a:pt x="4130" y="-228"/>
                        <a:pt x="2529" y="38"/>
                      </a:cubicBezTo>
                      <a:cubicBezTo>
                        <a:pt x="928" y="216"/>
                        <a:pt x="-229" y="1728"/>
                        <a:pt x="38" y="3330"/>
                      </a:cubicBezTo>
                      <a:lnTo>
                        <a:pt x="3952" y="32505"/>
                      </a:lnTo>
                      <a:cubicBezTo>
                        <a:pt x="4041" y="33305"/>
                        <a:pt x="4574" y="34106"/>
                        <a:pt x="5286" y="34551"/>
                      </a:cubicBezTo>
                      <a:cubicBezTo>
                        <a:pt x="5820" y="34907"/>
                        <a:pt x="6532" y="35084"/>
                        <a:pt x="7154" y="34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4" name="Google Shape;2437;p37">
                  <a:extLst>
                    <a:ext uri="{FF2B5EF4-FFF2-40B4-BE49-F238E27FC236}">
                      <a16:creationId xmlns:a16="http://schemas.microsoft.com/office/drawing/2014/main" id="{8CC04DEA-AD9C-D653-F126-0682CB43AE9C}"/>
                    </a:ext>
                  </a:extLst>
                </p:cNvPr>
                <p:cNvSpPr/>
                <p:nvPr/>
              </p:nvSpPr>
              <p:spPr>
                <a:xfrm>
                  <a:off x="9346363" y="902633"/>
                  <a:ext cx="14169" cy="19883"/>
                </a:xfrm>
                <a:custGeom>
                  <a:avLst/>
                  <a:gdLst/>
                  <a:ahLst/>
                  <a:cxnLst/>
                  <a:rect l="l" t="t" r="r" b="b"/>
                  <a:pathLst>
                    <a:path w="14169" h="19883" extrusionOk="0">
                      <a:moveTo>
                        <a:pt x="3228" y="19861"/>
                      </a:moveTo>
                      <a:cubicBezTo>
                        <a:pt x="3228" y="19861"/>
                        <a:pt x="3583" y="19861"/>
                        <a:pt x="3761" y="19772"/>
                      </a:cubicBezTo>
                      <a:cubicBezTo>
                        <a:pt x="11322" y="17637"/>
                        <a:pt x="15769" y="9721"/>
                        <a:pt x="13635" y="2160"/>
                      </a:cubicBezTo>
                      <a:cubicBezTo>
                        <a:pt x="13190" y="559"/>
                        <a:pt x="11500" y="-330"/>
                        <a:pt x="9987" y="114"/>
                      </a:cubicBezTo>
                      <a:cubicBezTo>
                        <a:pt x="8386" y="559"/>
                        <a:pt x="7497" y="2160"/>
                        <a:pt x="7942" y="3761"/>
                      </a:cubicBezTo>
                      <a:cubicBezTo>
                        <a:pt x="9187" y="8209"/>
                        <a:pt x="6607" y="12834"/>
                        <a:pt x="2160" y="14079"/>
                      </a:cubicBezTo>
                      <a:cubicBezTo>
                        <a:pt x="559" y="14524"/>
                        <a:pt x="-330" y="16125"/>
                        <a:pt x="114" y="17726"/>
                      </a:cubicBezTo>
                      <a:cubicBezTo>
                        <a:pt x="470" y="19149"/>
                        <a:pt x="1804" y="20039"/>
                        <a:pt x="3228" y="19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5" name="Google Shape;2438;p37">
                  <a:extLst>
                    <a:ext uri="{FF2B5EF4-FFF2-40B4-BE49-F238E27FC236}">
                      <a16:creationId xmlns:a16="http://schemas.microsoft.com/office/drawing/2014/main" id="{C4AC6B62-25A0-4238-5815-58053C27784C}"/>
                    </a:ext>
                  </a:extLst>
                </p:cNvPr>
                <p:cNvSpPr/>
                <p:nvPr/>
              </p:nvSpPr>
              <p:spPr>
                <a:xfrm>
                  <a:off x="9346617" y="833417"/>
                  <a:ext cx="36279" cy="10463"/>
                </a:xfrm>
                <a:custGeom>
                  <a:avLst/>
                  <a:gdLst/>
                  <a:ahLst/>
                  <a:cxnLst/>
                  <a:rect l="l" t="t" r="r" b="b"/>
                  <a:pathLst>
                    <a:path w="36279" h="10463" extrusionOk="0">
                      <a:moveTo>
                        <a:pt x="3240" y="10446"/>
                      </a:moveTo>
                      <a:cubicBezTo>
                        <a:pt x="3240" y="10446"/>
                        <a:pt x="3330" y="10446"/>
                        <a:pt x="3419" y="10446"/>
                      </a:cubicBezTo>
                      <a:lnTo>
                        <a:pt x="33750" y="5909"/>
                      </a:lnTo>
                      <a:cubicBezTo>
                        <a:pt x="35351" y="5642"/>
                        <a:pt x="36507" y="4130"/>
                        <a:pt x="36241" y="2529"/>
                      </a:cubicBezTo>
                      <a:cubicBezTo>
                        <a:pt x="35974" y="928"/>
                        <a:pt x="34551" y="-228"/>
                        <a:pt x="32861" y="38"/>
                      </a:cubicBezTo>
                      <a:lnTo>
                        <a:pt x="2529" y="4575"/>
                      </a:lnTo>
                      <a:cubicBezTo>
                        <a:pt x="928" y="4842"/>
                        <a:pt x="-229" y="6354"/>
                        <a:pt x="38" y="7955"/>
                      </a:cubicBezTo>
                      <a:cubicBezTo>
                        <a:pt x="305" y="9467"/>
                        <a:pt x="1639" y="10623"/>
                        <a:pt x="3240" y="104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6" name="Google Shape;2439;p37">
                  <a:extLst>
                    <a:ext uri="{FF2B5EF4-FFF2-40B4-BE49-F238E27FC236}">
                      <a16:creationId xmlns:a16="http://schemas.microsoft.com/office/drawing/2014/main" id="{B043455C-5057-4CA5-26EB-C06999468ABE}"/>
                    </a:ext>
                  </a:extLst>
                </p:cNvPr>
                <p:cNvSpPr/>
                <p:nvPr/>
              </p:nvSpPr>
              <p:spPr>
                <a:xfrm>
                  <a:off x="9267821" y="855934"/>
                  <a:ext cx="35185" cy="14101"/>
                </a:xfrm>
                <a:custGeom>
                  <a:avLst/>
                  <a:gdLst/>
                  <a:ahLst/>
                  <a:cxnLst/>
                  <a:rect l="l" t="t" r="r" b="b"/>
                  <a:pathLst>
                    <a:path w="35185" h="14101" extrusionOk="0">
                      <a:moveTo>
                        <a:pt x="3228" y="14079"/>
                      </a:moveTo>
                      <a:cubicBezTo>
                        <a:pt x="3228" y="14079"/>
                        <a:pt x="3583" y="14079"/>
                        <a:pt x="3761" y="13990"/>
                      </a:cubicBezTo>
                      <a:lnTo>
                        <a:pt x="33026" y="5807"/>
                      </a:lnTo>
                      <a:cubicBezTo>
                        <a:pt x="34627" y="5362"/>
                        <a:pt x="35516" y="3761"/>
                        <a:pt x="35072" y="2160"/>
                      </a:cubicBezTo>
                      <a:cubicBezTo>
                        <a:pt x="34627" y="559"/>
                        <a:pt x="33026" y="-330"/>
                        <a:pt x="31425" y="114"/>
                      </a:cubicBezTo>
                      <a:lnTo>
                        <a:pt x="2160" y="8298"/>
                      </a:lnTo>
                      <a:cubicBezTo>
                        <a:pt x="559" y="8742"/>
                        <a:pt x="-330" y="10343"/>
                        <a:pt x="114" y="11945"/>
                      </a:cubicBezTo>
                      <a:cubicBezTo>
                        <a:pt x="470" y="13368"/>
                        <a:pt x="1804" y="14257"/>
                        <a:pt x="3228" y="140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37" name="Google Shape;2440;p37">
                  <a:extLst>
                    <a:ext uri="{FF2B5EF4-FFF2-40B4-BE49-F238E27FC236}">
                      <a16:creationId xmlns:a16="http://schemas.microsoft.com/office/drawing/2014/main" id="{942FD19B-B356-58A6-908F-289719123FE4}"/>
                    </a:ext>
                  </a:extLst>
                </p:cNvPr>
                <p:cNvGrpSpPr/>
                <p:nvPr/>
              </p:nvGrpSpPr>
              <p:grpSpPr>
                <a:xfrm>
                  <a:off x="9270923" y="873868"/>
                  <a:ext cx="45330" cy="28826"/>
                  <a:chOff x="9270923" y="873868"/>
                  <a:chExt cx="45330" cy="28826"/>
                </a:xfrm>
              </p:grpSpPr>
              <p:sp>
                <p:nvSpPr>
                  <p:cNvPr id="2941" name="Google Shape;2441;p37">
                    <a:extLst>
                      <a:ext uri="{FF2B5EF4-FFF2-40B4-BE49-F238E27FC236}">
                        <a16:creationId xmlns:a16="http://schemas.microsoft.com/office/drawing/2014/main" id="{420407DB-F7EA-730D-F86B-7EB971CC4906}"/>
                      </a:ext>
                    </a:extLst>
                  </p:cNvPr>
                  <p:cNvSpPr/>
                  <p:nvPr/>
                </p:nvSpPr>
                <p:spPr>
                  <a:xfrm>
                    <a:off x="9273301" y="873868"/>
                    <a:ext cx="42952" cy="26453"/>
                  </a:xfrm>
                  <a:custGeom>
                    <a:avLst/>
                    <a:gdLst/>
                    <a:ahLst/>
                    <a:cxnLst/>
                    <a:rect l="l" t="t" r="r" b="b"/>
                    <a:pathLst>
                      <a:path w="42952" h="26453" extrusionOk="0">
                        <a:moveTo>
                          <a:pt x="42578" y="7442"/>
                        </a:moveTo>
                        <a:lnTo>
                          <a:pt x="42578" y="7442"/>
                        </a:lnTo>
                        <a:cubicBezTo>
                          <a:pt x="44090" y="12957"/>
                          <a:pt x="40888" y="18561"/>
                          <a:pt x="35462" y="20162"/>
                        </a:cubicBezTo>
                        <a:lnTo>
                          <a:pt x="14559" y="26033"/>
                        </a:lnTo>
                        <a:cubicBezTo>
                          <a:pt x="8422" y="27723"/>
                          <a:pt x="2106" y="24165"/>
                          <a:pt x="416" y="18116"/>
                        </a:cubicBezTo>
                        <a:lnTo>
                          <a:pt x="416" y="18116"/>
                        </a:lnTo>
                        <a:cubicBezTo>
                          <a:pt x="-1452" y="11267"/>
                          <a:pt x="3174" y="4418"/>
                          <a:pt x="10200" y="3617"/>
                        </a:cubicBezTo>
                        <a:lnTo>
                          <a:pt x="31548" y="59"/>
                        </a:lnTo>
                        <a:cubicBezTo>
                          <a:pt x="36530" y="-474"/>
                          <a:pt x="41244" y="2639"/>
                          <a:pt x="42578" y="75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2" name="Google Shape;2442;p37">
                    <a:extLst>
                      <a:ext uri="{FF2B5EF4-FFF2-40B4-BE49-F238E27FC236}">
                        <a16:creationId xmlns:a16="http://schemas.microsoft.com/office/drawing/2014/main" id="{6CB3E0FF-1B38-F225-EA25-1AAB66294705}"/>
                      </a:ext>
                    </a:extLst>
                  </p:cNvPr>
                  <p:cNvSpPr/>
                  <p:nvPr/>
                </p:nvSpPr>
                <p:spPr>
                  <a:xfrm>
                    <a:off x="9270923" y="875758"/>
                    <a:ext cx="26942" cy="26936"/>
                  </a:xfrm>
                  <a:custGeom>
                    <a:avLst/>
                    <a:gdLst/>
                    <a:ahLst/>
                    <a:cxnLst/>
                    <a:rect l="l" t="t" r="r" b="b"/>
                    <a:pathLst>
                      <a:path w="26942" h="26936" extrusionOk="0">
                        <a:moveTo>
                          <a:pt x="482" y="17115"/>
                        </a:moveTo>
                        <a:cubicBezTo>
                          <a:pt x="2527" y="24231"/>
                          <a:pt x="9910" y="28412"/>
                          <a:pt x="17115" y="26455"/>
                        </a:cubicBezTo>
                        <a:cubicBezTo>
                          <a:pt x="24320" y="24498"/>
                          <a:pt x="28412" y="17026"/>
                          <a:pt x="26455" y="9821"/>
                        </a:cubicBezTo>
                        <a:cubicBezTo>
                          <a:pt x="24409" y="2706"/>
                          <a:pt x="17026" y="-1475"/>
                          <a:pt x="9821" y="482"/>
                        </a:cubicBezTo>
                        <a:cubicBezTo>
                          <a:pt x="2705" y="2528"/>
                          <a:pt x="-1475" y="9910"/>
                          <a:pt x="482" y="171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38" name="Google Shape;2443;p37">
                  <a:extLst>
                    <a:ext uri="{FF2B5EF4-FFF2-40B4-BE49-F238E27FC236}">
                      <a16:creationId xmlns:a16="http://schemas.microsoft.com/office/drawing/2014/main" id="{FFB25940-CE20-C4BC-1D77-E7607CDDC249}"/>
                    </a:ext>
                  </a:extLst>
                </p:cNvPr>
                <p:cNvGrpSpPr/>
                <p:nvPr/>
              </p:nvGrpSpPr>
              <p:grpSpPr>
                <a:xfrm>
                  <a:off x="9354675" y="848545"/>
                  <a:ext cx="43851" cy="33284"/>
                  <a:chOff x="9354675" y="848545"/>
                  <a:chExt cx="43851" cy="33284"/>
                </a:xfrm>
              </p:grpSpPr>
              <p:sp>
                <p:nvSpPr>
                  <p:cNvPr id="2939" name="Google Shape;2444;p37">
                    <a:extLst>
                      <a:ext uri="{FF2B5EF4-FFF2-40B4-BE49-F238E27FC236}">
                        <a16:creationId xmlns:a16="http://schemas.microsoft.com/office/drawing/2014/main" id="{1FB89578-42C4-5E92-BBA1-254FFB34C72C}"/>
                      </a:ext>
                    </a:extLst>
                  </p:cNvPr>
                  <p:cNvSpPr/>
                  <p:nvPr/>
                </p:nvSpPr>
                <p:spPr>
                  <a:xfrm>
                    <a:off x="9356162" y="848545"/>
                    <a:ext cx="42364" cy="28781"/>
                  </a:xfrm>
                  <a:custGeom>
                    <a:avLst/>
                    <a:gdLst/>
                    <a:ahLst/>
                    <a:cxnLst/>
                    <a:rect l="l" t="t" r="r" b="b"/>
                    <a:pathLst>
                      <a:path w="42364" h="28781" extrusionOk="0">
                        <a:moveTo>
                          <a:pt x="367" y="21291"/>
                        </a:moveTo>
                        <a:lnTo>
                          <a:pt x="367" y="21291"/>
                        </a:lnTo>
                        <a:cubicBezTo>
                          <a:pt x="1879" y="26717"/>
                          <a:pt x="7572" y="29919"/>
                          <a:pt x="13087" y="28407"/>
                        </a:cubicBezTo>
                        <a:lnTo>
                          <a:pt x="33990" y="22536"/>
                        </a:lnTo>
                        <a:cubicBezTo>
                          <a:pt x="40128" y="20846"/>
                          <a:pt x="43685" y="14531"/>
                          <a:pt x="41906" y="8393"/>
                        </a:cubicBezTo>
                        <a:lnTo>
                          <a:pt x="41906" y="8393"/>
                        </a:lnTo>
                        <a:cubicBezTo>
                          <a:pt x="40039" y="1544"/>
                          <a:pt x="32478" y="-1925"/>
                          <a:pt x="26074" y="1099"/>
                        </a:cubicBezTo>
                        <a:lnTo>
                          <a:pt x="5971" y="9194"/>
                        </a:lnTo>
                        <a:cubicBezTo>
                          <a:pt x="1435" y="11329"/>
                          <a:pt x="-967" y="16488"/>
                          <a:pt x="367" y="212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0" name="Google Shape;2445;p37">
                    <a:extLst>
                      <a:ext uri="{FF2B5EF4-FFF2-40B4-BE49-F238E27FC236}">
                        <a16:creationId xmlns:a16="http://schemas.microsoft.com/office/drawing/2014/main" id="{5F5D53A5-E219-012B-4EA6-AAD40F44FF47}"/>
                      </a:ext>
                    </a:extLst>
                  </p:cNvPr>
                  <p:cNvSpPr/>
                  <p:nvPr/>
                </p:nvSpPr>
                <p:spPr>
                  <a:xfrm>
                    <a:off x="9354675" y="854818"/>
                    <a:ext cx="27012" cy="27011"/>
                  </a:xfrm>
                  <a:custGeom>
                    <a:avLst/>
                    <a:gdLst/>
                    <a:ahLst/>
                    <a:cxnLst/>
                    <a:rect l="l" t="t" r="r" b="b"/>
                    <a:pathLst>
                      <a:path w="27012" h="27011" extrusionOk="0">
                        <a:moveTo>
                          <a:pt x="26493" y="9859"/>
                        </a:moveTo>
                        <a:cubicBezTo>
                          <a:pt x="28539" y="16975"/>
                          <a:pt x="24358" y="24447"/>
                          <a:pt x="17153" y="26493"/>
                        </a:cubicBezTo>
                        <a:cubicBezTo>
                          <a:pt x="10037" y="28538"/>
                          <a:pt x="2565" y="24358"/>
                          <a:pt x="519" y="17153"/>
                        </a:cubicBezTo>
                        <a:cubicBezTo>
                          <a:pt x="-1526" y="10037"/>
                          <a:pt x="2654" y="2565"/>
                          <a:pt x="9859" y="519"/>
                        </a:cubicBezTo>
                        <a:cubicBezTo>
                          <a:pt x="17064" y="-1527"/>
                          <a:pt x="24447" y="2654"/>
                          <a:pt x="26493" y="9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930" name="Google Shape;2446;p37">
                <a:extLst>
                  <a:ext uri="{FF2B5EF4-FFF2-40B4-BE49-F238E27FC236}">
                    <a16:creationId xmlns:a16="http://schemas.microsoft.com/office/drawing/2014/main" id="{C99370DA-F099-26C1-65CA-3DA64CA2A929}"/>
                  </a:ext>
                </a:extLst>
              </p:cNvPr>
              <p:cNvSpPr/>
              <p:nvPr/>
            </p:nvSpPr>
            <p:spPr>
              <a:xfrm>
                <a:off x="9341256" y="818318"/>
                <a:ext cx="85384" cy="85407"/>
              </a:xfrm>
              <a:custGeom>
                <a:avLst/>
                <a:gdLst/>
                <a:ahLst/>
                <a:cxnLst/>
                <a:rect l="l" t="t" r="r" b="b"/>
                <a:pathLst>
                  <a:path w="85384" h="85407" extrusionOk="0">
                    <a:moveTo>
                      <a:pt x="42669" y="85407"/>
                    </a:moveTo>
                    <a:cubicBezTo>
                      <a:pt x="23990" y="85407"/>
                      <a:pt x="6822" y="73043"/>
                      <a:pt x="1575" y="54275"/>
                    </a:cubicBezTo>
                    <a:lnTo>
                      <a:pt x="1575" y="54275"/>
                    </a:lnTo>
                    <a:cubicBezTo>
                      <a:pt x="-4741" y="31593"/>
                      <a:pt x="8512" y="8021"/>
                      <a:pt x="31106" y="1617"/>
                    </a:cubicBezTo>
                    <a:cubicBezTo>
                      <a:pt x="42047" y="-1496"/>
                      <a:pt x="53610" y="-73"/>
                      <a:pt x="63572" y="5531"/>
                    </a:cubicBezTo>
                    <a:cubicBezTo>
                      <a:pt x="73534" y="11135"/>
                      <a:pt x="80650" y="20207"/>
                      <a:pt x="83764" y="31237"/>
                    </a:cubicBezTo>
                    <a:cubicBezTo>
                      <a:pt x="86877" y="42178"/>
                      <a:pt x="85454" y="53741"/>
                      <a:pt x="79939" y="63615"/>
                    </a:cubicBezTo>
                    <a:cubicBezTo>
                      <a:pt x="74335" y="73577"/>
                      <a:pt x="65262" y="80693"/>
                      <a:pt x="54233" y="83806"/>
                    </a:cubicBezTo>
                    <a:cubicBezTo>
                      <a:pt x="50408" y="84874"/>
                      <a:pt x="46494" y="85407"/>
                      <a:pt x="42758" y="85407"/>
                    </a:cubicBezTo>
                    <a:close/>
                    <a:moveTo>
                      <a:pt x="8601" y="52318"/>
                    </a:moveTo>
                    <a:cubicBezTo>
                      <a:pt x="13850" y="71087"/>
                      <a:pt x="33418" y="82116"/>
                      <a:pt x="52187" y="76779"/>
                    </a:cubicBezTo>
                    <a:cubicBezTo>
                      <a:pt x="61259" y="74200"/>
                      <a:pt x="68820" y="68329"/>
                      <a:pt x="73445" y="60057"/>
                    </a:cubicBezTo>
                    <a:cubicBezTo>
                      <a:pt x="78071" y="51785"/>
                      <a:pt x="79227" y="42267"/>
                      <a:pt x="76648" y="33194"/>
                    </a:cubicBezTo>
                    <a:cubicBezTo>
                      <a:pt x="74068" y="24121"/>
                      <a:pt x="68109" y="16561"/>
                      <a:pt x="59925" y="11935"/>
                    </a:cubicBezTo>
                    <a:cubicBezTo>
                      <a:pt x="51742" y="7310"/>
                      <a:pt x="42136" y="6154"/>
                      <a:pt x="33063" y="8733"/>
                    </a:cubicBezTo>
                    <a:cubicBezTo>
                      <a:pt x="14294" y="13981"/>
                      <a:pt x="3353" y="33550"/>
                      <a:pt x="8601" y="52318"/>
                    </a:cubicBezTo>
                    <a:lnTo>
                      <a:pt x="8601" y="5231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1" name="Google Shape;2447;p37">
                <a:extLst>
                  <a:ext uri="{FF2B5EF4-FFF2-40B4-BE49-F238E27FC236}">
                    <a16:creationId xmlns:a16="http://schemas.microsoft.com/office/drawing/2014/main" id="{EC4DAACA-B793-BB9B-91FF-55A48B8FCEF7}"/>
                  </a:ext>
                </a:extLst>
              </p:cNvPr>
              <p:cNvSpPr/>
              <p:nvPr/>
            </p:nvSpPr>
            <p:spPr>
              <a:xfrm>
                <a:off x="9246216" y="844957"/>
                <a:ext cx="85380" cy="85453"/>
              </a:xfrm>
              <a:custGeom>
                <a:avLst/>
                <a:gdLst/>
                <a:ahLst/>
                <a:cxnLst/>
                <a:rect l="l" t="t" r="r" b="b"/>
                <a:pathLst>
                  <a:path w="85380" h="85453" extrusionOk="0">
                    <a:moveTo>
                      <a:pt x="42623" y="85454"/>
                    </a:moveTo>
                    <a:cubicBezTo>
                      <a:pt x="35418" y="85454"/>
                      <a:pt x="28302" y="83586"/>
                      <a:pt x="21808" y="79939"/>
                    </a:cubicBezTo>
                    <a:cubicBezTo>
                      <a:pt x="11846" y="74335"/>
                      <a:pt x="4730" y="65262"/>
                      <a:pt x="1617" y="54233"/>
                    </a:cubicBezTo>
                    <a:lnTo>
                      <a:pt x="1617" y="54233"/>
                    </a:lnTo>
                    <a:cubicBezTo>
                      <a:pt x="-1496" y="43292"/>
                      <a:pt x="-73" y="31728"/>
                      <a:pt x="5531" y="21766"/>
                    </a:cubicBezTo>
                    <a:cubicBezTo>
                      <a:pt x="11134" y="11804"/>
                      <a:pt x="20207" y="4688"/>
                      <a:pt x="31237" y="1575"/>
                    </a:cubicBezTo>
                    <a:cubicBezTo>
                      <a:pt x="53919" y="-4741"/>
                      <a:pt x="77491" y="8513"/>
                      <a:pt x="83806" y="31106"/>
                    </a:cubicBezTo>
                    <a:cubicBezTo>
                      <a:pt x="90121" y="53788"/>
                      <a:pt x="76868" y="77360"/>
                      <a:pt x="54275" y="83764"/>
                    </a:cubicBezTo>
                    <a:cubicBezTo>
                      <a:pt x="50450" y="84831"/>
                      <a:pt x="46537" y="85365"/>
                      <a:pt x="42712" y="85365"/>
                    </a:cubicBezTo>
                    <a:close/>
                    <a:moveTo>
                      <a:pt x="42623" y="7445"/>
                    </a:moveTo>
                    <a:cubicBezTo>
                      <a:pt x="39509" y="7445"/>
                      <a:pt x="36307" y="7890"/>
                      <a:pt x="33105" y="8780"/>
                    </a:cubicBezTo>
                    <a:cubicBezTo>
                      <a:pt x="24032" y="11359"/>
                      <a:pt x="16472" y="17230"/>
                      <a:pt x="11846" y="25502"/>
                    </a:cubicBezTo>
                    <a:cubicBezTo>
                      <a:pt x="7221" y="33774"/>
                      <a:pt x="6065" y="43292"/>
                      <a:pt x="8644" y="52365"/>
                    </a:cubicBezTo>
                    <a:lnTo>
                      <a:pt x="8644" y="52365"/>
                    </a:lnTo>
                    <a:cubicBezTo>
                      <a:pt x="11223" y="61438"/>
                      <a:pt x="17183" y="68998"/>
                      <a:pt x="25367" y="73624"/>
                    </a:cubicBezTo>
                    <a:cubicBezTo>
                      <a:pt x="33550" y="78249"/>
                      <a:pt x="43156" y="79405"/>
                      <a:pt x="52229" y="76826"/>
                    </a:cubicBezTo>
                    <a:cubicBezTo>
                      <a:pt x="70998" y="71578"/>
                      <a:pt x="81938" y="52009"/>
                      <a:pt x="76691" y="33241"/>
                    </a:cubicBezTo>
                    <a:cubicBezTo>
                      <a:pt x="72332" y="17674"/>
                      <a:pt x="58100" y="7445"/>
                      <a:pt x="42623" y="74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2" name="Google Shape;2448;p37">
                <a:extLst>
                  <a:ext uri="{FF2B5EF4-FFF2-40B4-BE49-F238E27FC236}">
                    <a16:creationId xmlns:a16="http://schemas.microsoft.com/office/drawing/2014/main" id="{61D97B14-C814-DAC1-1A58-A60C4230D00B}"/>
                  </a:ext>
                </a:extLst>
              </p:cNvPr>
              <p:cNvSpPr/>
              <p:nvPr/>
            </p:nvSpPr>
            <p:spPr>
              <a:xfrm>
                <a:off x="9321090" y="861919"/>
                <a:ext cx="27700" cy="13075"/>
              </a:xfrm>
              <a:custGeom>
                <a:avLst/>
                <a:gdLst/>
                <a:ahLst/>
                <a:cxnLst/>
                <a:rect l="l" t="t" r="r" b="b"/>
                <a:pathLst>
                  <a:path w="27700" h="13075" extrusionOk="0">
                    <a:moveTo>
                      <a:pt x="3684" y="13076"/>
                    </a:moveTo>
                    <a:cubicBezTo>
                      <a:pt x="2617" y="13076"/>
                      <a:pt x="1460" y="12542"/>
                      <a:pt x="749" y="11563"/>
                    </a:cubicBezTo>
                    <a:cubicBezTo>
                      <a:pt x="-496" y="9962"/>
                      <a:pt x="-141" y="7650"/>
                      <a:pt x="1460" y="6404"/>
                    </a:cubicBezTo>
                    <a:cubicBezTo>
                      <a:pt x="9644" y="356"/>
                      <a:pt x="23342" y="0"/>
                      <a:pt x="23965" y="0"/>
                    </a:cubicBezTo>
                    <a:cubicBezTo>
                      <a:pt x="25655" y="0"/>
                      <a:pt x="27611" y="1601"/>
                      <a:pt x="27701" y="3558"/>
                    </a:cubicBezTo>
                    <a:cubicBezTo>
                      <a:pt x="27701" y="5604"/>
                      <a:pt x="26099" y="7205"/>
                      <a:pt x="24142" y="7294"/>
                    </a:cubicBezTo>
                    <a:cubicBezTo>
                      <a:pt x="24054" y="7294"/>
                      <a:pt x="12223" y="7650"/>
                      <a:pt x="5908" y="12275"/>
                    </a:cubicBezTo>
                    <a:cubicBezTo>
                      <a:pt x="5285" y="12809"/>
                      <a:pt x="4485" y="12987"/>
                      <a:pt x="3684" y="129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90" name="Google Shape;2449;p37">
              <a:extLst>
                <a:ext uri="{FF2B5EF4-FFF2-40B4-BE49-F238E27FC236}">
                  <a16:creationId xmlns:a16="http://schemas.microsoft.com/office/drawing/2014/main" id="{688EEAD5-D220-BF6B-36FC-8D8B811E68BF}"/>
                </a:ext>
              </a:extLst>
            </p:cNvPr>
            <p:cNvSpPr/>
            <p:nvPr/>
          </p:nvSpPr>
          <p:spPr>
            <a:xfrm>
              <a:off x="8494432" y="1543273"/>
              <a:ext cx="791647" cy="1175465"/>
            </a:xfrm>
            <a:custGeom>
              <a:avLst/>
              <a:gdLst/>
              <a:ahLst/>
              <a:cxnLst/>
              <a:rect l="l" t="t" r="r" b="b"/>
              <a:pathLst>
                <a:path w="791647" h="1175465" extrusionOk="0">
                  <a:moveTo>
                    <a:pt x="726271" y="1175466"/>
                  </a:moveTo>
                  <a:cubicBezTo>
                    <a:pt x="704656" y="1175466"/>
                    <a:pt x="683397" y="1164703"/>
                    <a:pt x="671034" y="1145045"/>
                  </a:cubicBezTo>
                  <a:lnTo>
                    <a:pt x="10139" y="100334"/>
                  </a:lnTo>
                  <a:cubicBezTo>
                    <a:pt x="-9163" y="69824"/>
                    <a:pt x="-90" y="29441"/>
                    <a:pt x="30420" y="10139"/>
                  </a:cubicBezTo>
                  <a:cubicBezTo>
                    <a:pt x="60929" y="-9163"/>
                    <a:pt x="101313" y="-90"/>
                    <a:pt x="120615" y="30420"/>
                  </a:cubicBezTo>
                  <a:lnTo>
                    <a:pt x="781509" y="1075131"/>
                  </a:lnTo>
                  <a:cubicBezTo>
                    <a:pt x="800811" y="1105640"/>
                    <a:pt x="791738" y="1146023"/>
                    <a:pt x="761228" y="1165325"/>
                  </a:cubicBezTo>
                  <a:cubicBezTo>
                    <a:pt x="750376" y="1172174"/>
                    <a:pt x="738279" y="1175466"/>
                    <a:pt x="726360" y="11754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91" name="Google Shape;2450;p37">
              <a:extLst>
                <a:ext uri="{FF2B5EF4-FFF2-40B4-BE49-F238E27FC236}">
                  <a16:creationId xmlns:a16="http://schemas.microsoft.com/office/drawing/2014/main" id="{4EDA4C40-04E9-CAE6-3EA7-B2CFF4EF2123}"/>
                </a:ext>
              </a:extLst>
            </p:cNvPr>
            <p:cNvGrpSpPr/>
            <p:nvPr/>
          </p:nvGrpSpPr>
          <p:grpSpPr>
            <a:xfrm>
              <a:off x="7676546" y="430886"/>
              <a:ext cx="1272429" cy="1355210"/>
              <a:chOff x="7676546" y="430886"/>
              <a:chExt cx="1272429" cy="1355210"/>
            </a:xfrm>
          </p:grpSpPr>
          <p:sp>
            <p:nvSpPr>
              <p:cNvPr id="2918" name="Google Shape;2451;p37">
                <a:extLst>
                  <a:ext uri="{FF2B5EF4-FFF2-40B4-BE49-F238E27FC236}">
                    <a16:creationId xmlns:a16="http://schemas.microsoft.com/office/drawing/2014/main" id="{9D3AC619-D2A3-B314-0A64-A543910C0C7C}"/>
                  </a:ext>
                </a:extLst>
              </p:cNvPr>
              <p:cNvSpPr/>
              <p:nvPr/>
            </p:nvSpPr>
            <p:spPr>
              <a:xfrm>
                <a:off x="7677524" y="488338"/>
                <a:ext cx="1194047" cy="1296780"/>
              </a:xfrm>
              <a:custGeom>
                <a:avLst/>
                <a:gdLst/>
                <a:ahLst/>
                <a:cxnLst/>
                <a:rect l="l" t="t" r="r" b="b"/>
                <a:pathLst>
                  <a:path w="1194047" h="1296780" extrusionOk="0">
                    <a:moveTo>
                      <a:pt x="1060539" y="349742"/>
                    </a:moveTo>
                    <a:cubicBezTo>
                      <a:pt x="869120" y="50517"/>
                      <a:pt x="542320" y="-82374"/>
                      <a:pt x="330709" y="53007"/>
                    </a:cubicBezTo>
                    <a:cubicBezTo>
                      <a:pt x="330531" y="53096"/>
                      <a:pt x="330353" y="53274"/>
                      <a:pt x="330175" y="53363"/>
                    </a:cubicBezTo>
                    <a:cubicBezTo>
                      <a:pt x="330175" y="53363"/>
                      <a:pt x="330175" y="53363"/>
                      <a:pt x="330175" y="53363"/>
                    </a:cubicBezTo>
                    <a:cubicBezTo>
                      <a:pt x="329998" y="53452"/>
                      <a:pt x="329820" y="53630"/>
                      <a:pt x="329642" y="53719"/>
                    </a:cubicBezTo>
                    <a:cubicBezTo>
                      <a:pt x="329642" y="53719"/>
                      <a:pt x="329642" y="53719"/>
                      <a:pt x="329642" y="53719"/>
                    </a:cubicBezTo>
                    <a:cubicBezTo>
                      <a:pt x="329464" y="53808"/>
                      <a:pt x="329286" y="53986"/>
                      <a:pt x="329108" y="54075"/>
                    </a:cubicBezTo>
                    <a:cubicBezTo>
                      <a:pt x="329108" y="54075"/>
                      <a:pt x="329108" y="54075"/>
                      <a:pt x="329108" y="54075"/>
                    </a:cubicBezTo>
                    <a:cubicBezTo>
                      <a:pt x="328930" y="54164"/>
                      <a:pt x="328752" y="54341"/>
                      <a:pt x="328574" y="54430"/>
                    </a:cubicBezTo>
                    <a:cubicBezTo>
                      <a:pt x="328574" y="54430"/>
                      <a:pt x="328574" y="54430"/>
                      <a:pt x="328574" y="54430"/>
                    </a:cubicBezTo>
                    <a:cubicBezTo>
                      <a:pt x="328396" y="54519"/>
                      <a:pt x="328219" y="54697"/>
                      <a:pt x="328041" y="54786"/>
                    </a:cubicBezTo>
                    <a:cubicBezTo>
                      <a:pt x="328041" y="54786"/>
                      <a:pt x="328041" y="54786"/>
                      <a:pt x="328041" y="54786"/>
                    </a:cubicBezTo>
                    <a:cubicBezTo>
                      <a:pt x="327863" y="54875"/>
                      <a:pt x="327685" y="55053"/>
                      <a:pt x="327507" y="55142"/>
                    </a:cubicBezTo>
                    <a:cubicBezTo>
                      <a:pt x="327507" y="55142"/>
                      <a:pt x="327507" y="55142"/>
                      <a:pt x="327507" y="55142"/>
                    </a:cubicBezTo>
                    <a:cubicBezTo>
                      <a:pt x="327329" y="55231"/>
                      <a:pt x="327151" y="55409"/>
                      <a:pt x="326973" y="55498"/>
                    </a:cubicBezTo>
                    <a:cubicBezTo>
                      <a:pt x="326973" y="55498"/>
                      <a:pt x="326973" y="55498"/>
                      <a:pt x="326973" y="55498"/>
                    </a:cubicBezTo>
                    <a:cubicBezTo>
                      <a:pt x="326795" y="55587"/>
                      <a:pt x="326618" y="55765"/>
                      <a:pt x="326440" y="55854"/>
                    </a:cubicBezTo>
                    <a:cubicBezTo>
                      <a:pt x="326440" y="55854"/>
                      <a:pt x="326440" y="55854"/>
                      <a:pt x="326440" y="55854"/>
                    </a:cubicBezTo>
                    <a:cubicBezTo>
                      <a:pt x="326262" y="55943"/>
                      <a:pt x="326084" y="56120"/>
                      <a:pt x="325906" y="56209"/>
                    </a:cubicBezTo>
                    <a:cubicBezTo>
                      <a:pt x="325906" y="56209"/>
                      <a:pt x="325906" y="56209"/>
                      <a:pt x="325906" y="56209"/>
                    </a:cubicBezTo>
                    <a:cubicBezTo>
                      <a:pt x="325728" y="56298"/>
                      <a:pt x="325550" y="56476"/>
                      <a:pt x="325372" y="56565"/>
                    </a:cubicBezTo>
                    <a:cubicBezTo>
                      <a:pt x="325372" y="56565"/>
                      <a:pt x="325372" y="56565"/>
                      <a:pt x="325372" y="56565"/>
                    </a:cubicBezTo>
                    <a:cubicBezTo>
                      <a:pt x="325194" y="56654"/>
                      <a:pt x="325017" y="56832"/>
                      <a:pt x="324839" y="56921"/>
                    </a:cubicBezTo>
                    <a:cubicBezTo>
                      <a:pt x="324839" y="56921"/>
                      <a:pt x="324839" y="56921"/>
                      <a:pt x="324839" y="56921"/>
                    </a:cubicBezTo>
                    <a:cubicBezTo>
                      <a:pt x="324660" y="57010"/>
                      <a:pt x="324483" y="57188"/>
                      <a:pt x="324305" y="57277"/>
                    </a:cubicBezTo>
                    <a:cubicBezTo>
                      <a:pt x="324305" y="57277"/>
                      <a:pt x="324305" y="57277"/>
                      <a:pt x="324305" y="57277"/>
                    </a:cubicBezTo>
                    <a:cubicBezTo>
                      <a:pt x="324127" y="57366"/>
                      <a:pt x="323949" y="57544"/>
                      <a:pt x="323771" y="57633"/>
                    </a:cubicBezTo>
                    <a:cubicBezTo>
                      <a:pt x="323771" y="57633"/>
                      <a:pt x="323771" y="57633"/>
                      <a:pt x="323771" y="57633"/>
                    </a:cubicBezTo>
                    <a:cubicBezTo>
                      <a:pt x="323593" y="57722"/>
                      <a:pt x="323415" y="57899"/>
                      <a:pt x="323238" y="57988"/>
                    </a:cubicBezTo>
                    <a:cubicBezTo>
                      <a:pt x="323238" y="57988"/>
                      <a:pt x="323238" y="57988"/>
                      <a:pt x="323238" y="57988"/>
                    </a:cubicBezTo>
                    <a:cubicBezTo>
                      <a:pt x="323059" y="58077"/>
                      <a:pt x="322881" y="58255"/>
                      <a:pt x="322704" y="58344"/>
                    </a:cubicBezTo>
                    <a:cubicBezTo>
                      <a:pt x="322704" y="58344"/>
                      <a:pt x="322704" y="58344"/>
                      <a:pt x="322704" y="58344"/>
                    </a:cubicBezTo>
                    <a:cubicBezTo>
                      <a:pt x="322526" y="58433"/>
                      <a:pt x="322348" y="58611"/>
                      <a:pt x="322170" y="58700"/>
                    </a:cubicBezTo>
                    <a:cubicBezTo>
                      <a:pt x="322170" y="58700"/>
                      <a:pt x="322170" y="58700"/>
                      <a:pt x="322170" y="58700"/>
                    </a:cubicBezTo>
                    <a:cubicBezTo>
                      <a:pt x="321992" y="58789"/>
                      <a:pt x="321814" y="58967"/>
                      <a:pt x="321637" y="59056"/>
                    </a:cubicBezTo>
                    <a:cubicBezTo>
                      <a:pt x="321637" y="59056"/>
                      <a:pt x="321637" y="59056"/>
                      <a:pt x="321637" y="59056"/>
                    </a:cubicBezTo>
                    <a:cubicBezTo>
                      <a:pt x="321458" y="59145"/>
                      <a:pt x="321280" y="59323"/>
                      <a:pt x="321103" y="59412"/>
                    </a:cubicBezTo>
                    <a:cubicBezTo>
                      <a:pt x="321103" y="59412"/>
                      <a:pt x="321103" y="59412"/>
                      <a:pt x="321103" y="59412"/>
                    </a:cubicBezTo>
                    <a:cubicBezTo>
                      <a:pt x="320925" y="59501"/>
                      <a:pt x="320747" y="59678"/>
                      <a:pt x="320569" y="59767"/>
                    </a:cubicBezTo>
                    <a:cubicBezTo>
                      <a:pt x="320569" y="59767"/>
                      <a:pt x="320569" y="59767"/>
                      <a:pt x="320569" y="59767"/>
                    </a:cubicBezTo>
                    <a:cubicBezTo>
                      <a:pt x="320391" y="59856"/>
                      <a:pt x="320213" y="60034"/>
                      <a:pt x="320035" y="60123"/>
                    </a:cubicBezTo>
                    <a:cubicBezTo>
                      <a:pt x="320035" y="60123"/>
                      <a:pt x="320035" y="60123"/>
                      <a:pt x="320035" y="60123"/>
                    </a:cubicBezTo>
                    <a:cubicBezTo>
                      <a:pt x="319857" y="60212"/>
                      <a:pt x="319679" y="60390"/>
                      <a:pt x="319501" y="60479"/>
                    </a:cubicBezTo>
                    <a:cubicBezTo>
                      <a:pt x="319501" y="60479"/>
                      <a:pt x="319501" y="60479"/>
                      <a:pt x="319501" y="60479"/>
                    </a:cubicBezTo>
                    <a:cubicBezTo>
                      <a:pt x="319324" y="60568"/>
                      <a:pt x="319146" y="60746"/>
                      <a:pt x="318968" y="60835"/>
                    </a:cubicBezTo>
                    <a:cubicBezTo>
                      <a:pt x="318968" y="60835"/>
                      <a:pt x="318968" y="60835"/>
                      <a:pt x="318968" y="60835"/>
                    </a:cubicBezTo>
                    <a:cubicBezTo>
                      <a:pt x="318790" y="60924"/>
                      <a:pt x="318612" y="61102"/>
                      <a:pt x="318434" y="61191"/>
                    </a:cubicBezTo>
                    <a:cubicBezTo>
                      <a:pt x="318434" y="61191"/>
                      <a:pt x="318434" y="61191"/>
                      <a:pt x="318434" y="61191"/>
                    </a:cubicBezTo>
                    <a:cubicBezTo>
                      <a:pt x="318256" y="61280"/>
                      <a:pt x="318078" y="61457"/>
                      <a:pt x="317900" y="61546"/>
                    </a:cubicBezTo>
                    <a:cubicBezTo>
                      <a:pt x="317900" y="61546"/>
                      <a:pt x="317900" y="61546"/>
                      <a:pt x="317900" y="61546"/>
                    </a:cubicBezTo>
                    <a:cubicBezTo>
                      <a:pt x="317723" y="61635"/>
                      <a:pt x="317545" y="61813"/>
                      <a:pt x="317367" y="61902"/>
                    </a:cubicBezTo>
                    <a:cubicBezTo>
                      <a:pt x="317367" y="61902"/>
                      <a:pt x="317367" y="61902"/>
                      <a:pt x="317367" y="61902"/>
                    </a:cubicBezTo>
                    <a:cubicBezTo>
                      <a:pt x="317189" y="61991"/>
                      <a:pt x="317011" y="62169"/>
                      <a:pt x="316833" y="62258"/>
                    </a:cubicBezTo>
                    <a:cubicBezTo>
                      <a:pt x="316833" y="62258"/>
                      <a:pt x="316833" y="62258"/>
                      <a:pt x="316833" y="62258"/>
                    </a:cubicBezTo>
                    <a:cubicBezTo>
                      <a:pt x="316655" y="62347"/>
                      <a:pt x="316477" y="62525"/>
                      <a:pt x="316299" y="62614"/>
                    </a:cubicBezTo>
                    <a:cubicBezTo>
                      <a:pt x="316299" y="62614"/>
                      <a:pt x="316299" y="62614"/>
                      <a:pt x="316299" y="62614"/>
                    </a:cubicBezTo>
                    <a:cubicBezTo>
                      <a:pt x="316122" y="62703"/>
                      <a:pt x="315944" y="62881"/>
                      <a:pt x="315766" y="62970"/>
                    </a:cubicBezTo>
                    <a:cubicBezTo>
                      <a:pt x="315766" y="62970"/>
                      <a:pt x="315766" y="62970"/>
                      <a:pt x="315766" y="62970"/>
                    </a:cubicBezTo>
                    <a:cubicBezTo>
                      <a:pt x="315588" y="63059"/>
                      <a:pt x="315410" y="63236"/>
                      <a:pt x="315232" y="63325"/>
                    </a:cubicBezTo>
                    <a:cubicBezTo>
                      <a:pt x="315232" y="63325"/>
                      <a:pt x="315232" y="63325"/>
                      <a:pt x="315232" y="63325"/>
                    </a:cubicBezTo>
                    <a:cubicBezTo>
                      <a:pt x="315054" y="63414"/>
                      <a:pt x="314876" y="63592"/>
                      <a:pt x="314698" y="63681"/>
                    </a:cubicBezTo>
                    <a:cubicBezTo>
                      <a:pt x="314698" y="63681"/>
                      <a:pt x="314698" y="63681"/>
                      <a:pt x="314698" y="63681"/>
                    </a:cubicBezTo>
                    <a:cubicBezTo>
                      <a:pt x="314520" y="63770"/>
                      <a:pt x="314343" y="63948"/>
                      <a:pt x="314165" y="64037"/>
                    </a:cubicBezTo>
                    <a:cubicBezTo>
                      <a:pt x="314165" y="64037"/>
                      <a:pt x="314165" y="64037"/>
                      <a:pt x="314165" y="64037"/>
                    </a:cubicBezTo>
                    <a:cubicBezTo>
                      <a:pt x="313986" y="64126"/>
                      <a:pt x="313809" y="64304"/>
                      <a:pt x="313631" y="64393"/>
                    </a:cubicBezTo>
                    <a:cubicBezTo>
                      <a:pt x="313631" y="64393"/>
                      <a:pt x="313631" y="64393"/>
                      <a:pt x="313631" y="64393"/>
                    </a:cubicBezTo>
                    <a:cubicBezTo>
                      <a:pt x="313453" y="64482"/>
                      <a:pt x="313275" y="64660"/>
                      <a:pt x="313097" y="64749"/>
                    </a:cubicBezTo>
                    <a:cubicBezTo>
                      <a:pt x="313097" y="64749"/>
                      <a:pt x="313097" y="64749"/>
                      <a:pt x="313097" y="64749"/>
                    </a:cubicBezTo>
                    <a:cubicBezTo>
                      <a:pt x="312919" y="64837"/>
                      <a:pt x="312742" y="65015"/>
                      <a:pt x="312563" y="65104"/>
                    </a:cubicBezTo>
                    <a:cubicBezTo>
                      <a:pt x="312563" y="65104"/>
                      <a:pt x="312563" y="65104"/>
                      <a:pt x="312563" y="65104"/>
                    </a:cubicBezTo>
                    <a:cubicBezTo>
                      <a:pt x="312385" y="65193"/>
                      <a:pt x="312208" y="65371"/>
                      <a:pt x="312030" y="65460"/>
                    </a:cubicBezTo>
                    <a:cubicBezTo>
                      <a:pt x="312030" y="65460"/>
                      <a:pt x="312030" y="65460"/>
                      <a:pt x="312030" y="65460"/>
                    </a:cubicBezTo>
                    <a:cubicBezTo>
                      <a:pt x="311852" y="65549"/>
                      <a:pt x="311674" y="65727"/>
                      <a:pt x="311496" y="65816"/>
                    </a:cubicBezTo>
                    <a:cubicBezTo>
                      <a:pt x="311496" y="65816"/>
                      <a:pt x="311496" y="65816"/>
                      <a:pt x="311496" y="65816"/>
                    </a:cubicBezTo>
                    <a:cubicBezTo>
                      <a:pt x="311318" y="65905"/>
                      <a:pt x="311141" y="66083"/>
                      <a:pt x="310962" y="66172"/>
                    </a:cubicBezTo>
                    <a:cubicBezTo>
                      <a:pt x="310962" y="66172"/>
                      <a:pt x="310962" y="66172"/>
                      <a:pt x="310962" y="66172"/>
                    </a:cubicBezTo>
                    <a:cubicBezTo>
                      <a:pt x="310784" y="66261"/>
                      <a:pt x="310606" y="66439"/>
                      <a:pt x="310429" y="66528"/>
                    </a:cubicBezTo>
                    <a:cubicBezTo>
                      <a:pt x="310429" y="66528"/>
                      <a:pt x="310429" y="66528"/>
                      <a:pt x="310429" y="66528"/>
                    </a:cubicBezTo>
                    <a:cubicBezTo>
                      <a:pt x="310251" y="66616"/>
                      <a:pt x="310073" y="66794"/>
                      <a:pt x="309895" y="66883"/>
                    </a:cubicBezTo>
                    <a:cubicBezTo>
                      <a:pt x="309895" y="66883"/>
                      <a:pt x="309895" y="66883"/>
                      <a:pt x="309895" y="66883"/>
                    </a:cubicBezTo>
                    <a:cubicBezTo>
                      <a:pt x="309717" y="66972"/>
                      <a:pt x="309539" y="67150"/>
                      <a:pt x="309361" y="67239"/>
                    </a:cubicBezTo>
                    <a:cubicBezTo>
                      <a:pt x="309361" y="67239"/>
                      <a:pt x="309361" y="67239"/>
                      <a:pt x="309361" y="67239"/>
                    </a:cubicBezTo>
                    <a:cubicBezTo>
                      <a:pt x="309183" y="67328"/>
                      <a:pt x="309005" y="67506"/>
                      <a:pt x="308828" y="67595"/>
                    </a:cubicBezTo>
                    <a:cubicBezTo>
                      <a:pt x="308828" y="67595"/>
                      <a:pt x="308828" y="67595"/>
                      <a:pt x="308828" y="67595"/>
                    </a:cubicBezTo>
                    <a:cubicBezTo>
                      <a:pt x="308650" y="67684"/>
                      <a:pt x="308472" y="67862"/>
                      <a:pt x="308294" y="67951"/>
                    </a:cubicBezTo>
                    <a:cubicBezTo>
                      <a:pt x="308294" y="67951"/>
                      <a:pt x="308294" y="67951"/>
                      <a:pt x="308294" y="67951"/>
                    </a:cubicBezTo>
                    <a:cubicBezTo>
                      <a:pt x="308116" y="68040"/>
                      <a:pt x="307938" y="68218"/>
                      <a:pt x="307760" y="68307"/>
                    </a:cubicBezTo>
                    <a:cubicBezTo>
                      <a:pt x="307760" y="68307"/>
                      <a:pt x="307760" y="68307"/>
                      <a:pt x="307760" y="68307"/>
                    </a:cubicBezTo>
                    <a:cubicBezTo>
                      <a:pt x="307582" y="68395"/>
                      <a:pt x="307404" y="68573"/>
                      <a:pt x="307227" y="68662"/>
                    </a:cubicBezTo>
                    <a:cubicBezTo>
                      <a:pt x="307227" y="68662"/>
                      <a:pt x="307227" y="68662"/>
                      <a:pt x="307227" y="68662"/>
                    </a:cubicBezTo>
                    <a:cubicBezTo>
                      <a:pt x="307049" y="68751"/>
                      <a:pt x="306871" y="68929"/>
                      <a:pt x="306693" y="69018"/>
                    </a:cubicBezTo>
                    <a:cubicBezTo>
                      <a:pt x="306693" y="69018"/>
                      <a:pt x="306693" y="69018"/>
                      <a:pt x="306693" y="69018"/>
                    </a:cubicBezTo>
                    <a:cubicBezTo>
                      <a:pt x="306515" y="69107"/>
                      <a:pt x="306337" y="69285"/>
                      <a:pt x="306159" y="69374"/>
                    </a:cubicBezTo>
                    <a:cubicBezTo>
                      <a:pt x="306159" y="69374"/>
                      <a:pt x="306159" y="69374"/>
                      <a:pt x="306159" y="69374"/>
                    </a:cubicBezTo>
                    <a:cubicBezTo>
                      <a:pt x="305981" y="69463"/>
                      <a:pt x="305803" y="69641"/>
                      <a:pt x="305625" y="69730"/>
                    </a:cubicBezTo>
                    <a:cubicBezTo>
                      <a:pt x="305625" y="69730"/>
                      <a:pt x="305625" y="69730"/>
                      <a:pt x="305625" y="69730"/>
                    </a:cubicBezTo>
                    <a:cubicBezTo>
                      <a:pt x="305448" y="69819"/>
                      <a:pt x="305270" y="69997"/>
                      <a:pt x="305092" y="70085"/>
                    </a:cubicBezTo>
                    <a:cubicBezTo>
                      <a:pt x="305092" y="70085"/>
                      <a:pt x="305092" y="70085"/>
                      <a:pt x="305092" y="70085"/>
                    </a:cubicBezTo>
                    <a:cubicBezTo>
                      <a:pt x="304914" y="70174"/>
                      <a:pt x="304736" y="70352"/>
                      <a:pt x="304558" y="70441"/>
                    </a:cubicBezTo>
                    <a:cubicBezTo>
                      <a:pt x="304558" y="70441"/>
                      <a:pt x="304558" y="70441"/>
                      <a:pt x="304558" y="70441"/>
                    </a:cubicBezTo>
                    <a:cubicBezTo>
                      <a:pt x="304380" y="70530"/>
                      <a:pt x="304202" y="70708"/>
                      <a:pt x="304024" y="70797"/>
                    </a:cubicBezTo>
                    <a:cubicBezTo>
                      <a:pt x="304024" y="70797"/>
                      <a:pt x="304024" y="70797"/>
                      <a:pt x="304024" y="70797"/>
                    </a:cubicBezTo>
                    <a:cubicBezTo>
                      <a:pt x="303847" y="70886"/>
                      <a:pt x="303669" y="71064"/>
                      <a:pt x="303490" y="71153"/>
                    </a:cubicBezTo>
                    <a:cubicBezTo>
                      <a:pt x="303490" y="71153"/>
                      <a:pt x="303490" y="71153"/>
                      <a:pt x="303490" y="71153"/>
                    </a:cubicBezTo>
                    <a:cubicBezTo>
                      <a:pt x="303313" y="71242"/>
                      <a:pt x="303135" y="71420"/>
                      <a:pt x="302957" y="71509"/>
                    </a:cubicBezTo>
                    <a:cubicBezTo>
                      <a:pt x="302957" y="71509"/>
                      <a:pt x="302957" y="71509"/>
                      <a:pt x="302957" y="71509"/>
                    </a:cubicBezTo>
                    <a:cubicBezTo>
                      <a:pt x="302779" y="71598"/>
                      <a:pt x="302601" y="71776"/>
                      <a:pt x="302423" y="71864"/>
                    </a:cubicBezTo>
                    <a:cubicBezTo>
                      <a:pt x="302423" y="71864"/>
                      <a:pt x="302423" y="71864"/>
                      <a:pt x="302423" y="71864"/>
                    </a:cubicBezTo>
                    <a:cubicBezTo>
                      <a:pt x="302246" y="71953"/>
                      <a:pt x="302068" y="72131"/>
                      <a:pt x="301889" y="72220"/>
                    </a:cubicBezTo>
                    <a:cubicBezTo>
                      <a:pt x="301889" y="72220"/>
                      <a:pt x="301889" y="72220"/>
                      <a:pt x="301889" y="72220"/>
                    </a:cubicBezTo>
                    <a:cubicBezTo>
                      <a:pt x="301711" y="72309"/>
                      <a:pt x="301534" y="72487"/>
                      <a:pt x="301356" y="72576"/>
                    </a:cubicBezTo>
                    <a:cubicBezTo>
                      <a:pt x="301356" y="72576"/>
                      <a:pt x="301356" y="72576"/>
                      <a:pt x="301356" y="72576"/>
                    </a:cubicBezTo>
                    <a:cubicBezTo>
                      <a:pt x="301178" y="72665"/>
                      <a:pt x="301000" y="72843"/>
                      <a:pt x="300822" y="72932"/>
                    </a:cubicBezTo>
                    <a:cubicBezTo>
                      <a:pt x="300822" y="72932"/>
                      <a:pt x="300822" y="72932"/>
                      <a:pt x="300822" y="72932"/>
                    </a:cubicBezTo>
                    <a:cubicBezTo>
                      <a:pt x="300644" y="73021"/>
                      <a:pt x="300467" y="73199"/>
                      <a:pt x="300288" y="73288"/>
                    </a:cubicBezTo>
                    <a:cubicBezTo>
                      <a:pt x="300288" y="73288"/>
                      <a:pt x="300288" y="73288"/>
                      <a:pt x="300288" y="73288"/>
                    </a:cubicBezTo>
                    <a:cubicBezTo>
                      <a:pt x="300110" y="73377"/>
                      <a:pt x="299933" y="73555"/>
                      <a:pt x="299755" y="73643"/>
                    </a:cubicBezTo>
                    <a:cubicBezTo>
                      <a:pt x="299755" y="73643"/>
                      <a:pt x="299755" y="73643"/>
                      <a:pt x="299755" y="73643"/>
                    </a:cubicBezTo>
                    <a:cubicBezTo>
                      <a:pt x="299577" y="73732"/>
                      <a:pt x="299399" y="73910"/>
                      <a:pt x="299221" y="73999"/>
                    </a:cubicBezTo>
                    <a:cubicBezTo>
                      <a:pt x="299221" y="73999"/>
                      <a:pt x="299221" y="73999"/>
                      <a:pt x="299221" y="73999"/>
                    </a:cubicBezTo>
                    <a:cubicBezTo>
                      <a:pt x="299043" y="74088"/>
                      <a:pt x="298865" y="74266"/>
                      <a:pt x="298687" y="74355"/>
                    </a:cubicBezTo>
                    <a:cubicBezTo>
                      <a:pt x="298687" y="74355"/>
                      <a:pt x="298687" y="74355"/>
                      <a:pt x="298687" y="74355"/>
                    </a:cubicBezTo>
                    <a:cubicBezTo>
                      <a:pt x="298509" y="74444"/>
                      <a:pt x="298332" y="74622"/>
                      <a:pt x="298154" y="74711"/>
                    </a:cubicBezTo>
                    <a:cubicBezTo>
                      <a:pt x="298154" y="74711"/>
                      <a:pt x="298154" y="74711"/>
                      <a:pt x="298154" y="74711"/>
                    </a:cubicBezTo>
                    <a:cubicBezTo>
                      <a:pt x="297976" y="74800"/>
                      <a:pt x="297798" y="74978"/>
                      <a:pt x="297620" y="75067"/>
                    </a:cubicBezTo>
                    <a:cubicBezTo>
                      <a:pt x="297620" y="75067"/>
                      <a:pt x="297620" y="75067"/>
                      <a:pt x="297620" y="75067"/>
                    </a:cubicBezTo>
                    <a:cubicBezTo>
                      <a:pt x="297442" y="75156"/>
                      <a:pt x="297264" y="75333"/>
                      <a:pt x="297086" y="75422"/>
                    </a:cubicBezTo>
                    <a:cubicBezTo>
                      <a:pt x="297086" y="75422"/>
                      <a:pt x="297086" y="75422"/>
                      <a:pt x="297086" y="75422"/>
                    </a:cubicBezTo>
                    <a:cubicBezTo>
                      <a:pt x="296908" y="75511"/>
                      <a:pt x="296730" y="75689"/>
                      <a:pt x="296553" y="75778"/>
                    </a:cubicBezTo>
                    <a:cubicBezTo>
                      <a:pt x="296553" y="75778"/>
                      <a:pt x="296553" y="75778"/>
                      <a:pt x="296553" y="75778"/>
                    </a:cubicBezTo>
                    <a:cubicBezTo>
                      <a:pt x="296375" y="75867"/>
                      <a:pt x="296197" y="76045"/>
                      <a:pt x="296019" y="76134"/>
                    </a:cubicBezTo>
                    <a:cubicBezTo>
                      <a:pt x="296019" y="76134"/>
                      <a:pt x="296019" y="76134"/>
                      <a:pt x="296019" y="76134"/>
                    </a:cubicBezTo>
                    <a:cubicBezTo>
                      <a:pt x="295841" y="76223"/>
                      <a:pt x="295663" y="76401"/>
                      <a:pt x="295485" y="76490"/>
                    </a:cubicBezTo>
                    <a:cubicBezTo>
                      <a:pt x="295485" y="76490"/>
                      <a:pt x="295485" y="76490"/>
                      <a:pt x="295485" y="76490"/>
                    </a:cubicBezTo>
                    <a:cubicBezTo>
                      <a:pt x="295307" y="76579"/>
                      <a:pt x="295129" y="76757"/>
                      <a:pt x="294952" y="76846"/>
                    </a:cubicBezTo>
                    <a:cubicBezTo>
                      <a:pt x="294952" y="76846"/>
                      <a:pt x="294952" y="76846"/>
                      <a:pt x="294952" y="76846"/>
                    </a:cubicBezTo>
                    <a:cubicBezTo>
                      <a:pt x="294774" y="76935"/>
                      <a:pt x="294596" y="77112"/>
                      <a:pt x="294418" y="77201"/>
                    </a:cubicBezTo>
                    <a:cubicBezTo>
                      <a:pt x="294418" y="77201"/>
                      <a:pt x="294418" y="77201"/>
                      <a:pt x="294418" y="77201"/>
                    </a:cubicBezTo>
                    <a:cubicBezTo>
                      <a:pt x="294240" y="77290"/>
                      <a:pt x="294062" y="77468"/>
                      <a:pt x="293884" y="77557"/>
                    </a:cubicBezTo>
                    <a:cubicBezTo>
                      <a:pt x="293884" y="77557"/>
                      <a:pt x="293884" y="77557"/>
                      <a:pt x="293884" y="77557"/>
                    </a:cubicBezTo>
                    <a:cubicBezTo>
                      <a:pt x="293706" y="77646"/>
                      <a:pt x="293528" y="77824"/>
                      <a:pt x="293351" y="77913"/>
                    </a:cubicBezTo>
                    <a:cubicBezTo>
                      <a:pt x="293351" y="77913"/>
                      <a:pt x="293351" y="77913"/>
                      <a:pt x="293351" y="77913"/>
                    </a:cubicBezTo>
                    <a:cubicBezTo>
                      <a:pt x="293173" y="78002"/>
                      <a:pt x="292995" y="78180"/>
                      <a:pt x="292816" y="78269"/>
                    </a:cubicBezTo>
                    <a:cubicBezTo>
                      <a:pt x="292816" y="78269"/>
                      <a:pt x="292816" y="78269"/>
                      <a:pt x="292816" y="78269"/>
                    </a:cubicBezTo>
                    <a:cubicBezTo>
                      <a:pt x="292639" y="78358"/>
                      <a:pt x="292461" y="78536"/>
                      <a:pt x="292283" y="78625"/>
                    </a:cubicBezTo>
                    <a:cubicBezTo>
                      <a:pt x="292283" y="78625"/>
                      <a:pt x="292283" y="78625"/>
                      <a:pt x="292283" y="78625"/>
                    </a:cubicBezTo>
                    <a:cubicBezTo>
                      <a:pt x="292105" y="78714"/>
                      <a:pt x="291927" y="78891"/>
                      <a:pt x="291749" y="78980"/>
                    </a:cubicBezTo>
                    <a:cubicBezTo>
                      <a:pt x="291749" y="78980"/>
                      <a:pt x="291749" y="78980"/>
                      <a:pt x="291749" y="78980"/>
                    </a:cubicBezTo>
                    <a:cubicBezTo>
                      <a:pt x="291572" y="79069"/>
                      <a:pt x="291393" y="79247"/>
                      <a:pt x="291215" y="79336"/>
                    </a:cubicBezTo>
                    <a:cubicBezTo>
                      <a:pt x="291215" y="79336"/>
                      <a:pt x="291215" y="79336"/>
                      <a:pt x="291215" y="79336"/>
                    </a:cubicBezTo>
                    <a:cubicBezTo>
                      <a:pt x="291038" y="79425"/>
                      <a:pt x="290860" y="79603"/>
                      <a:pt x="290682" y="79692"/>
                    </a:cubicBezTo>
                    <a:cubicBezTo>
                      <a:pt x="290682" y="79692"/>
                      <a:pt x="290682" y="79692"/>
                      <a:pt x="290682" y="79692"/>
                    </a:cubicBezTo>
                    <a:cubicBezTo>
                      <a:pt x="290504" y="79781"/>
                      <a:pt x="290326" y="79959"/>
                      <a:pt x="290148" y="80048"/>
                    </a:cubicBezTo>
                    <a:cubicBezTo>
                      <a:pt x="290148" y="80048"/>
                      <a:pt x="290148" y="80048"/>
                      <a:pt x="290148" y="80048"/>
                    </a:cubicBezTo>
                    <a:cubicBezTo>
                      <a:pt x="289971" y="80137"/>
                      <a:pt x="289792" y="80315"/>
                      <a:pt x="289614" y="80404"/>
                    </a:cubicBezTo>
                    <a:cubicBezTo>
                      <a:pt x="289614" y="80404"/>
                      <a:pt x="289614" y="80404"/>
                      <a:pt x="289614" y="80404"/>
                    </a:cubicBezTo>
                    <a:cubicBezTo>
                      <a:pt x="289437" y="80493"/>
                      <a:pt x="289259" y="80670"/>
                      <a:pt x="289081" y="80759"/>
                    </a:cubicBezTo>
                    <a:cubicBezTo>
                      <a:pt x="289081" y="80759"/>
                      <a:pt x="289081" y="80759"/>
                      <a:pt x="289081" y="80759"/>
                    </a:cubicBezTo>
                    <a:cubicBezTo>
                      <a:pt x="288903" y="80848"/>
                      <a:pt x="288725" y="81026"/>
                      <a:pt x="288547" y="81115"/>
                    </a:cubicBezTo>
                    <a:cubicBezTo>
                      <a:pt x="288547" y="81115"/>
                      <a:pt x="288547" y="81115"/>
                      <a:pt x="288547" y="81115"/>
                    </a:cubicBezTo>
                    <a:cubicBezTo>
                      <a:pt x="288369" y="81204"/>
                      <a:pt x="288191" y="81382"/>
                      <a:pt x="288013" y="81471"/>
                    </a:cubicBezTo>
                    <a:cubicBezTo>
                      <a:pt x="288013" y="81471"/>
                      <a:pt x="288013" y="81471"/>
                      <a:pt x="288013" y="81471"/>
                    </a:cubicBezTo>
                    <a:cubicBezTo>
                      <a:pt x="287835" y="81560"/>
                      <a:pt x="287658" y="81738"/>
                      <a:pt x="287480" y="81827"/>
                    </a:cubicBezTo>
                    <a:lnTo>
                      <a:pt x="287480" y="81827"/>
                    </a:lnTo>
                    <a:cubicBezTo>
                      <a:pt x="287480" y="81827"/>
                      <a:pt x="287124" y="82094"/>
                      <a:pt x="286946" y="82183"/>
                    </a:cubicBezTo>
                    <a:cubicBezTo>
                      <a:pt x="286946" y="82183"/>
                      <a:pt x="286946" y="82183"/>
                      <a:pt x="286946" y="82183"/>
                    </a:cubicBezTo>
                    <a:cubicBezTo>
                      <a:pt x="286768" y="82272"/>
                      <a:pt x="286590" y="82449"/>
                      <a:pt x="286412" y="82538"/>
                    </a:cubicBezTo>
                    <a:cubicBezTo>
                      <a:pt x="286412" y="82538"/>
                      <a:pt x="286412" y="82538"/>
                      <a:pt x="286412" y="82538"/>
                    </a:cubicBezTo>
                    <a:cubicBezTo>
                      <a:pt x="286234" y="82627"/>
                      <a:pt x="286057" y="82805"/>
                      <a:pt x="285879" y="82894"/>
                    </a:cubicBezTo>
                    <a:cubicBezTo>
                      <a:pt x="285879" y="82894"/>
                      <a:pt x="285879" y="82894"/>
                      <a:pt x="285879" y="82894"/>
                    </a:cubicBezTo>
                    <a:cubicBezTo>
                      <a:pt x="285701" y="82983"/>
                      <a:pt x="285523" y="83161"/>
                      <a:pt x="285345" y="83250"/>
                    </a:cubicBezTo>
                    <a:cubicBezTo>
                      <a:pt x="285345" y="83250"/>
                      <a:pt x="285345" y="83250"/>
                      <a:pt x="285345" y="83250"/>
                    </a:cubicBezTo>
                    <a:cubicBezTo>
                      <a:pt x="285167" y="83339"/>
                      <a:pt x="284989" y="83517"/>
                      <a:pt x="284811" y="83606"/>
                    </a:cubicBezTo>
                    <a:cubicBezTo>
                      <a:pt x="284811" y="83606"/>
                      <a:pt x="284811" y="83606"/>
                      <a:pt x="284811" y="83606"/>
                    </a:cubicBezTo>
                    <a:cubicBezTo>
                      <a:pt x="284633" y="83695"/>
                      <a:pt x="284456" y="83873"/>
                      <a:pt x="284278" y="83962"/>
                    </a:cubicBezTo>
                    <a:cubicBezTo>
                      <a:pt x="284278" y="83962"/>
                      <a:pt x="284278" y="83962"/>
                      <a:pt x="284278" y="83962"/>
                    </a:cubicBezTo>
                    <a:cubicBezTo>
                      <a:pt x="284100" y="84051"/>
                      <a:pt x="283921" y="84228"/>
                      <a:pt x="283744" y="84317"/>
                    </a:cubicBezTo>
                    <a:cubicBezTo>
                      <a:pt x="283744" y="84317"/>
                      <a:pt x="283744" y="84317"/>
                      <a:pt x="283744" y="84317"/>
                    </a:cubicBezTo>
                    <a:cubicBezTo>
                      <a:pt x="283566" y="84406"/>
                      <a:pt x="283388" y="84584"/>
                      <a:pt x="283210" y="84673"/>
                    </a:cubicBezTo>
                    <a:cubicBezTo>
                      <a:pt x="283210" y="84673"/>
                      <a:pt x="283210" y="84673"/>
                      <a:pt x="283210" y="84673"/>
                    </a:cubicBezTo>
                    <a:cubicBezTo>
                      <a:pt x="283032" y="84762"/>
                      <a:pt x="282854" y="84940"/>
                      <a:pt x="282677" y="85029"/>
                    </a:cubicBezTo>
                    <a:cubicBezTo>
                      <a:pt x="282677" y="85029"/>
                      <a:pt x="282677" y="85029"/>
                      <a:pt x="282677" y="85029"/>
                    </a:cubicBezTo>
                    <a:cubicBezTo>
                      <a:pt x="282499" y="85118"/>
                      <a:pt x="282320" y="85296"/>
                      <a:pt x="282143" y="85385"/>
                    </a:cubicBezTo>
                    <a:cubicBezTo>
                      <a:pt x="282143" y="85385"/>
                      <a:pt x="282143" y="85385"/>
                      <a:pt x="282143" y="85385"/>
                    </a:cubicBezTo>
                    <a:cubicBezTo>
                      <a:pt x="281965" y="85474"/>
                      <a:pt x="281787" y="85652"/>
                      <a:pt x="281609" y="85741"/>
                    </a:cubicBezTo>
                    <a:cubicBezTo>
                      <a:pt x="281609" y="85741"/>
                      <a:pt x="281609" y="85741"/>
                      <a:pt x="281609" y="85741"/>
                    </a:cubicBezTo>
                    <a:cubicBezTo>
                      <a:pt x="281431" y="85830"/>
                      <a:pt x="281253" y="86007"/>
                      <a:pt x="281076" y="86096"/>
                    </a:cubicBezTo>
                    <a:cubicBezTo>
                      <a:pt x="281076" y="86096"/>
                      <a:pt x="281076" y="86096"/>
                      <a:pt x="281076" y="86096"/>
                    </a:cubicBezTo>
                    <a:cubicBezTo>
                      <a:pt x="280898" y="86185"/>
                      <a:pt x="280719" y="86363"/>
                      <a:pt x="280542" y="86452"/>
                    </a:cubicBezTo>
                    <a:cubicBezTo>
                      <a:pt x="280542" y="86452"/>
                      <a:pt x="280542" y="86452"/>
                      <a:pt x="280542" y="86452"/>
                    </a:cubicBezTo>
                    <a:cubicBezTo>
                      <a:pt x="280364" y="86541"/>
                      <a:pt x="280186" y="86719"/>
                      <a:pt x="280008" y="86808"/>
                    </a:cubicBezTo>
                    <a:cubicBezTo>
                      <a:pt x="280008" y="86808"/>
                      <a:pt x="280008" y="86808"/>
                      <a:pt x="280008" y="86808"/>
                    </a:cubicBezTo>
                    <a:cubicBezTo>
                      <a:pt x="279830" y="86897"/>
                      <a:pt x="279652" y="87075"/>
                      <a:pt x="279474" y="87164"/>
                    </a:cubicBezTo>
                    <a:cubicBezTo>
                      <a:pt x="279474" y="87164"/>
                      <a:pt x="279474" y="87164"/>
                      <a:pt x="279474" y="87164"/>
                    </a:cubicBezTo>
                    <a:cubicBezTo>
                      <a:pt x="279296" y="87253"/>
                      <a:pt x="279118" y="87431"/>
                      <a:pt x="278940" y="87520"/>
                    </a:cubicBezTo>
                    <a:cubicBezTo>
                      <a:pt x="278940" y="87520"/>
                      <a:pt x="278940" y="87520"/>
                      <a:pt x="278940" y="87520"/>
                    </a:cubicBezTo>
                    <a:cubicBezTo>
                      <a:pt x="278763" y="87609"/>
                      <a:pt x="278585" y="87786"/>
                      <a:pt x="278407" y="87875"/>
                    </a:cubicBezTo>
                    <a:cubicBezTo>
                      <a:pt x="278407" y="87875"/>
                      <a:pt x="278407" y="87875"/>
                      <a:pt x="278407" y="87875"/>
                    </a:cubicBezTo>
                    <a:cubicBezTo>
                      <a:pt x="278229" y="87964"/>
                      <a:pt x="278051" y="88142"/>
                      <a:pt x="277873" y="88231"/>
                    </a:cubicBezTo>
                    <a:cubicBezTo>
                      <a:pt x="277873" y="88231"/>
                      <a:pt x="277873" y="88231"/>
                      <a:pt x="277873" y="88231"/>
                    </a:cubicBezTo>
                    <a:cubicBezTo>
                      <a:pt x="277695" y="88320"/>
                      <a:pt x="277517" y="88498"/>
                      <a:pt x="277339" y="88587"/>
                    </a:cubicBezTo>
                    <a:cubicBezTo>
                      <a:pt x="277339" y="88587"/>
                      <a:pt x="277339" y="88587"/>
                      <a:pt x="277339" y="88587"/>
                    </a:cubicBezTo>
                    <a:cubicBezTo>
                      <a:pt x="277162" y="88676"/>
                      <a:pt x="276984" y="88854"/>
                      <a:pt x="276806" y="88943"/>
                    </a:cubicBezTo>
                    <a:cubicBezTo>
                      <a:pt x="276806" y="88943"/>
                      <a:pt x="276806" y="88943"/>
                      <a:pt x="276806" y="88943"/>
                    </a:cubicBezTo>
                    <a:cubicBezTo>
                      <a:pt x="276628" y="89032"/>
                      <a:pt x="276450" y="89210"/>
                      <a:pt x="276272" y="89299"/>
                    </a:cubicBezTo>
                    <a:cubicBezTo>
                      <a:pt x="276272" y="89299"/>
                      <a:pt x="276272" y="89299"/>
                      <a:pt x="276272" y="89299"/>
                    </a:cubicBezTo>
                    <a:cubicBezTo>
                      <a:pt x="276094" y="89387"/>
                      <a:pt x="275916" y="89565"/>
                      <a:pt x="275738" y="89654"/>
                    </a:cubicBezTo>
                    <a:cubicBezTo>
                      <a:pt x="275738" y="89654"/>
                      <a:pt x="275738" y="89654"/>
                      <a:pt x="275738" y="89654"/>
                    </a:cubicBezTo>
                    <a:cubicBezTo>
                      <a:pt x="275561" y="89743"/>
                      <a:pt x="275383" y="89921"/>
                      <a:pt x="275205" y="90010"/>
                    </a:cubicBezTo>
                    <a:cubicBezTo>
                      <a:pt x="275205" y="90010"/>
                      <a:pt x="275205" y="90010"/>
                      <a:pt x="275205" y="90010"/>
                    </a:cubicBezTo>
                    <a:cubicBezTo>
                      <a:pt x="275027" y="90099"/>
                      <a:pt x="274849" y="90277"/>
                      <a:pt x="274671" y="90366"/>
                    </a:cubicBezTo>
                    <a:cubicBezTo>
                      <a:pt x="274671" y="90366"/>
                      <a:pt x="274671" y="90366"/>
                      <a:pt x="274671" y="90366"/>
                    </a:cubicBezTo>
                    <a:cubicBezTo>
                      <a:pt x="274493" y="90455"/>
                      <a:pt x="274315" y="90633"/>
                      <a:pt x="274137" y="90722"/>
                    </a:cubicBezTo>
                    <a:cubicBezTo>
                      <a:pt x="274137" y="90722"/>
                      <a:pt x="274137" y="90722"/>
                      <a:pt x="274137" y="90722"/>
                    </a:cubicBezTo>
                    <a:cubicBezTo>
                      <a:pt x="273959" y="90811"/>
                      <a:pt x="273782" y="90989"/>
                      <a:pt x="273604" y="91078"/>
                    </a:cubicBezTo>
                    <a:cubicBezTo>
                      <a:pt x="273604" y="91078"/>
                      <a:pt x="273604" y="91078"/>
                      <a:pt x="273604" y="91078"/>
                    </a:cubicBezTo>
                    <a:cubicBezTo>
                      <a:pt x="273426" y="91167"/>
                      <a:pt x="273248" y="91344"/>
                      <a:pt x="273070" y="91433"/>
                    </a:cubicBezTo>
                    <a:cubicBezTo>
                      <a:pt x="273070" y="91433"/>
                      <a:pt x="273070" y="91433"/>
                      <a:pt x="273070" y="91433"/>
                    </a:cubicBezTo>
                    <a:cubicBezTo>
                      <a:pt x="272892" y="91522"/>
                      <a:pt x="272714" y="91700"/>
                      <a:pt x="272536" y="91789"/>
                    </a:cubicBezTo>
                    <a:cubicBezTo>
                      <a:pt x="272536" y="91789"/>
                      <a:pt x="272536" y="91789"/>
                      <a:pt x="272536" y="91789"/>
                    </a:cubicBezTo>
                    <a:cubicBezTo>
                      <a:pt x="272358" y="91878"/>
                      <a:pt x="272181" y="92056"/>
                      <a:pt x="272003" y="92145"/>
                    </a:cubicBezTo>
                    <a:cubicBezTo>
                      <a:pt x="272003" y="92145"/>
                      <a:pt x="272003" y="92145"/>
                      <a:pt x="272003" y="92145"/>
                    </a:cubicBezTo>
                    <a:cubicBezTo>
                      <a:pt x="271825" y="92234"/>
                      <a:pt x="271647" y="92412"/>
                      <a:pt x="271469" y="92501"/>
                    </a:cubicBezTo>
                    <a:cubicBezTo>
                      <a:pt x="271469" y="92501"/>
                      <a:pt x="271469" y="92501"/>
                      <a:pt x="271469" y="92501"/>
                    </a:cubicBezTo>
                    <a:cubicBezTo>
                      <a:pt x="271291" y="92590"/>
                      <a:pt x="271113" y="92768"/>
                      <a:pt x="270935" y="92857"/>
                    </a:cubicBezTo>
                    <a:cubicBezTo>
                      <a:pt x="270935" y="92857"/>
                      <a:pt x="270935" y="92857"/>
                      <a:pt x="270935" y="92857"/>
                    </a:cubicBezTo>
                    <a:cubicBezTo>
                      <a:pt x="270757" y="92945"/>
                      <a:pt x="270579" y="93123"/>
                      <a:pt x="270402" y="93212"/>
                    </a:cubicBezTo>
                    <a:cubicBezTo>
                      <a:pt x="270402" y="93212"/>
                      <a:pt x="270402" y="93212"/>
                      <a:pt x="270402" y="93212"/>
                    </a:cubicBezTo>
                    <a:cubicBezTo>
                      <a:pt x="270223" y="93301"/>
                      <a:pt x="270045" y="93479"/>
                      <a:pt x="269868" y="93568"/>
                    </a:cubicBezTo>
                    <a:cubicBezTo>
                      <a:pt x="269868" y="93568"/>
                      <a:pt x="269868" y="93568"/>
                      <a:pt x="269868" y="93568"/>
                    </a:cubicBezTo>
                    <a:cubicBezTo>
                      <a:pt x="269690" y="93657"/>
                      <a:pt x="269512" y="93835"/>
                      <a:pt x="269334" y="93924"/>
                    </a:cubicBezTo>
                    <a:cubicBezTo>
                      <a:pt x="269334" y="93924"/>
                      <a:pt x="269334" y="93924"/>
                      <a:pt x="269334" y="93924"/>
                    </a:cubicBezTo>
                    <a:cubicBezTo>
                      <a:pt x="269156" y="94013"/>
                      <a:pt x="268978" y="94191"/>
                      <a:pt x="268801" y="94280"/>
                    </a:cubicBezTo>
                    <a:cubicBezTo>
                      <a:pt x="268801" y="94280"/>
                      <a:pt x="268801" y="94280"/>
                      <a:pt x="268801" y="94280"/>
                    </a:cubicBezTo>
                    <a:cubicBezTo>
                      <a:pt x="268622" y="94369"/>
                      <a:pt x="268444" y="94547"/>
                      <a:pt x="268267" y="94636"/>
                    </a:cubicBezTo>
                    <a:cubicBezTo>
                      <a:pt x="268267" y="94636"/>
                      <a:pt x="268267" y="94636"/>
                      <a:pt x="268267" y="94636"/>
                    </a:cubicBezTo>
                    <a:cubicBezTo>
                      <a:pt x="268089" y="94725"/>
                      <a:pt x="267911" y="94902"/>
                      <a:pt x="267733" y="94991"/>
                    </a:cubicBezTo>
                    <a:cubicBezTo>
                      <a:pt x="267733" y="94991"/>
                      <a:pt x="267733" y="94991"/>
                      <a:pt x="267733" y="94991"/>
                    </a:cubicBezTo>
                    <a:cubicBezTo>
                      <a:pt x="267555" y="95080"/>
                      <a:pt x="267377" y="95258"/>
                      <a:pt x="267200" y="95347"/>
                    </a:cubicBezTo>
                    <a:cubicBezTo>
                      <a:pt x="267200" y="95347"/>
                      <a:pt x="267200" y="95347"/>
                      <a:pt x="267200" y="95347"/>
                    </a:cubicBezTo>
                    <a:cubicBezTo>
                      <a:pt x="267021" y="95436"/>
                      <a:pt x="266843" y="95614"/>
                      <a:pt x="266666" y="95703"/>
                    </a:cubicBezTo>
                    <a:cubicBezTo>
                      <a:pt x="266666" y="95703"/>
                      <a:pt x="266666" y="95703"/>
                      <a:pt x="266666" y="95703"/>
                    </a:cubicBezTo>
                    <a:cubicBezTo>
                      <a:pt x="266488" y="95792"/>
                      <a:pt x="266310" y="95970"/>
                      <a:pt x="266132" y="96059"/>
                    </a:cubicBezTo>
                    <a:cubicBezTo>
                      <a:pt x="266132" y="96059"/>
                      <a:pt x="266132" y="96059"/>
                      <a:pt x="266132" y="96059"/>
                    </a:cubicBezTo>
                    <a:cubicBezTo>
                      <a:pt x="265954" y="96148"/>
                      <a:pt x="265776" y="96326"/>
                      <a:pt x="265598" y="96415"/>
                    </a:cubicBezTo>
                    <a:cubicBezTo>
                      <a:pt x="265598" y="96415"/>
                      <a:pt x="265598" y="96415"/>
                      <a:pt x="265598" y="96415"/>
                    </a:cubicBezTo>
                    <a:cubicBezTo>
                      <a:pt x="265420" y="96503"/>
                      <a:pt x="265242" y="96681"/>
                      <a:pt x="265064" y="96770"/>
                    </a:cubicBezTo>
                    <a:cubicBezTo>
                      <a:pt x="265064" y="96770"/>
                      <a:pt x="265064" y="96770"/>
                      <a:pt x="265064" y="96770"/>
                    </a:cubicBezTo>
                    <a:cubicBezTo>
                      <a:pt x="264887" y="96859"/>
                      <a:pt x="264709" y="97037"/>
                      <a:pt x="264531" y="97126"/>
                    </a:cubicBezTo>
                    <a:cubicBezTo>
                      <a:pt x="264531" y="97126"/>
                      <a:pt x="264531" y="97126"/>
                      <a:pt x="264531" y="97126"/>
                    </a:cubicBezTo>
                    <a:cubicBezTo>
                      <a:pt x="264353" y="97215"/>
                      <a:pt x="264175" y="97393"/>
                      <a:pt x="263997" y="97482"/>
                    </a:cubicBezTo>
                    <a:cubicBezTo>
                      <a:pt x="263997" y="97482"/>
                      <a:pt x="263997" y="97482"/>
                      <a:pt x="263997" y="97482"/>
                    </a:cubicBezTo>
                    <a:cubicBezTo>
                      <a:pt x="263819" y="97571"/>
                      <a:pt x="263641" y="97749"/>
                      <a:pt x="263463" y="97838"/>
                    </a:cubicBezTo>
                    <a:cubicBezTo>
                      <a:pt x="263463" y="97838"/>
                      <a:pt x="263463" y="97838"/>
                      <a:pt x="263463" y="97838"/>
                    </a:cubicBezTo>
                    <a:cubicBezTo>
                      <a:pt x="263286" y="97927"/>
                      <a:pt x="263108" y="98105"/>
                      <a:pt x="262930" y="98194"/>
                    </a:cubicBezTo>
                    <a:cubicBezTo>
                      <a:pt x="262930" y="98194"/>
                      <a:pt x="262930" y="98194"/>
                      <a:pt x="262930" y="98194"/>
                    </a:cubicBezTo>
                    <a:cubicBezTo>
                      <a:pt x="262752" y="98282"/>
                      <a:pt x="262574" y="98460"/>
                      <a:pt x="262396" y="98549"/>
                    </a:cubicBezTo>
                    <a:cubicBezTo>
                      <a:pt x="262396" y="98549"/>
                      <a:pt x="262396" y="98549"/>
                      <a:pt x="262396" y="98549"/>
                    </a:cubicBezTo>
                    <a:cubicBezTo>
                      <a:pt x="262218" y="98638"/>
                      <a:pt x="262040" y="98816"/>
                      <a:pt x="261862" y="98905"/>
                    </a:cubicBezTo>
                    <a:cubicBezTo>
                      <a:pt x="261862" y="98905"/>
                      <a:pt x="261862" y="98905"/>
                      <a:pt x="261862" y="98905"/>
                    </a:cubicBezTo>
                    <a:cubicBezTo>
                      <a:pt x="261684" y="98994"/>
                      <a:pt x="261507" y="99172"/>
                      <a:pt x="261329" y="99261"/>
                    </a:cubicBezTo>
                    <a:cubicBezTo>
                      <a:pt x="261329" y="99261"/>
                      <a:pt x="261329" y="99261"/>
                      <a:pt x="261329" y="99261"/>
                    </a:cubicBezTo>
                    <a:cubicBezTo>
                      <a:pt x="261150" y="99350"/>
                      <a:pt x="260973" y="99528"/>
                      <a:pt x="260795" y="99617"/>
                    </a:cubicBezTo>
                    <a:cubicBezTo>
                      <a:pt x="260795" y="99617"/>
                      <a:pt x="260795" y="99617"/>
                      <a:pt x="260795" y="99617"/>
                    </a:cubicBezTo>
                    <a:cubicBezTo>
                      <a:pt x="260617" y="99706"/>
                      <a:pt x="260439" y="99884"/>
                      <a:pt x="260261" y="99972"/>
                    </a:cubicBezTo>
                    <a:cubicBezTo>
                      <a:pt x="260261" y="99972"/>
                      <a:pt x="260261" y="99972"/>
                      <a:pt x="260261" y="99972"/>
                    </a:cubicBezTo>
                    <a:cubicBezTo>
                      <a:pt x="260083" y="100061"/>
                      <a:pt x="259906" y="100239"/>
                      <a:pt x="259728" y="100328"/>
                    </a:cubicBezTo>
                    <a:cubicBezTo>
                      <a:pt x="259728" y="100328"/>
                      <a:pt x="259728" y="100328"/>
                      <a:pt x="259728" y="100328"/>
                    </a:cubicBezTo>
                    <a:cubicBezTo>
                      <a:pt x="259549" y="100417"/>
                      <a:pt x="259372" y="100595"/>
                      <a:pt x="259194" y="100684"/>
                    </a:cubicBezTo>
                    <a:cubicBezTo>
                      <a:pt x="259194" y="100684"/>
                      <a:pt x="259194" y="100684"/>
                      <a:pt x="259194" y="100684"/>
                    </a:cubicBezTo>
                    <a:cubicBezTo>
                      <a:pt x="259016" y="100773"/>
                      <a:pt x="258838" y="100951"/>
                      <a:pt x="258660" y="101040"/>
                    </a:cubicBezTo>
                    <a:cubicBezTo>
                      <a:pt x="258660" y="101040"/>
                      <a:pt x="258660" y="101040"/>
                      <a:pt x="258660" y="101040"/>
                    </a:cubicBezTo>
                    <a:cubicBezTo>
                      <a:pt x="258482" y="101129"/>
                      <a:pt x="258305" y="101307"/>
                      <a:pt x="258126" y="101396"/>
                    </a:cubicBezTo>
                    <a:cubicBezTo>
                      <a:pt x="258126" y="101396"/>
                      <a:pt x="258126" y="101396"/>
                      <a:pt x="258126" y="101396"/>
                    </a:cubicBezTo>
                    <a:cubicBezTo>
                      <a:pt x="257948" y="101485"/>
                      <a:pt x="257771" y="101663"/>
                      <a:pt x="257593" y="101751"/>
                    </a:cubicBezTo>
                    <a:cubicBezTo>
                      <a:pt x="257593" y="101751"/>
                      <a:pt x="257593" y="101751"/>
                      <a:pt x="257593" y="101751"/>
                    </a:cubicBezTo>
                    <a:cubicBezTo>
                      <a:pt x="257415" y="101840"/>
                      <a:pt x="257237" y="102018"/>
                      <a:pt x="257059" y="102107"/>
                    </a:cubicBezTo>
                    <a:cubicBezTo>
                      <a:pt x="257059" y="102107"/>
                      <a:pt x="257059" y="102107"/>
                      <a:pt x="257059" y="102107"/>
                    </a:cubicBezTo>
                    <a:cubicBezTo>
                      <a:pt x="256881" y="102196"/>
                      <a:pt x="256703" y="102374"/>
                      <a:pt x="256525" y="102463"/>
                    </a:cubicBezTo>
                    <a:cubicBezTo>
                      <a:pt x="256525" y="102463"/>
                      <a:pt x="256525" y="102463"/>
                      <a:pt x="256525" y="102463"/>
                    </a:cubicBezTo>
                    <a:cubicBezTo>
                      <a:pt x="256347" y="102552"/>
                      <a:pt x="256169" y="102730"/>
                      <a:pt x="255992" y="102819"/>
                    </a:cubicBezTo>
                    <a:cubicBezTo>
                      <a:pt x="255992" y="102819"/>
                      <a:pt x="255992" y="102819"/>
                      <a:pt x="255992" y="102819"/>
                    </a:cubicBezTo>
                    <a:cubicBezTo>
                      <a:pt x="255814" y="102908"/>
                      <a:pt x="255636" y="103086"/>
                      <a:pt x="255458" y="103175"/>
                    </a:cubicBezTo>
                    <a:cubicBezTo>
                      <a:pt x="255458" y="103175"/>
                      <a:pt x="255458" y="103175"/>
                      <a:pt x="255458" y="103175"/>
                    </a:cubicBezTo>
                    <a:cubicBezTo>
                      <a:pt x="255280" y="103264"/>
                      <a:pt x="255102" y="103442"/>
                      <a:pt x="254924" y="103530"/>
                    </a:cubicBezTo>
                    <a:cubicBezTo>
                      <a:pt x="254924" y="103530"/>
                      <a:pt x="254924" y="103530"/>
                      <a:pt x="254924" y="103530"/>
                    </a:cubicBezTo>
                    <a:cubicBezTo>
                      <a:pt x="254746" y="103619"/>
                      <a:pt x="254568" y="103797"/>
                      <a:pt x="254391" y="103886"/>
                    </a:cubicBezTo>
                    <a:cubicBezTo>
                      <a:pt x="254391" y="103886"/>
                      <a:pt x="254391" y="103886"/>
                      <a:pt x="254391" y="103886"/>
                    </a:cubicBezTo>
                    <a:cubicBezTo>
                      <a:pt x="254213" y="103975"/>
                      <a:pt x="254035" y="104153"/>
                      <a:pt x="253857" y="104242"/>
                    </a:cubicBezTo>
                    <a:cubicBezTo>
                      <a:pt x="253857" y="104242"/>
                      <a:pt x="253857" y="104242"/>
                      <a:pt x="253857" y="104242"/>
                    </a:cubicBezTo>
                    <a:cubicBezTo>
                      <a:pt x="253679" y="104331"/>
                      <a:pt x="253501" y="104509"/>
                      <a:pt x="253323" y="104598"/>
                    </a:cubicBezTo>
                    <a:cubicBezTo>
                      <a:pt x="253323" y="104598"/>
                      <a:pt x="253323" y="104598"/>
                      <a:pt x="253323" y="104598"/>
                    </a:cubicBezTo>
                    <a:cubicBezTo>
                      <a:pt x="253145" y="104687"/>
                      <a:pt x="252967" y="104865"/>
                      <a:pt x="252789" y="104954"/>
                    </a:cubicBezTo>
                    <a:cubicBezTo>
                      <a:pt x="252789" y="104954"/>
                      <a:pt x="252789" y="104954"/>
                      <a:pt x="252789" y="104954"/>
                    </a:cubicBezTo>
                    <a:cubicBezTo>
                      <a:pt x="252612" y="105043"/>
                      <a:pt x="252434" y="105221"/>
                      <a:pt x="252256" y="105309"/>
                    </a:cubicBezTo>
                    <a:cubicBezTo>
                      <a:pt x="252256" y="105309"/>
                      <a:pt x="252256" y="105309"/>
                      <a:pt x="252256" y="105309"/>
                    </a:cubicBezTo>
                    <a:cubicBezTo>
                      <a:pt x="252078" y="105398"/>
                      <a:pt x="251900" y="105576"/>
                      <a:pt x="251722" y="105665"/>
                    </a:cubicBezTo>
                    <a:cubicBezTo>
                      <a:pt x="251722" y="105665"/>
                      <a:pt x="251722" y="105665"/>
                      <a:pt x="251722" y="105665"/>
                    </a:cubicBezTo>
                    <a:cubicBezTo>
                      <a:pt x="251544" y="105754"/>
                      <a:pt x="251366" y="105932"/>
                      <a:pt x="251188" y="106021"/>
                    </a:cubicBezTo>
                    <a:cubicBezTo>
                      <a:pt x="251188" y="106021"/>
                      <a:pt x="251188" y="106021"/>
                      <a:pt x="251188" y="106021"/>
                    </a:cubicBezTo>
                    <a:cubicBezTo>
                      <a:pt x="251011" y="106110"/>
                      <a:pt x="250833" y="106288"/>
                      <a:pt x="250654" y="106377"/>
                    </a:cubicBezTo>
                    <a:cubicBezTo>
                      <a:pt x="250654" y="106377"/>
                      <a:pt x="250654" y="106377"/>
                      <a:pt x="250654" y="106377"/>
                    </a:cubicBezTo>
                    <a:cubicBezTo>
                      <a:pt x="250477" y="106466"/>
                      <a:pt x="250299" y="106644"/>
                      <a:pt x="250121" y="106733"/>
                    </a:cubicBezTo>
                    <a:cubicBezTo>
                      <a:pt x="250121" y="106733"/>
                      <a:pt x="250121" y="106733"/>
                      <a:pt x="250121" y="106733"/>
                    </a:cubicBezTo>
                    <a:cubicBezTo>
                      <a:pt x="249943" y="106822"/>
                      <a:pt x="249765" y="107000"/>
                      <a:pt x="249587" y="107088"/>
                    </a:cubicBezTo>
                    <a:cubicBezTo>
                      <a:pt x="249587" y="107088"/>
                      <a:pt x="249587" y="107088"/>
                      <a:pt x="249587" y="107088"/>
                    </a:cubicBezTo>
                    <a:cubicBezTo>
                      <a:pt x="249410" y="107177"/>
                      <a:pt x="249232" y="107355"/>
                      <a:pt x="249053" y="107444"/>
                    </a:cubicBezTo>
                    <a:cubicBezTo>
                      <a:pt x="249053" y="107444"/>
                      <a:pt x="249053" y="107444"/>
                      <a:pt x="249053" y="107444"/>
                    </a:cubicBezTo>
                    <a:cubicBezTo>
                      <a:pt x="248876" y="107533"/>
                      <a:pt x="248698" y="107711"/>
                      <a:pt x="248520" y="107800"/>
                    </a:cubicBezTo>
                    <a:cubicBezTo>
                      <a:pt x="248520" y="107800"/>
                      <a:pt x="248520" y="107800"/>
                      <a:pt x="248520" y="107800"/>
                    </a:cubicBezTo>
                    <a:cubicBezTo>
                      <a:pt x="248342" y="107889"/>
                      <a:pt x="248164" y="108067"/>
                      <a:pt x="247986" y="108156"/>
                    </a:cubicBezTo>
                    <a:cubicBezTo>
                      <a:pt x="247986" y="108156"/>
                      <a:pt x="247986" y="108156"/>
                      <a:pt x="247986" y="108156"/>
                    </a:cubicBezTo>
                    <a:cubicBezTo>
                      <a:pt x="247808" y="108245"/>
                      <a:pt x="247631" y="108423"/>
                      <a:pt x="247452" y="108512"/>
                    </a:cubicBezTo>
                    <a:cubicBezTo>
                      <a:pt x="247452" y="108512"/>
                      <a:pt x="247452" y="108512"/>
                      <a:pt x="247452" y="108512"/>
                    </a:cubicBezTo>
                    <a:cubicBezTo>
                      <a:pt x="247274" y="108601"/>
                      <a:pt x="247097" y="108778"/>
                      <a:pt x="246919" y="108867"/>
                    </a:cubicBezTo>
                    <a:cubicBezTo>
                      <a:pt x="246919" y="108867"/>
                      <a:pt x="246919" y="108867"/>
                      <a:pt x="246919" y="108867"/>
                    </a:cubicBezTo>
                    <a:cubicBezTo>
                      <a:pt x="246741" y="108956"/>
                      <a:pt x="246563" y="109134"/>
                      <a:pt x="246385" y="109223"/>
                    </a:cubicBezTo>
                    <a:cubicBezTo>
                      <a:pt x="246385" y="109223"/>
                      <a:pt x="246385" y="109223"/>
                      <a:pt x="246385" y="109223"/>
                    </a:cubicBezTo>
                    <a:cubicBezTo>
                      <a:pt x="246207" y="109312"/>
                      <a:pt x="246029" y="109490"/>
                      <a:pt x="245851" y="109579"/>
                    </a:cubicBezTo>
                    <a:cubicBezTo>
                      <a:pt x="245851" y="109579"/>
                      <a:pt x="245851" y="109579"/>
                      <a:pt x="245851" y="109579"/>
                    </a:cubicBezTo>
                    <a:cubicBezTo>
                      <a:pt x="245673" y="109668"/>
                      <a:pt x="245496" y="109846"/>
                      <a:pt x="245318" y="109935"/>
                    </a:cubicBezTo>
                    <a:cubicBezTo>
                      <a:pt x="245318" y="109935"/>
                      <a:pt x="245318" y="109935"/>
                      <a:pt x="245318" y="109935"/>
                    </a:cubicBezTo>
                    <a:cubicBezTo>
                      <a:pt x="245140" y="110024"/>
                      <a:pt x="244962" y="110202"/>
                      <a:pt x="244784" y="110291"/>
                    </a:cubicBezTo>
                    <a:cubicBezTo>
                      <a:pt x="244784" y="110291"/>
                      <a:pt x="244784" y="110291"/>
                      <a:pt x="244784" y="110291"/>
                    </a:cubicBezTo>
                    <a:cubicBezTo>
                      <a:pt x="244606" y="110380"/>
                      <a:pt x="244428" y="110557"/>
                      <a:pt x="244250" y="110646"/>
                    </a:cubicBezTo>
                    <a:cubicBezTo>
                      <a:pt x="244250" y="110646"/>
                      <a:pt x="244250" y="110646"/>
                      <a:pt x="244250" y="110646"/>
                    </a:cubicBezTo>
                    <a:cubicBezTo>
                      <a:pt x="244072" y="110735"/>
                      <a:pt x="243894" y="110913"/>
                      <a:pt x="243717" y="111002"/>
                    </a:cubicBezTo>
                    <a:cubicBezTo>
                      <a:pt x="243717" y="111002"/>
                      <a:pt x="243717" y="111002"/>
                      <a:pt x="243717" y="111002"/>
                    </a:cubicBezTo>
                    <a:cubicBezTo>
                      <a:pt x="243539" y="111091"/>
                      <a:pt x="243361" y="111269"/>
                      <a:pt x="243183" y="111358"/>
                    </a:cubicBezTo>
                    <a:cubicBezTo>
                      <a:pt x="243183" y="111358"/>
                      <a:pt x="243183" y="111358"/>
                      <a:pt x="243183" y="111358"/>
                    </a:cubicBezTo>
                    <a:cubicBezTo>
                      <a:pt x="243005" y="111447"/>
                      <a:pt x="242827" y="111625"/>
                      <a:pt x="242649" y="111714"/>
                    </a:cubicBezTo>
                    <a:cubicBezTo>
                      <a:pt x="242649" y="111714"/>
                      <a:pt x="242649" y="111714"/>
                      <a:pt x="242649" y="111714"/>
                    </a:cubicBezTo>
                    <a:cubicBezTo>
                      <a:pt x="242471" y="111803"/>
                      <a:pt x="242293" y="111981"/>
                      <a:pt x="242116" y="112070"/>
                    </a:cubicBezTo>
                    <a:cubicBezTo>
                      <a:pt x="242116" y="112070"/>
                      <a:pt x="242116" y="112070"/>
                      <a:pt x="242116" y="112070"/>
                    </a:cubicBezTo>
                    <a:cubicBezTo>
                      <a:pt x="241938" y="112159"/>
                      <a:pt x="241760" y="112336"/>
                      <a:pt x="241582" y="112425"/>
                    </a:cubicBezTo>
                    <a:cubicBezTo>
                      <a:pt x="241582" y="112425"/>
                      <a:pt x="241582" y="112425"/>
                      <a:pt x="241582" y="112425"/>
                    </a:cubicBezTo>
                    <a:cubicBezTo>
                      <a:pt x="241404" y="112514"/>
                      <a:pt x="241226" y="112692"/>
                      <a:pt x="241048" y="112781"/>
                    </a:cubicBezTo>
                    <a:cubicBezTo>
                      <a:pt x="241048" y="112781"/>
                      <a:pt x="241048" y="112781"/>
                      <a:pt x="241048" y="112781"/>
                    </a:cubicBezTo>
                    <a:cubicBezTo>
                      <a:pt x="240870" y="112870"/>
                      <a:pt x="240692" y="113048"/>
                      <a:pt x="240515" y="113137"/>
                    </a:cubicBezTo>
                    <a:cubicBezTo>
                      <a:pt x="240515" y="113137"/>
                      <a:pt x="240515" y="113137"/>
                      <a:pt x="240515" y="113137"/>
                    </a:cubicBezTo>
                    <a:cubicBezTo>
                      <a:pt x="240337" y="113226"/>
                      <a:pt x="240159" y="113404"/>
                      <a:pt x="239981" y="113493"/>
                    </a:cubicBezTo>
                    <a:cubicBezTo>
                      <a:pt x="239981" y="113493"/>
                      <a:pt x="239981" y="113493"/>
                      <a:pt x="239981" y="113493"/>
                    </a:cubicBezTo>
                    <a:cubicBezTo>
                      <a:pt x="239803" y="113582"/>
                      <a:pt x="239625" y="113760"/>
                      <a:pt x="239447" y="113849"/>
                    </a:cubicBezTo>
                    <a:cubicBezTo>
                      <a:pt x="239447" y="113849"/>
                      <a:pt x="239447" y="113849"/>
                      <a:pt x="239447" y="113849"/>
                    </a:cubicBezTo>
                    <a:cubicBezTo>
                      <a:pt x="239269" y="113938"/>
                      <a:pt x="239091" y="114115"/>
                      <a:pt x="238913" y="114204"/>
                    </a:cubicBezTo>
                    <a:cubicBezTo>
                      <a:pt x="238913" y="114204"/>
                      <a:pt x="238913" y="114204"/>
                      <a:pt x="238913" y="114204"/>
                    </a:cubicBezTo>
                    <a:cubicBezTo>
                      <a:pt x="238736" y="114293"/>
                      <a:pt x="238558" y="114471"/>
                      <a:pt x="238379" y="114560"/>
                    </a:cubicBezTo>
                    <a:cubicBezTo>
                      <a:pt x="238379" y="114560"/>
                      <a:pt x="238379" y="114560"/>
                      <a:pt x="238379" y="114560"/>
                    </a:cubicBezTo>
                    <a:cubicBezTo>
                      <a:pt x="238202" y="114649"/>
                      <a:pt x="238024" y="114827"/>
                      <a:pt x="237846" y="114916"/>
                    </a:cubicBezTo>
                    <a:cubicBezTo>
                      <a:pt x="237846" y="114916"/>
                      <a:pt x="237846" y="114916"/>
                      <a:pt x="237846" y="114916"/>
                    </a:cubicBezTo>
                    <a:cubicBezTo>
                      <a:pt x="237668" y="115005"/>
                      <a:pt x="237490" y="115183"/>
                      <a:pt x="237312" y="115272"/>
                    </a:cubicBezTo>
                    <a:cubicBezTo>
                      <a:pt x="237312" y="115272"/>
                      <a:pt x="237312" y="115272"/>
                      <a:pt x="237312" y="115272"/>
                    </a:cubicBezTo>
                    <a:cubicBezTo>
                      <a:pt x="237135" y="115361"/>
                      <a:pt x="236956" y="115539"/>
                      <a:pt x="236778" y="115628"/>
                    </a:cubicBezTo>
                    <a:cubicBezTo>
                      <a:pt x="236778" y="115628"/>
                      <a:pt x="236778" y="115628"/>
                      <a:pt x="236778" y="115628"/>
                    </a:cubicBezTo>
                    <a:cubicBezTo>
                      <a:pt x="236601" y="115717"/>
                      <a:pt x="236423" y="115894"/>
                      <a:pt x="236245" y="115983"/>
                    </a:cubicBezTo>
                    <a:cubicBezTo>
                      <a:pt x="236245" y="115983"/>
                      <a:pt x="236245" y="115983"/>
                      <a:pt x="236245" y="115983"/>
                    </a:cubicBezTo>
                    <a:cubicBezTo>
                      <a:pt x="236067" y="116072"/>
                      <a:pt x="235889" y="116250"/>
                      <a:pt x="235711" y="116339"/>
                    </a:cubicBezTo>
                    <a:lnTo>
                      <a:pt x="235711" y="116339"/>
                    </a:lnTo>
                    <a:cubicBezTo>
                      <a:pt x="235711" y="116339"/>
                      <a:pt x="235355" y="116606"/>
                      <a:pt x="235177" y="116695"/>
                    </a:cubicBezTo>
                    <a:cubicBezTo>
                      <a:pt x="235177" y="116695"/>
                      <a:pt x="235177" y="116695"/>
                      <a:pt x="235177" y="116695"/>
                    </a:cubicBezTo>
                    <a:cubicBezTo>
                      <a:pt x="234999" y="116784"/>
                      <a:pt x="234822" y="116962"/>
                      <a:pt x="234644" y="117051"/>
                    </a:cubicBezTo>
                    <a:cubicBezTo>
                      <a:pt x="234644" y="117051"/>
                      <a:pt x="234644" y="117051"/>
                      <a:pt x="234644" y="117051"/>
                    </a:cubicBezTo>
                    <a:cubicBezTo>
                      <a:pt x="234466" y="117140"/>
                      <a:pt x="234288" y="117318"/>
                      <a:pt x="234110" y="117407"/>
                    </a:cubicBezTo>
                    <a:cubicBezTo>
                      <a:pt x="234110" y="117407"/>
                      <a:pt x="234110" y="117407"/>
                      <a:pt x="234110" y="117407"/>
                    </a:cubicBezTo>
                    <a:cubicBezTo>
                      <a:pt x="233932" y="117496"/>
                      <a:pt x="233754" y="117673"/>
                      <a:pt x="233576" y="117762"/>
                    </a:cubicBezTo>
                    <a:cubicBezTo>
                      <a:pt x="233576" y="117762"/>
                      <a:pt x="233576" y="117762"/>
                      <a:pt x="233576" y="117762"/>
                    </a:cubicBezTo>
                    <a:cubicBezTo>
                      <a:pt x="233398" y="117851"/>
                      <a:pt x="233221" y="118029"/>
                      <a:pt x="233043" y="118118"/>
                    </a:cubicBezTo>
                    <a:cubicBezTo>
                      <a:pt x="233043" y="118118"/>
                      <a:pt x="233043" y="118118"/>
                      <a:pt x="233043" y="118118"/>
                    </a:cubicBezTo>
                    <a:cubicBezTo>
                      <a:pt x="232865" y="118207"/>
                      <a:pt x="232687" y="118385"/>
                      <a:pt x="232509" y="118474"/>
                    </a:cubicBezTo>
                    <a:cubicBezTo>
                      <a:pt x="232509" y="118474"/>
                      <a:pt x="232509" y="118474"/>
                      <a:pt x="232509" y="118474"/>
                    </a:cubicBezTo>
                    <a:cubicBezTo>
                      <a:pt x="232331" y="118563"/>
                      <a:pt x="232153" y="118741"/>
                      <a:pt x="231975" y="118830"/>
                    </a:cubicBezTo>
                    <a:cubicBezTo>
                      <a:pt x="231975" y="118830"/>
                      <a:pt x="231975" y="118830"/>
                      <a:pt x="231975" y="118830"/>
                    </a:cubicBezTo>
                    <a:cubicBezTo>
                      <a:pt x="231797" y="118919"/>
                      <a:pt x="231620" y="119097"/>
                      <a:pt x="231442" y="119186"/>
                    </a:cubicBezTo>
                    <a:cubicBezTo>
                      <a:pt x="231442" y="119186"/>
                      <a:pt x="231442" y="119186"/>
                      <a:pt x="231442" y="119186"/>
                    </a:cubicBezTo>
                    <a:cubicBezTo>
                      <a:pt x="231264" y="119274"/>
                      <a:pt x="231086" y="119452"/>
                      <a:pt x="230908" y="119541"/>
                    </a:cubicBezTo>
                    <a:cubicBezTo>
                      <a:pt x="230908" y="119541"/>
                      <a:pt x="230908" y="119541"/>
                      <a:pt x="230908" y="119541"/>
                    </a:cubicBezTo>
                    <a:cubicBezTo>
                      <a:pt x="230730" y="119630"/>
                      <a:pt x="230552" y="119808"/>
                      <a:pt x="230374" y="119897"/>
                    </a:cubicBezTo>
                    <a:cubicBezTo>
                      <a:pt x="230374" y="119897"/>
                      <a:pt x="230374" y="119897"/>
                      <a:pt x="230374" y="119897"/>
                    </a:cubicBezTo>
                    <a:cubicBezTo>
                      <a:pt x="230196" y="119986"/>
                      <a:pt x="230018" y="120164"/>
                      <a:pt x="229841" y="120253"/>
                    </a:cubicBezTo>
                    <a:cubicBezTo>
                      <a:pt x="229841" y="120253"/>
                      <a:pt x="229841" y="120253"/>
                      <a:pt x="229841" y="120253"/>
                    </a:cubicBezTo>
                    <a:cubicBezTo>
                      <a:pt x="229663" y="120342"/>
                      <a:pt x="229484" y="120520"/>
                      <a:pt x="229307" y="120609"/>
                    </a:cubicBezTo>
                    <a:cubicBezTo>
                      <a:pt x="229307" y="120609"/>
                      <a:pt x="229307" y="120609"/>
                      <a:pt x="229307" y="120609"/>
                    </a:cubicBezTo>
                    <a:cubicBezTo>
                      <a:pt x="229129" y="120698"/>
                      <a:pt x="228951" y="120876"/>
                      <a:pt x="228773" y="120965"/>
                    </a:cubicBezTo>
                    <a:cubicBezTo>
                      <a:pt x="228773" y="120965"/>
                      <a:pt x="228773" y="120965"/>
                      <a:pt x="228773" y="120965"/>
                    </a:cubicBezTo>
                    <a:cubicBezTo>
                      <a:pt x="228595" y="121054"/>
                      <a:pt x="228417" y="121231"/>
                      <a:pt x="228240" y="121320"/>
                    </a:cubicBezTo>
                    <a:cubicBezTo>
                      <a:pt x="228240" y="121320"/>
                      <a:pt x="228240" y="121320"/>
                      <a:pt x="228240" y="121320"/>
                    </a:cubicBezTo>
                    <a:cubicBezTo>
                      <a:pt x="228062" y="121409"/>
                      <a:pt x="227883" y="121587"/>
                      <a:pt x="227706" y="121676"/>
                    </a:cubicBezTo>
                    <a:cubicBezTo>
                      <a:pt x="227706" y="121676"/>
                      <a:pt x="227706" y="121676"/>
                      <a:pt x="227706" y="121676"/>
                    </a:cubicBezTo>
                    <a:cubicBezTo>
                      <a:pt x="227528" y="121765"/>
                      <a:pt x="227350" y="121943"/>
                      <a:pt x="227172" y="122032"/>
                    </a:cubicBezTo>
                    <a:cubicBezTo>
                      <a:pt x="227172" y="122032"/>
                      <a:pt x="227172" y="122032"/>
                      <a:pt x="227172" y="122032"/>
                    </a:cubicBezTo>
                    <a:cubicBezTo>
                      <a:pt x="226994" y="122121"/>
                      <a:pt x="226816" y="122299"/>
                      <a:pt x="226639" y="122388"/>
                    </a:cubicBezTo>
                    <a:cubicBezTo>
                      <a:pt x="226639" y="122388"/>
                      <a:pt x="226639" y="122388"/>
                      <a:pt x="226639" y="122388"/>
                    </a:cubicBezTo>
                    <a:cubicBezTo>
                      <a:pt x="226461" y="122477"/>
                      <a:pt x="226282" y="122655"/>
                      <a:pt x="226104" y="122744"/>
                    </a:cubicBezTo>
                    <a:cubicBezTo>
                      <a:pt x="226104" y="122744"/>
                      <a:pt x="226104" y="122744"/>
                      <a:pt x="226104" y="122744"/>
                    </a:cubicBezTo>
                    <a:cubicBezTo>
                      <a:pt x="225927" y="122832"/>
                      <a:pt x="225749" y="123010"/>
                      <a:pt x="225571" y="123099"/>
                    </a:cubicBezTo>
                    <a:cubicBezTo>
                      <a:pt x="225571" y="123099"/>
                      <a:pt x="225571" y="123099"/>
                      <a:pt x="225571" y="123099"/>
                    </a:cubicBezTo>
                    <a:cubicBezTo>
                      <a:pt x="225393" y="123188"/>
                      <a:pt x="225215" y="123366"/>
                      <a:pt x="225037" y="123455"/>
                    </a:cubicBezTo>
                    <a:cubicBezTo>
                      <a:pt x="225037" y="123455"/>
                      <a:pt x="225037" y="123455"/>
                      <a:pt x="225037" y="123455"/>
                    </a:cubicBezTo>
                    <a:cubicBezTo>
                      <a:pt x="224859" y="123544"/>
                      <a:pt x="224681" y="123722"/>
                      <a:pt x="224503" y="123811"/>
                    </a:cubicBezTo>
                    <a:cubicBezTo>
                      <a:pt x="224503" y="123811"/>
                      <a:pt x="224503" y="123811"/>
                      <a:pt x="224503" y="123811"/>
                    </a:cubicBezTo>
                    <a:cubicBezTo>
                      <a:pt x="224326" y="123900"/>
                      <a:pt x="224148" y="124078"/>
                      <a:pt x="223970" y="124167"/>
                    </a:cubicBezTo>
                    <a:cubicBezTo>
                      <a:pt x="223970" y="124167"/>
                      <a:pt x="223970" y="124167"/>
                      <a:pt x="223970" y="124167"/>
                    </a:cubicBezTo>
                    <a:cubicBezTo>
                      <a:pt x="223792" y="124256"/>
                      <a:pt x="223614" y="124434"/>
                      <a:pt x="223436" y="124523"/>
                    </a:cubicBezTo>
                    <a:cubicBezTo>
                      <a:pt x="223436" y="124523"/>
                      <a:pt x="223436" y="124523"/>
                      <a:pt x="223436" y="124523"/>
                    </a:cubicBezTo>
                    <a:cubicBezTo>
                      <a:pt x="223258" y="124612"/>
                      <a:pt x="223080" y="124789"/>
                      <a:pt x="222902" y="124878"/>
                    </a:cubicBezTo>
                    <a:cubicBezTo>
                      <a:pt x="222902" y="124878"/>
                      <a:pt x="222902" y="124878"/>
                      <a:pt x="222902" y="124878"/>
                    </a:cubicBezTo>
                    <a:cubicBezTo>
                      <a:pt x="222725" y="124967"/>
                      <a:pt x="222547" y="125145"/>
                      <a:pt x="222369" y="125234"/>
                    </a:cubicBezTo>
                    <a:cubicBezTo>
                      <a:pt x="222369" y="125234"/>
                      <a:pt x="222369" y="125234"/>
                      <a:pt x="222369" y="125234"/>
                    </a:cubicBezTo>
                    <a:cubicBezTo>
                      <a:pt x="222191" y="125323"/>
                      <a:pt x="222013" y="125501"/>
                      <a:pt x="221835" y="125590"/>
                    </a:cubicBezTo>
                    <a:cubicBezTo>
                      <a:pt x="221835" y="125590"/>
                      <a:pt x="221835" y="125590"/>
                      <a:pt x="221835" y="125590"/>
                    </a:cubicBezTo>
                    <a:cubicBezTo>
                      <a:pt x="221657" y="125679"/>
                      <a:pt x="221479" y="125857"/>
                      <a:pt x="221301" y="125946"/>
                    </a:cubicBezTo>
                    <a:cubicBezTo>
                      <a:pt x="221301" y="125946"/>
                      <a:pt x="221301" y="125946"/>
                      <a:pt x="221301" y="125946"/>
                    </a:cubicBezTo>
                    <a:cubicBezTo>
                      <a:pt x="221123" y="126035"/>
                      <a:pt x="220946" y="126213"/>
                      <a:pt x="220768" y="126302"/>
                    </a:cubicBezTo>
                    <a:cubicBezTo>
                      <a:pt x="220768" y="126302"/>
                      <a:pt x="220768" y="126302"/>
                      <a:pt x="220768" y="126302"/>
                    </a:cubicBezTo>
                    <a:cubicBezTo>
                      <a:pt x="220590" y="126390"/>
                      <a:pt x="220412" y="126568"/>
                      <a:pt x="220234" y="126657"/>
                    </a:cubicBezTo>
                    <a:cubicBezTo>
                      <a:pt x="220234" y="126657"/>
                      <a:pt x="220234" y="126657"/>
                      <a:pt x="220234" y="126657"/>
                    </a:cubicBezTo>
                    <a:cubicBezTo>
                      <a:pt x="220056" y="126746"/>
                      <a:pt x="219878" y="126924"/>
                      <a:pt x="219700" y="127013"/>
                    </a:cubicBezTo>
                    <a:cubicBezTo>
                      <a:pt x="219700" y="127013"/>
                      <a:pt x="219700" y="127013"/>
                      <a:pt x="219700" y="127013"/>
                    </a:cubicBezTo>
                    <a:cubicBezTo>
                      <a:pt x="219522" y="127102"/>
                      <a:pt x="219345" y="127280"/>
                      <a:pt x="219167" y="127369"/>
                    </a:cubicBezTo>
                    <a:cubicBezTo>
                      <a:pt x="219167" y="127369"/>
                      <a:pt x="219167" y="127369"/>
                      <a:pt x="219167" y="127369"/>
                    </a:cubicBezTo>
                    <a:cubicBezTo>
                      <a:pt x="218989" y="127458"/>
                      <a:pt x="218811" y="127636"/>
                      <a:pt x="218633" y="127725"/>
                    </a:cubicBezTo>
                    <a:cubicBezTo>
                      <a:pt x="218633" y="127725"/>
                      <a:pt x="218633" y="127725"/>
                      <a:pt x="218633" y="127725"/>
                    </a:cubicBezTo>
                    <a:cubicBezTo>
                      <a:pt x="218455" y="127814"/>
                      <a:pt x="218277" y="127992"/>
                      <a:pt x="218099" y="128081"/>
                    </a:cubicBezTo>
                    <a:cubicBezTo>
                      <a:pt x="218099" y="128081"/>
                      <a:pt x="218099" y="128081"/>
                      <a:pt x="218099" y="128081"/>
                    </a:cubicBezTo>
                    <a:cubicBezTo>
                      <a:pt x="217921" y="128169"/>
                      <a:pt x="217744" y="128347"/>
                      <a:pt x="217566" y="128436"/>
                    </a:cubicBezTo>
                    <a:cubicBezTo>
                      <a:pt x="217566" y="128436"/>
                      <a:pt x="217566" y="128436"/>
                      <a:pt x="217566" y="128436"/>
                    </a:cubicBezTo>
                    <a:cubicBezTo>
                      <a:pt x="217387" y="128525"/>
                      <a:pt x="217209" y="128703"/>
                      <a:pt x="217032" y="128792"/>
                    </a:cubicBezTo>
                    <a:cubicBezTo>
                      <a:pt x="217032" y="128792"/>
                      <a:pt x="217032" y="128792"/>
                      <a:pt x="217032" y="128792"/>
                    </a:cubicBezTo>
                    <a:cubicBezTo>
                      <a:pt x="216854" y="128881"/>
                      <a:pt x="216676" y="129059"/>
                      <a:pt x="216498" y="129148"/>
                    </a:cubicBezTo>
                    <a:cubicBezTo>
                      <a:pt x="216498" y="129148"/>
                      <a:pt x="216498" y="129148"/>
                      <a:pt x="216498" y="129148"/>
                    </a:cubicBezTo>
                    <a:cubicBezTo>
                      <a:pt x="216320" y="129237"/>
                      <a:pt x="216142" y="129415"/>
                      <a:pt x="215965" y="129504"/>
                    </a:cubicBezTo>
                    <a:cubicBezTo>
                      <a:pt x="215965" y="129504"/>
                      <a:pt x="215965" y="129504"/>
                      <a:pt x="215965" y="129504"/>
                    </a:cubicBezTo>
                    <a:cubicBezTo>
                      <a:pt x="215786" y="129593"/>
                      <a:pt x="215608" y="129771"/>
                      <a:pt x="215431" y="129860"/>
                    </a:cubicBezTo>
                    <a:cubicBezTo>
                      <a:pt x="215431" y="129860"/>
                      <a:pt x="215431" y="129860"/>
                      <a:pt x="215431" y="129860"/>
                    </a:cubicBezTo>
                    <a:cubicBezTo>
                      <a:pt x="215253" y="129948"/>
                      <a:pt x="215075" y="130126"/>
                      <a:pt x="214897" y="130215"/>
                    </a:cubicBezTo>
                    <a:cubicBezTo>
                      <a:pt x="214897" y="130215"/>
                      <a:pt x="214897" y="130215"/>
                      <a:pt x="214897" y="130215"/>
                    </a:cubicBezTo>
                    <a:cubicBezTo>
                      <a:pt x="214719" y="130304"/>
                      <a:pt x="214541" y="130482"/>
                      <a:pt x="214364" y="130571"/>
                    </a:cubicBezTo>
                    <a:cubicBezTo>
                      <a:pt x="214364" y="130571"/>
                      <a:pt x="214364" y="130571"/>
                      <a:pt x="214364" y="130571"/>
                    </a:cubicBezTo>
                    <a:cubicBezTo>
                      <a:pt x="214185" y="130660"/>
                      <a:pt x="214007" y="130838"/>
                      <a:pt x="213830" y="130927"/>
                    </a:cubicBezTo>
                    <a:cubicBezTo>
                      <a:pt x="213830" y="130927"/>
                      <a:pt x="213830" y="130927"/>
                      <a:pt x="213830" y="130927"/>
                    </a:cubicBezTo>
                    <a:cubicBezTo>
                      <a:pt x="213652" y="131016"/>
                      <a:pt x="213474" y="131194"/>
                      <a:pt x="213296" y="131283"/>
                    </a:cubicBezTo>
                    <a:cubicBezTo>
                      <a:pt x="213296" y="131283"/>
                      <a:pt x="213296" y="131283"/>
                      <a:pt x="213296" y="131283"/>
                    </a:cubicBezTo>
                    <a:cubicBezTo>
                      <a:pt x="213118" y="131372"/>
                      <a:pt x="212940" y="131550"/>
                      <a:pt x="212762" y="131638"/>
                    </a:cubicBezTo>
                    <a:cubicBezTo>
                      <a:pt x="212762" y="131638"/>
                      <a:pt x="212762" y="131638"/>
                      <a:pt x="212762" y="131638"/>
                    </a:cubicBezTo>
                    <a:cubicBezTo>
                      <a:pt x="212584" y="131727"/>
                      <a:pt x="212406" y="131905"/>
                      <a:pt x="212228" y="131994"/>
                    </a:cubicBezTo>
                    <a:cubicBezTo>
                      <a:pt x="212228" y="131994"/>
                      <a:pt x="212228" y="131994"/>
                      <a:pt x="212228" y="131994"/>
                    </a:cubicBezTo>
                    <a:cubicBezTo>
                      <a:pt x="212051" y="132083"/>
                      <a:pt x="211873" y="132261"/>
                      <a:pt x="211695" y="132350"/>
                    </a:cubicBezTo>
                    <a:cubicBezTo>
                      <a:pt x="211695" y="132350"/>
                      <a:pt x="211695" y="132350"/>
                      <a:pt x="211695" y="132350"/>
                    </a:cubicBezTo>
                    <a:cubicBezTo>
                      <a:pt x="211517" y="132439"/>
                      <a:pt x="211339" y="132617"/>
                      <a:pt x="211161" y="132706"/>
                    </a:cubicBezTo>
                    <a:cubicBezTo>
                      <a:pt x="211161" y="132706"/>
                      <a:pt x="211161" y="132706"/>
                      <a:pt x="211161" y="132706"/>
                    </a:cubicBezTo>
                    <a:cubicBezTo>
                      <a:pt x="210983" y="132795"/>
                      <a:pt x="210805" y="132973"/>
                      <a:pt x="210627" y="133062"/>
                    </a:cubicBezTo>
                    <a:cubicBezTo>
                      <a:pt x="210627" y="133062"/>
                      <a:pt x="210627" y="133062"/>
                      <a:pt x="210627" y="133062"/>
                    </a:cubicBezTo>
                    <a:cubicBezTo>
                      <a:pt x="210450" y="133151"/>
                      <a:pt x="210272" y="133329"/>
                      <a:pt x="210094" y="133417"/>
                    </a:cubicBezTo>
                    <a:cubicBezTo>
                      <a:pt x="210094" y="133417"/>
                      <a:pt x="210094" y="133417"/>
                      <a:pt x="210094" y="133417"/>
                    </a:cubicBezTo>
                    <a:cubicBezTo>
                      <a:pt x="209916" y="133506"/>
                      <a:pt x="209738" y="133684"/>
                      <a:pt x="209560" y="133773"/>
                    </a:cubicBezTo>
                    <a:cubicBezTo>
                      <a:pt x="209560" y="133773"/>
                      <a:pt x="209560" y="133773"/>
                      <a:pt x="209560" y="133773"/>
                    </a:cubicBezTo>
                    <a:cubicBezTo>
                      <a:pt x="209382" y="133862"/>
                      <a:pt x="209204" y="134040"/>
                      <a:pt x="209026" y="134129"/>
                    </a:cubicBezTo>
                    <a:cubicBezTo>
                      <a:pt x="209026" y="134129"/>
                      <a:pt x="209026" y="134129"/>
                      <a:pt x="209026" y="134129"/>
                    </a:cubicBezTo>
                    <a:cubicBezTo>
                      <a:pt x="208849" y="134218"/>
                      <a:pt x="208671" y="134396"/>
                      <a:pt x="208493" y="134485"/>
                    </a:cubicBezTo>
                    <a:cubicBezTo>
                      <a:pt x="208493" y="134485"/>
                      <a:pt x="208493" y="134485"/>
                      <a:pt x="208493" y="134485"/>
                    </a:cubicBezTo>
                    <a:cubicBezTo>
                      <a:pt x="208314" y="134574"/>
                      <a:pt x="208137" y="134752"/>
                      <a:pt x="207959" y="134841"/>
                    </a:cubicBezTo>
                    <a:cubicBezTo>
                      <a:pt x="207959" y="134841"/>
                      <a:pt x="207959" y="134841"/>
                      <a:pt x="207959" y="134841"/>
                    </a:cubicBezTo>
                    <a:cubicBezTo>
                      <a:pt x="207781" y="134930"/>
                      <a:pt x="207603" y="135107"/>
                      <a:pt x="207425" y="135196"/>
                    </a:cubicBezTo>
                    <a:cubicBezTo>
                      <a:pt x="207425" y="135196"/>
                      <a:pt x="207425" y="135196"/>
                      <a:pt x="207425" y="135196"/>
                    </a:cubicBezTo>
                    <a:cubicBezTo>
                      <a:pt x="207247" y="135285"/>
                      <a:pt x="207070" y="135463"/>
                      <a:pt x="206892" y="135552"/>
                    </a:cubicBezTo>
                    <a:cubicBezTo>
                      <a:pt x="206892" y="135552"/>
                      <a:pt x="206892" y="135552"/>
                      <a:pt x="206892" y="135552"/>
                    </a:cubicBezTo>
                    <a:cubicBezTo>
                      <a:pt x="206713" y="135641"/>
                      <a:pt x="206536" y="135819"/>
                      <a:pt x="206358" y="135908"/>
                    </a:cubicBezTo>
                    <a:cubicBezTo>
                      <a:pt x="206358" y="135908"/>
                      <a:pt x="206358" y="135908"/>
                      <a:pt x="206358" y="135908"/>
                    </a:cubicBezTo>
                    <a:cubicBezTo>
                      <a:pt x="206180" y="135997"/>
                      <a:pt x="206002" y="136175"/>
                      <a:pt x="205824" y="136264"/>
                    </a:cubicBezTo>
                    <a:cubicBezTo>
                      <a:pt x="205824" y="136264"/>
                      <a:pt x="205824" y="136264"/>
                      <a:pt x="205824" y="136264"/>
                    </a:cubicBezTo>
                    <a:cubicBezTo>
                      <a:pt x="205646" y="136353"/>
                      <a:pt x="205469" y="136531"/>
                      <a:pt x="205291" y="136620"/>
                    </a:cubicBezTo>
                    <a:cubicBezTo>
                      <a:pt x="205291" y="136620"/>
                      <a:pt x="205291" y="136620"/>
                      <a:pt x="205291" y="136620"/>
                    </a:cubicBezTo>
                    <a:cubicBezTo>
                      <a:pt x="205112" y="136709"/>
                      <a:pt x="204935" y="136887"/>
                      <a:pt x="204757" y="136975"/>
                    </a:cubicBezTo>
                    <a:cubicBezTo>
                      <a:pt x="204757" y="136975"/>
                      <a:pt x="204757" y="136975"/>
                      <a:pt x="204757" y="136975"/>
                    </a:cubicBezTo>
                    <a:cubicBezTo>
                      <a:pt x="204579" y="137064"/>
                      <a:pt x="204401" y="137242"/>
                      <a:pt x="204223" y="137331"/>
                    </a:cubicBezTo>
                    <a:cubicBezTo>
                      <a:pt x="204223" y="137331"/>
                      <a:pt x="204223" y="137331"/>
                      <a:pt x="204223" y="137331"/>
                    </a:cubicBezTo>
                    <a:cubicBezTo>
                      <a:pt x="204045" y="137420"/>
                      <a:pt x="203867" y="137598"/>
                      <a:pt x="203689" y="137687"/>
                    </a:cubicBezTo>
                    <a:cubicBezTo>
                      <a:pt x="203689" y="137687"/>
                      <a:pt x="203689" y="137687"/>
                      <a:pt x="203689" y="137687"/>
                    </a:cubicBezTo>
                    <a:cubicBezTo>
                      <a:pt x="203511" y="137776"/>
                      <a:pt x="203333" y="137954"/>
                      <a:pt x="203156" y="138043"/>
                    </a:cubicBezTo>
                    <a:cubicBezTo>
                      <a:pt x="203156" y="138043"/>
                      <a:pt x="203156" y="138043"/>
                      <a:pt x="203156" y="138043"/>
                    </a:cubicBezTo>
                    <a:cubicBezTo>
                      <a:pt x="202978" y="138132"/>
                      <a:pt x="202800" y="138310"/>
                      <a:pt x="202622" y="138399"/>
                    </a:cubicBezTo>
                    <a:cubicBezTo>
                      <a:pt x="202622" y="138399"/>
                      <a:pt x="202622" y="138399"/>
                      <a:pt x="202622" y="138399"/>
                    </a:cubicBezTo>
                    <a:cubicBezTo>
                      <a:pt x="202444" y="138488"/>
                      <a:pt x="202266" y="138665"/>
                      <a:pt x="202088" y="138754"/>
                    </a:cubicBezTo>
                    <a:cubicBezTo>
                      <a:pt x="202088" y="138754"/>
                      <a:pt x="202088" y="138754"/>
                      <a:pt x="202088" y="138754"/>
                    </a:cubicBezTo>
                    <a:cubicBezTo>
                      <a:pt x="201910" y="138843"/>
                      <a:pt x="201732" y="139021"/>
                      <a:pt x="201555" y="139110"/>
                    </a:cubicBezTo>
                    <a:cubicBezTo>
                      <a:pt x="201555" y="139110"/>
                      <a:pt x="201555" y="139110"/>
                      <a:pt x="201555" y="139110"/>
                    </a:cubicBezTo>
                    <a:cubicBezTo>
                      <a:pt x="201377" y="139199"/>
                      <a:pt x="201199" y="139377"/>
                      <a:pt x="201021" y="139466"/>
                    </a:cubicBezTo>
                    <a:cubicBezTo>
                      <a:pt x="201021" y="139466"/>
                      <a:pt x="201021" y="139466"/>
                      <a:pt x="201021" y="139466"/>
                    </a:cubicBezTo>
                    <a:cubicBezTo>
                      <a:pt x="200843" y="139555"/>
                      <a:pt x="200665" y="139733"/>
                      <a:pt x="200487" y="139822"/>
                    </a:cubicBezTo>
                    <a:cubicBezTo>
                      <a:pt x="200487" y="139822"/>
                      <a:pt x="200487" y="139822"/>
                      <a:pt x="200487" y="139822"/>
                    </a:cubicBezTo>
                    <a:cubicBezTo>
                      <a:pt x="200309" y="139911"/>
                      <a:pt x="200131" y="140089"/>
                      <a:pt x="199954" y="140178"/>
                    </a:cubicBezTo>
                    <a:cubicBezTo>
                      <a:pt x="199954" y="140178"/>
                      <a:pt x="199954" y="140178"/>
                      <a:pt x="199954" y="140178"/>
                    </a:cubicBezTo>
                    <a:cubicBezTo>
                      <a:pt x="199776" y="140267"/>
                      <a:pt x="199598" y="140445"/>
                      <a:pt x="199420" y="140533"/>
                    </a:cubicBezTo>
                    <a:cubicBezTo>
                      <a:pt x="199420" y="140533"/>
                      <a:pt x="199420" y="140533"/>
                      <a:pt x="199420" y="140533"/>
                    </a:cubicBezTo>
                    <a:cubicBezTo>
                      <a:pt x="199242" y="140622"/>
                      <a:pt x="199064" y="140800"/>
                      <a:pt x="198886" y="140889"/>
                    </a:cubicBezTo>
                    <a:cubicBezTo>
                      <a:pt x="198886" y="140889"/>
                      <a:pt x="198886" y="140889"/>
                      <a:pt x="198886" y="140889"/>
                    </a:cubicBezTo>
                    <a:cubicBezTo>
                      <a:pt x="198708" y="140978"/>
                      <a:pt x="198530" y="141156"/>
                      <a:pt x="198352" y="141245"/>
                    </a:cubicBezTo>
                    <a:cubicBezTo>
                      <a:pt x="198352" y="141245"/>
                      <a:pt x="198352" y="141245"/>
                      <a:pt x="198352" y="141245"/>
                    </a:cubicBezTo>
                    <a:cubicBezTo>
                      <a:pt x="198175" y="141334"/>
                      <a:pt x="197997" y="141512"/>
                      <a:pt x="197819" y="141601"/>
                    </a:cubicBezTo>
                    <a:cubicBezTo>
                      <a:pt x="197819" y="141601"/>
                      <a:pt x="197819" y="141601"/>
                      <a:pt x="197819" y="141601"/>
                    </a:cubicBezTo>
                    <a:cubicBezTo>
                      <a:pt x="197641" y="141690"/>
                      <a:pt x="197463" y="141868"/>
                      <a:pt x="197285" y="141957"/>
                    </a:cubicBezTo>
                    <a:cubicBezTo>
                      <a:pt x="197285" y="141957"/>
                      <a:pt x="197285" y="141957"/>
                      <a:pt x="197285" y="141957"/>
                    </a:cubicBezTo>
                    <a:cubicBezTo>
                      <a:pt x="197107" y="142046"/>
                      <a:pt x="196929" y="142223"/>
                      <a:pt x="196751" y="142312"/>
                    </a:cubicBezTo>
                    <a:cubicBezTo>
                      <a:pt x="196751" y="142312"/>
                      <a:pt x="196751" y="142312"/>
                      <a:pt x="196751" y="142312"/>
                    </a:cubicBezTo>
                    <a:cubicBezTo>
                      <a:pt x="196574" y="142401"/>
                      <a:pt x="196396" y="142579"/>
                      <a:pt x="196217" y="142668"/>
                    </a:cubicBezTo>
                    <a:cubicBezTo>
                      <a:pt x="196217" y="142668"/>
                      <a:pt x="196217" y="142668"/>
                      <a:pt x="196217" y="142668"/>
                    </a:cubicBezTo>
                    <a:cubicBezTo>
                      <a:pt x="196040" y="142757"/>
                      <a:pt x="195862" y="142935"/>
                      <a:pt x="195684" y="143024"/>
                    </a:cubicBezTo>
                    <a:cubicBezTo>
                      <a:pt x="195684" y="143024"/>
                      <a:pt x="195684" y="143024"/>
                      <a:pt x="195684" y="143024"/>
                    </a:cubicBezTo>
                    <a:cubicBezTo>
                      <a:pt x="195506" y="143113"/>
                      <a:pt x="195328" y="143291"/>
                      <a:pt x="195150" y="143380"/>
                    </a:cubicBezTo>
                    <a:cubicBezTo>
                      <a:pt x="195150" y="143380"/>
                      <a:pt x="195150" y="143380"/>
                      <a:pt x="195150" y="143380"/>
                    </a:cubicBezTo>
                    <a:cubicBezTo>
                      <a:pt x="194972" y="143469"/>
                      <a:pt x="194795" y="143647"/>
                      <a:pt x="194616" y="143736"/>
                    </a:cubicBezTo>
                    <a:cubicBezTo>
                      <a:pt x="194616" y="143736"/>
                      <a:pt x="194616" y="143736"/>
                      <a:pt x="194616" y="143736"/>
                    </a:cubicBezTo>
                    <a:cubicBezTo>
                      <a:pt x="194438" y="143825"/>
                      <a:pt x="194261" y="144002"/>
                      <a:pt x="194083" y="144091"/>
                    </a:cubicBezTo>
                    <a:cubicBezTo>
                      <a:pt x="194083" y="144091"/>
                      <a:pt x="194083" y="144091"/>
                      <a:pt x="194083" y="144091"/>
                    </a:cubicBezTo>
                    <a:cubicBezTo>
                      <a:pt x="193905" y="144180"/>
                      <a:pt x="193727" y="144358"/>
                      <a:pt x="193549" y="144447"/>
                    </a:cubicBezTo>
                    <a:cubicBezTo>
                      <a:pt x="193549" y="144447"/>
                      <a:pt x="193549" y="144447"/>
                      <a:pt x="193549" y="144447"/>
                    </a:cubicBezTo>
                    <a:cubicBezTo>
                      <a:pt x="193371" y="144536"/>
                      <a:pt x="193194" y="144714"/>
                      <a:pt x="193015" y="144803"/>
                    </a:cubicBezTo>
                    <a:cubicBezTo>
                      <a:pt x="193015" y="144803"/>
                      <a:pt x="193015" y="144803"/>
                      <a:pt x="193015" y="144803"/>
                    </a:cubicBezTo>
                    <a:cubicBezTo>
                      <a:pt x="192837" y="144892"/>
                      <a:pt x="192660" y="145070"/>
                      <a:pt x="192482" y="145159"/>
                    </a:cubicBezTo>
                    <a:cubicBezTo>
                      <a:pt x="192482" y="145159"/>
                      <a:pt x="192482" y="145159"/>
                      <a:pt x="192482" y="145159"/>
                    </a:cubicBezTo>
                    <a:cubicBezTo>
                      <a:pt x="192304" y="145248"/>
                      <a:pt x="192126" y="145426"/>
                      <a:pt x="191948" y="145515"/>
                    </a:cubicBezTo>
                    <a:cubicBezTo>
                      <a:pt x="191948" y="145515"/>
                      <a:pt x="191948" y="145515"/>
                      <a:pt x="191948" y="145515"/>
                    </a:cubicBezTo>
                    <a:cubicBezTo>
                      <a:pt x="191770" y="145604"/>
                      <a:pt x="191592" y="145781"/>
                      <a:pt x="191414" y="145870"/>
                    </a:cubicBezTo>
                    <a:cubicBezTo>
                      <a:pt x="191414" y="145870"/>
                      <a:pt x="191414" y="145870"/>
                      <a:pt x="191414" y="145870"/>
                    </a:cubicBezTo>
                    <a:cubicBezTo>
                      <a:pt x="191236" y="145959"/>
                      <a:pt x="191059" y="146137"/>
                      <a:pt x="190881" y="146226"/>
                    </a:cubicBezTo>
                    <a:cubicBezTo>
                      <a:pt x="190881" y="146226"/>
                      <a:pt x="190881" y="146226"/>
                      <a:pt x="190881" y="146226"/>
                    </a:cubicBezTo>
                    <a:cubicBezTo>
                      <a:pt x="190703" y="146315"/>
                      <a:pt x="190525" y="146493"/>
                      <a:pt x="190347" y="146582"/>
                    </a:cubicBezTo>
                    <a:cubicBezTo>
                      <a:pt x="190347" y="146582"/>
                      <a:pt x="190347" y="146582"/>
                      <a:pt x="190347" y="146582"/>
                    </a:cubicBezTo>
                    <a:cubicBezTo>
                      <a:pt x="190169" y="146671"/>
                      <a:pt x="189991" y="146849"/>
                      <a:pt x="189813" y="146938"/>
                    </a:cubicBezTo>
                    <a:cubicBezTo>
                      <a:pt x="189813" y="146938"/>
                      <a:pt x="189813" y="146938"/>
                      <a:pt x="189813" y="146938"/>
                    </a:cubicBezTo>
                    <a:cubicBezTo>
                      <a:pt x="189635" y="147027"/>
                      <a:pt x="189457" y="147205"/>
                      <a:pt x="189280" y="147294"/>
                    </a:cubicBezTo>
                    <a:cubicBezTo>
                      <a:pt x="189280" y="147294"/>
                      <a:pt x="189280" y="147294"/>
                      <a:pt x="189280" y="147294"/>
                    </a:cubicBezTo>
                    <a:cubicBezTo>
                      <a:pt x="189102" y="147383"/>
                      <a:pt x="188924" y="147560"/>
                      <a:pt x="188746" y="147649"/>
                    </a:cubicBezTo>
                    <a:cubicBezTo>
                      <a:pt x="188746" y="147649"/>
                      <a:pt x="188746" y="147649"/>
                      <a:pt x="188746" y="147649"/>
                    </a:cubicBezTo>
                    <a:cubicBezTo>
                      <a:pt x="188568" y="147738"/>
                      <a:pt x="188390" y="147916"/>
                      <a:pt x="188212" y="148005"/>
                    </a:cubicBezTo>
                    <a:cubicBezTo>
                      <a:pt x="188212" y="148005"/>
                      <a:pt x="188212" y="148005"/>
                      <a:pt x="188212" y="148005"/>
                    </a:cubicBezTo>
                    <a:cubicBezTo>
                      <a:pt x="188034" y="148094"/>
                      <a:pt x="187856" y="148272"/>
                      <a:pt x="187679" y="148361"/>
                    </a:cubicBezTo>
                    <a:cubicBezTo>
                      <a:pt x="187679" y="148361"/>
                      <a:pt x="187679" y="148361"/>
                      <a:pt x="187679" y="148361"/>
                    </a:cubicBezTo>
                    <a:cubicBezTo>
                      <a:pt x="187501" y="148450"/>
                      <a:pt x="187323" y="148628"/>
                      <a:pt x="187145" y="148717"/>
                    </a:cubicBezTo>
                    <a:cubicBezTo>
                      <a:pt x="187145" y="148717"/>
                      <a:pt x="187145" y="148717"/>
                      <a:pt x="187145" y="148717"/>
                    </a:cubicBezTo>
                    <a:cubicBezTo>
                      <a:pt x="186967" y="148806"/>
                      <a:pt x="186789" y="148984"/>
                      <a:pt x="186611" y="149073"/>
                    </a:cubicBezTo>
                    <a:cubicBezTo>
                      <a:pt x="186611" y="149073"/>
                      <a:pt x="186611" y="149073"/>
                      <a:pt x="186611" y="149073"/>
                    </a:cubicBezTo>
                    <a:cubicBezTo>
                      <a:pt x="186433" y="149162"/>
                      <a:pt x="186255" y="149339"/>
                      <a:pt x="186077" y="149428"/>
                    </a:cubicBezTo>
                    <a:cubicBezTo>
                      <a:pt x="186077" y="149428"/>
                      <a:pt x="186077" y="149428"/>
                      <a:pt x="186077" y="149428"/>
                    </a:cubicBezTo>
                    <a:cubicBezTo>
                      <a:pt x="185900" y="149517"/>
                      <a:pt x="185722" y="149695"/>
                      <a:pt x="185543" y="149784"/>
                    </a:cubicBezTo>
                    <a:cubicBezTo>
                      <a:pt x="185543" y="149784"/>
                      <a:pt x="185543" y="149784"/>
                      <a:pt x="185543" y="149784"/>
                    </a:cubicBezTo>
                    <a:cubicBezTo>
                      <a:pt x="185366" y="149873"/>
                      <a:pt x="185188" y="150051"/>
                      <a:pt x="185010" y="150140"/>
                    </a:cubicBezTo>
                    <a:cubicBezTo>
                      <a:pt x="185010" y="150140"/>
                      <a:pt x="185010" y="150140"/>
                      <a:pt x="185010" y="150140"/>
                    </a:cubicBezTo>
                    <a:cubicBezTo>
                      <a:pt x="184832" y="150229"/>
                      <a:pt x="184654" y="150407"/>
                      <a:pt x="184476" y="150496"/>
                    </a:cubicBezTo>
                    <a:cubicBezTo>
                      <a:pt x="184476" y="150496"/>
                      <a:pt x="184476" y="150496"/>
                      <a:pt x="184476" y="150496"/>
                    </a:cubicBezTo>
                    <a:cubicBezTo>
                      <a:pt x="184299" y="150585"/>
                      <a:pt x="184121" y="150763"/>
                      <a:pt x="183942" y="150852"/>
                    </a:cubicBezTo>
                    <a:cubicBezTo>
                      <a:pt x="183942" y="150852"/>
                      <a:pt x="183942" y="150852"/>
                      <a:pt x="183942" y="150852"/>
                    </a:cubicBezTo>
                    <a:cubicBezTo>
                      <a:pt x="183765" y="150941"/>
                      <a:pt x="183587" y="151118"/>
                      <a:pt x="183409" y="151207"/>
                    </a:cubicBezTo>
                    <a:cubicBezTo>
                      <a:pt x="183409" y="151207"/>
                      <a:pt x="183409" y="151207"/>
                      <a:pt x="183409" y="151207"/>
                    </a:cubicBezTo>
                    <a:cubicBezTo>
                      <a:pt x="183231" y="151296"/>
                      <a:pt x="183053" y="151474"/>
                      <a:pt x="182875" y="151563"/>
                    </a:cubicBezTo>
                    <a:cubicBezTo>
                      <a:pt x="182875" y="151563"/>
                      <a:pt x="182875" y="151563"/>
                      <a:pt x="182875" y="151563"/>
                    </a:cubicBezTo>
                    <a:cubicBezTo>
                      <a:pt x="182698" y="151652"/>
                      <a:pt x="182519" y="151830"/>
                      <a:pt x="182341" y="151919"/>
                    </a:cubicBezTo>
                    <a:cubicBezTo>
                      <a:pt x="182341" y="151919"/>
                      <a:pt x="182341" y="151919"/>
                      <a:pt x="182341" y="151919"/>
                    </a:cubicBezTo>
                    <a:cubicBezTo>
                      <a:pt x="182164" y="152008"/>
                      <a:pt x="181986" y="152186"/>
                      <a:pt x="181808" y="152275"/>
                    </a:cubicBezTo>
                    <a:cubicBezTo>
                      <a:pt x="181808" y="152275"/>
                      <a:pt x="181808" y="152275"/>
                      <a:pt x="181808" y="152275"/>
                    </a:cubicBezTo>
                    <a:cubicBezTo>
                      <a:pt x="181630" y="152364"/>
                      <a:pt x="181452" y="152542"/>
                      <a:pt x="181274" y="152631"/>
                    </a:cubicBezTo>
                    <a:cubicBezTo>
                      <a:pt x="181274" y="152631"/>
                      <a:pt x="181274" y="152631"/>
                      <a:pt x="181274" y="152631"/>
                    </a:cubicBezTo>
                    <a:cubicBezTo>
                      <a:pt x="181096" y="152720"/>
                      <a:pt x="180918" y="152897"/>
                      <a:pt x="180740" y="152986"/>
                    </a:cubicBezTo>
                    <a:cubicBezTo>
                      <a:pt x="180740" y="152986"/>
                      <a:pt x="180740" y="152986"/>
                      <a:pt x="180740" y="152986"/>
                    </a:cubicBezTo>
                    <a:cubicBezTo>
                      <a:pt x="180562" y="153075"/>
                      <a:pt x="180385" y="153253"/>
                      <a:pt x="180207" y="153342"/>
                    </a:cubicBezTo>
                    <a:cubicBezTo>
                      <a:pt x="180207" y="153342"/>
                      <a:pt x="180207" y="153342"/>
                      <a:pt x="180207" y="153342"/>
                    </a:cubicBezTo>
                    <a:cubicBezTo>
                      <a:pt x="180029" y="153431"/>
                      <a:pt x="179851" y="153609"/>
                      <a:pt x="179673" y="153698"/>
                    </a:cubicBezTo>
                    <a:cubicBezTo>
                      <a:pt x="179673" y="153698"/>
                      <a:pt x="179673" y="153698"/>
                      <a:pt x="179673" y="153698"/>
                    </a:cubicBezTo>
                    <a:cubicBezTo>
                      <a:pt x="179495" y="153787"/>
                      <a:pt x="179317" y="153965"/>
                      <a:pt x="179139" y="154054"/>
                    </a:cubicBezTo>
                    <a:cubicBezTo>
                      <a:pt x="179139" y="154054"/>
                      <a:pt x="179139" y="154054"/>
                      <a:pt x="179139" y="154054"/>
                    </a:cubicBezTo>
                    <a:cubicBezTo>
                      <a:pt x="178961" y="154143"/>
                      <a:pt x="178784" y="154321"/>
                      <a:pt x="178606" y="154410"/>
                    </a:cubicBezTo>
                    <a:cubicBezTo>
                      <a:pt x="178606" y="154410"/>
                      <a:pt x="178606" y="154410"/>
                      <a:pt x="178606" y="154410"/>
                    </a:cubicBezTo>
                    <a:cubicBezTo>
                      <a:pt x="178428" y="154498"/>
                      <a:pt x="178250" y="154676"/>
                      <a:pt x="178072" y="154765"/>
                    </a:cubicBezTo>
                    <a:cubicBezTo>
                      <a:pt x="178072" y="154765"/>
                      <a:pt x="178072" y="154765"/>
                      <a:pt x="178072" y="154765"/>
                    </a:cubicBezTo>
                    <a:cubicBezTo>
                      <a:pt x="177894" y="154854"/>
                      <a:pt x="177716" y="155032"/>
                      <a:pt x="177538" y="155121"/>
                    </a:cubicBezTo>
                    <a:cubicBezTo>
                      <a:pt x="177538" y="155121"/>
                      <a:pt x="177538" y="155121"/>
                      <a:pt x="177538" y="155121"/>
                    </a:cubicBezTo>
                    <a:cubicBezTo>
                      <a:pt x="177360" y="155210"/>
                      <a:pt x="177182" y="155388"/>
                      <a:pt x="177005" y="155477"/>
                    </a:cubicBezTo>
                    <a:cubicBezTo>
                      <a:pt x="177005" y="155477"/>
                      <a:pt x="177005" y="155477"/>
                      <a:pt x="177005" y="155477"/>
                    </a:cubicBezTo>
                    <a:cubicBezTo>
                      <a:pt x="176827" y="155566"/>
                      <a:pt x="176649" y="155744"/>
                      <a:pt x="176471" y="155833"/>
                    </a:cubicBezTo>
                    <a:cubicBezTo>
                      <a:pt x="176471" y="155833"/>
                      <a:pt x="176471" y="155833"/>
                      <a:pt x="176471" y="155833"/>
                    </a:cubicBezTo>
                    <a:cubicBezTo>
                      <a:pt x="176293" y="155922"/>
                      <a:pt x="176115" y="156100"/>
                      <a:pt x="175937" y="156189"/>
                    </a:cubicBezTo>
                    <a:cubicBezTo>
                      <a:pt x="175937" y="156189"/>
                      <a:pt x="175937" y="156189"/>
                      <a:pt x="175937" y="156189"/>
                    </a:cubicBezTo>
                    <a:cubicBezTo>
                      <a:pt x="175759" y="156277"/>
                      <a:pt x="175581" y="156455"/>
                      <a:pt x="175404" y="156544"/>
                    </a:cubicBezTo>
                    <a:cubicBezTo>
                      <a:pt x="175404" y="156544"/>
                      <a:pt x="175404" y="156544"/>
                      <a:pt x="175404" y="156544"/>
                    </a:cubicBezTo>
                    <a:cubicBezTo>
                      <a:pt x="175226" y="156633"/>
                      <a:pt x="175047" y="156811"/>
                      <a:pt x="174870" y="156900"/>
                    </a:cubicBezTo>
                    <a:cubicBezTo>
                      <a:pt x="174870" y="156900"/>
                      <a:pt x="174870" y="156900"/>
                      <a:pt x="174870" y="156900"/>
                    </a:cubicBezTo>
                    <a:cubicBezTo>
                      <a:pt x="174692" y="156989"/>
                      <a:pt x="174514" y="157167"/>
                      <a:pt x="174336" y="157256"/>
                    </a:cubicBezTo>
                    <a:cubicBezTo>
                      <a:pt x="174336" y="157256"/>
                      <a:pt x="174336" y="157256"/>
                      <a:pt x="174336" y="157256"/>
                    </a:cubicBezTo>
                    <a:cubicBezTo>
                      <a:pt x="174158" y="157345"/>
                      <a:pt x="173980" y="157523"/>
                      <a:pt x="173803" y="157612"/>
                    </a:cubicBezTo>
                    <a:cubicBezTo>
                      <a:pt x="173803" y="157612"/>
                      <a:pt x="173803" y="157612"/>
                      <a:pt x="173803" y="157612"/>
                    </a:cubicBezTo>
                    <a:cubicBezTo>
                      <a:pt x="173625" y="157701"/>
                      <a:pt x="173446" y="157879"/>
                      <a:pt x="173269" y="157968"/>
                    </a:cubicBezTo>
                    <a:cubicBezTo>
                      <a:pt x="173269" y="157968"/>
                      <a:pt x="173269" y="157968"/>
                      <a:pt x="173269" y="157968"/>
                    </a:cubicBezTo>
                    <a:cubicBezTo>
                      <a:pt x="173091" y="158056"/>
                      <a:pt x="172913" y="158234"/>
                      <a:pt x="172735" y="158323"/>
                    </a:cubicBezTo>
                    <a:cubicBezTo>
                      <a:pt x="172735" y="158323"/>
                      <a:pt x="172735" y="158323"/>
                      <a:pt x="172735" y="158323"/>
                    </a:cubicBezTo>
                    <a:cubicBezTo>
                      <a:pt x="172557" y="158412"/>
                      <a:pt x="172379" y="158590"/>
                      <a:pt x="172201" y="158679"/>
                    </a:cubicBezTo>
                    <a:cubicBezTo>
                      <a:pt x="172201" y="158679"/>
                      <a:pt x="172201" y="158679"/>
                      <a:pt x="172201" y="158679"/>
                    </a:cubicBezTo>
                    <a:cubicBezTo>
                      <a:pt x="172024" y="158768"/>
                      <a:pt x="171845" y="158946"/>
                      <a:pt x="171667" y="159035"/>
                    </a:cubicBezTo>
                    <a:cubicBezTo>
                      <a:pt x="171667" y="159035"/>
                      <a:pt x="171667" y="159035"/>
                      <a:pt x="171667" y="159035"/>
                    </a:cubicBezTo>
                    <a:cubicBezTo>
                      <a:pt x="171490" y="159124"/>
                      <a:pt x="171312" y="159302"/>
                      <a:pt x="171134" y="159391"/>
                    </a:cubicBezTo>
                    <a:cubicBezTo>
                      <a:pt x="171134" y="159391"/>
                      <a:pt x="171134" y="159391"/>
                      <a:pt x="171134" y="159391"/>
                    </a:cubicBezTo>
                    <a:cubicBezTo>
                      <a:pt x="170956" y="159480"/>
                      <a:pt x="170778" y="159658"/>
                      <a:pt x="170600" y="159747"/>
                    </a:cubicBezTo>
                    <a:cubicBezTo>
                      <a:pt x="170600" y="159747"/>
                      <a:pt x="170600" y="159747"/>
                      <a:pt x="170600" y="159747"/>
                    </a:cubicBezTo>
                    <a:cubicBezTo>
                      <a:pt x="170422" y="159835"/>
                      <a:pt x="170244" y="160013"/>
                      <a:pt x="170066" y="160102"/>
                    </a:cubicBezTo>
                    <a:cubicBezTo>
                      <a:pt x="170066" y="160102"/>
                      <a:pt x="170066" y="160102"/>
                      <a:pt x="170066" y="160102"/>
                    </a:cubicBezTo>
                    <a:cubicBezTo>
                      <a:pt x="-41544" y="295483"/>
                      <a:pt x="-57911" y="647812"/>
                      <a:pt x="133508" y="947038"/>
                    </a:cubicBezTo>
                    <a:cubicBezTo>
                      <a:pt x="324928" y="1246264"/>
                      <a:pt x="651728" y="1379154"/>
                      <a:pt x="863338" y="1243773"/>
                    </a:cubicBezTo>
                    <a:cubicBezTo>
                      <a:pt x="863516" y="1243684"/>
                      <a:pt x="863694" y="1243506"/>
                      <a:pt x="863872" y="1243417"/>
                    </a:cubicBezTo>
                    <a:cubicBezTo>
                      <a:pt x="863872" y="1243417"/>
                      <a:pt x="863872" y="1243417"/>
                      <a:pt x="863872" y="1243417"/>
                    </a:cubicBezTo>
                    <a:cubicBezTo>
                      <a:pt x="864050" y="1243328"/>
                      <a:pt x="864228" y="1243150"/>
                      <a:pt x="864406" y="1243061"/>
                    </a:cubicBezTo>
                    <a:cubicBezTo>
                      <a:pt x="864406" y="1243061"/>
                      <a:pt x="864406" y="1243061"/>
                      <a:pt x="864406" y="1243061"/>
                    </a:cubicBezTo>
                    <a:cubicBezTo>
                      <a:pt x="864584" y="1242973"/>
                      <a:pt x="864762" y="1242795"/>
                      <a:pt x="864939" y="1242706"/>
                    </a:cubicBezTo>
                    <a:cubicBezTo>
                      <a:pt x="864939" y="1242706"/>
                      <a:pt x="864939" y="1242706"/>
                      <a:pt x="864939" y="1242706"/>
                    </a:cubicBezTo>
                    <a:cubicBezTo>
                      <a:pt x="865117" y="1242617"/>
                      <a:pt x="865295" y="1242439"/>
                      <a:pt x="865473" y="1242350"/>
                    </a:cubicBezTo>
                    <a:cubicBezTo>
                      <a:pt x="865473" y="1242350"/>
                      <a:pt x="865473" y="1242350"/>
                      <a:pt x="865473" y="1242350"/>
                    </a:cubicBezTo>
                    <a:cubicBezTo>
                      <a:pt x="865651" y="1242261"/>
                      <a:pt x="865829" y="1242083"/>
                      <a:pt x="866007" y="1241994"/>
                    </a:cubicBezTo>
                    <a:cubicBezTo>
                      <a:pt x="866007" y="1241994"/>
                      <a:pt x="866007" y="1241994"/>
                      <a:pt x="866007" y="1241994"/>
                    </a:cubicBezTo>
                    <a:cubicBezTo>
                      <a:pt x="866185" y="1241905"/>
                      <a:pt x="866363" y="1241727"/>
                      <a:pt x="866540" y="1241638"/>
                    </a:cubicBezTo>
                    <a:cubicBezTo>
                      <a:pt x="866540" y="1241638"/>
                      <a:pt x="866540" y="1241638"/>
                      <a:pt x="866540" y="1241638"/>
                    </a:cubicBezTo>
                    <a:cubicBezTo>
                      <a:pt x="866718" y="1241549"/>
                      <a:pt x="866896" y="1241372"/>
                      <a:pt x="867074" y="1241282"/>
                    </a:cubicBezTo>
                    <a:cubicBezTo>
                      <a:pt x="867074" y="1241282"/>
                      <a:pt x="867074" y="1241282"/>
                      <a:pt x="867074" y="1241282"/>
                    </a:cubicBezTo>
                    <a:cubicBezTo>
                      <a:pt x="867252" y="1241194"/>
                      <a:pt x="867430" y="1241016"/>
                      <a:pt x="867608" y="1240927"/>
                    </a:cubicBezTo>
                    <a:cubicBezTo>
                      <a:pt x="867608" y="1240927"/>
                      <a:pt x="867608" y="1240927"/>
                      <a:pt x="867608" y="1240927"/>
                    </a:cubicBezTo>
                    <a:cubicBezTo>
                      <a:pt x="867786" y="1240838"/>
                      <a:pt x="867964" y="1240660"/>
                      <a:pt x="868142" y="1240571"/>
                    </a:cubicBezTo>
                    <a:cubicBezTo>
                      <a:pt x="868142" y="1240571"/>
                      <a:pt x="868142" y="1240571"/>
                      <a:pt x="868142" y="1240571"/>
                    </a:cubicBezTo>
                    <a:cubicBezTo>
                      <a:pt x="868319" y="1240482"/>
                      <a:pt x="868497" y="1240304"/>
                      <a:pt x="868675" y="1240215"/>
                    </a:cubicBezTo>
                    <a:cubicBezTo>
                      <a:pt x="868675" y="1240215"/>
                      <a:pt x="868675" y="1240215"/>
                      <a:pt x="868675" y="1240215"/>
                    </a:cubicBezTo>
                    <a:cubicBezTo>
                      <a:pt x="868853" y="1240126"/>
                      <a:pt x="869031" y="1239948"/>
                      <a:pt x="869209" y="1239859"/>
                    </a:cubicBezTo>
                    <a:cubicBezTo>
                      <a:pt x="869209" y="1239859"/>
                      <a:pt x="869209" y="1239859"/>
                      <a:pt x="869209" y="1239859"/>
                    </a:cubicBezTo>
                    <a:cubicBezTo>
                      <a:pt x="869387" y="1239770"/>
                      <a:pt x="869565" y="1239592"/>
                      <a:pt x="869743" y="1239504"/>
                    </a:cubicBezTo>
                    <a:cubicBezTo>
                      <a:pt x="869743" y="1239504"/>
                      <a:pt x="869743" y="1239504"/>
                      <a:pt x="869743" y="1239504"/>
                    </a:cubicBezTo>
                    <a:cubicBezTo>
                      <a:pt x="869920" y="1239415"/>
                      <a:pt x="870098" y="1239237"/>
                      <a:pt x="870276" y="1239148"/>
                    </a:cubicBezTo>
                    <a:cubicBezTo>
                      <a:pt x="870276" y="1239148"/>
                      <a:pt x="870276" y="1239148"/>
                      <a:pt x="870276" y="1239148"/>
                    </a:cubicBezTo>
                    <a:cubicBezTo>
                      <a:pt x="870454" y="1239059"/>
                      <a:pt x="870632" y="1238881"/>
                      <a:pt x="870810" y="1238792"/>
                    </a:cubicBezTo>
                    <a:cubicBezTo>
                      <a:pt x="870810" y="1238792"/>
                      <a:pt x="870810" y="1238792"/>
                      <a:pt x="870810" y="1238792"/>
                    </a:cubicBezTo>
                    <a:cubicBezTo>
                      <a:pt x="870988" y="1238703"/>
                      <a:pt x="871166" y="1238525"/>
                      <a:pt x="871344" y="1238436"/>
                    </a:cubicBezTo>
                    <a:cubicBezTo>
                      <a:pt x="871344" y="1238436"/>
                      <a:pt x="871344" y="1238436"/>
                      <a:pt x="871344" y="1238436"/>
                    </a:cubicBezTo>
                    <a:cubicBezTo>
                      <a:pt x="871522" y="1238347"/>
                      <a:pt x="871699" y="1238169"/>
                      <a:pt x="871878" y="1238080"/>
                    </a:cubicBezTo>
                    <a:cubicBezTo>
                      <a:pt x="871878" y="1238080"/>
                      <a:pt x="871878" y="1238080"/>
                      <a:pt x="871878" y="1238080"/>
                    </a:cubicBezTo>
                    <a:cubicBezTo>
                      <a:pt x="872056" y="1237991"/>
                      <a:pt x="872233" y="1237813"/>
                      <a:pt x="872411" y="1237725"/>
                    </a:cubicBezTo>
                    <a:cubicBezTo>
                      <a:pt x="872411" y="1237725"/>
                      <a:pt x="872411" y="1237725"/>
                      <a:pt x="872411" y="1237725"/>
                    </a:cubicBezTo>
                    <a:cubicBezTo>
                      <a:pt x="872589" y="1237636"/>
                      <a:pt x="872767" y="1237458"/>
                      <a:pt x="872945" y="1237369"/>
                    </a:cubicBezTo>
                    <a:cubicBezTo>
                      <a:pt x="872945" y="1237369"/>
                      <a:pt x="872945" y="1237369"/>
                      <a:pt x="872945" y="1237369"/>
                    </a:cubicBezTo>
                    <a:cubicBezTo>
                      <a:pt x="873123" y="1237280"/>
                      <a:pt x="873300" y="1237102"/>
                      <a:pt x="873479" y="1237013"/>
                    </a:cubicBezTo>
                    <a:cubicBezTo>
                      <a:pt x="873479" y="1237013"/>
                      <a:pt x="873479" y="1237013"/>
                      <a:pt x="873479" y="1237013"/>
                    </a:cubicBezTo>
                    <a:cubicBezTo>
                      <a:pt x="873657" y="1236924"/>
                      <a:pt x="873834" y="1236746"/>
                      <a:pt x="874012" y="1236657"/>
                    </a:cubicBezTo>
                    <a:cubicBezTo>
                      <a:pt x="874012" y="1236657"/>
                      <a:pt x="874012" y="1236657"/>
                      <a:pt x="874012" y="1236657"/>
                    </a:cubicBezTo>
                    <a:cubicBezTo>
                      <a:pt x="874190" y="1236568"/>
                      <a:pt x="874368" y="1236390"/>
                      <a:pt x="874546" y="1236301"/>
                    </a:cubicBezTo>
                    <a:cubicBezTo>
                      <a:pt x="874546" y="1236301"/>
                      <a:pt x="874546" y="1236301"/>
                      <a:pt x="874546" y="1236301"/>
                    </a:cubicBezTo>
                    <a:cubicBezTo>
                      <a:pt x="874724" y="1236212"/>
                      <a:pt x="874901" y="1236035"/>
                      <a:pt x="875080" y="1235946"/>
                    </a:cubicBezTo>
                    <a:cubicBezTo>
                      <a:pt x="875080" y="1235946"/>
                      <a:pt x="875080" y="1235946"/>
                      <a:pt x="875080" y="1235946"/>
                    </a:cubicBezTo>
                    <a:cubicBezTo>
                      <a:pt x="875258" y="1235857"/>
                      <a:pt x="875435" y="1235679"/>
                      <a:pt x="875613" y="1235590"/>
                    </a:cubicBezTo>
                    <a:cubicBezTo>
                      <a:pt x="875613" y="1235590"/>
                      <a:pt x="875613" y="1235590"/>
                      <a:pt x="875613" y="1235590"/>
                    </a:cubicBezTo>
                    <a:cubicBezTo>
                      <a:pt x="875791" y="1235501"/>
                      <a:pt x="875969" y="1235323"/>
                      <a:pt x="876147" y="1235234"/>
                    </a:cubicBezTo>
                    <a:cubicBezTo>
                      <a:pt x="876147" y="1235234"/>
                      <a:pt x="876147" y="1235234"/>
                      <a:pt x="876147" y="1235234"/>
                    </a:cubicBezTo>
                    <a:cubicBezTo>
                      <a:pt x="876325" y="1235145"/>
                      <a:pt x="876503" y="1234967"/>
                      <a:pt x="876681" y="1234878"/>
                    </a:cubicBezTo>
                    <a:cubicBezTo>
                      <a:pt x="876681" y="1234878"/>
                      <a:pt x="876681" y="1234878"/>
                      <a:pt x="876681" y="1234878"/>
                    </a:cubicBezTo>
                    <a:cubicBezTo>
                      <a:pt x="876859" y="1234789"/>
                      <a:pt x="877037" y="1234611"/>
                      <a:pt x="877214" y="1234522"/>
                    </a:cubicBezTo>
                    <a:cubicBezTo>
                      <a:pt x="877214" y="1234522"/>
                      <a:pt x="877214" y="1234522"/>
                      <a:pt x="877214" y="1234522"/>
                    </a:cubicBezTo>
                    <a:cubicBezTo>
                      <a:pt x="877392" y="1234433"/>
                      <a:pt x="877570" y="1234256"/>
                      <a:pt x="877748" y="1234167"/>
                    </a:cubicBezTo>
                    <a:cubicBezTo>
                      <a:pt x="877748" y="1234167"/>
                      <a:pt x="877748" y="1234167"/>
                      <a:pt x="877748" y="1234167"/>
                    </a:cubicBezTo>
                    <a:cubicBezTo>
                      <a:pt x="877926" y="1234078"/>
                      <a:pt x="878104" y="1233900"/>
                      <a:pt x="878282" y="1233811"/>
                    </a:cubicBezTo>
                    <a:cubicBezTo>
                      <a:pt x="878282" y="1233811"/>
                      <a:pt x="878282" y="1233811"/>
                      <a:pt x="878282" y="1233811"/>
                    </a:cubicBezTo>
                    <a:cubicBezTo>
                      <a:pt x="878460" y="1233722"/>
                      <a:pt x="878638" y="1233544"/>
                      <a:pt x="878815" y="1233455"/>
                    </a:cubicBezTo>
                    <a:cubicBezTo>
                      <a:pt x="878815" y="1233455"/>
                      <a:pt x="878815" y="1233455"/>
                      <a:pt x="878815" y="1233455"/>
                    </a:cubicBezTo>
                    <a:cubicBezTo>
                      <a:pt x="878993" y="1233366"/>
                      <a:pt x="879171" y="1233188"/>
                      <a:pt x="879349" y="1233099"/>
                    </a:cubicBezTo>
                    <a:cubicBezTo>
                      <a:pt x="879349" y="1233099"/>
                      <a:pt x="879349" y="1233099"/>
                      <a:pt x="879349" y="1233099"/>
                    </a:cubicBezTo>
                    <a:cubicBezTo>
                      <a:pt x="879527" y="1233010"/>
                      <a:pt x="879705" y="1232832"/>
                      <a:pt x="879883" y="1232743"/>
                    </a:cubicBezTo>
                    <a:cubicBezTo>
                      <a:pt x="879883" y="1232743"/>
                      <a:pt x="879883" y="1232743"/>
                      <a:pt x="879883" y="1232743"/>
                    </a:cubicBezTo>
                    <a:cubicBezTo>
                      <a:pt x="880061" y="1232654"/>
                      <a:pt x="880239" y="1232477"/>
                      <a:pt x="880417" y="1232388"/>
                    </a:cubicBezTo>
                    <a:cubicBezTo>
                      <a:pt x="880417" y="1232388"/>
                      <a:pt x="880417" y="1232388"/>
                      <a:pt x="880417" y="1232388"/>
                    </a:cubicBezTo>
                    <a:cubicBezTo>
                      <a:pt x="880594" y="1232299"/>
                      <a:pt x="880772" y="1232121"/>
                      <a:pt x="880951" y="1232032"/>
                    </a:cubicBezTo>
                    <a:cubicBezTo>
                      <a:pt x="880951" y="1232032"/>
                      <a:pt x="880951" y="1232032"/>
                      <a:pt x="880951" y="1232032"/>
                    </a:cubicBezTo>
                    <a:cubicBezTo>
                      <a:pt x="881128" y="1231943"/>
                      <a:pt x="881306" y="1231765"/>
                      <a:pt x="881484" y="1231676"/>
                    </a:cubicBezTo>
                    <a:cubicBezTo>
                      <a:pt x="881484" y="1231676"/>
                      <a:pt x="881484" y="1231676"/>
                      <a:pt x="881484" y="1231676"/>
                    </a:cubicBezTo>
                    <a:cubicBezTo>
                      <a:pt x="881662" y="1231587"/>
                      <a:pt x="881840" y="1231409"/>
                      <a:pt x="882018" y="1231320"/>
                    </a:cubicBezTo>
                    <a:cubicBezTo>
                      <a:pt x="882018" y="1231320"/>
                      <a:pt x="882018" y="1231320"/>
                      <a:pt x="882018" y="1231320"/>
                    </a:cubicBezTo>
                    <a:cubicBezTo>
                      <a:pt x="882195" y="1231231"/>
                      <a:pt x="882373" y="1231053"/>
                      <a:pt x="882552" y="1230964"/>
                    </a:cubicBezTo>
                    <a:cubicBezTo>
                      <a:pt x="882552" y="1230964"/>
                      <a:pt x="882552" y="1230964"/>
                      <a:pt x="882552" y="1230964"/>
                    </a:cubicBezTo>
                    <a:cubicBezTo>
                      <a:pt x="882729" y="1230875"/>
                      <a:pt x="882907" y="1230697"/>
                      <a:pt x="883085" y="1230609"/>
                    </a:cubicBezTo>
                    <a:cubicBezTo>
                      <a:pt x="883085" y="1230609"/>
                      <a:pt x="883085" y="1230609"/>
                      <a:pt x="883085" y="1230609"/>
                    </a:cubicBezTo>
                    <a:cubicBezTo>
                      <a:pt x="883263" y="1230520"/>
                      <a:pt x="883441" y="1230342"/>
                      <a:pt x="883619" y="1230253"/>
                    </a:cubicBezTo>
                    <a:cubicBezTo>
                      <a:pt x="883619" y="1230253"/>
                      <a:pt x="883619" y="1230253"/>
                      <a:pt x="883619" y="1230253"/>
                    </a:cubicBezTo>
                    <a:cubicBezTo>
                      <a:pt x="883796" y="1230164"/>
                      <a:pt x="883974" y="1229986"/>
                      <a:pt x="884153" y="1229897"/>
                    </a:cubicBezTo>
                    <a:cubicBezTo>
                      <a:pt x="884153" y="1229897"/>
                      <a:pt x="884153" y="1229897"/>
                      <a:pt x="884153" y="1229897"/>
                    </a:cubicBezTo>
                    <a:cubicBezTo>
                      <a:pt x="884330" y="1229808"/>
                      <a:pt x="884508" y="1229630"/>
                      <a:pt x="884686" y="1229541"/>
                    </a:cubicBezTo>
                    <a:cubicBezTo>
                      <a:pt x="884686" y="1229541"/>
                      <a:pt x="884686" y="1229541"/>
                      <a:pt x="884686" y="1229541"/>
                    </a:cubicBezTo>
                    <a:cubicBezTo>
                      <a:pt x="884864" y="1229452"/>
                      <a:pt x="885042" y="1229274"/>
                      <a:pt x="885220" y="1229185"/>
                    </a:cubicBezTo>
                    <a:cubicBezTo>
                      <a:pt x="885220" y="1229185"/>
                      <a:pt x="885220" y="1229185"/>
                      <a:pt x="885220" y="1229185"/>
                    </a:cubicBezTo>
                    <a:cubicBezTo>
                      <a:pt x="885398" y="1229096"/>
                      <a:pt x="885576" y="1228919"/>
                      <a:pt x="885754" y="1228830"/>
                    </a:cubicBezTo>
                    <a:cubicBezTo>
                      <a:pt x="885754" y="1228830"/>
                      <a:pt x="885754" y="1228830"/>
                      <a:pt x="885754" y="1228830"/>
                    </a:cubicBezTo>
                    <a:cubicBezTo>
                      <a:pt x="885932" y="1228741"/>
                      <a:pt x="886109" y="1228563"/>
                      <a:pt x="886287" y="1228474"/>
                    </a:cubicBezTo>
                    <a:cubicBezTo>
                      <a:pt x="886287" y="1228474"/>
                      <a:pt x="886287" y="1228474"/>
                      <a:pt x="886287" y="1228474"/>
                    </a:cubicBezTo>
                    <a:cubicBezTo>
                      <a:pt x="886465" y="1228385"/>
                      <a:pt x="886643" y="1228207"/>
                      <a:pt x="886821" y="1228118"/>
                    </a:cubicBezTo>
                    <a:cubicBezTo>
                      <a:pt x="886821" y="1228118"/>
                      <a:pt x="886821" y="1228118"/>
                      <a:pt x="886821" y="1228118"/>
                    </a:cubicBezTo>
                    <a:cubicBezTo>
                      <a:pt x="886999" y="1228029"/>
                      <a:pt x="887177" y="1227851"/>
                      <a:pt x="887355" y="1227762"/>
                    </a:cubicBezTo>
                    <a:cubicBezTo>
                      <a:pt x="887355" y="1227762"/>
                      <a:pt x="887355" y="1227762"/>
                      <a:pt x="887355" y="1227762"/>
                    </a:cubicBezTo>
                    <a:cubicBezTo>
                      <a:pt x="887533" y="1227673"/>
                      <a:pt x="887710" y="1227495"/>
                      <a:pt x="887888" y="1227406"/>
                    </a:cubicBezTo>
                    <a:cubicBezTo>
                      <a:pt x="887888" y="1227406"/>
                      <a:pt x="887888" y="1227406"/>
                      <a:pt x="887888" y="1227406"/>
                    </a:cubicBezTo>
                    <a:cubicBezTo>
                      <a:pt x="888066" y="1227318"/>
                      <a:pt x="888244" y="1227140"/>
                      <a:pt x="888422" y="1227051"/>
                    </a:cubicBezTo>
                    <a:cubicBezTo>
                      <a:pt x="888422" y="1227051"/>
                      <a:pt x="888422" y="1227051"/>
                      <a:pt x="888422" y="1227051"/>
                    </a:cubicBezTo>
                    <a:cubicBezTo>
                      <a:pt x="888600" y="1226962"/>
                      <a:pt x="888778" y="1226784"/>
                      <a:pt x="888956" y="1226695"/>
                    </a:cubicBezTo>
                    <a:cubicBezTo>
                      <a:pt x="888956" y="1226695"/>
                      <a:pt x="888956" y="1226695"/>
                      <a:pt x="888956" y="1226695"/>
                    </a:cubicBezTo>
                    <a:cubicBezTo>
                      <a:pt x="889134" y="1226606"/>
                      <a:pt x="889312" y="1226428"/>
                      <a:pt x="889489" y="1226339"/>
                    </a:cubicBezTo>
                    <a:cubicBezTo>
                      <a:pt x="889489" y="1226339"/>
                      <a:pt x="889489" y="1226339"/>
                      <a:pt x="889489" y="1226339"/>
                    </a:cubicBezTo>
                    <a:cubicBezTo>
                      <a:pt x="889667" y="1226250"/>
                      <a:pt x="889845" y="1226072"/>
                      <a:pt x="890023" y="1225983"/>
                    </a:cubicBezTo>
                    <a:cubicBezTo>
                      <a:pt x="890023" y="1225983"/>
                      <a:pt x="890023" y="1225983"/>
                      <a:pt x="890023" y="1225983"/>
                    </a:cubicBezTo>
                    <a:cubicBezTo>
                      <a:pt x="890201" y="1225894"/>
                      <a:pt x="890379" y="1225716"/>
                      <a:pt x="890557" y="1225627"/>
                    </a:cubicBezTo>
                    <a:cubicBezTo>
                      <a:pt x="890557" y="1225627"/>
                      <a:pt x="890557" y="1225627"/>
                      <a:pt x="890557" y="1225627"/>
                    </a:cubicBezTo>
                    <a:cubicBezTo>
                      <a:pt x="890735" y="1225538"/>
                      <a:pt x="890913" y="1225361"/>
                      <a:pt x="891090" y="1225272"/>
                    </a:cubicBezTo>
                    <a:cubicBezTo>
                      <a:pt x="891090" y="1225272"/>
                      <a:pt x="891090" y="1225272"/>
                      <a:pt x="891090" y="1225272"/>
                    </a:cubicBezTo>
                    <a:cubicBezTo>
                      <a:pt x="891268" y="1225183"/>
                      <a:pt x="891446" y="1225005"/>
                      <a:pt x="891624" y="1224916"/>
                    </a:cubicBezTo>
                    <a:cubicBezTo>
                      <a:pt x="891624" y="1224916"/>
                      <a:pt x="891624" y="1224916"/>
                      <a:pt x="891624" y="1224916"/>
                    </a:cubicBezTo>
                    <a:cubicBezTo>
                      <a:pt x="891802" y="1224827"/>
                      <a:pt x="891980" y="1224649"/>
                      <a:pt x="892158" y="1224560"/>
                    </a:cubicBezTo>
                    <a:cubicBezTo>
                      <a:pt x="892158" y="1224560"/>
                      <a:pt x="892158" y="1224560"/>
                      <a:pt x="892158" y="1224560"/>
                    </a:cubicBezTo>
                    <a:cubicBezTo>
                      <a:pt x="892336" y="1224471"/>
                      <a:pt x="892514" y="1224293"/>
                      <a:pt x="892691" y="1224204"/>
                    </a:cubicBezTo>
                    <a:cubicBezTo>
                      <a:pt x="892691" y="1224204"/>
                      <a:pt x="892691" y="1224204"/>
                      <a:pt x="892691" y="1224204"/>
                    </a:cubicBezTo>
                    <a:cubicBezTo>
                      <a:pt x="892869" y="1224115"/>
                      <a:pt x="893048" y="1223937"/>
                      <a:pt x="893225" y="1223848"/>
                    </a:cubicBezTo>
                    <a:cubicBezTo>
                      <a:pt x="893225" y="1223848"/>
                      <a:pt x="893225" y="1223848"/>
                      <a:pt x="893225" y="1223848"/>
                    </a:cubicBezTo>
                    <a:cubicBezTo>
                      <a:pt x="893403" y="1223759"/>
                      <a:pt x="893581" y="1223582"/>
                      <a:pt x="893759" y="1223493"/>
                    </a:cubicBezTo>
                    <a:cubicBezTo>
                      <a:pt x="893759" y="1223493"/>
                      <a:pt x="893759" y="1223493"/>
                      <a:pt x="893759" y="1223493"/>
                    </a:cubicBezTo>
                    <a:cubicBezTo>
                      <a:pt x="893937" y="1223404"/>
                      <a:pt x="894115" y="1223226"/>
                      <a:pt x="894293" y="1223137"/>
                    </a:cubicBezTo>
                    <a:cubicBezTo>
                      <a:pt x="894293" y="1223137"/>
                      <a:pt x="894293" y="1223137"/>
                      <a:pt x="894293" y="1223137"/>
                    </a:cubicBezTo>
                    <a:cubicBezTo>
                      <a:pt x="894470" y="1223048"/>
                      <a:pt x="894649" y="1222870"/>
                      <a:pt x="894827" y="1222781"/>
                    </a:cubicBezTo>
                    <a:cubicBezTo>
                      <a:pt x="894827" y="1222781"/>
                      <a:pt x="894827" y="1222781"/>
                      <a:pt x="894827" y="1222781"/>
                    </a:cubicBezTo>
                    <a:cubicBezTo>
                      <a:pt x="895004" y="1222692"/>
                      <a:pt x="895182" y="1222514"/>
                      <a:pt x="895360" y="1222425"/>
                    </a:cubicBezTo>
                    <a:cubicBezTo>
                      <a:pt x="895360" y="1222425"/>
                      <a:pt x="895360" y="1222425"/>
                      <a:pt x="895360" y="1222425"/>
                    </a:cubicBezTo>
                    <a:cubicBezTo>
                      <a:pt x="895538" y="1222336"/>
                      <a:pt x="895716" y="1222158"/>
                      <a:pt x="895894" y="1222069"/>
                    </a:cubicBezTo>
                    <a:cubicBezTo>
                      <a:pt x="895894" y="1222069"/>
                      <a:pt x="895894" y="1222069"/>
                      <a:pt x="895894" y="1222069"/>
                    </a:cubicBezTo>
                    <a:cubicBezTo>
                      <a:pt x="896071" y="1221980"/>
                      <a:pt x="896250" y="1221803"/>
                      <a:pt x="896428" y="1221714"/>
                    </a:cubicBezTo>
                    <a:cubicBezTo>
                      <a:pt x="896428" y="1221714"/>
                      <a:pt x="896428" y="1221714"/>
                      <a:pt x="896428" y="1221714"/>
                    </a:cubicBezTo>
                    <a:cubicBezTo>
                      <a:pt x="896605" y="1221625"/>
                      <a:pt x="896783" y="1221447"/>
                      <a:pt x="896961" y="1221358"/>
                    </a:cubicBezTo>
                    <a:cubicBezTo>
                      <a:pt x="896961" y="1221358"/>
                      <a:pt x="896961" y="1221358"/>
                      <a:pt x="896961" y="1221358"/>
                    </a:cubicBezTo>
                    <a:cubicBezTo>
                      <a:pt x="897139" y="1221269"/>
                      <a:pt x="897317" y="1221091"/>
                      <a:pt x="897495" y="1221002"/>
                    </a:cubicBezTo>
                    <a:cubicBezTo>
                      <a:pt x="897495" y="1221002"/>
                      <a:pt x="897495" y="1221002"/>
                      <a:pt x="897495" y="1221002"/>
                    </a:cubicBezTo>
                    <a:cubicBezTo>
                      <a:pt x="897673" y="1220913"/>
                      <a:pt x="897851" y="1220735"/>
                      <a:pt x="898029" y="1220646"/>
                    </a:cubicBezTo>
                    <a:cubicBezTo>
                      <a:pt x="898029" y="1220646"/>
                      <a:pt x="898029" y="1220646"/>
                      <a:pt x="898029" y="1220646"/>
                    </a:cubicBezTo>
                    <a:cubicBezTo>
                      <a:pt x="898207" y="1220557"/>
                      <a:pt x="898384" y="1220379"/>
                      <a:pt x="898562" y="1220290"/>
                    </a:cubicBezTo>
                    <a:cubicBezTo>
                      <a:pt x="898562" y="1220290"/>
                      <a:pt x="898562" y="1220290"/>
                      <a:pt x="898562" y="1220290"/>
                    </a:cubicBezTo>
                    <a:cubicBezTo>
                      <a:pt x="898740" y="1220202"/>
                      <a:pt x="898918" y="1220024"/>
                      <a:pt x="899096" y="1219935"/>
                    </a:cubicBezTo>
                    <a:cubicBezTo>
                      <a:pt x="899096" y="1219935"/>
                      <a:pt x="899096" y="1219935"/>
                      <a:pt x="899096" y="1219935"/>
                    </a:cubicBezTo>
                    <a:cubicBezTo>
                      <a:pt x="899274" y="1219846"/>
                      <a:pt x="899452" y="1219668"/>
                      <a:pt x="899630" y="1219579"/>
                    </a:cubicBezTo>
                    <a:cubicBezTo>
                      <a:pt x="899630" y="1219579"/>
                      <a:pt x="899630" y="1219579"/>
                      <a:pt x="899630" y="1219579"/>
                    </a:cubicBezTo>
                    <a:cubicBezTo>
                      <a:pt x="899808" y="1219490"/>
                      <a:pt x="899985" y="1219312"/>
                      <a:pt x="900163" y="1219223"/>
                    </a:cubicBezTo>
                    <a:cubicBezTo>
                      <a:pt x="900163" y="1219223"/>
                      <a:pt x="900163" y="1219223"/>
                      <a:pt x="900163" y="1219223"/>
                    </a:cubicBezTo>
                    <a:cubicBezTo>
                      <a:pt x="900341" y="1219134"/>
                      <a:pt x="900519" y="1218956"/>
                      <a:pt x="900697" y="1218867"/>
                    </a:cubicBezTo>
                    <a:cubicBezTo>
                      <a:pt x="900697" y="1218867"/>
                      <a:pt x="900697" y="1218867"/>
                      <a:pt x="900697" y="1218867"/>
                    </a:cubicBezTo>
                    <a:cubicBezTo>
                      <a:pt x="900875" y="1218778"/>
                      <a:pt x="901053" y="1218600"/>
                      <a:pt x="901231" y="1218511"/>
                    </a:cubicBezTo>
                    <a:cubicBezTo>
                      <a:pt x="901231" y="1218511"/>
                      <a:pt x="901231" y="1218511"/>
                      <a:pt x="901231" y="1218511"/>
                    </a:cubicBezTo>
                    <a:cubicBezTo>
                      <a:pt x="901409" y="1218423"/>
                      <a:pt x="901586" y="1218245"/>
                      <a:pt x="901764" y="1218156"/>
                    </a:cubicBezTo>
                    <a:cubicBezTo>
                      <a:pt x="901764" y="1218156"/>
                      <a:pt x="901764" y="1218156"/>
                      <a:pt x="901764" y="1218156"/>
                    </a:cubicBezTo>
                    <a:cubicBezTo>
                      <a:pt x="901942" y="1218067"/>
                      <a:pt x="902120" y="1217889"/>
                      <a:pt x="902298" y="1217800"/>
                    </a:cubicBezTo>
                    <a:cubicBezTo>
                      <a:pt x="902298" y="1217800"/>
                      <a:pt x="902298" y="1217800"/>
                      <a:pt x="902298" y="1217800"/>
                    </a:cubicBezTo>
                    <a:cubicBezTo>
                      <a:pt x="902476" y="1217711"/>
                      <a:pt x="902654" y="1217533"/>
                      <a:pt x="902832" y="1217444"/>
                    </a:cubicBezTo>
                    <a:cubicBezTo>
                      <a:pt x="902832" y="1217444"/>
                      <a:pt x="902832" y="1217444"/>
                      <a:pt x="902832" y="1217444"/>
                    </a:cubicBezTo>
                    <a:cubicBezTo>
                      <a:pt x="903010" y="1217355"/>
                      <a:pt x="903188" y="1217177"/>
                      <a:pt x="903365" y="1217088"/>
                    </a:cubicBezTo>
                    <a:cubicBezTo>
                      <a:pt x="903365" y="1217088"/>
                      <a:pt x="903365" y="1217088"/>
                      <a:pt x="903365" y="1217088"/>
                    </a:cubicBezTo>
                    <a:cubicBezTo>
                      <a:pt x="903543" y="1216999"/>
                      <a:pt x="903722" y="1216821"/>
                      <a:pt x="903899" y="1216732"/>
                    </a:cubicBezTo>
                    <a:cubicBezTo>
                      <a:pt x="903899" y="1216732"/>
                      <a:pt x="903899" y="1216732"/>
                      <a:pt x="903899" y="1216732"/>
                    </a:cubicBezTo>
                    <a:cubicBezTo>
                      <a:pt x="904077" y="1216643"/>
                      <a:pt x="904255" y="1216466"/>
                      <a:pt x="904433" y="1216377"/>
                    </a:cubicBezTo>
                    <a:cubicBezTo>
                      <a:pt x="904433" y="1216377"/>
                      <a:pt x="904433" y="1216377"/>
                      <a:pt x="904433" y="1216377"/>
                    </a:cubicBezTo>
                    <a:cubicBezTo>
                      <a:pt x="904611" y="1216288"/>
                      <a:pt x="904789" y="1216110"/>
                      <a:pt x="904966" y="1216021"/>
                    </a:cubicBezTo>
                    <a:cubicBezTo>
                      <a:pt x="904966" y="1216021"/>
                      <a:pt x="904966" y="1216021"/>
                      <a:pt x="904966" y="1216021"/>
                    </a:cubicBezTo>
                    <a:cubicBezTo>
                      <a:pt x="905144" y="1215932"/>
                      <a:pt x="905323" y="1215754"/>
                      <a:pt x="905500" y="1215665"/>
                    </a:cubicBezTo>
                    <a:cubicBezTo>
                      <a:pt x="905500" y="1215665"/>
                      <a:pt x="905500" y="1215665"/>
                      <a:pt x="905500" y="1215665"/>
                    </a:cubicBezTo>
                    <a:cubicBezTo>
                      <a:pt x="905678" y="1215576"/>
                      <a:pt x="905856" y="1215398"/>
                      <a:pt x="906034" y="1215309"/>
                    </a:cubicBezTo>
                    <a:cubicBezTo>
                      <a:pt x="906034" y="1215309"/>
                      <a:pt x="906034" y="1215309"/>
                      <a:pt x="906034" y="1215309"/>
                    </a:cubicBezTo>
                    <a:cubicBezTo>
                      <a:pt x="906212" y="1215220"/>
                      <a:pt x="906390" y="1215042"/>
                      <a:pt x="906567" y="1214954"/>
                    </a:cubicBezTo>
                    <a:cubicBezTo>
                      <a:pt x="906567" y="1214954"/>
                      <a:pt x="906567" y="1214954"/>
                      <a:pt x="906567" y="1214954"/>
                    </a:cubicBezTo>
                    <a:cubicBezTo>
                      <a:pt x="906746" y="1214865"/>
                      <a:pt x="906924" y="1214687"/>
                      <a:pt x="907102" y="1214598"/>
                    </a:cubicBezTo>
                    <a:cubicBezTo>
                      <a:pt x="907102" y="1214598"/>
                      <a:pt x="907102" y="1214598"/>
                      <a:pt x="907102" y="1214598"/>
                    </a:cubicBezTo>
                    <a:cubicBezTo>
                      <a:pt x="907279" y="1214509"/>
                      <a:pt x="907457" y="1214331"/>
                      <a:pt x="907635" y="1214242"/>
                    </a:cubicBezTo>
                    <a:cubicBezTo>
                      <a:pt x="907635" y="1214242"/>
                      <a:pt x="907635" y="1214242"/>
                      <a:pt x="907635" y="1214242"/>
                    </a:cubicBezTo>
                    <a:cubicBezTo>
                      <a:pt x="907813" y="1214153"/>
                      <a:pt x="907991" y="1213975"/>
                      <a:pt x="908169" y="1213886"/>
                    </a:cubicBezTo>
                    <a:cubicBezTo>
                      <a:pt x="908169" y="1213886"/>
                      <a:pt x="908169" y="1213886"/>
                      <a:pt x="908169" y="1213886"/>
                    </a:cubicBezTo>
                    <a:cubicBezTo>
                      <a:pt x="908347" y="1213797"/>
                      <a:pt x="908525" y="1213619"/>
                      <a:pt x="908703" y="1213530"/>
                    </a:cubicBezTo>
                    <a:cubicBezTo>
                      <a:pt x="908703" y="1213530"/>
                      <a:pt x="908703" y="1213530"/>
                      <a:pt x="908703" y="1213530"/>
                    </a:cubicBezTo>
                    <a:cubicBezTo>
                      <a:pt x="908880" y="1213441"/>
                      <a:pt x="909058" y="1213263"/>
                      <a:pt x="909236" y="1213174"/>
                    </a:cubicBezTo>
                    <a:cubicBezTo>
                      <a:pt x="909236" y="1213174"/>
                      <a:pt x="909236" y="1213174"/>
                      <a:pt x="909236" y="1213174"/>
                    </a:cubicBezTo>
                    <a:cubicBezTo>
                      <a:pt x="909414" y="1213086"/>
                      <a:pt x="909592" y="1212908"/>
                      <a:pt x="909770" y="1212819"/>
                    </a:cubicBezTo>
                    <a:cubicBezTo>
                      <a:pt x="909770" y="1212819"/>
                      <a:pt x="909770" y="1212819"/>
                      <a:pt x="909770" y="1212819"/>
                    </a:cubicBezTo>
                    <a:cubicBezTo>
                      <a:pt x="909948" y="1212730"/>
                      <a:pt x="910126" y="1212552"/>
                      <a:pt x="910304" y="1212463"/>
                    </a:cubicBezTo>
                    <a:cubicBezTo>
                      <a:pt x="910304" y="1212463"/>
                      <a:pt x="910304" y="1212463"/>
                      <a:pt x="910304" y="1212463"/>
                    </a:cubicBezTo>
                    <a:cubicBezTo>
                      <a:pt x="910481" y="1212374"/>
                      <a:pt x="910659" y="1212196"/>
                      <a:pt x="910837" y="1212107"/>
                    </a:cubicBezTo>
                    <a:cubicBezTo>
                      <a:pt x="910837" y="1212107"/>
                      <a:pt x="910837" y="1212107"/>
                      <a:pt x="910837" y="1212107"/>
                    </a:cubicBezTo>
                    <a:cubicBezTo>
                      <a:pt x="911015" y="1212018"/>
                      <a:pt x="911193" y="1211840"/>
                      <a:pt x="911371" y="1211751"/>
                    </a:cubicBezTo>
                    <a:cubicBezTo>
                      <a:pt x="911371" y="1211751"/>
                      <a:pt x="911371" y="1211751"/>
                      <a:pt x="911371" y="1211751"/>
                    </a:cubicBezTo>
                    <a:cubicBezTo>
                      <a:pt x="911549" y="1211662"/>
                      <a:pt x="911727" y="1211485"/>
                      <a:pt x="911905" y="1211395"/>
                    </a:cubicBezTo>
                    <a:cubicBezTo>
                      <a:pt x="911905" y="1211395"/>
                      <a:pt x="911905" y="1211395"/>
                      <a:pt x="911905" y="1211395"/>
                    </a:cubicBezTo>
                    <a:cubicBezTo>
                      <a:pt x="912083" y="1211307"/>
                      <a:pt x="912260" y="1211129"/>
                      <a:pt x="912438" y="1211040"/>
                    </a:cubicBezTo>
                    <a:cubicBezTo>
                      <a:pt x="912438" y="1211040"/>
                      <a:pt x="912438" y="1211040"/>
                      <a:pt x="912438" y="1211040"/>
                    </a:cubicBezTo>
                    <a:cubicBezTo>
                      <a:pt x="912616" y="1210951"/>
                      <a:pt x="912794" y="1210773"/>
                      <a:pt x="912972" y="1210684"/>
                    </a:cubicBezTo>
                    <a:cubicBezTo>
                      <a:pt x="912972" y="1210684"/>
                      <a:pt x="912972" y="1210684"/>
                      <a:pt x="912972" y="1210684"/>
                    </a:cubicBezTo>
                    <a:cubicBezTo>
                      <a:pt x="913150" y="1210595"/>
                      <a:pt x="913328" y="1210417"/>
                      <a:pt x="913506" y="1210328"/>
                    </a:cubicBezTo>
                    <a:cubicBezTo>
                      <a:pt x="913506" y="1210328"/>
                      <a:pt x="913506" y="1210328"/>
                      <a:pt x="913506" y="1210328"/>
                    </a:cubicBezTo>
                    <a:cubicBezTo>
                      <a:pt x="913684" y="1210239"/>
                      <a:pt x="913861" y="1210061"/>
                      <a:pt x="914039" y="1209972"/>
                    </a:cubicBezTo>
                    <a:cubicBezTo>
                      <a:pt x="914039" y="1209972"/>
                      <a:pt x="914039" y="1209972"/>
                      <a:pt x="914039" y="1209972"/>
                    </a:cubicBezTo>
                    <a:cubicBezTo>
                      <a:pt x="914218" y="1209883"/>
                      <a:pt x="914395" y="1209705"/>
                      <a:pt x="914573" y="1209617"/>
                    </a:cubicBezTo>
                    <a:cubicBezTo>
                      <a:pt x="914573" y="1209617"/>
                      <a:pt x="914573" y="1209617"/>
                      <a:pt x="914573" y="1209617"/>
                    </a:cubicBezTo>
                    <a:cubicBezTo>
                      <a:pt x="914751" y="1209528"/>
                      <a:pt x="914929" y="1209350"/>
                      <a:pt x="915107" y="1209261"/>
                    </a:cubicBezTo>
                    <a:cubicBezTo>
                      <a:pt x="915107" y="1209261"/>
                      <a:pt x="915107" y="1209261"/>
                      <a:pt x="915107" y="1209261"/>
                    </a:cubicBezTo>
                    <a:cubicBezTo>
                      <a:pt x="915285" y="1209172"/>
                      <a:pt x="915462" y="1208994"/>
                      <a:pt x="915640" y="1208905"/>
                    </a:cubicBezTo>
                    <a:cubicBezTo>
                      <a:pt x="915640" y="1208905"/>
                      <a:pt x="915640" y="1208905"/>
                      <a:pt x="915640" y="1208905"/>
                    </a:cubicBezTo>
                    <a:cubicBezTo>
                      <a:pt x="915819" y="1208816"/>
                      <a:pt x="915997" y="1208638"/>
                      <a:pt x="916174" y="1208549"/>
                    </a:cubicBezTo>
                    <a:cubicBezTo>
                      <a:pt x="916174" y="1208549"/>
                      <a:pt x="916174" y="1208549"/>
                      <a:pt x="916174" y="1208549"/>
                    </a:cubicBezTo>
                    <a:cubicBezTo>
                      <a:pt x="916352" y="1208460"/>
                      <a:pt x="916530" y="1208282"/>
                      <a:pt x="916708" y="1208193"/>
                    </a:cubicBezTo>
                    <a:cubicBezTo>
                      <a:pt x="916708" y="1208193"/>
                      <a:pt x="916708" y="1208193"/>
                      <a:pt x="916708" y="1208193"/>
                    </a:cubicBezTo>
                    <a:cubicBezTo>
                      <a:pt x="916886" y="1208104"/>
                      <a:pt x="917064" y="1207926"/>
                      <a:pt x="917241" y="1207838"/>
                    </a:cubicBezTo>
                    <a:cubicBezTo>
                      <a:pt x="917241" y="1207838"/>
                      <a:pt x="917241" y="1207838"/>
                      <a:pt x="917241" y="1207838"/>
                    </a:cubicBezTo>
                    <a:cubicBezTo>
                      <a:pt x="917420" y="1207749"/>
                      <a:pt x="917598" y="1207571"/>
                      <a:pt x="917775" y="1207482"/>
                    </a:cubicBezTo>
                    <a:cubicBezTo>
                      <a:pt x="917775" y="1207482"/>
                      <a:pt x="917775" y="1207482"/>
                      <a:pt x="917775" y="1207482"/>
                    </a:cubicBezTo>
                    <a:cubicBezTo>
                      <a:pt x="917953" y="1207393"/>
                      <a:pt x="918131" y="1207215"/>
                      <a:pt x="918309" y="1207126"/>
                    </a:cubicBezTo>
                    <a:cubicBezTo>
                      <a:pt x="918309" y="1207126"/>
                      <a:pt x="918309" y="1207126"/>
                      <a:pt x="918309" y="1207126"/>
                    </a:cubicBezTo>
                    <a:cubicBezTo>
                      <a:pt x="918487" y="1207037"/>
                      <a:pt x="918665" y="1206859"/>
                      <a:pt x="918843" y="1206770"/>
                    </a:cubicBezTo>
                    <a:cubicBezTo>
                      <a:pt x="918843" y="1206770"/>
                      <a:pt x="918843" y="1206770"/>
                      <a:pt x="918843" y="1206770"/>
                    </a:cubicBezTo>
                    <a:cubicBezTo>
                      <a:pt x="919021" y="1206681"/>
                      <a:pt x="919199" y="1206503"/>
                      <a:pt x="919376" y="1206414"/>
                    </a:cubicBezTo>
                    <a:cubicBezTo>
                      <a:pt x="919376" y="1206414"/>
                      <a:pt x="919376" y="1206414"/>
                      <a:pt x="919376" y="1206414"/>
                    </a:cubicBezTo>
                    <a:cubicBezTo>
                      <a:pt x="919554" y="1206325"/>
                      <a:pt x="919732" y="1206147"/>
                      <a:pt x="919910" y="1206059"/>
                    </a:cubicBezTo>
                    <a:cubicBezTo>
                      <a:pt x="919910" y="1206059"/>
                      <a:pt x="919910" y="1206059"/>
                      <a:pt x="919910" y="1206059"/>
                    </a:cubicBezTo>
                    <a:cubicBezTo>
                      <a:pt x="920088" y="1205970"/>
                      <a:pt x="920266" y="1205792"/>
                      <a:pt x="920444" y="1205703"/>
                    </a:cubicBezTo>
                    <a:cubicBezTo>
                      <a:pt x="920444" y="1205703"/>
                      <a:pt x="920444" y="1205703"/>
                      <a:pt x="920444" y="1205703"/>
                    </a:cubicBezTo>
                    <a:cubicBezTo>
                      <a:pt x="920622" y="1205614"/>
                      <a:pt x="920800" y="1205436"/>
                      <a:pt x="920978" y="1205347"/>
                    </a:cubicBezTo>
                    <a:cubicBezTo>
                      <a:pt x="920978" y="1205347"/>
                      <a:pt x="920978" y="1205347"/>
                      <a:pt x="920978" y="1205347"/>
                    </a:cubicBezTo>
                    <a:cubicBezTo>
                      <a:pt x="921155" y="1205258"/>
                      <a:pt x="921333" y="1205080"/>
                      <a:pt x="921511" y="1204991"/>
                    </a:cubicBezTo>
                    <a:cubicBezTo>
                      <a:pt x="921511" y="1204991"/>
                      <a:pt x="921511" y="1204991"/>
                      <a:pt x="921511" y="1204991"/>
                    </a:cubicBezTo>
                    <a:cubicBezTo>
                      <a:pt x="921689" y="1204902"/>
                      <a:pt x="921867" y="1204724"/>
                      <a:pt x="922045" y="1204635"/>
                    </a:cubicBezTo>
                    <a:cubicBezTo>
                      <a:pt x="922045" y="1204635"/>
                      <a:pt x="922045" y="1204635"/>
                      <a:pt x="922045" y="1204635"/>
                    </a:cubicBezTo>
                    <a:cubicBezTo>
                      <a:pt x="922223" y="1204546"/>
                      <a:pt x="922401" y="1204369"/>
                      <a:pt x="922579" y="1204279"/>
                    </a:cubicBezTo>
                    <a:cubicBezTo>
                      <a:pt x="922579" y="1204279"/>
                      <a:pt x="922579" y="1204279"/>
                      <a:pt x="922579" y="1204279"/>
                    </a:cubicBezTo>
                    <a:cubicBezTo>
                      <a:pt x="922756" y="1204191"/>
                      <a:pt x="922934" y="1204013"/>
                      <a:pt x="923112" y="1203924"/>
                    </a:cubicBezTo>
                    <a:cubicBezTo>
                      <a:pt x="923112" y="1203924"/>
                      <a:pt x="923112" y="1203924"/>
                      <a:pt x="923112" y="1203924"/>
                    </a:cubicBezTo>
                    <a:cubicBezTo>
                      <a:pt x="923290" y="1203835"/>
                      <a:pt x="923468" y="1203657"/>
                      <a:pt x="923646" y="1203568"/>
                    </a:cubicBezTo>
                    <a:cubicBezTo>
                      <a:pt x="923646" y="1203568"/>
                      <a:pt x="923646" y="1203568"/>
                      <a:pt x="923646" y="1203568"/>
                    </a:cubicBezTo>
                    <a:cubicBezTo>
                      <a:pt x="923824" y="1203479"/>
                      <a:pt x="924002" y="1203301"/>
                      <a:pt x="924180" y="1203212"/>
                    </a:cubicBezTo>
                    <a:cubicBezTo>
                      <a:pt x="924180" y="1203212"/>
                      <a:pt x="924180" y="1203212"/>
                      <a:pt x="924180" y="1203212"/>
                    </a:cubicBezTo>
                    <a:cubicBezTo>
                      <a:pt x="924357" y="1203123"/>
                      <a:pt x="924535" y="1202945"/>
                      <a:pt x="924713" y="1202856"/>
                    </a:cubicBezTo>
                    <a:cubicBezTo>
                      <a:pt x="924713" y="1202856"/>
                      <a:pt x="924713" y="1202856"/>
                      <a:pt x="924713" y="1202856"/>
                    </a:cubicBezTo>
                    <a:cubicBezTo>
                      <a:pt x="924892" y="1202767"/>
                      <a:pt x="925069" y="1202590"/>
                      <a:pt x="925247" y="1202501"/>
                    </a:cubicBezTo>
                    <a:cubicBezTo>
                      <a:pt x="925247" y="1202501"/>
                      <a:pt x="925247" y="1202501"/>
                      <a:pt x="925247" y="1202501"/>
                    </a:cubicBezTo>
                    <a:cubicBezTo>
                      <a:pt x="925425" y="1202412"/>
                      <a:pt x="925603" y="1202234"/>
                      <a:pt x="925781" y="1202145"/>
                    </a:cubicBezTo>
                    <a:cubicBezTo>
                      <a:pt x="925781" y="1202145"/>
                      <a:pt x="925781" y="1202145"/>
                      <a:pt x="925781" y="1202145"/>
                    </a:cubicBezTo>
                    <a:cubicBezTo>
                      <a:pt x="925959" y="1202056"/>
                      <a:pt x="926136" y="1201878"/>
                      <a:pt x="926315" y="1201789"/>
                    </a:cubicBezTo>
                    <a:cubicBezTo>
                      <a:pt x="926315" y="1201789"/>
                      <a:pt x="926315" y="1201789"/>
                      <a:pt x="926315" y="1201789"/>
                    </a:cubicBezTo>
                    <a:cubicBezTo>
                      <a:pt x="926493" y="1201700"/>
                      <a:pt x="926670" y="1201522"/>
                      <a:pt x="926848" y="1201433"/>
                    </a:cubicBezTo>
                    <a:cubicBezTo>
                      <a:pt x="926848" y="1201433"/>
                      <a:pt x="926848" y="1201433"/>
                      <a:pt x="926848" y="1201433"/>
                    </a:cubicBezTo>
                    <a:cubicBezTo>
                      <a:pt x="927026" y="1201344"/>
                      <a:pt x="927204" y="1201166"/>
                      <a:pt x="927382" y="1201077"/>
                    </a:cubicBezTo>
                    <a:cubicBezTo>
                      <a:pt x="927382" y="1201077"/>
                      <a:pt x="927382" y="1201077"/>
                      <a:pt x="927382" y="1201077"/>
                    </a:cubicBezTo>
                    <a:cubicBezTo>
                      <a:pt x="927560" y="1200988"/>
                      <a:pt x="927737" y="1200810"/>
                      <a:pt x="927916" y="1200722"/>
                    </a:cubicBezTo>
                    <a:cubicBezTo>
                      <a:pt x="927916" y="1200722"/>
                      <a:pt x="927916" y="1200722"/>
                      <a:pt x="927916" y="1200722"/>
                    </a:cubicBezTo>
                    <a:cubicBezTo>
                      <a:pt x="928094" y="1200633"/>
                      <a:pt x="928271" y="1200455"/>
                      <a:pt x="928449" y="1200366"/>
                    </a:cubicBezTo>
                    <a:cubicBezTo>
                      <a:pt x="928449" y="1200366"/>
                      <a:pt x="928449" y="1200366"/>
                      <a:pt x="928449" y="1200366"/>
                    </a:cubicBezTo>
                    <a:cubicBezTo>
                      <a:pt x="928627" y="1200277"/>
                      <a:pt x="928805" y="1200099"/>
                      <a:pt x="928983" y="1200010"/>
                    </a:cubicBezTo>
                    <a:cubicBezTo>
                      <a:pt x="928983" y="1200010"/>
                      <a:pt x="928983" y="1200010"/>
                      <a:pt x="928983" y="1200010"/>
                    </a:cubicBezTo>
                    <a:cubicBezTo>
                      <a:pt x="929161" y="1199921"/>
                      <a:pt x="929339" y="1199743"/>
                      <a:pt x="929517" y="1199654"/>
                    </a:cubicBezTo>
                    <a:cubicBezTo>
                      <a:pt x="929517" y="1199654"/>
                      <a:pt x="929517" y="1199654"/>
                      <a:pt x="929517" y="1199654"/>
                    </a:cubicBezTo>
                    <a:cubicBezTo>
                      <a:pt x="929695" y="1199565"/>
                      <a:pt x="929873" y="1199387"/>
                      <a:pt x="930050" y="1199298"/>
                    </a:cubicBezTo>
                    <a:cubicBezTo>
                      <a:pt x="930050" y="1199298"/>
                      <a:pt x="930050" y="1199298"/>
                      <a:pt x="930050" y="1199298"/>
                    </a:cubicBezTo>
                    <a:cubicBezTo>
                      <a:pt x="930228" y="1199209"/>
                      <a:pt x="930406" y="1199032"/>
                      <a:pt x="930584" y="1198943"/>
                    </a:cubicBezTo>
                    <a:cubicBezTo>
                      <a:pt x="930584" y="1198943"/>
                      <a:pt x="930584" y="1198943"/>
                      <a:pt x="930584" y="1198943"/>
                    </a:cubicBezTo>
                    <a:cubicBezTo>
                      <a:pt x="930762" y="1198854"/>
                      <a:pt x="930940" y="1198676"/>
                      <a:pt x="931118" y="1198587"/>
                    </a:cubicBezTo>
                    <a:cubicBezTo>
                      <a:pt x="931118" y="1198587"/>
                      <a:pt x="931118" y="1198587"/>
                      <a:pt x="931118" y="1198587"/>
                    </a:cubicBezTo>
                    <a:cubicBezTo>
                      <a:pt x="931296" y="1198498"/>
                      <a:pt x="931474" y="1198320"/>
                      <a:pt x="931651" y="1198231"/>
                    </a:cubicBezTo>
                    <a:cubicBezTo>
                      <a:pt x="931651" y="1198231"/>
                      <a:pt x="931651" y="1198231"/>
                      <a:pt x="931651" y="1198231"/>
                    </a:cubicBezTo>
                    <a:cubicBezTo>
                      <a:pt x="931829" y="1198142"/>
                      <a:pt x="932007" y="1197964"/>
                      <a:pt x="932185" y="1197875"/>
                    </a:cubicBezTo>
                    <a:cubicBezTo>
                      <a:pt x="932185" y="1197875"/>
                      <a:pt x="932185" y="1197875"/>
                      <a:pt x="932185" y="1197875"/>
                    </a:cubicBezTo>
                    <a:cubicBezTo>
                      <a:pt x="932363" y="1197786"/>
                      <a:pt x="932541" y="1197608"/>
                      <a:pt x="932719" y="1197519"/>
                    </a:cubicBezTo>
                    <a:cubicBezTo>
                      <a:pt x="932719" y="1197519"/>
                      <a:pt x="932719" y="1197519"/>
                      <a:pt x="932719" y="1197519"/>
                    </a:cubicBezTo>
                    <a:cubicBezTo>
                      <a:pt x="932897" y="1197430"/>
                      <a:pt x="933075" y="1197253"/>
                      <a:pt x="933252" y="1197164"/>
                    </a:cubicBezTo>
                    <a:cubicBezTo>
                      <a:pt x="933252" y="1197164"/>
                      <a:pt x="933252" y="1197164"/>
                      <a:pt x="933252" y="1197164"/>
                    </a:cubicBezTo>
                    <a:cubicBezTo>
                      <a:pt x="933430" y="1197075"/>
                      <a:pt x="933608" y="1196897"/>
                      <a:pt x="933786" y="1196808"/>
                    </a:cubicBezTo>
                    <a:cubicBezTo>
                      <a:pt x="933786" y="1196808"/>
                      <a:pt x="933786" y="1196808"/>
                      <a:pt x="933786" y="1196808"/>
                    </a:cubicBezTo>
                    <a:cubicBezTo>
                      <a:pt x="933964" y="1196719"/>
                      <a:pt x="934142" y="1196541"/>
                      <a:pt x="934320" y="1196452"/>
                    </a:cubicBezTo>
                    <a:cubicBezTo>
                      <a:pt x="934320" y="1196452"/>
                      <a:pt x="934320" y="1196452"/>
                      <a:pt x="934320" y="1196452"/>
                    </a:cubicBezTo>
                    <a:cubicBezTo>
                      <a:pt x="934498" y="1196363"/>
                      <a:pt x="934676" y="1196185"/>
                      <a:pt x="934854" y="1196096"/>
                    </a:cubicBezTo>
                    <a:cubicBezTo>
                      <a:pt x="934854" y="1196096"/>
                      <a:pt x="934854" y="1196096"/>
                      <a:pt x="934854" y="1196096"/>
                    </a:cubicBezTo>
                    <a:cubicBezTo>
                      <a:pt x="935031" y="1196007"/>
                      <a:pt x="935209" y="1195829"/>
                      <a:pt x="935388" y="1195740"/>
                    </a:cubicBezTo>
                    <a:cubicBezTo>
                      <a:pt x="935388" y="1195740"/>
                      <a:pt x="935388" y="1195740"/>
                      <a:pt x="935388" y="1195740"/>
                    </a:cubicBezTo>
                    <a:cubicBezTo>
                      <a:pt x="935565" y="1195652"/>
                      <a:pt x="935743" y="1195474"/>
                      <a:pt x="935921" y="1195385"/>
                    </a:cubicBezTo>
                    <a:cubicBezTo>
                      <a:pt x="935921" y="1195385"/>
                      <a:pt x="935921" y="1195385"/>
                      <a:pt x="935921" y="1195385"/>
                    </a:cubicBezTo>
                    <a:cubicBezTo>
                      <a:pt x="936099" y="1195296"/>
                      <a:pt x="936277" y="1195118"/>
                      <a:pt x="936455" y="1195029"/>
                    </a:cubicBezTo>
                    <a:cubicBezTo>
                      <a:pt x="936455" y="1195029"/>
                      <a:pt x="936455" y="1195029"/>
                      <a:pt x="936455" y="1195029"/>
                    </a:cubicBezTo>
                    <a:cubicBezTo>
                      <a:pt x="936632" y="1194940"/>
                      <a:pt x="936810" y="1194762"/>
                      <a:pt x="936989" y="1194673"/>
                    </a:cubicBezTo>
                    <a:cubicBezTo>
                      <a:pt x="936989" y="1194673"/>
                      <a:pt x="936989" y="1194673"/>
                      <a:pt x="936989" y="1194673"/>
                    </a:cubicBezTo>
                    <a:cubicBezTo>
                      <a:pt x="937166" y="1194584"/>
                      <a:pt x="937344" y="1194406"/>
                      <a:pt x="937522" y="1194317"/>
                    </a:cubicBezTo>
                    <a:cubicBezTo>
                      <a:pt x="937522" y="1194317"/>
                      <a:pt x="937522" y="1194317"/>
                      <a:pt x="937522" y="1194317"/>
                    </a:cubicBezTo>
                    <a:cubicBezTo>
                      <a:pt x="937700" y="1194228"/>
                      <a:pt x="937878" y="1194050"/>
                      <a:pt x="938056" y="1193961"/>
                    </a:cubicBezTo>
                    <a:cubicBezTo>
                      <a:pt x="938056" y="1193961"/>
                      <a:pt x="938056" y="1193961"/>
                      <a:pt x="938056" y="1193961"/>
                    </a:cubicBezTo>
                    <a:cubicBezTo>
                      <a:pt x="938234" y="1193872"/>
                      <a:pt x="938411" y="1193695"/>
                      <a:pt x="938590" y="1193606"/>
                    </a:cubicBezTo>
                    <a:cubicBezTo>
                      <a:pt x="938590" y="1193606"/>
                      <a:pt x="938590" y="1193606"/>
                      <a:pt x="938590" y="1193606"/>
                    </a:cubicBezTo>
                    <a:cubicBezTo>
                      <a:pt x="938768" y="1193517"/>
                      <a:pt x="938945" y="1193339"/>
                      <a:pt x="939123" y="1193250"/>
                    </a:cubicBezTo>
                    <a:cubicBezTo>
                      <a:pt x="939123" y="1193250"/>
                      <a:pt x="939123" y="1193250"/>
                      <a:pt x="939123" y="1193250"/>
                    </a:cubicBezTo>
                    <a:cubicBezTo>
                      <a:pt x="939301" y="1193161"/>
                      <a:pt x="939479" y="1192983"/>
                      <a:pt x="939657" y="1192894"/>
                    </a:cubicBezTo>
                    <a:cubicBezTo>
                      <a:pt x="939657" y="1192894"/>
                      <a:pt x="939657" y="1192894"/>
                      <a:pt x="939657" y="1192894"/>
                    </a:cubicBezTo>
                    <a:cubicBezTo>
                      <a:pt x="939835" y="1192805"/>
                      <a:pt x="940013" y="1192627"/>
                      <a:pt x="940191" y="1192538"/>
                    </a:cubicBezTo>
                    <a:cubicBezTo>
                      <a:pt x="940191" y="1192538"/>
                      <a:pt x="940191" y="1192538"/>
                      <a:pt x="940191" y="1192538"/>
                    </a:cubicBezTo>
                    <a:cubicBezTo>
                      <a:pt x="940369" y="1192449"/>
                      <a:pt x="940546" y="1192271"/>
                      <a:pt x="940724" y="1192182"/>
                    </a:cubicBezTo>
                    <a:cubicBezTo>
                      <a:pt x="940724" y="1192182"/>
                      <a:pt x="940724" y="1192182"/>
                      <a:pt x="940724" y="1192182"/>
                    </a:cubicBezTo>
                    <a:cubicBezTo>
                      <a:pt x="940902" y="1192093"/>
                      <a:pt x="941080" y="1191916"/>
                      <a:pt x="941258" y="1191827"/>
                    </a:cubicBezTo>
                    <a:cubicBezTo>
                      <a:pt x="941258" y="1191827"/>
                      <a:pt x="941258" y="1191827"/>
                      <a:pt x="941258" y="1191827"/>
                    </a:cubicBezTo>
                    <a:cubicBezTo>
                      <a:pt x="941436" y="1191738"/>
                      <a:pt x="941614" y="1191560"/>
                      <a:pt x="941792" y="1191471"/>
                    </a:cubicBezTo>
                    <a:cubicBezTo>
                      <a:pt x="941792" y="1191471"/>
                      <a:pt x="941792" y="1191471"/>
                      <a:pt x="941792" y="1191471"/>
                    </a:cubicBezTo>
                    <a:cubicBezTo>
                      <a:pt x="941970" y="1191382"/>
                      <a:pt x="942147" y="1191204"/>
                      <a:pt x="942325" y="1191115"/>
                    </a:cubicBezTo>
                    <a:cubicBezTo>
                      <a:pt x="942325" y="1191115"/>
                      <a:pt x="942325" y="1191115"/>
                      <a:pt x="942325" y="1191115"/>
                    </a:cubicBezTo>
                    <a:cubicBezTo>
                      <a:pt x="942503" y="1191026"/>
                      <a:pt x="942681" y="1190848"/>
                      <a:pt x="942859" y="1190759"/>
                    </a:cubicBezTo>
                    <a:cubicBezTo>
                      <a:pt x="942859" y="1190759"/>
                      <a:pt x="942859" y="1190759"/>
                      <a:pt x="942859" y="1190759"/>
                    </a:cubicBezTo>
                    <a:cubicBezTo>
                      <a:pt x="943037" y="1190670"/>
                      <a:pt x="943215" y="1190492"/>
                      <a:pt x="943393" y="1190403"/>
                    </a:cubicBezTo>
                    <a:cubicBezTo>
                      <a:pt x="943393" y="1190403"/>
                      <a:pt x="943393" y="1190403"/>
                      <a:pt x="943393" y="1190403"/>
                    </a:cubicBezTo>
                    <a:cubicBezTo>
                      <a:pt x="943571" y="1190315"/>
                      <a:pt x="943749" y="1190137"/>
                      <a:pt x="943926" y="1190048"/>
                    </a:cubicBezTo>
                    <a:cubicBezTo>
                      <a:pt x="943926" y="1190048"/>
                      <a:pt x="943926" y="1190048"/>
                      <a:pt x="943926" y="1190048"/>
                    </a:cubicBezTo>
                    <a:cubicBezTo>
                      <a:pt x="944104" y="1189959"/>
                      <a:pt x="944282" y="1189781"/>
                      <a:pt x="944460" y="1189692"/>
                    </a:cubicBezTo>
                    <a:cubicBezTo>
                      <a:pt x="944460" y="1189692"/>
                      <a:pt x="944460" y="1189692"/>
                      <a:pt x="944460" y="1189692"/>
                    </a:cubicBezTo>
                    <a:cubicBezTo>
                      <a:pt x="944638" y="1189603"/>
                      <a:pt x="944816" y="1189425"/>
                      <a:pt x="944994" y="1189336"/>
                    </a:cubicBezTo>
                    <a:cubicBezTo>
                      <a:pt x="944994" y="1189336"/>
                      <a:pt x="944994" y="1189336"/>
                      <a:pt x="944994" y="1189336"/>
                    </a:cubicBezTo>
                    <a:cubicBezTo>
                      <a:pt x="945172" y="1189247"/>
                      <a:pt x="945350" y="1189069"/>
                      <a:pt x="945527" y="1188980"/>
                    </a:cubicBezTo>
                    <a:cubicBezTo>
                      <a:pt x="945527" y="1188980"/>
                      <a:pt x="945527" y="1188980"/>
                      <a:pt x="945527" y="1188980"/>
                    </a:cubicBezTo>
                    <a:cubicBezTo>
                      <a:pt x="945705" y="1188891"/>
                      <a:pt x="945883" y="1188713"/>
                      <a:pt x="946061" y="1188624"/>
                    </a:cubicBezTo>
                    <a:cubicBezTo>
                      <a:pt x="946061" y="1188624"/>
                      <a:pt x="946061" y="1188624"/>
                      <a:pt x="946061" y="1188624"/>
                    </a:cubicBezTo>
                    <a:cubicBezTo>
                      <a:pt x="946239" y="1188536"/>
                      <a:pt x="946417" y="1188358"/>
                      <a:pt x="946595" y="1188269"/>
                    </a:cubicBezTo>
                    <a:cubicBezTo>
                      <a:pt x="946595" y="1188269"/>
                      <a:pt x="946595" y="1188269"/>
                      <a:pt x="946595" y="1188269"/>
                    </a:cubicBezTo>
                    <a:cubicBezTo>
                      <a:pt x="946773" y="1188180"/>
                      <a:pt x="946951" y="1188002"/>
                      <a:pt x="947129" y="1187913"/>
                    </a:cubicBezTo>
                    <a:cubicBezTo>
                      <a:pt x="947129" y="1187913"/>
                      <a:pt x="947129" y="1187913"/>
                      <a:pt x="947129" y="1187913"/>
                    </a:cubicBezTo>
                    <a:cubicBezTo>
                      <a:pt x="947306" y="1187824"/>
                      <a:pt x="947485" y="1187646"/>
                      <a:pt x="947663" y="1187557"/>
                    </a:cubicBezTo>
                    <a:cubicBezTo>
                      <a:pt x="947663" y="1187557"/>
                      <a:pt x="947663" y="1187557"/>
                      <a:pt x="947663" y="1187557"/>
                    </a:cubicBezTo>
                    <a:cubicBezTo>
                      <a:pt x="947840" y="1187468"/>
                      <a:pt x="948018" y="1187290"/>
                      <a:pt x="948196" y="1187201"/>
                    </a:cubicBezTo>
                    <a:cubicBezTo>
                      <a:pt x="948196" y="1187201"/>
                      <a:pt x="948196" y="1187201"/>
                      <a:pt x="948196" y="1187201"/>
                    </a:cubicBezTo>
                    <a:cubicBezTo>
                      <a:pt x="948374" y="1187112"/>
                      <a:pt x="948552" y="1186934"/>
                      <a:pt x="948730" y="1186845"/>
                    </a:cubicBezTo>
                    <a:cubicBezTo>
                      <a:pt x="948730" y="1186845"/>
                      <a:pt x="948730" y="1186845"/>
                      <a:pt x="948730" y="1186845"/>
                    </a:cubicBezTo>
                    <a:cubicBezTo>
                      <a:pt x="948907" y="1186757"/>
                      <a:pt x="949086" y="1186579"/>
                      <a:pt x="949264" y="1186490"/>
                    </a:cubicBezTo>
                    <a:cubicBezTo>
                      <a:pt x="949264" y="1186490"/>
                      <a:pt x="949264" y="1186490"/>
                      <a:pt x="949264" y="1186490"/>
                    </a:cubicBezTo>
                    <a:cubicBezTo>
                      <a:pt x="949441" y="1186401"/>
                      <a:pt x="949619" y="1186223"/>
                      <a:pt x="949797" y="1186134"/>
                    </a:cubicBezTo>
                    <a:cubicBezTo>
                      <a:pt x="949797" y="1186134"/>
                      <a:pt x="949797" y="1186134"/>
                      <a:pt x="949797" y="1186134"/>
                    </a:cubicBezTo>
                    <a:cubicBezTo>
                      <a:pt x="949975" y="1186045"/>
                      <a:pt x="950153" y="1185867"/>
                      <a:pt x="950331" y="1185778"/>
                    </a:cubicBezTo>
                    <a:cubicBezTo>
                      <a:pt x="950331" y="1185778"/>
                      <a:pt x="950331" y="1185778"/>
                      <a:pt x="950331" y="1185778"/>
                    </a:cubicBezTo>
                    <a:cubicBezTo>
                      <a:pt x="950508" y="1185689"/>
                      <a:pt x="950687" y="1185511"/>
                      <a:pt x="950865" y="1185422"/>
                    </a:cubicBezTo>
                    <a:cubicBezTo>
                      <a:pt x="950865" y="1185422"/>
                      <a:pt x="950865" y="1185422"/>
                      <a:pt x="950865" y="1185422"/>
                    </a:cubicBezTo>
                    <a:cubicBezTo>
                      <a:pt x="951042" y="1185333"/>
                      <a:pt x="951220" y="1185155"/>
                      <a:pt x="951398" y="1185067"/>
                    </a:cubicBezTo>
                    <a:cubicBezTo>
                      <a:pt x="951398" y="1185067"/>
                      <a:pt x="951398" y="1185067"/>
                      <a:pt x="951398" y="1185067"/>
                    </a:cubicBezTo>
                    <a:cubicBezTo>
                      <a:pt x="951576" y="1184977"/>
                      <a:pt x="951754" y="1184800"/>
                      <a:pt x="951932" y="1184711"/>
                    </a:cubicBezTo>
                    <a:cubicBezTo>
                      <a:pt x="951932" y="1184711"/>
                      <a:pt x="951932" y="1184711"/>
                      <a:pt x="951932" y="1184711"/>
                    </a:cubicBezTo>
                    <a:cubicBezTo>
                      <a:pt x="952110" y="1184622"/>
                      <a:pt x="952288" y="1184444"/>
                      <a:pt x="952466" y="1184355"/>
                    </a:cubicBezTo>
                    <a:cubicBezTo>
                      <a:pt x="952466" y="1184355"/>
                      <a:pt x="952466" y="1184355"/>
                      <a:pt x="952466" y="1184355"/>
                    </a:cubicBezTo>
                    <a:cubicBezTo>
                      <a:pt x="952644" y="1184266"/>
                      <a:pt x="952821" y="1184088"/>
                      <a:pt x="952999" y="1183999"/>
                    </a:cubicBezTo>
                    <a:cubicBezTo>
                      <a:pt x="952999" y="1183999"/>
                      <a:pt x="952999" y="1183999"/>
                      <a:pt x="952999" y="1183999"/>
                    </a:cubicBezTo>
                    <a:cubicBezTo>
                      <a:pt x="953177" y="1183910"/>
                      <a:pt x="953355" y="1183732"/>
                      <a:pt x="953533" y="1183643"/>
                    </a:cubicBezTo>
                    <a:cubicBezTo>
                      <a:pt x="953533" y="1183643"/>
                      <a:pt x="953533" y="1183643"/>
                      <a:pt x="953533" y="1183643"/>
                    </a:cubicBezTo>
                    <a:cubicBezTo>
                      <a:pt x="953711" y="1183554"/>
                      <a:pt x="953889" y="1183376"/>
                      <a:pt x="954067" y="1183287"/>
                    </a:cubicBezTo>
                    <a:cubicBezTo>
                      <a:pt x="954067" y="1183287"/>
                      <a:pt x="954067" y="1183287"/>
                      <a:pt x="954067" y="1183287"/>
                    </a:cubicBezTo>
                    <a:cubicBezTo>
                      <a:pt x="954245" y="1183199"/>
                      <a:pt x="954422" y="1183021"/>
                      <a:pt x="954600" y="1182932"/>
                    </a:cubicBezTo>
                    <a:cubicBezTo>
                      <a:pt x="954600" y="1182932"/>
                      <a:pt x="954600" y="1182932"/>
                      <a:pt x="954600" y="1182932"/>
                    </a:cubicBezTo>
                    <a:cubicBezTo>
                      <a:pt x="954778" y="1182843"/>
                      <a:pt x="954956" y="1182665"/>
                      <a:pt x="955134" y="1182576"/>
                    </a:cubicBezTo>
                    <a:cubicBezTo>
                      <a:pt x="955134" y="1182576"/>
                      <a:pt x="955134" y="1182576"/>
                      <a:pt x="955134" y="1182576"/>
                    </a:cubicBezTo>
                    <a:cubicBezTo>
                      <a:pt x="955312" y="1182487"/>
                      <a:pt x="955490" y="1182309"/>
                      <a:pt x="955668" y="1182220"/>
                    </a:cubicBezTo>
                    <a:cubicBezTo>
                      <a:pt x="955668" y="1182220"/>
                      <a:pt x="955668" y="1182220"/>
                      <a:pt x="955668" y="1182220"/>
                    </a:cubicBezTo>
                    <a:cubicBezTo>
                      <a:pt x="955846" y="1182131"/>
                      <a:pt x="956024" y="1181953"/>
                      <a:pt x="956201" y="1181864"/>
                    </a:cubicBezTo>
                    <a:cubicBezTo>
                      <a:pt x="956201" y="1181864"/>
                      <a:pt x="956201" y="1181864"/>
                      <a:pt x="956201" y="1181864"/>
                    </a:cubicBezTo>
                    <a:cubicBezTo>
                      <a:pt x="956379" y="1181775"/>
                      <a:pt x="956558" y="1181598"/>
                      <a:pt x="956735" y="1181508"/>
                    </a:cubicBezTo>
                    <a:cubicBezTo>
                      <a:pt x="956735" y="1181508"/>
                      <a:pt x="956735" y="1181508"/>
                      <a:pt x="956735" y="1181508"/>
                    </a:cubicBezTo>
                    <a:cubicBezTo>
                      <a:pt x="956913" y="1181420"/>
                      <a:pt x="957091" y="1181242"/>
                      <a:pt x="957269" y="1181153"/>
                    </a:cubicBezTo>
                    <a:cubicBezTo>
                      <a:pt x="957269" y="1181153"/>
                      <a:pt x="957269" y="1181153"/>
                      <a:pt x="957269" y="1181153"/>
                    </a:cubicBezTo>
                    <a:cubicBezTo>
                      <a:pt x="957447" y="1181064"/>
                      <a:pt x="957625" y="1180886"/>
                      <a:pt x="957802" y="1180797"/>
                    </a:cubicBezTo>
                    <a:cubicBezTo>
                      <a:pt x="957802" y="1180797"/>
                      <a:pt x="957802" y="1180797"/>
                      <a:pt x="957802" y="1180797"/>
                    </a:cubicBezTo>
                    <a:cubicBezTo>
                      <a:pt x="957980" y="1180708"/>
                      <a:pt x="958159" y="1180530"/>
                      <a:pt x="958336" y="1180441"/>
                    </a:cubicBezTo>
                    <a:cubicBezTo>
                      <a:pt x="958336" y="1180441"/>
                      <a:pt x="958336" y="1180441"/>
                      <a:pt x="958336" y="1180441"/>
                    </a:cubicBezTo>
                    <a:cubicBezTo>
                      <a:pt x="958514" y="1180352"/>
                      <a:pt x="958692" y="1180174"/>
                      <a:pt x="958870" y="1180085"/>
                    </a:cubicBezTo>
                    <a:cubicBezTo>
                      <a:pt x="958870" y="1180085"/>
                      <a:pt x="958870" y="1180085"/>
                      <a:pt x="958870" y="1180085"/>
                    </a:cubicBezTo>
                    <a:cubicBezTo>
                      <a:pt x="959048" y="1179996"/>
                      <a:pt x="959226" y="1179818"/>
                      <a:pt x="959403" y="1179730"/>
                    </a:cubicBezTo>
                    <a:cubicBezTo>
                      <a:pt x="959403" y="1179730"/>
                      <a:pt x="959403" y="1179730"/>
                      <a:pt x="959403" y="1179730"/>
                    </a:cubicBezTo>
                    <a:cubicBezTo>
                      <a:pt x="959581" y="1179641"/>
                      <a:pt x="959760" y="1179463"/>
                      <a:pt x="959937" y="1179374"/>
                    </a:cubicBezTo>
                    <a:cubicBezTo>
                      <a:pt x="959937" y="1179374"/>
                      <a:pt x="959937" y="1179374"/>
                      <a:pt x="959937" y="1179374"/>
                    </a:cubicBezTo>
                    <a:cubicBezTo>
                      <a:pt x="960115" y="1179285"/>
                      <a:pt x="960293" y="1179107"/>
                      <a:pt x="960471" y="1179018"/>
                    </a:cubicBezTo>
                    <a:cubicBezTo>
                      <a:pt x="960471" y="1179018"/>
                      <a:pt x="960471" y="1179018"/>
                      <a:pt x="960471" y="1179018"/>
                    </a:cubicBezTo>
                    <a:cubicBezTo>
                      <a:pt x="960649" y="1178929"/>
                      <a:pt x="960827" y="1178751"/>
                      <a:pt x="961005" y="1178662"/>
                    </a:cubicBezTo>
                    <a:cubicBezTo>
                      <a:pt x="961005" y="1178662"/>
                      <a:pt x="961005" y="1178662"/>
                      <a:pt x="961005" y="1178662"/>
                    </a:cubicBezTo>
                    <a:cubicBezTo>
                      <a:pt x="961183" y="1178573"/>
                      <a:pt x="961361" y="1178395"/>
                      <a:pt x="961539" y="1178306"/>
                    </a:cubicBezTo>
                    <a:cubicBezTo>
                      <a:pt x="961539" y="1178306"/>
                      <a:pt x="961539" y="1178306"/>
                      <a:pt x="961539" y="1178306"/>
                    </a:cubicBezTo>
                    <a:cubicBezTo>
                      <a:pt x="961716" y="1178217"/>
                      <a:pt x="961894" y="1178039"/>
                      <a:pt x="962072" y="1177951"/>
                    </a:cubicBezTo>
                    <a:cubicBezTo>
                      <a:pt x="962072" y="1177951"/>
                      <a:pt x="962072" y="1177951"/>
                      <a:pt x="962072" y="1177951"/>
                    </a:cubicBezTo>
                    <a:cubicBezTo>
                      <a:pt x="962250" y="1177862"/>
                      <a:pt x="962428" y="1177684"/>
                      <a:pt x="962606" y="1177595"/>
                    </a:cubicBezTo>
                    <a:cubicBezTo>
                      <a:pt x="962606" y="1177595"/>
                      <a:pt x="962606" y="1177595"/>
                      <a:pt x="962606" y="1177595"/>
                    </a:cubicBezTo>
                    <a:cubicBezTo>
                      <a:pt x="962784" y="1177506"/>
                      <a:pt x="962962" y="1177328"/>
                      <a:pt x="963140" y="1177239"/>
                    </a:cubicBezTo>
                    <a:cubicBezTo>
                      <a:pt x="963140" y="1177239"/>
                      <a:pt x="963140" y="1177239"/>
                      <a:pt x="963140" y="1177239"/>
                    </a:cubicBezTo>
                    <a:cubicBezTo>
                      <a:pt x="963317" y="1177150"/>
                      <a:pt x="963495" y="1176972"/>
                      <a:pt x="963673" y="1176883"/>
                    </a:cubicBezTo>
                    <a:cubicBezTo>
                      <a:pt x="963673" y="1176883"/>
                      <a:pt x="963673" y="1176883"/>
                      <a:pt x="963673" y="1176883"/>
                    </a:cubicBezTo>
                    <a:cubicBezTo>
                      <a:pt x="963851" y="1176794"/>
                      <a:pt x="964029" y="1176616"/>
                      <a:pt x="964207" y="1176527"/>
                    </a:cubicBezTo>
                    <a:cubicBezTo>
                      <a:pt x="964207" y="1176527"/>
                      <a:pt x="964207" y="1176527"/>
                      <a:pt x="964207" y="1176527"/>
                    </a:cubicBezTo>
                    <a:cubicBezTo>
                      <a:pt x="964385" y="1176438"/>
                      <a:pt x="964563" y="1176260"/>
                      <a:pt x="964741" y="1176172"/>
                    </a:cubicBezTo>
                    <a:cubicBezTo>
                      <a:pt x="964741" y="1176172"/>
                      <a:pt x="964741" y="1176172"/>
                      <a:pt x="964741" y="1176172"/>
                    </a:cubicBezTo>
                    <a:cubicBezTo>
                      <a:pt x="964919" y="1176083"/>
                      <a:pt x="965096" y="1175905"/>
                      <a:pt x="965274" y="1175816"/>
                    </a:cubicBezTo>
                    <a:cubicBezTo>
                      <a:pt x="965274" y="1175816"/>
                      <a:pt x="965274" y="1175816"/>
                      <a:pt x="965274" y="1175816"/>
                    </a:cubicBezTo>
                    <a:cubicBezTo>
                      <a:pt x="965452" y="1175727"/>
                      <a:pt x="965630" y="1175549"/>
                      <a:pt x="965808" y="1175460"/>
                    </a:cubicBezTo>
                    <a:cubicBezTo>
                      <a:pt x="965808" y="1175460"/>
                      <a:pt x="965808" y="1175460"/>
                      <a:pt x="965808" y="1175460"/>
                    </a:cubicBezTo>
                    <a:cubicBezTo>
                      <a:pt x="965986" y="1175371"/>
                      <a:pt x="966164" y="1175193"/>
                      <a:pt x="966342" y="1175104"/>
                    </a:cubicBezTo>
                    <a:cubicBezTo>
                      <a:pt x="966342" y="1175104"/>
                      <a:pt x="966342" y="1175104"/>
                      <a:pt x="966342" y="1175104"/>
                    </a:cubicBezTo>
                    <a:cubicBezTo>
                      <a:pt x="966520" y="1175015"/>
                      <a:pt x="966697" y="1174837"/>
                      <a:pt x="966875" y="1174748"/>
                    </a:cubicBezTo>
                    <a:cubicBezTo>
                      <a:pt x="966875" y="1174748"/>
                      <a:pt x="966875" y="1174748"/>
                      <a:pt x="966875" y="1174748"/>
                    </a:cubicBezTo>
                    <a:cubicBezTo>
                      <a:pt x="967053" y="1174659"/>
                      <a:pt x="967231" y="1174482"/>
                      <a:pt x="967409" y="1174392"/>
                    </a:cubicBezTo>
                    <a:cubicBezTo>
                      <a:pt x="967409" y="1174392"/>
                      <a:pt x="967409" y="1174392"/>
                      <a:pt x="967409" y="1174392"/>
                    </a:cubicBezTo>
                    <a:cubicBezTo>
                      <a:pt x="967587" y="1174304"/>
                      <a:pt x="967765" y="1174126"/>
                      <a:pt x="967943" y="1174037"/>
                    </a:cubicBezTo>
                    <a:lnTo>
                      <a:pt x="967943" y="1174037"/>
                    </a:lnTo>
                    <a:cubicBezTo>
                      <a:pt x="967943" y="1174037"/>
                      <a:pt x="968298" y="1173770"/>
                      <a:pt x="968476" y="1173681"/>
                    </a:cubicBezTo>
                    <a:cubicBezTo>
                      <a:pt x="968476" y="1173681"/>
                      <a:pt x="968476" y="1173681"/>
                      <a:pt x="968476" y="1173681"/>
                    </a:cubicBezTo>
                    <a:cubicBezTo>
                      <a:pt x="968655" y="1173592"/>
                      <a:pt x="968832" y="1173414"/>
                      <a:pt x="969010" y="1173325"/>
                    </a:cubicBezTo>
                    <a:cubicBezTo>
                      <a:pt x="969010" y="1173325"/>
                      <a:pt x="969010" y="1173325"/>
                      <a:pt x="969010" y="1173325"/>
                    </a:cubicBezTo>
                    <a:cubicBezTo>
                      <a:pt x="969188" y="1173236"/>
                      <a:pt x="969366" y="1173058"/>
                      <a:pt x="969544" y="1172969"/>
                    </a:cubicBezTo>
                    <a:cubicBezTo>
                      <a:pt x="969544" y="1172969"/>
                      <a:pt x="969544" y="1172969"/>
                      <a:pt x="969544" y="1172969"/>
                    </a:cubicBezTo>
                    <a:cubicBezTo>
                      <a:pt x="969722" y="1172880"/>
                      <a:pt x="969900" y="1172703"/>
                      <a:pt x="970077" y="1172614"/>
                    </a:cubicBezTo>
                    <a:cubicBezTo>
                      <a:pt x="970077" y="1172614"/>
                      <a:pt x="970077" y="1172614"/>
                      <a:pt x="970077" y="1172614"/>
                    </a:cubicBezTo>
                    <a:cubicBezTo>
                      <a:pt x="970256" y="1172525"/>
                      <a:pt x="970434" y="1172347"/>
                      <a:pt x="970611" y="1172258"/>
                    </a:cubicBezTo>
                    <a:cubicBezTo>
                      <a:pt x="970611" y="1172258"/>
                      <a:pt x="970611" y="1172258"/>
                      <a:pt x="970611" y="1172258"/>
                    </a:cubicBezTo>
                    <a:cubicBezTo>
                      <a:pt x="970789" y="1172169"/>
                      <a:pt x="970967" y="1171991"/>
                      <a:pt x="971145" y="1171902"/>
                    </a:cubicBezTo>
                    <a:cubicBezTo>
                      <a:pt x="971145" y="1171902"/>
                      <a:pt x="971145" y="1171902"/>
                      <a:pt x="971145" y="1171902"/>
                    </a:cubicBezTo>
                    <a:cubicBezTo>
                      <a:pt x="971323" y="1171813"/>
                      <a:pt x="971501" y="1171635"/>
                      <a:pt x="971678" y="1171546"/>
                    </a:cubicBezTo>
                    <a:cubicBezTo>
                      <a:pt x="971678" y="1171546"/>
                      <a:pt x="971678" y="1171546"/>
                      <a:pt x="971678" y="1171546"/>
                    </a:cubicBezTo>
                    <a:cubicBezTo>
                      <a:pt x="971857" y="1171457"/>
                      <a:pt x="972035" y="1171279"/>
                      <a:pt x="972212" y="1171190"/>
                    </a:cubicBezTo>
                    <a:cubicBezTo>
                      <a:pt x="972212" y="1171190"/>
                      <a:pt x="972212" y="1171190"/>
                      <a:pt x="972212" y="1171190"/>
                    </a:cubicBezTo>
                    <a:cubicBezTo>
                      <a:pt x="972390" y="1171101"/>
                      <a:pt x="972568" y="1170923"/>
                      <a:pt x="972746" y="1170835"/>
                    </a:cubicBezTo>
                    <a:cubicBezTo>
                      <a:pt x="972746" y="1170835"/>
                      <a:pt x="972746" y="1170835"/>
                      <a:pt x="972746" y="1170835"/>
                    </a:cubicBezTo>
                    <a:cubicBezTo>
                      <a:pt x="972924" y="1170746"/>
                      <a:pt x="973102" y="1170568"/>
                      <a:pt x="973280" y="1170479"/>
                    </a:cubicBezTo>
                    <a:cubicBezTo>
                      <a:pt x="973280" y="1170479"/>
                      <a:pt x="973280" y="1170479"/>
                      <a:pt x="973280" y="1170479"/>
                    </a:cubicBezTo>
                    <a:cubicBezTo>
                      <a:pt x="973458" y="1170390"/>
                      <a:pt x="973636" y="1170212"/>
                      <a:pt x="973814" y="1170123"/>
                    </a:cubicBezTo>
                    <a:cubicBezTo>
                      <a:pt x="973814" y="1170123"/>
                      <a:pt x="973814" y="1170123"/>
                      <a:pt x="973814" y="1170123"/>
                    </a:cubicBezTo>
                    <a:cubicBezTo>
                      <a:pt x="973991" y="1170034"/>
                      <a:pt x="974169" y="1169856"/>
                      <a:pt x="974347" y="1169767"/>
                    </a:cubicBezTo>
                    <a:cubicBezTo>
                      <a:pt x="974347" y="1169767"/>
                      <a:pt x="974347" y="1169767"/>
                      <a:pt x="974347" y="1169767"/>
                    </a:cubicBezTo>
                    <a:cubicBezTo>
                      <a:pt x="974525" y="1169678"/>
                      <a:pt x="974703" y="1169500"/>
                      <a:pt x="974881" y="1169411"/>
                    </a:cubicBezTo>
                    <a:cubicBezTo>
                      <a:pt x="974881" y="1169411"/>
                      <a:pt x="974881" y="1169411"/>
                      <a:pt x="974881" y="1169411"/>
                    </a:cubicBezTo>
                    <a:cubicBezTo>
                      <a:pt x="975059" y="1169322"/>
                      <a:pt x="975237" y="1169145"/>
                      <a:pt x="975415" y="1169056"/>
                    </a:cubicBezTo>
                    <a:cubicBezTo>
                      <a:pt x="975415" y="1169056"/>
                      <a:pt x="975415" y="1169056"/>
                      <a:pt x="975415" y="1169056"/>
                    </a:cubicBezTo>
                    <a:cubicBezTo>
                      <a:pt x="975592" y="1168967"/>
                      <a:pt x="975770" y="1168789"/>
                      <a:pt x="975948" y="1168700"/>
                    </a:cubicBezTo>
                    <a:cubicBezTo>
                      <a:pt x="975948" y="1168700"/>
                      <a:pt x="975948" y="1168700"/>
                      <a:pt x="975948" y="1168700"/>
                    </a:cubicBezTo>
                    <a:cubicBezTo>
                      <a:pt x="976126" y="1168611"/>
                      <a:pt x="976304" y="1168433"/>
                      <a:pt x="976482" y="1168344"/>
                    </a:cubicBezTo>
                    <a:cubicBezTo>
                      <a:pt x="976482" y="1168344"/>
                      <a:pt x="976482" y="1168344"/>
                      <a:pt x="976482" y="1168344"/>
                    </a:cubicBezTo>
                    <a:cubicBezTo>
                      <a:pt x="976660" y="1168255"/>
                      <a:pt x="976838" y="1168077"/>
                      <a:pt x="977016" y="1167988"/>
                    </a:cubicBezTo>
                    <a:cubicBezTo>
                      <a:pt x="977016" y="1167988"/>
                      <a:pt x="977016" y="1167988"/>
                      <a:pt x="977016" y="1167988"/>
                    </a:cubicBezTo>
                    <a:cubicBezTo>
                      <a:pt x="977193" y="1167899"/>
                      <a:pt x="977371" y="1167721"/>
                      <a:pt x="977549" y="1167632"/>
                    </a:cubicBezTo>
                    <a:cubicBezTo>
                      <a:pt x="977549" y="1167632"/>
                      <a:pt x="977549" y="1167632"/>
                      <a:pt x="977549" y="1167632"/>
                    </a:cubicBezTo>
                    <a:cubicBezTo>
                      <a:pt x="977727" y="1167543"/>
                      <a:pt x="977905" y="1167366"/>
                      <a:pt x="978083" y="1167277"/>
                    </a:cubicBezTo>
                    <a:cubicBezTo>
                      <a:pt x="978083" y="1167277"/>
                      <a:pt x="978083" y="1167277"/>
                      <a:pt x="978083" y="1167277"/>
                    </a:cubicBezTo>
                    <a:cubicBezTo>
                      <a:pt x="978261" y="1167188"/>
                      <a:pt x="978439" y="1167010"/>
                      <a:pt x="978617" y="1166921"/>
                    </a:cubicBezTo>
                    <a:cubicBezTo>
                      <a:pt x="978617" y="1166921"/>
                      <a:pt x="978617" y="1166921"/>
                      <a:pt x="978617" y="1166921"/>
                    </a:cubicBezTo>
                    <a:cubicBezTo>
                      <a:pt x="978795" y="1166832"/>
                      <a:pt x="978972" y="1166654"/>
                      <a:pt x="979150" y="1166565"/>
                    </a:cubicBezTo>
                    <a:cubicBezTo>
                      <a:pt x="979150" y="1166565"/>
                      <a:pt x="979150" y="1166565"/>
                      <a:pt x="979150" y="1166565"/>
                    </a:cubicBezTo>
                    <a:cubicBezTo>
                      <a:pt x="979329" y="1166476"/>
                      <a:pt x="979506" y="1166298"/>
                      <a:pt x="979684" y="1166209"/>
                    </a:cubicBezTo>
                    <a:cubicBezTo>
                      <a:pt x="979684" y="1166209"/>
                      <a:pt x="979684" y="1166209"/>
                      <a:pt x="979684" y="1166209"/>
                    </a:cubicBezTo>
                    <a:cubicBezTo>
                      <a:pt x="979862" y="1166120"/>
                      <a:pt x="980040" y="1165942"/>
                      <a:pt x="980218" y="1165853"/>
                    </a:cubicBezTo>
                    <a:cubicBezTo>
                      <a:pt x="980218" y="1165853"/>
                      <a:pt x="980218" y="1165853"/>
                      <a:pt x="980218" y="1165853"/>
                    </a:cubicBezTo>
                    <a:cubicBezTo>
                      <a:pt x="980396" y="1165765"/>
                      <a:pt x="980573" y="1165587"/>
                      <a:pt x="980752" y="1165498"/>
                    </a:cubicBezTo>
                    <a:cubicBezTo>
                      <a:pt x="980752" y="1165498"/>
                      <a:pt x="980752" y="1165498"/>
                      <a:pt x="980752" y="1165498"/>
                    </a:cubicBezTo>
                    <a:cubicBezTo>
                      <a:pt x="980930" y="1165409"/>
                      <a:pt x="981107" y="1165231"/>
                      <a:pt x="981285" y="1165142"/>
                    </a:cubicBezTo>
                    <a:cubicBezTo>
                      <a:pt x="981285" y="1165142"/>
                      <a:pt x="981285" y="1165142"/>
                      <a:pt x="981285" y="1165142"/>
                    </a:cubicBezTo>
                    <a:cubicBezTo>
                      <a:pt x="981463" y="1165053"/>
                      <a:pt x="981641" y="1164875"/>
                      <a:pt x="981819" y="1164786"/>
                    </a:cubicBezTo>
                    <a:cubicBezTo>
                      <a:pt x="981819" y="1164786"/>
                      <a:pt x="981819" y="1164786"/>
                      <a:pt x="981819" y="1164786"/>
                    </a:cubicBezTo>
                    <a:cubicBezTo>
                      <a:pt x="981997" y="1164697"/>
                      <a:pt x="982174" y="1164519"/>
                      <a:pt x="982353" y="1164430"/>
                    </a:cubicBezTo>
                    <a:cubicBezTo>
                      <a:pt x="982353" y="1164430"/>
                      <a:pt x="982353" y="1164430"/>
                      <a:pt x="982353" y="1164430"/>
                    </a:cubicBezTo>
                    <a:cubicBezTo>
                      <a:pt x="982531" y="1164341"/>
                      <a:pt x="982709" y="1164163"/>
                      <a:pt x="982886" y="1164074"/>
                    </a:cubicBezTo>
                    <a:cubicBezTo>
                      <a:pt x="982886" y="1164074"/>
                      <a:pt x="982886" y="1164074"/>
                      <a:pt x="982886" y="1164074"/>
                    </a:cubicBezTo>
                    <a:cubicBezTo>
                      <a:pt x="983064" y="1163985"/>
                      <a:pt x="983242" y="1163808"/>
                      <a:pt x="983420" y="1163719"/>
                    </a:cubicBezTo>
                    <a:cubicBezTo>
                      <a:pt x="983420" y="1163719"/>
                      <a:pt x="983420" y="1163719"/>
                      <a:pt x="983420" y="1163719"/>
                    </a:cubicBezTo>
                    <a:cubicBezTo>
                      <a:pt x="983598" y="1163630"/>
                      <a:pt x="983776" y="1163452"/>
                      <a:pt x="983954" y="1163363"/>
                    </a:cubicBezTo>
                    <a:cubicBezTo>
                      <a:pt x="983954" y="1163363"/>
                      <a:pt x="983954" y="1163363"/>
                      <a:pt x="983954" y="1163363"/>
                    </a:cubicBezTo>
                    <a:cubicBezTo>
                      <a:pt x="984132" y="1163274"/>
                      <a:pt x="984310" y="1163096"/>
                      <a:pt x="984487" y="1163007"/>
                    </a:cubicBezTo>
                    <a:cubicBezTo>
                      <a:pt x="984487" y="1163007"/>
                      <a:pt x="984487" y="1163007"/>
                      <a:pt x="984487" y="1163007"/>
                    </a:cubicBezTo>
                    <a:cubicBezTo>
                      <a:pt x="984665" y="1162918"/>
                      <a:pt x="984843" y="1162740"/>
                      <a:pt x="985021" y="1162651"/>
                    </a:cubicBezTo>
                    <a:cubicBezTo>
                      <a:pt x="985021" y="1162651"/>
                      <a:pt x="985021" y="1162651"/>
                      <a:pt x="985021" y="1162651"/>
                    </a:cubicBezTo>
                    <a:cubicBezTo>
                      <a:pt x="985199" y="1162562"/>
                      <a:pt x="985377" y="1162384"/>
                      <a:pt x="985555" y="1162295"/>
                    </a:cubicBezTo>
                    <a:cubicBezTo>
                      <a:pt x="985555" y="1162295"/>
                      <a:pt x="985555" y="1162295"/>
                      <a:pt x="985555" y="1162295"/>
                    </a:cubicBezTo>
                    <a:cubicBezTo>
                      <a:pt x="985733" y="1162206"/>
                      <a:pt x="985911" y="1162029"/>
                      <a:pt x="986088" y="1161940"/>
                    </a:cubicBezTo>
                    <a:cubicBezTo>
                      <a:pt x="986088" y="1161940"/>
                      <a:pt x="986088" y="1161940"/>
                      <a:pt x="986088" y="1161940"/>
                    </a:cubicBezTo>
                    <a:cubicBezTo>
                      <a:pt x="986266" y="1161851"/>
                      <a:pt x="986444" y="1161673"/>
                      <a:pt x="986622" y="1161584"/>
                    </a:cubicBezTo>
                    <a:cubicBezTo>
                      <a:pt x="986622" y="1161584"/>
                      <a:pt x="986622" y="1161584"/>
                      <a:pt x="986622" y="1161584"/>
                    </a:cubicBezTo>
                    <a:cubicBezTo>
                      <a:pt x="986800" y="1161495"/>
                      <a:pt x="986978" y="1161317"/>
                      <a:pt x="987156" y="1161228"/>
                    </a:cubicBezTo>
                    <a:cubicBezTo>
                      <a:pt x="987156" y="1161228"/>
                      <a:pt x="987156" y="1161228"/>
                      <a:pt x="987156" y="1161228"/>
                    </a:cubicBezTo>
                    <a:cubicBezTo>
                      <a:pt x="987334" y="1161139"/>
                      <a:pt x="987512" y="1160961"/>
                      <a:pt x="987690" y="1160872"/>
                    </a:cubicBezTo>
                    <a:cubicBezTo>
                      <a:pt x="987690" y="1160872"/>
                      <a:pt x="987690" y="1160872"/>
                      <a:pt x="987690" y="1160872"/>
                    </a:cubicBezTo>
                    <a:cubicBezTo>
                      <a:pt x="987867" y="1160783"/>
                      <a:pt x="988045" y="1160605"/>
                      <a:pt x="988223" y="1160516"/>
                    </a:cubicBezTo>
                    <a:cubicBezTo>
                      <a:pt x="988223" y="1160516"/>
                      <a:pt x="988223" y="1160516"/>
                      <a:pt x="988223" y="1160516"/>
                    </a:cubicBezTo>
                    <a:cubicBezTo>
                      <a:pt x="988401" y="1160428"/>
                      <a:pt x="988579" y="1160250"/>
                      <a:pt x="988757" y="1160161"/>
                    </a:cubicBezTo>
                    <a:cubicBezTo>
                      <a:pt x="988757" y="1160161"/>
                      <a:pt x="988757" y="1160161"/>
                      <a:pt x="988757" y="1160161"/>
                    </a:cubicBezTo>
                    <a:cubicBezTo>
                      <a:pt x="988935" y="1160072"/>
                      <a:pt x="989113" y="1159894"/>
                      <a:pt x="989291" y="1159805"/>
                    </a:cubicBezTo>
                    <a:cubicBezTo>
                      <a:pt x="989291" y="1159805"/>
                      <a:pt x="989291" y="1159805"/>
                      <a:pt x="989291" y="1159805"/>
                    </a:cubicBezTo>
                    <a:cubicBezTo>
                      <a:pt x="989468" y="1159716"/>
                      <a:pt x="989646" y="1159538"/>
                      <a:pt x="989825" y="1159449"/>
                    </a:cubicBezTo>
                    <a:cubicBezTo>
                      <a:pt x="989825" y="1159449"/>
                      <a:pt x="989825" y="1159449"/>
                      <a:pt x="989825" y="1159449"/>
                    </a:cubicBezTo>
                    <a:cubicBezTo>
                      <a:pt x="990002" y="1159360"/>
                      <a:pt x="990180" y="1159182"/>
                      <a:pt x="990358" y="1159093"/>
                    </a:cubicBezTo>
                    <a:cubicBezTo>
                      <a:pt x="990358" y="1159093"/>
                      <a:pt x="990358" y="1159093"/>
                      <a:pt x="990358" y="1159093"/>
                    </a:cubicBezTo>
                    <a:cubicBezTo>
                      <a:pt x="990536" y="1159004"/>
                      <a:pt x="990714" y="1158826"/>
                      <a:pt x="990892" y="1158737"/>
                    </a:cubicBezTo>
                    <a:cubicBezTo>
                      <a:pt x="990892" y="1158737"/>
                      <a:pt x="990892" y="1158737"/>
                      <a:pt x="990892" y="1158737"/>
                    </a:cubicBezTo>
                    <a:cubicBezTo>
                      <a:pt x="991069" y="1158649"/>
                      <a:pt x="991247" y="1158471"/>
                      <a:pt x="991426" y="1158382"/>
                    </a:cubicBezTo>
                    <a:cubicBezTo>
                      <a:pt x="991426" y="1158382"/>
                      <a:pt x="991426" y="1158382"/>
                      <a:pt x="991426" y="1158382"/>
                    </a:cubicBezTo>
                    <a:cubicBezTo>
                      <a:pt x="991604" y="1158293"/>
                      <a:pt x="991781" y="1158115"/>
                      <a:pt x="991959" y="1158026"/>
                    </a:cubicBezTo>
                    <a:cubicBezTo>
                      <a:pt x="991959" y="1158026"/>
                      <a:pt x="991959" y="1158026"/>
                      <a:pt x="991959" y="1158026"/>
                    </a:cubicBezTo>
                    <a:cubicBezTo>
                      <a:pt x="992137" y="1157937"/>
                      <a:pt x="992315" y="1157759"/>
                      <a:pt x="992493" y="1157670"/>
                    </a:cubicBezTo>
                    <a:cubicBezTo>
                      <a:pt x="992493" y="1157670"/>
                      <a:pt x="992493" y="1157670"/>
                      <a:pt x="992493" y="1157670"/>
                    </a:cubicBezTo>
                    <a:cubicBezTo>
                      <a:pt x="992671" y="1157581"/>
                      <a:pt x="992848" y="1157403"/>
                      <a:pt x="993027" y="1157314"/>
                    </a:cubicBezTo>
                    <a:cubicBezTo>
                      <a:pt x="993027" y="1157314"/>
                      <a:pt x="993027" y="1157314"/>
                      <a:pt x="993027" y="1157314"/>
                    </a:cubicBezTo>
                    <a:cubicBezTo>
                      <a:pt x="993205" y="1157225"/>
                      <a:pt x="993382" y="1157047"/>
                      <a:pt x="993560" y="1156958"/>
                    </a:cubicBezTo>
                    <a:cubicBezTo>
                      <a:pt x="993560" y="1156958"/>
                      <a:pt x="993560" y="1156958"/>
                      <a:pt x="993560" y="1156958"/>
                    </a:cubicBezTo>
                    <a:cubicBezTo>
                      <a:pt x="993738" y="1156870"/>
                      <a:pt x="993916" y="1156692"/>
                      <a:pt x="994094" y="1156603"/>
                    </a:cubicBezTo>
                    <a:cubicBezTo>
                      <a:pt x="994094" y="1156603"/>
                      <a:pt x="994094" y="1156603"/>
                      <a:pt x="994094" y="1156603"/>
                    </a:cubicBezTo>
                    <a:cubicBezTo>
                      <a:pt x="994272" y="1156514"/>
                      <a:pt x="994450" y="1156336"/>
                      <a:pt x="994628" y="1156247"/>
                    </a:cubicBezTo>
                    <a:cubicBezTo>
                      <a:pt x="994628" y="1156247"/>
                      <a:pt x="994628" y="1156247"/>
                      <a:pt x="994628" y="1156247"/>
                    </a:cubicBezTo>
                    <a:cubicBezTo>
                      <a:pt x="994806" y="1156158"/>
                      <a:pt x="994983" y="1155980"/>
                      <a:pt x="995161" y="1155891"/>
                    </a:cubicBezTo>
                    <a:cubicBezTo>
                      <a:pt x="995161" y="1155891"/>
                      <a:pt x="995161" y="1155891"/>
                      <a:pt x="995161" y="1155891"/>
                    </a:cubicBezTo>
                    <a:cubicBezTo>
                      <a:pt x="995339" y="1155802"/>
                      <a:pt x="995517" y="1155624"/>
                      <a:pt x="995695" y="1155535"/>
                    </a:cubicBezTo>
                    <a:cubicBezTo>
                      <a:pt x="995695" y="1155535"/>
                      <a:pt x="995695" y="1155535"/>
                      <a:pt x="995695" y="1155535"/>
                    </a:cubicBezTo>
                    <a:cubicBezTo>
                      <a:pt x="995873" y="1155446"/>
                      <a:pt x="996051" y="1155268"/>
                      <a:pt x="996229" y="1155180"/>
                    </a:cubicBezTo>
                    <a:cubicBezTo>
                      <a:pt x="996229" y="1155180"/>
                      <a:pt x="996229" y="1155180"/>
                      <a:pt x="996229" y="1155180"/>
                    </a:cubicBezTo>
                    <a:cubicBezTo>
                      <a:pt x="996407" y="1155090"/>
                      <a:pt x="996585" y="1154913"/>
                      <a:pt x="996762" y="1154824"/>
                    </a:cubicBezTo>
                    <a:cubicBezTo>
                      <a:pt x="996762" y="1154824"/>
                      <a:pt x="996762" y="1154824"/>
                      <a:pt x="996762" y="1154824"/>
                    </a:cubicBezTo>
                    <a:cubicBezTo>
                      <a:pt x="996940" y="1154735"/>
                      <a:pt x="997118" y="1154557"/>
                      <a:pt x="997296" y="1154468"/>
                    </a:cubicBezTo>
                    <a:cubicBezTo>
                      <a:pt x="997296" y="1154468"/>
                      <a:pt x="997296" y="1154468"/>
                      <a:pt x="997296" y="1154468"/>
                    </a:cubicBezTo>
                    <a:cubicBezTo>
                      <a:pt x="997474" y="1154379"/>
                      <a:pt x="997652" y="1154201"/>
                      <a:pt x="997830" y="1154112"/>
                    </a:cubicBezTo>
                    <a:cubicBezTo>
                      <a:pt x="997830" y="1154112"/>
                      <a:pt x="997830" y="1154112"/>
                      <a:pt x="997830" y="1154112"/>
                    </a:cubicBezTo>
                    <a:cubicBezTo>
                      <a:pt x="998008" y="1154023"/>
                      <a:pt x="998186" y="1153845"/>
                      <a:pt x="998363" y="1153756"/>
                    </a:cubicBezTo>
                    <a:cubicBezTo>
                      <a:pt x="998363" y="1153756"/>
                      <a:pt x="998363" y="1153756"/>
                      <a:pt x="998363" y="1153756"/>
                    </a:cubicBezTo>
                    <a:cubicBezTo>
                      <a:pt x="998541" y="1153667"/>
                      <a:pt x="998719" y="1153489"/>
                      <a:pt x="998897" y="1153401"/>
                    </a:cubicBezTo>
                    <a:cubicBezTo>
                      <a:pt x="998897" y="1153401"/>
                      <a:pt x="998897" y="1153401"/>
                      <a:pt x="998897" y="1153401"/>
                    </a:cubicBezTo>
                    <a:cubicBezTo>
                      <a:pt x="999075" y="1153312"/>
                      <a:pt x="999253" y="1153134"/>
                      <a:pt x="999431" y="1153045"/>
                    </a:cubicBezTo>
                    <a:cubicBezTo>
                      <a:pt x="999431" y="1153045"/>
                      <a:pt x="999431" y="1153045"/>
                      <a:pt x="999431" y="1153045"/>
                    </a:cubicBezTo>
                    <a:cubicBezTo>
                      <a:pt x="999609" y="1152956"/>
                      <a:pt x="999787" y="1152778"/>
                      <a:pt x="999964" y="1152689"/>
                    </a:cubicBezTo>
                    <a:cubicBezTo>
                      <a:pt x="999964" y="1152689"/>
                      <a:pt x="999964" y="1152689"/>
                      <a:pt x="999964" y="1152689"/>
                    </a:cubicBezTo>
                    <a:cubicBezTo>
                      <a:pt x="1000142" y="1152600"/>
                      <a:pt x="1000320" y="1152422"/>
                      <a:pt x="1000499" y="1152333"/>
                    </a:cubicBezTo>
                    <a:cubicBezTo>
                      <a:pt x="1000499" y="1152333"/>
                      <a:pt x="1000499" y="1152333"/>
                      <a:pt x="1000499" y="1152333"/>
                    </a:cubicBezTo>
                    <a:cubicBezTo>
                      <a:pt x="1000676" y="1152244"/>
                      <a:pt x="1000854" y="1152066"/>
                      <a:pt x="1001032" y="1151977"/>
                    </a:cubicBezTo>
                    <a:cubicBezTo>
                      <a:pt x="1001032" y="1151977"/>
                      <a:pt x="1001032" y="1151977"/>
                      <a:pt x="1001032" y="1151977"/>
                    </a:cubicBezTo>
                    <a:cubicBezTo>
                      <a:pt x="1001210" y="1151888"/>
                      <a:pt x="1001388" y="1151710"/>
                      <a:pt x="1001566" y="1151621"/>
                    </a:cubicBezTo>
                    <a:cubicBezTo>
                      <a:pt x="1001566" y="1151621"/>
                      <a:pt x="1001566" y="1151621"/>
                      <a:pt x="1001566" y="1151621"/>
                    </a:cubicBezTo>
                    <a:cubicBezTo>
                      <a:pt x="1001743" y="1151533"/>
                      <a:pt x="1001922" y="1151355"/>
                      <a:pt x="1002100" y="1151266"/>
                    </a:cubicBezTo>
                    <a:cubicBezTo>
                      <a:pt x="1002100" y="1151266"/>
                      <a:pt x="1002100" y="1151266"/>
                      <a:pt x="1002100" y="1151266"/>
                    </a:cubicBezTo>
                    <a:cubicBezTo>
                      <a:pt x="1002277" y="1151177"/>
                      <a:pt x="1002455" y="1150999"/>
                      <a:pt x="1002633" y="1150910"/>
                    </a:cubicBezTo>
                    <a:cubicBezTo>
                      <a:pt x="1002633" y="1150910"/>
                      <a:pt x="1002633" y="1150910"/>
                      <a:pt x="1002633" y="1150910"/>
                    </a:cubicBezTo>
                    <a:cubicBezTo>
                      <a:pt x="1002811" y="1150821"/>
                      <a:pt x="1002989" y="1150643"/>
                      <a:pt x="1003167" y="1150554"/>
                    </a:cubicBezTo>
                    <a:cubicBezTo>
                      <a:pt x="1003167" y="1150554"/>
                      <a:pt x="1003167" y="1150554"/>
                      <a:pt x="1003167" y="1150554"/>
                    </a:cubicBezTo>
                    <a:cubicBezTo>
                      <a:pt x="1003344" y="1150465"/>
                      <a:pt x="1003523" y="1150287"/>
                      <a:pt x="1003701" y="1150198"/>
                    </a:cubicBezTo>
                    <a:cubicBezTo>
                      <a:pt x="1003701" y="1150198"/>
                      <a:pt x="1003701" y="1150198"/>
                      <a:pt x="1003701" y="1150198"/>
                    </a:cubicBezTo>
                    <a:cubicBezTo>
                      <a:pt x="1003878" y="1150109"/>
                      <a:pt x="1004056" y="1149931"/>
                      <a:pt x="1004234" y="1149842"/>
                    </a:cubicBezTo>
                    <a:cubicBezTo>
                      <a:pt x="1004234" y="1149842"/>
                      <a:pt x="1004234" y="1149842"/>
                      <a:pt x="1004234" y="1149842"/>
                    </a:cubicBezTo>
                    <a:cubicBezTo>
                      <a:pt x="1004412" y="1149754"/>
                      <a:pt x="1004590" y="1149576"/>
                      <a:pt x="1004768" y="1149487"/>
                    </a:cubicBezTo>
                    <a:cubicBezTo>
                      <a:pt x="1004768" y="1149487"/>
                      <a:pt x="1004768" y="1149487"/>
                      <a:pt x="1004768" y="1149487"/>
                    </a:cubicBezTo>
                    <a:cubicBezTo>
                      <a:pt x="1004946" y="1149398"/>
                      <a:pt x="1005124" y="1149220"/>
                      <a:pt x="1005302" y="1149131"/>
                    </a:cubicBezTo>
                    <a:cubicBezTo>
                      <a:pt x="1005302" y="1149131"/>
                      <a:pt x="1005302" y="1149131"/>
                      <a:pt x="1005302" y="1149131"/>
                    </a:cubicBezTo>
                    <a:cubicBezTo>
                      <a:pt x="1005480" y="1149042"/>
                      <a:pt x="1005657" y="1148864"/>
                      <a:pt x="1005835" y="1148775"/>
                    </a:cubicBezTo>
                    <a:cubicBezTo>
                      <a:pt x="1005835" y="1148775"/>
                      <a:pt x="1005835" y="1148775"/>
                      <a:pt x="1005835" y="1148775"/>
                    </a:cubicBezTo>
                    <a:cubicBezTo>
                      <a:pt x="1006013" y="1148686"/>
                      <a:pt x="1006191" y="1148508"/>
                      <a:pt x="1006369" y="1148419"/>
                    </a:cubicBezTo>
                    <a:cubicBezTo>
                      <a:pt x="1006369" y="1148419"/>
                      <a:pt x="1006369" y="1148419"/>
                      <a:pt x="1006369" y="1148419"/>
                    </a:cubicBezTo>
                    <a:cubicBezTo>
                      <a:pt x="1006547" y="1148330"/>
                      <a:pt x="1006725" y="1148152"/>
                      <a:pt x="1006903" y="1148064"/>
                    </a:cubicBezTo>
                    <a:cubicBezTo>
                      <a:pt x="1006903" y="1148064"/>
                      <a:pt x="1006903" y="1148064"/>
                      <a:pt x="1006903" y="1148064"/>
                    </a:cubicBezTo>
                    <a:cubicBezTo>
                      <a:pt x="1007081" y="1147975"/>
                      <a:pt x="1007258" y="1147797"/>
                      <a:pt x="1007436" y="1147708"/>
                    </a:cubicBezTo>
                    <a:cubicBezTo>
                      <a:pt x="1007436" y="1147708"/>
                      <a:pt x="1007436" y="1147708"/>
                      <a:pt x="1007436" y="1147708"/>
                    </a:cubicBezTo>
                    <a:cubicBezTo>
                      <a:pt x="1007614" y="1147619"/>
                      <a:pt x="1007792" y="1147441"/>
                      <a:pt x="1007970" y="1147352"/>
                    </a:cubicBezTo>
                    <a:cubicBezTo>
                      <a:pt x="1007970" y="1147352"/>
                      <a:pt x="1007970" y="1147352"/>
                      <a:pt x="1007970" y="1147352"/>
                    </a:cubicBezTo>
                    <a:cubicBezTo>
                      <a:pt x="1008148" y="1147263"/>
                      <a:pt x="1008326" y="1147085"/>
                      <a:pt x="1008504" y="1146996"/>
                    </a:cubicBezTo>
                    <a:cubicBezTo>
                      <a:pt x="1008504" y="1146996"/>
                      <a:pt x="1008504" y="1146996"/>
                      <a:pt x="1008504" y="1146996"/>
                    </a:cubicBezTo>
                    <a:cubicBezTo>
                      <a:pt x="1008682" y="1146907"/>
                      <a:pt x="1008859" y="1146729"/>
                      <a:pt x="1009037" y="1146640"/>
                    </a:cubicBezTo>
                    <a:cubicBezTo>
                      <a:pt x="1009037" y="1146640"/>
                      <a:pt x="1009037" y="1146640"/>
                      <a:pt x="1009037" y="1146640"/>
                    </a:cubicBezTo>
                    <a:cubicBezTo>
                      <a:pt x="1009215" y="1146551"/>
                      <a:pt x="1009393" y="1146373"/>
                      <a:pt x="1009571" y="1146285"/>
                    </a:cubicBezTo>
                    <a:cubicBezTo>
                      <a:pt x="1009571" y="1146285"/>
                      <a:pt x="1009571" y="1146285"/>
                      <a:pt x="1009571" y="1146285"/>
                    </a:cubicBezTo>
                    <a:cubicBezTo>
                      <a:pt x="1009749" y="1146196"/>
                      <a:pt x="1009927" y="1146018"/>
                      <a:pt x="1010105" y="1145929"/>
                    </a:cubicBezTo>
                    <a:cubicBezTo>
                      <a:pt x="1010105" y="1145929"/>
                      <a:pt x="1010105" y="1145929"/>
                      <a:pt x="1010105" y="1145929"/>
                    </a:cubicBezTo>
                    <a:cubicBezTo>
                      <a:pt x="1010283" y="1145840"/>
                      <a:pt x="1010461" y="1145662"/>
                      <a:pt x="1010638" y="1145573"/>
                    </a:cubicBezTo>
                    <a:cubicBezTo>
                      <a:pt x="1010638" y="1145573"/>
                      <a:pt x="1010638" y="1145573"/>
                      <a:pt x="1010638" y="1145573"/>
                    </a:cubicBezTo>
                    <a:cubicBezTo>
                      <a:pt x="1010816" y="1145484"/>
                      <a:pt x="1010995" y="1145306"/>
                      <a:pt x="1011172" y="1145217"/>
                    </a:cubicBezTo>
                    <a:cubicBezTo>
                      <a:pt x="1011172" y="1145217"/>
                      <a:pt x="1011172" y="1145217"/>
                      <a:pt x="1011172" y="1145217"/>
                    </a:cubicBezTo>
                    <a:cubicBezTo>
                      <a:pt x="1011350" y="1145128"/>
                      <a:pt x="1011528" y="1144950"/>
                      <a:pt x="1011706" y="1144861"/>
                    </a:cubicBezTo>
                    <a:cubicBezTo>
                      <a:pt x="1011706" y="1144861"/>
                      <a:pt x="1011706" y="1144861"/>
                      <a:pt x="1011706" y="1144861"/>
                    </a:cubicBezTo>
                    <a:cubicBezTo>
                      <a:pt x="1011884" y="1144772"/>
                      <a:pt x="1012062" y="1144595"/>
                      <a:pt x="1012239" y="1144506"/>
                    </a:cubicBezTo>
                    <a:cubicBezTo>
                      <a:pt x="1012239" y="1144506"/>
                      <a:pt x="1012239" y="1144506"/>
                      <a:pt x="1012239" y="1144506"/>
                    </a:cubicBezTo>
                    <a:cubicBezTo>
                      <a:pt x="1012417" y="1144417"/>
                      <a:pt x="1012596" y="1144239"/>
                      <a:pt x="1012773" y="1144150"/>
                    </a:cubicBezTo>
                    <a:cubicBezTo>
                      <a:pt x="1012773" y="1144150"/>
                      <a:pt x="1012773" y="1144150"/>
                      <a:pt x="1012773" y="1144150"/>
                    </a:cubicBezTo>
                    <a:cubicBezTo>
                      <a:pt x="1012951" y="1144061"/>
                      <a:pt x="1013129" y="1143883"/>
                      <a:pt x="1013307" y="1143794"/>
                    </a:cubicBezTo>
                    <a:cubicBezTo>
                      <a:pt x="1013307" y="1143794"/>
                      <a:pt x="1013307" y="1143794"/>
                      <a:pt x="1013307" y="1143794"/>
                    </a:cubicBezTo>
                    <a:cubicBezTo>
                      <a:pt x="1013485" y="1143705"/>
                      <a:pt x="1013663" y="1143527"/>
                      <a:pt x="1013841" y="1143438"/>
                    </a:cubicBezTo>
                    <a:cubicBezTo>
                      <a:pt x="1013841" y="1143438"/>
                      <a:pt x="1013841" y="1143438"/>
                      <a:pt x="1013841" y="1143438"/>
                    </a:cubicBezTo>
                    <a:cubicBezTo>
                      <a:pt x="1014018" y="1143349"/>
                      <a:pt x="1014197" y="1143171"/>
                      <a:pt x="1014375" y="1143082"/>
                    </a:cubicBezTo>
                    <a:cubicBezTo>
                      <a:pt x="1014375" y="1143082"/>
                      <a:pt x="1014375" y="1143082"/>
                      <a:pt x="1014375" y="1143082"/>
                    </a:cubicBezTo>
                    <a:cubicBezTo>
                      <a:pt x="1014552" y="1142993"/>
                      <a:pt x="1014730" y="1142816"/>
                      <a:pt x="1014908" y="1142727"/>
                    </a:cubicBezTo>
                    <a:cubicBezTo>
                      <a:pt x="1014908" y="1142727"/>
                      <a:pt x="1014908" y="1142727"/>
                      <a:pt x="1014908" y="1142727"/>
                    </a:cubicBezTo>
                    <a:cubicBezTo>
                      <a:pt x="1015086" y="1142638"/>
                      <a:pt x="1015264" y="1142460"/>
                      <a:pt x="1015442" y="1142371"/>
                    </a:cubicBezTo>
                    <a:cubicBezTo>
                      <a:pt x="1015442" y="1142371"/>
                      <a:pt x="1015442" y="1142371"/>
                      <a:pt x="1015442" y="1142371"/>
                    </a:cubicBezTo>
                    <a:cubicBezTo>
                      <a:pt x="1015620" y="1142282"/>
                      <a:pt x="1015798" y="1142104"/>
                      <a:pt x="1015976" y="1142015"/>
                    </a:cubicBezTo>
                    <a:cubicBezTo>
                      <a:pt x="1015976" y="1142015"/>
                      <a:pt x="1015976" y="1142015"/>
                      <a:pt x="1015976" y="1142015"/>
                    </a:cubicBezTo>
                    <a:cubicBezTo>
                      <a:pt x="1016153" y="1141926"/>
                      <a:pt x="1016331" y="1141748"/>
                      <a:pt x="1016509" y="1141659"/>
                    </a:cubicBezTo>
                    <a:cubicBezTo>
                      <a:pt x="1016509" y="1141659"/>
                      <a:pt x="1016509" y="1141659"/>
                      <a:pt x="1016509" y="1141659"/>
                    </a:cubicBezTo>
                    <a:cubicBezTo>
                      <a:pt x="1016687" y="1141570"/>
                      <a:pt x="1016865" y="1141392"/>
                      <a:pt x="1017043" y="1141303"/>
                    </a:cubicBezTo>
                    <a:cubicBezTo>
                      <a:pt x="1017043" y="1141303"/>
                      <a:pt x="1017043" y="1141303"/>
                      <a:pt x="1017043" y="1141303"/>
                    </a:cubicBezTo>
                    <a:cubicBezTo>
                      <a:pt x="1017221" y="1141214"/>
                      <a:pt x="1017399" y="1141036"/>
                      <a:pt x="1017577" y="1140948"/>
                    </a:cubicBezTo>
                    <a:cubicBezTo>
                      <a:pt x="1017577" y="1140948"/>
                      <a:pt x="1017577" y="1140948"/>
                      <a:pt x="1017577" y="1140948"/>
                    </a:cubicBezTo>
                    <a:cubicBezTo>
                      <a:pt x="1017754" y="1140859"/>
                      <a:pt x="1017932" y="1140681"/>
                      <a:pt x="1018110" y="1140592"/>
                    </a:cubicBezTo>
                    <a:cubicBezTo>
                      <a:pt x="1018110" y="1140592"/>
                      <a:pt x="1018110" y="1140592"/>
                      <a:pt x="1018110" y="1140592"/>
                    </a:cubicBezTo>
                    <a:cubicBezTo>
                      <a:pt x="1018288" y="1140503"/>
                      <a:pt x="1018466" y="1140325"/>
                      <a:pt x="1018644" y="1140236"/>
                    </a:cubicBezTo>
                    <a:cubicBezTo>
                      <a:pt x="1018644" y="1140236"/>
                      <a:pt x="1018644" y="1140236"/>
                      <a:pt x="1018644" y="1140236"/>
                    </a:cubicBezTo>
                    <a:cubicBezTo>
                      <a:pt x="1018822" y="1140147"/>
                      <a:pt x="1019000" y="1139969"/>
                      <a:pt x="1019178" y="1139880"/>
                    </a:cubicBezTo>
                    <a:cubicBezTo>
                      <a:pt x="1019178" y="1139880"/>
                      <a:pt x="1019178" y="1139880"/>
                      <a:pt x="1019178" y="1139880"/>
                    </a:cubicBezTo>
                    <a:cubicBezTo>
                      <a:pt x="1019356" y="1139791"/>
                      <a:pt x="1019533" y="1139613"/>
                      <a:pt x="1019711" y="1139524"/>
                    </a:cubicBezTo>
                    <a:cubicBezTo>
                      <a:pt x="1019711" y="1139524"/>
                      <a:pt x="1019711" y="1139524"/>
                      <a:pt x="1019711" y="1139524"/>
                    </a:cubicBezTo>
                    <a:cubicBezTo>
                      <a:pt x="1019889" y="1139435"/>
                      <a:pt x="1020067" y="1139257"/>
                      <a:pt x="1020245" y="1139169"/>
                    </a:cubicBezTo>
                    <a:cubicBezTo>
                      <a:pt x="1020245" y="1139169"/>
                      <a:pt x="1020245" y="1139169"/>
                      <a:pt x="1020245" y="1139169"/>
                    </a:cubicBezTo>
                    <a:cubicBezTo>
                      <a:pt x="1020423" y="1139080"/>
                      <a:pt x="1020601" y="1138902"/>
                      <a:pt x="1020779" y="1138813"/>
                    </a:cubicBezTo>
                    <a:cubicBezTo>
                      <a:pt x="1020779" y="1138813"/>
                      <a:pt x="1020779" y="1138813"/>
                      <a:pt x="1020779" y="1138813"/>
                    </a:cubicBezTo>
                    <a:cubicBezTo>
                      <a:pt x="1020957" y="1138724"/>
                      <a:pt x="1021134" y="1138546"/>
                      <a:pt x="1021312" y="1138457"/>
                    </a:cubicBezTo>
                    <a:cubicBezTo>
                      <a:pt x="1021312" y="1138457"/>
                      <a:pt x="1021312" y="1138457"/>
                      <a:pt x="1021312" y="1138457"/>
                    </a:cubicBezTo>
                    <a:cubicBezTo>
                      <a:pt x="1021490" y="1138368"/>
                      <a:pt x="1021668" y="1138190"/>
                      <a:pt x="1021846" y="1138101"/>
                    </a:cubicBezTo>
                    <a:cubicBezTo>
                      <a:pt x="1021846" y="1138101"/>
                      <a:pt x="1021846" y="1138101"/>
                      <a:pt x="1021846" y="1138101"/>
                    </a:cubicBezTo>
                    <a:cubicBezTo>
                      <a:pt x="1022024" y="1138012"/>
                      <a:pt x="1022202" y="1137834"/>
                      <a:pt x="1022380" y="1137745"/>
                    </a:cubicBezTo>
                    <a:cubicBezTo>
                      <a:pt x="1022380" y="1137745"/>
                      <a:pt x="1022380" y="1137745"/>
                      <a:pt x="1022380" y="1137745"/>
                    </a:cubicBezTo>
                    <a:cubicBezTo>
                      <a:pt x="1022558" y="1137656"/>
                      <a:pt x="1022736" y="1137479"/>
                      <a:pt x="1022913" y="1137390"/>
                    </a:cubicBezTo>
                    <a:cubicBezTo>
                      <a:pt x="1022913" y="1137390"/>
                      <a:pt x="1022913" y="1137390"/>
                      <a:pt x="1022913" y="1137390"/>
                    </a:cubicBezTo>
                    <a:cubicBezTo>
                      <a:pt x="1023092" y="1137301"/>
                      <a:pt x="1023270" y="1137123"/>
                      <a:pt x="1023447" y="1137034"/>
                    </a:cubicBezTo>
                    <a:cubicBezTo>
                      <a:pt x="1023447" y="1137034"/>
                      <a:pt x="1023447" y="1137034"/>
                      <a:pt x="1023447" y="1137034"/>
                    </a:cubicBezTo>
                    <a:cubicBezTo>
                      <a:pt x="1023625" y="1136945"/>
                      <a:pt x="1023803" y="1136767"/>
                      <a:pt x="1023981" y="1136678"/>
                    </a:cubicBezTo>
                    <a:cubicBezTo>
                      <a:pt x="1023981" y="1136678"/>
                      <a:pt x="1023981" y="1136678"/>
                      <a:pt x="1023981" y="1136678"/>
                    </a:cubicBezTo>
                    <a:cubicBezTo>
                      <a:pt x="1235592" y="1001297"/>
                      <a:pt x="1251958" y="648968"/>
                      <a:pt x="1060539" y="3497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9" name="Google Shape;2452;p37">
                <a:extLst>
                  <a:ext uri="{FF2B5EF4-FFF2-40B4-BE49-F238E27FC236}">
                    <a16:creationId xmlns:a16="http://schemas.microsoft.com/office/drawing/2014/main" id="{FDF01DA3-25D8-DC5B-F9BD-DB5E5DBDFEA2}"/>
                  </a:ext>
                </a:extLst>
              </p:cNvPr>
              <p:cNvSpPr/>
              <p:nvPr/>
            </p:nvSpPr>
            <p:spPr>
              <a:xfrm rot="-1959469">
                <a:off x="7953100" y="551727"/>
                <a:ext cx="764612" cy="1081138"/>
              </a:xfrm>
              <a:custGeom>
                <a:avLst/>
                <a:gdLst/>
                <a:ahLst/>
                <a:cxnLst/>
                <a:rect l="l" t="t" r="r" b="b"/>
                <a:pathLst>
                  <a:path w="764075" h="1080379" extrusionOk="0">
                    <a:moveTo>
                      <a:pt x="764075" y="540190"/>
                    </a:moveTo>
                    <a:cubicBezTo>
                      <a:pt x="764075" y="838528"/>
                      <a:pt x="593031" y="1080379"/>
                      <a:pt x="382037" y="1080379"/>
                    </a:cubicBezTo>
                    <a:cubicBezTo>
                      <a:pt x="171044" y="1080379"/>
                      <a:pt x="0" y="838528"/>
                      <a:pt x="0" y="540190"/>
                    </a:cubicBezTo>
                    <a:cubicBezTo>
                      <a:pt x="0" y="241851"/>
                      <a:pt x="171044" y="0"/>
                      <a:pt x="382037" y="0"/>
                    </a:cubicBezTo>
                    <a:cubicBezTo>
                      <a:pt x="593031" y="0"/>
                      <a:pt x="764075" y="241851"/>
                      <a:pt x="764075" y="54019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20" name="Google Shape;2453;p37">
                <a:extLst>
                  <a:ext uri="{FF2B5EF4-FFF2-40B4-BE49-F238E27FC236}">
                    <a16:creationId xmlns:a16="http://schemas.microsoft.com/office/drawing/2014/main" id="{28761B32-6A96-5FD8-3DE1-0AB3458AC4E2}"/>
                  </a:ext>
                </a:extLst>
              </p:cNvPr>
              <p:cNvGrpSpPr/>
              <p:nvPr/>
            </p:nvGrpSpPr>
            <p:grpSpPr>
              <a:xfrm>
                <a:off x="7676546" y="552286"/>
                <a:ext cx="1010104" cy="1233810"/>
                <a:chOff x="7676546" y="552286"/>
                <a:chExt cx="1010104" cy="1233810"/>
              </a:xfrm>
            </p:grpSpPr>
            <p:sp>
              <p:nvSpPr>
                <p:cNvPr id="2921" name="Google Shape;2454;p37">
                  <a:extLst>
                    <a:ext uri="{FF2B5EF4-FFF2-40B4-BE49-F238E27FC236}">
                      <a16:creationId xmlns:a16="http://schemas.microsoft.com/office/drawing/2014/main" id="{F640B071-99A4-8875-D515-EEEE51ED10E5}"/>
                    </a:ext>
                  </a:extLst>
                </p:cNvPr>
                <p:cNvSpPr/>
                <p:nvPr/>
              </p:nvSpPr>
              <p:spPr>
                <a:xfrm>
                  <a:off x="7991778" y="552286"/>
                  <a:ext cx="533" cy="355"/>
                </a:xfrm>
                <a:custGeom>
                  <a:avLst/>
                  <a:gdLst/>
                  <a:ahLst/>
                  <a:cxnLst/>
                  <a:rect l="l" t="t" r="r" b="b"/>
                  <a:pathLst>
                    <a:path w="533" h="355" extrusionOk="0">
                      <a:moveTo>
                        <a:pt x="0" y="356"/>
                      </a:moveTo>
                      <a:cubicBezTo>
                        <a:pt x="0" y="356"/>
                        <a:pt x="356" y="89"/>
                        <a:pt x="534" y="0"/>
                      </a:cubicBezTo>
                      <a:cubicBezTo>
                        <a:pt x="356" y="89"/>
                        <a:pt x="178" y="267"/>
                        <a:pt x="0" y="356"/>
                      </a:cubicBezTo>
                      <a:cubicBezTo>
                        <a:pt x="0" y="356"/>
                        <a:pt x="0" y="356"/>
                        <a:pt x="0" y="356"/>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2" name="Google Shape;2455;p37">
                  <a:extLst>
                    <a:ext uri="{FF2B5EF4-FFF2-40B4-BE49-F238E27FC236}">
                      <a16:creationId xmlns:a16="http://schemas.microsoft.com/office/drawing/2014/main" id="{92BE51A4-CD12-9B26-3A70-13AD6EFA92E2}"/>
                    </a:ext>
                  </a:extLst>
                </p:cNvPr>
                <p:cNvSpPr/>
                <p:nvPr/>
              </p:nvSpPr>
              <p:spPr>
                <a:xfrm>
                  <a:off x="7676546" y="552642"/>
                  <a:ext cx="1010104" cy="1233454"/>
                </a:xfrm>
                <a:custGeom>
                  <a:avLst/>
                  <a:gdLst/>
                  <a:ahLst/>
                  <a:cxnLst/>
                  <a:rect l="l" t="t" r="r" b="b"/>
                  <a:pathLst>
                    <a:path w="1010104" h="1233454" extrusionOk="0">
                      <a:moveTo>
                        <a:pt x="236689" y="802413"/>
                      </a:moveTo>
                      <a:cubicBezTo>
                        <a:pt x="47850" y="507190"/>
                        <a:pt x="95260" y="141341"/>
                        <a:pt x="315232" y="0"/>
                      </a:cubicBezTo>
                      <a:cubicBezTo>
                        <a:pt x="315232" y="0"/>
                        <a:pt x="315232" y="0"/>
                        <a:pt x="315232" y="0"/>
                      </a:cubicBezTo>
                      <a:cubicBezTo>
                        <a:pt x="315054" y="89"/>
                        <a:pt x="314876" y="267"/>
                        <a:pt x="314698" y="356"/>
                      </a:cubicBezTo>
                      <a:cubicBezTo>
                        <a:pt x="314698" y="356"/>
                        <a:pt x="314698" y="356"/>
                        <a:pt x="314698" y="356"/>
                      </a:cubicBezTo>
                      <a:cubicBezTo>
                        <a:pt x="314520" y="445"/>
                        <a:pt x="314343" y="623"/>
                        <a:pt x="314165" y="712"/>
                      </a:cubicBezTo>
                      <a:cubicBezTo>
                        <a:pt x="314165" y="712"/>
                        <a:pt x="314165" y="712"/>
                        <a:pt x="314165" y="712"/>
                      </a:cubicBezTo>
                      <a:cubicBezTo>
                        <a:pt x="313986" y="801"/>
                        <a:pt x="313808" y="978"/>
                        <a:pt x="313631" y="1067"/>
                      </a:cubicBezTo>
                      <a:cubicBezTo>
                        <a:pt x="313631" y="1067"/>
                        <a:pt x="313631" y="1067"/>
                        <a:pt x="313631" y="1067"/>
                      </a:cubicBezTo>
                      <a:cubicBezTo>
                        <a:pt x="313453" y="1156"/>
                        <a:pt x="313275" y="1334"/>
                        <a:pt x="313097" y="1423"/>
                      </a:cubicBezTo>
                      <a:cubicBezTo>
                        <a:pt x="313097" y="1423"/>
                        <a:pt x="313097" y="1423"/>
                        <a:pt x="313097" y="1423"/>
                      </a:cubicBezTo>
                      <a:cubicBezTo>
                        <a:pt x="312919" y="1512"/>
                        <a:pt x="312741" y="1690"/>
                        <a:pt x="312563" y="1779"/>
                      </a:cubicBezTo>
                      <a:cubicBezTo>
                        <a:pt x="312563" y="1779"/>
                        <a:pt x="312563" y="1779"/>
                        <a:pt x="312563" y="1779"/>
                      </a:cubicBezTo>
                      <a:cubicBezTo>
                        <a:pt x="312385" y="1868"/>
                        <a:pt x="312207" y="2046"/>
                        <a:pt x="312030" y="2135"/>
                      </a:cubicBezTo>
                      <a:cubicBezTo>
                        <a:pt x="312030" y="2135"/>
                        <a:pt x="312030" y="2135"/>
                        <a:pt x="312030" y="2135"/>
                      </a:cubicBezTo>
                      <a:cubicBezTo>
                        <a:pt x="311852" y="2224"/>
                        <a:pt x="311674" y="2402"/>
                        <a:pt x="311496" y="2491"/>
                      </a:cubicBezTo>
                      <a:cubicBezTo>
                        <a:pt x="311496" y="2491"/>
                        <a:pt x="311496" y="2491"/>
                        <a:pt x="311496" y="2491"/>
                      </a:cubicBezTo>
                      <a:cubicBezTo>
                        <a:pt x="311318" y="2580"/>
                        <a:pt x="311140" y="2757"/>
                        <a:pt x="310962" y="2846"/>
                      </a:cubicBezTo>
                      <a:cubicBezTo>
                        <a:pt x="310962" y="2846"/>
                        <a:pt x="310962" y="2846"/>
                        <a:pt x="310962" y="2846"/>
                      </a:cubicBezTo>
                      <a:cubicBezTo>
                        <a:pt x="310784" y="2935"/>
                        <a:pt x="310606" y="3113"/>
                        <a:pt x="310429" y="3202"/>
                      </a:cubicBezTo>
                      <a:cubicBezTo>
                        <a:pt x="310429" y="3202"/>
                        <a:pt x="310429" y="3202"/>
                        <a:pt x="310429" y="3202"/>
                      </a:cubicBezTo>
                      <a:cubicBezTo>
                        <a:pt x="310251" y="3291"/>
                        <a:pt x="310073" y="3469"/>
                        <a:pt x="309895" y="3558"/>
                      </a:cubicBezTo>
                      <a:cubicBezTo>
                        <a:pt x="309895" y="3558"/>
                        <a:pt x="309895" y="3558"/>
                        <a:pt x="309895" y="3558"/>
                      </a:cubicBezTo>
                      <a:cubicBezTo>
                        <a:pt x="309717" y="3647"/>
                        <a:pt x="309539" y="3825"/>
                        <a:pt x="309361" y="3914"/>
                      </a:cubicBezTo>
                      <a:cubicBezTo>
                        <a:pt x="309361" y="3914"/>
                        <a:pt x="309361" y="3914"/>
                        <a:pt x="309361" y="3914"/>
                      </a:cubicBezTo>
                      <a:cubicBezTo>
                        <a:pt x="309183" y="4003"/>
                        <a:pt x="309005" y="4181"/>
                        <a:pt x="308827" y="4270"/>
                      </a:cubicBezTo>
                      <a:cubicBezTo>
                        <a:pt x="308827" y="4270"/>
                        <a:pt x="308827" y="4270"/>
                        <a:pt x="308827" y="4270"/>
                      </a:cubicBezTo>
                      <a:cubicBezTo>
                        <a:pt x="308650" y="4359"/>
                        <a:pt x="308472" y="4536"/>
                        <a:pt x="308294" y="4625"/>
                      </a:cubicBezTo>
                      <a:cubicBezTo>
                        <a:pt x="308294" y="4625"/>
                        <a:pt x="308294" y="4625"/>
                        <a:pt x="308294" y="4625"/>
                      </a:cubicBezTo>
                      <a:cubicBezTo>
                        <a:pt x="308116" y="4714"/>
                        <a:pt x="307938" y="4892"/>
                        <a:pt x="307760" y="4981"/>
                      </a:cubicBezTo>
                      <a:cubicBezTo>
                        <a:pt x="307760" y="4981"/>
                        <a:pt x="307760" y="4981"/>
                        <a:pt x="307760" y="4981"/>
                      </a:cubicBezTo>
                      <a:cubicBezTo>
                        <a:pt x="307582" y="5070"/>
                        <a:pt x="307404" y="5248"/>
                        <a:pt x="307226" y="5337"/>
                      </a:cubicBezTo>
                      <a:cubicBezTo>
                        <a:pt x="307226" y="5337"/>
                        <a:pt x="307226" y="5337"/>
                        <a:pt x="307226" y="5337"/>
                      </a:cubicBezTo>
                      <a:cubicBezTo>
                        <a:pt x="307049" y="5426"/>
                        <a:pt x="306871" y="5604"/>
                        <a:pt x="306693" y="5693"/>
                      </a:cubicBezTo>
                      <a:cubicBezTo>
                        <a:pt x="306693" y="5693"/>
                        <a:pt x="306693" y="5693"/>
                        <a:pt x="306693" y="5693"/>
                      </a:cubicBezTo>
                      <a:cubicBezTo>
                        <a:pt x="306515" y="5782"/>
                        <a:pt x="306337" y="5960"/>
                        <a:pt x="306159" y="6049"/>
                      </a:cubicBezTo>
                      <a:cubicBezTo>
                        <a:pt x="306159" y="6049"/>
                        <a:pt x="306159" y="6049"/>
                        <a:pt x="306159" y="6049"/>
                      </a:cubicBezTo>
                      <a:cubicBezTo>
                        <a:pt x="305981" y="6137"/>
                        <a:pt x="305803" y="6315"/>
                        <a:pt x="305625" y="6404"/>
                      </a:cubicBezTo>
                      <a:cubicBezTo>
                        <a:pt x="305625" y="6404"/>
                        <a:pt x="305625" y="6404"/>
                        <a:pt x="305625" y="6404"/>
                      </a:cubicBezTo>
                      <a:cubicBezTo>
                        <a:pt x="305448" y="6493"/>
                        <a:pt x="305270" y="6671"/>
                        <a:pt x="305092" y="6760"/>
                      </a:cubicBezTo>
                      <a:cubicBezTo>
                        <a:pt x="305092" y="6760"/>
                        <a:pt x="305092" y="6760"/>
                        <a:pt x="305092" y="6760"/>
                      </a:cubicBezTo>
                      <a:cubicBezTo>
                        <a:pt x="304913" y="6849"/>
                        <a:pt x="304736" y="7027"/>
                        <a:pt x="304558" y="7116"/>
                      </a:cubicBezTo>
                      <a:cubicBezTo>
                        <a:pt x="304558" y="7116"/>
                        <a:pt x="304558" y="7116"/>
                        <a:pt x="304558" y="7116"/>
                      </a:cubicBezTo>
                      <a:cubicBezTo>
                        <a:pt x="304380" y="7205"/>
                        <a:pt x="304202" y="7383"/>
                        <a:pt x="304024" y="7472"/>
                      </a:cubicBezTo>
                      <a:cubicBezTo>
                        <a:pt x="304024" y="7472"/>
                        <a:pt x="304024" y="7472"/>
                        <a:pt x="304024" y="7472"/>
                      </a:cubicBezTo>
                      <a:cubicBezTo>
                        <a:pt x="303846" y="7561"/>
                        <a:pt x="303669" y="7739"/>
                        <a:pt x="303490" y="7828"/>
                      </a:cubicBezTo>
                      <a:cubicBezTo>
                        <a:pt x="303490" y="7828"/>
                        <a:pt x="303490" y="7828"/>
                        <a:pt x="303490" y="7828"/>
                      </a:cubicBezTo>
                      <a:cubicBezTo>
                        <a:pt x="303312" y="7916"/>
                        <a:pt x="303135" y="8094"/>
                        <a:pt x="302957" y="8183"/>
                      </a:cubicBezTo>
                      <a:cubicBezTo>
                        <a:pt x="302957" y="8183"/>
                        <a:pt x="302957" y="8183"/>
                        <a:pt x="302957" y="8183"/>
                      </a:cubicBezTo>
                      <a:cubicBezTo>
                        <a:pt x="302779" y="8272"/>
                        <a:pt x="302601" y="8450"/>
                        <a:pt x="302423" y="8539"/>
                      </a:cubicBezTo>
                      <a:cubicBezTo>
                        <a:pt x="302423" y="8539"/>
                        <a:pt x="302423" y="8539"/>
                        <a:pt x="302423" y="8539"/>
                      </a:cubicBezTo>
                      <a:cubicBezTo>
                        <a:pt x="302245" y="8628"/>
                        <a:pt x="302068" y="8806"/>
                        <a:pt x="301889" y="8895"/>
                      </a:cubicBezTo>
                      <a:cubicBezTo>
                        <a:pt x="301889" y="8895"/>
                        <a:pt x="301889" y="8895"/>
                        <a:pt x="301889" y="8895"/>
                      </a:cubicBezTo>
                      <a:cubicBezTo>
                        <a:pt x="301711" y="8984"/>
                        <a:pt x="301534" y="9162"/>
                        <a:pt x="301356" y="9251"/>
                      </a:cubicBezTo>
                      <a:cubicBezTo>
                        <a:pt x="301356" y="9251"/>
                        <a:pt x="301356" y="9251"/>
                        <a:pt x="301356" y="9251"/>
                      </a:cubicBezTo>
                      <a:cubicBezTo>
                        <a:pt x="301178" y="9340"/>
                        <a:pt x="301000" y="9518"/>
                        <a:pt x="300822" y="9607"/>
                      </a:cubicBezTo>
                      <a:cubicBezTo>
                        <a:pt x="300822" y="9607"/>
                        <a:pt x="300822" y="9607"/>
                        <a:pt x="300822" y="9607"/>
                      </a:cubicBezTo>
                      <a:cubicBezTo>
                        <a:pt x="300644" y="9695"/>
                        <a:pt x="300466" y="9873"/>
                        <a:pt x="300288" y="9962"/>
                      </a:cubicBezTo>
                      <a:cubicBezTo>
                        <a:pt x="300288" y="9962"/>
                        <a:pt x="300288" y="9962"/>
                        <a:pt x="300288" y="9962"/>
                      </a:cubicBezTo>
                      <a:cubicBezTo>
                        <a:pt x="300110" y="10051"/>
                        <a:pt x="299932" y="10229"/>
                        <a:pt x="299755" y="10318"/>
                      </a:cubicBezTo>
                      <a:cubicBezTo>
                        <a:pt x="299755" y="10318"/>
                        <a:pt x="299755" y="10318"/>
                        <a:pt x="299755" y="10318"/>
                      </a:cubicBezTo>
                      <a:cubicBezTo>
                        <a:pt x="299577" y="10407"/>
                        <a:pt x="299399" y="10585"/>
                        <a:pt x="299221" y="10674"/>
                      </a:cubicBezTo>
                      <a:cubicBezTo>
                        <a:pt x="299221" y="10674"/>
                        <a:pt x="299221" y="10674"/>
                        <a:pt x="299221" y="10674"/>
                      </a:cubicBezTo>
                      <a:cubicBezTo>
                        <a:pt x="299043" y="10763"/>
                        <a:pt x="298865" y="10941"/>
                        <a:pt x="298687" y="11030"/>
                      </a:cubicBezTo>
                      <a:cubicBezTo>
                        <a:pt x="298687" y="11030"/>
                        <a:pt x="298687" y="11030"/>
                        <a:pt x="298687" y="11030"/>
                      </a:cubicBezTo>
                      <a:cubicBezTo>
                        <a:pt x="298509" y="11119"/>
                        <a:pt x="298331" y="11297"/>
                        <a:pt x="298154" y="11386"/>
                      </a:cubicBezTo>
                      <a:cubicBezTo>
                        <a:pt x="298154" y="11386"/>
                        <a:pt x="298154" y="11386"/>
                        <a:pt x="298154" y="11386"/>
                      </a:cubicBezTo>
                      <a:cubicBezTo>
                        <a:pt x="297976" y="11474"/>
                        <a:pt x="297798" y="11652"/>
                        <a:pt x="297620" y="11741"/>
                      </a:cubicBezTo>
                      <a:cubicBezTo>
                        <a:pt x="297620" y="11741"/>
                        <a:pt x="297620" y="11741"/>
                        <a:pt x="297620" y="11741"/>
                      </a:cubicBezTo>
                      <a:cubicBezTo>
                        <a:pt x="297442" y="11830"/>
                        <a:pt x="297264" y="12008"/>
                        <a:pt x="297086" y="12097"/>
                      </a:cubicBezTo>
                      <a:cubicBezTo>
                        <a:pt x="297086" y="12097"/>
                        <a:pt x="297086" y="12097"/>
                        <a:pt x="297086" y="12097"/>
                      </a:cubicBezTo>
                      <a:cubicBezTo>
                        <a:pt x="296908" y="12186"/>
                        <a:pt x="296730" y="12364"/>
                        <a:pt x="296553" y="12453"/>
                      </a:cubicBezTo>
                      <a:cubicBezTo>
                        <a:pt x="296553" y="12453"/>
                        <a:pt x="296553" y="12453"/>
                        <a:pt x="296553" y="12453"/>
                      </a:cubicBezTo>
                      <a:cubicBezTo>
                        <a:pt x="296375" y="12542"/>
                        <a:pt x="296197" y="12720"/>
                        <a:pt x="296018" y="12809"/>
                      </a:cubicBezTo>
                      <a:cubicBezTo>
                        <a:pt x="296018" y="12809"/>
                        <a:pt x="296018" y="12809"/>
                        <a:pt x="296018" y="12809"/>
                      </a:cubicBezTo>
                      <a:cubicBezTo>
                        <a:pt x="295841" y="12898"/>
                        <a:pt x="295663" y="13076"/>
                        <a:pt x="295485" y="13165"/>
                      </a:cubicBezTo>
                      <a:cubicBezTo>
                        <a:pt x="295485" y="13165"/>
                        <a:pt x="295485" y="13165"/>
                        <a:pt x="295485" y="13165"/>
                      </a:cubicBezTo>
                      <a:cubicBezTo>
                        <a:pt x="295307" y="13253"/>
                        <a:pt x="295129" y="13431"/>
                        <a:pt x="294951" y="13520"/>
                      </a:cubicBezTo>
                      <a:cubicBezTo>
                        <a:pt x="294951" y="13520"/>
                        <a:pt x="294951" y="13520"/>
                        <a:pt x="294951" y="13520"/>
                      </a:cubicBezTo>
                      <a:cubicBezTo>
                        <a:pt x="294774" y="13609"/>
                        <a:pt x="294596" y="13787"/>
                        <a:pt x="294417" y="13876"/>
                      </a:cubicBezTo>
                      <a:cubicBezTo>
                        <a:pt x="294417" y="13876"/>
                        <a:pt x="294417" y="13876"/>
                        <a:pt x="294417" y="13876"/>
                      </a:cubicBezTo>
                      <a:cubicBezTo>
                        <a:pt x="294240" y="13965"/>
                        <a:pt x="294062" y="14143"/>
                        <a:pt x="293884" y="14232"/>
                      </a:cubicBezTo>
                      <a:cubicBezTo>
                        <a:pt x="293884" y="14232"/>
                        <a:pt x="293884" y="14232"/>
                        <a:pt x="293884" y="14232"/>
                      </a:cubicBezTo>
                      <a:cubicBezTo>
                        <a:pt x="293706" y="14321"/>
                        <a:pt x="293528" y="14499"/>
                        <a:pt x="293350" y="14588"/>
                      </a:cubicBezTo>
                      <a:cubicBezTo>
                        <a:pt x="293350" y="14588"/>
                        <a:pt x="293350" y="14588"/>
                        <a:pt x="293350" y="14588"/>
                      </a:cubicBezTo>
                      <a:cubicBezTo>
                        <a:pt x="293173" y="14677"/>
                        <a:pt x="292995" y="14855"/>
                        <a:pt x="292816" y="14944"/>
                      </a:cubicBezTo>
                      <a:cubicBezTo>
                        <a:pt x="292816" y="14944"/>
                        <a:pt x="292816" y="14944"/>
                        <a:pt x="292816" y="14944"/>
                      </a:cubicBezTo>
                      <a:cubicBezTo>
                        <a:pt x="292639" y="15032"/>
                        <a:pt x="292461" y="15210"/>
                        <a:pt x="292283" y="15299"/>
                      </a:cubicBezTo>
                      <a:cubicBezTo>
                        <a:pt x="292283" y="15299"/>
                        <a:pt x="292283" y="15299"/>
                        <a:pt x="292283" y="15299"/>
                      </a:cubicBezTo>
                      <a:cubicBezTo>
                        <a:pt x="292105" y="15388"/>
                        <a:pt x="291927" y="15566"/>
                        <a:pt x="291749" y="15655"/>
                      </a:cubicBezTo>
                      <a:cubicBezTo>
                        <a:pt x="291749" y="15655"/>
                        <a:pt x="291749" y="15655"/>
                        <a:pt x="291749" y="15655"/>
                      </a:cubicBezTo>
                      <a:cubicBezTo>
                        <a:pt x="291571" y="15744"/>
                        <a:pt x="291393" y="15922"/>
                        <a:pt x="291215" y="16011"/>
                      </a:cubicBezTo>
                      <a:cubicBezTo>
                        <a:pt x="291215" y="16011"/>
                        <a:pt x="291215" y="16011"/>
                        <a:pt x="291215" y="16011"/>
                      </a:cubicBezTo>
                      <a:cubicBezTo>
                        <a:pt x="291037" y="16100"/>
                        <a:pt x="290860" y="16278"/>
                        <a:pt x="290682" y="16367"/>
                      </a:cubicBezTo>
                      <a:cubicBezTo>
                        <a:pt x="290682" y="16367"/>
                        <a:pt x="290682" y="16367"/>
                        <a:pt x="290682" y="16367"/>
                      </a:cubicBezTo>
                      <a:cubicBezTo>
                        <a:pt x="290504" y="16456"/>
                        <a:pt x="290326" y="16634"/>
                        <a:pt x="290148" y="16723"/>
                      </a:cubicBezTo>
                      <a:cubicBezTo>
                        <a:pt x="290148" y="16723"/>
                        <a:pt x="290148" y="16723"/>
                        <a:pt x="290148" y="16723"/>
                      </a:cubicBezTo>
                      <a:cubicBezTo>
                        <a:pt x="289970" y="16811"/>
                        <a:pt x="289792" y="16989"/>
                        <a:pt x="289614" y="17078"/>
                      </a:cubicBezTo>
                      <a:cubicBezTo>
                        <a:pt x="289614" y="17078"/>
                        <a:pt x="289614" y="17078"/>
                        <a:pt x="289614" y="17078"/>
                      </a:cubicBezTo>
                      <a:cubicBezTo>
                        <a:pt x="289436" y="17167"/>
                        <a:pt x="289259" y="17345"/>
                        <a:pt x="289081" y="17434"/>
                      </a:cubicBezTo>
                      <a:cubicBezTo>
                        <a:pt x="289081" y="17434"/>
                        <a:pt x="289081" y="17434"/>
                        <a:pt x="289081" y="17434"/>
                      </a:cubicBezTo>
                      <a:cubicBezTo>
                        <a:pt x="288903" y="17523"/>
                        <a:pt x="288725" y="17701"/>
                        <a:pt x="288547" y="17790"/>
                      </a:cubicBezTo>
                      <a:cubicBezTo>
                        <a:pt x="288547" y="17790"/>
                        <a:pt x="288547" y="17790"/>
                        <a:pt x="288547" y="17790"/>
                      </a:cubicBezTo>
                      <a:cubicBezTo>
                        <a:pt x="288369" y="17879"/>
                        <a:pt x="288191" y="18057"/>
                        <a:pt x="288013" y="18146"/>
                      </a:cubicBezTo>
                      <a:cubicBezTo>
                        <a:pt x="288013" y="18146"/>
                        <a:pt x="288013" y="18146"/>
                        <a:pt x="288013" y="18146"/>
                      </a:cubicBezTo>
                      <a:cubicBezTo>
                        <a:pt x="287835" y="18235"/>
                        <a:pt x="287658" y="18412"/>
                        <a:pt x="287480" y="18501"/>
                      </a:cubicBezTo>
                      <a:cubicBezTo>
                        <a:pt x="287480" y="18501"/>
                        <a:pt x="287480" y="18501"/>
                        <a:pt x="287480" y="18501"/>
                      </a:cubicBezTo>
                      <a:cubicBezTo>
                        <a:pt x="287302" y="18590"/>
                        <a:pt x="287124" y="18768"/>
                        <a:pt x="286946" y="18857"/>
                      </a:cubicBezTo>
                      <a:cubicBezTo>
                        <a:pt x="286946" y="18857"/>
                        <a:pt x="286946" y="18857"/>
                        <a:pt x="286946" y="18857"/>
                      </a:cubicBezTo>
                      <a:cubicBezTo>
                        <a:pt x="286768" y="18946"/>
                        <a:pt x="286590" y="19124"/>
                        <a:pt x="286412" y="19213"/>
                      </a:cubicBezTo>
                      <a:cubicBezTo>
                        <a:pt x="286412" y="19213"/>
                        <a:pt x="286412" y="19213"/>
                        <a:pt x="286412" y="19213"/>
                      </a:cubicBezTo>
                      <a:cubicBezTo>
                        <a:pt x="286234" y="19302"/>
                        <a:pt x="286056" y="19480"/>
                        <a:pt x="285879" y="19569"/>
                      </a:cubicBezTo>
                      <a:cubicBezTo>
                        <a:pt x="285879" y="19569"/>
                        <a:pt x="285879" y="19569"/>
                        <a:pt x="285879" y="19569"/>
                      </a:cubicBezTo>
                      <a:cubicBezTo>
                        <a:pt x="285701" y="19658"/>
                        <a:pt x="285523" y="19836"/>
                        <a:pt x="285345" y="19925"/>
                      </a:cubicBezTo>
                      <a:cubicBezTo>
                        <a:pt x="285345" y="19925"/>
                        <a:pt x="285345" y="19925"/>
                        <a:pt x="285345" y="19925"/>
                      </a:cubicBezTo>
                      <a:cubicBezTo>
                        <a:pt x="285167" y="20014"/>
                        <a:pt x="284989" y="20192"/>
                        <a:pt x="284811" y="20280"/>
                      </a:cubicBezTo>
                      <a:cubicBezTo>
                        <a:pt x="284811" y="20280"/>
                        <a:pt x="284811" y="20280"/>
                        <a:pt x="284811" y="20280"/>
                      </a:cubicBezTo>
                      <a:cubicBezTo>
                        <a:pt x="284633" y="20369"/>
                        <a:pt x="284455" y="20547"/>
                        <a:pt x="284278" y="20636"/>
                      </a:cubicBezTo>
                      <a:cubicBezTo>
                        <a:pt x="284278" y="20636"/>
                        <a:pt x="284278" y="20636"/>
                        <a:pt x="284278" y="20636"/>
                      </a:cubicBezTo>
                      <a:cubicBezTo>
                        <a:pt x="284100" y="20725"/>
                        <a:pt x="283921" y="20903"/>
                        <a:pt x="283744" y="20992"/>
                      </a:cubicBezTo>
                      <a:cubicBezTo>
                        <a:pt x="283744" y="20992"/>
                        <a:pt x="283744" y="20992"/>
                        <a:pt x="283744" y="20992"/>
                      </a:cubicBezTo>
                      <a:cubicBezTo>
                        <a:pt x="283566" y="21081"/>
                        <a:pt x="283388" y="21259"/>
                        <a:pt x="283210" y="21348"/>
                      </a:cubicBezTo>
                      <a:cubicBezTo>
                        <a:pt x="283210" y="21348"/>
                        <a:pt x="283210" y="21348"/>
                        <a:pt x="283210" y="21348"/>
                      </a:cubicBezTo>
                      <a:cubicBezTo>
                        <a:pt x="283032" y="21437"/>
                        <a:pt x="282854" y="21615"/>
                        <a:pt x="282676" y="21704"/>
                      </a:cubicBezTo>
                      <a:cubicBezTo>
                        <a:pt x="282676" y="21704"/>
                        <a:pt x="282676" y="21704"/>
                        <a:pt x="282676" y="21704"/>
                      </a:cubicBezTo>
                      <a:cubicBezTo>
                        <a:pt x="282499" y="21793"/>
                        <a:pt x="282320" y="21970"/>
                        <a:pt x="282142" y="22059"/>
                      </a:cubicBezTo>
                      <a:cubicBezTo>
                        <a:pt x="282142" y="22059"/>
                        <a:pt x="282142" y="22059"/>
                        <a:pt x="282142" y="22059"/>
                      </a:cubicBezTo>
                      <a:cubicBezTo>
                        <a:pt x="281965" y="22148"/>
                        <a:pt x="281787" y="22326"/>
                        <a:pt x="281609" y="22415"/>
                      </a:cubicBezTo>
                      <a:cubicBezTo>
                        <a:pt x="281609" y="22415"/>
                        <a:pt x="281609" y="22415"/>
                        <a:pt x="281609" y="22415"/>
                      </a:cubicBezTo>
                      <a:cubicBezTo>
                        <a:pt x="281431" y="22504"/>
                        <a:pt x="281253" y="22682"/>
                        <a:pt x="281075" y="22771"/>
                      </a:cubicBezTo>
                      <a:cubicBezTo>
                        <a:pt x="281075" y="22771"/>
                        <a:pt x="281075" y="22771"/>
                        <a:pt x="281075" y="22771"/>
                      </a:cubicBezTo>
                      <a:cubicBezTo>
                        <a:pt x="280898" y="22860"/>
                        <a:pt x="280719" y="23038"/>
                        <a:pt x="280541" y="23127"/>
                      </a:cubicBezTo>
                      <a:cubicBezTo>
                        <a:pt x="280541" y="23127"/>
                        <a:pt x="280541" y="23127"/>
                        <a:pt x="280541" y="23127"/>
                      </a:cubicBezTo>
                      <a:cubicBezTo>
                        <a:pt x="280364" y="23216"/>
                        <a:pt x="280186" y="23394"/>
                        <a:pt x="280008" y="23483"/>
                      </a:cubicBezTo>
                      <a:cubicBezTo>
                        <a:pt x="280008" y="23483"/>
                        <a:pt x="280008" y="23483"/>
                        <a:pt x="280008" y="23483"/>
                      </a:cubicBezTo>
                      <a:cubicBezTo>
                        <a:pt x="279830" y="23572"/>
                        <a:pt x="279652" y="23750"/>
                        <a:pt x="279474" y="23838"/>
                      </a:cubicBezTo>
                      <a:cubicBezTo>
                        <a:pt x="279474" y="23838"/>
                        <a:pt x="279474" y="23838"/>
                        <a:pt x="279474" y="23838"/>
                      </a:cubicBezTo>
                      <a:cubicBezTo>
                        <a:pt x="279296" y="23927"/>
                        <a:pt x="279118" y="24105"/>
                        <a:pt x="278940" y="24194"/>
                      </a:cubicBezTo>
                      <a:cubicBezTo>
                        <a:pt x="278940" y="24194"/>
                        <a:pt x="278940" y="24194"/>
                        <a:pt x="278940" y="24194"/>
                      </a:cubicBezTo>
                      <a:cubicBezTo>
                        <a:pt x="278763" y="24283"/>
                        <a:pt x="278585" y="24461"/>
                        <a:pt x="278407" y="24550"/>
                      </a:cubicBezTo>
                      <a:cubicBezTo>
                        <a:pt x="278407" y="24550"/>
                        <a:pt x="278407" y="24550"/>
                        <a:pt x="278407" y="24550"/>
                      </a:cubicBezTo>
                      <a:cubicBezTo>
                        <a:pt x="278229" y="24639"/>
                        <a:pt x="278051" y="24817"/>
                        <a:pt x="277873" y="24906"/>
                      </a:cubicBezTo>
                      <a:cubicBezTo>
                        <a:pt x="277873" y="24906"/>
                        <a:pt x="277873" y="24906"/>
                        <a:pt x="277873" y="24906"/>
                      </a:cubicBezTo>
                      <a:cubicBezTo>
                        <a:pt x="277695" y="24995"/>
                        <a:pt x="277517" y="25173"/>
                        <a:pt x="277339" y="25262"/>
                      </a:cubicBezTo>
                      <a:cubicBezTo>
                        <a:pt x="277339" y="25262"/>
                        <a:pt x="277339" y="25262"/>
                        <a:pt x="277339" y="25262"/>
                      </a:cubicBezTo>
                      <a:cubicBezTo>
                        <a:pt x="277161" y="25351"/>
                        <a:pt x="276984" y="25528"/>
                        <a:pt x="276806" y="25617"/>
                      </a:cubicBezTo>
                      <a:cubicBezTo>
                        <a:pt x="276806" y="25617"/>
                        <a:pt x="276806" y="25617"/>
                        <a:pt x="276806" y="25617"/>
                      </a:cubicBezTo>
                      <a:cubicBezTo>
                        <a:pt x="276628" y="25706"/>
                        <a:pt x="276450" y="25884"/>
                        <a:pt x="276272" y="25973"/>
                      </a:cubicBezTo>
                      <a:cubicBezTo>
                        <a:pt x="276272" y="25973"/>
                        <a:pt x="276272" y="25973"/>
                        <a:pt x="276272" y="25973"/>
                      </a:cubicBezTo>
                      <a:cubicBezTo>
                        <a:pt x="276094" y="26062"/>
                        <a:pt x="275916" y="26240"/>
                        <a:pt x="275738" y="26329"/>
                      </a:cubicBezTo>
                      <a:cubicBezTo>
                        <a:pt x="275738" y="26329"/>
                        <a:pt x="275738" y="26329"/>
                        <a:pt x="275738" y="26329"/>
                      </a:cubicBezTo>
                      <a:cubicBezTo>
                        <a:pt x="275560" y="26418"/>
                        <a:pt x="275383" y="26596"/>
                        <a:pt x="275205" y="26685"/>
                      </a:cubicBezTo>
                      <a:cubicBezTo>
                        <a:pt x="275205" y="26685"/>
                        <a:pt x="275205" y="26685"/>
                        <a:pt x="275205" y="26685"/>
                      </a:cubicBezTo>
                      <a:cubicBezTo>
                        <a:pt x="275027" y="26774"/>
                        <a:pt x="274849" y="26952"/>
                        <a:pt x="274671" y="27041"/>
                      </a:cubicBezTo>
                      <a:cubicBezTo>
                        <a:pt x="274671" y="27041"/>
                        <a:pt x="274671" y="27041"/>
                        <a:pt x="274671" y="27041"/>
                      </a:cubicBezTo>
                      <a:cubicBezTo>
                        <a:pt x="274493" y="27130"/>
                        <a:pt x="274315" y="27307"/>
                        <a:pt x="274137" y="27396"/>
                      </a:cubicBezTo>
                      <a:cubicBezTo>
                        <a:pt x="274137" y="27396"/>
                        <a:pt x="274137" y="27396"/>
                        <a:pt x="274137" y="27396"/>
                      </a:cubicBezTo>
                      <a:cubicBezTo>
                        <a:pt x="273959" y="27485"/>
                        <a:pt x="273781" y="27663"/>
                        <a:pt x="273604" y="27752"/>
                      </a:cubicBezTo>
                      <a:cubicBezTo>
                        <a:pt x="273604" y="27752"/>
                        <a:pt x="273604" y="27752"/>
                        <a:pt x="273604" y="27752"/>
                      </a:cubicBezTo>
                      <a:cubicBezTo>
                        <a:pt x="273426" y="27841"/>
                        <a:pt x="273247" y="28019"/>
                        <a:pt x="273070" y="28108"/>
                      </a:cubicBezTo>
                      <a:cubicBezTo>
                        <a:pt x="273070" y="28108"/>
                        <a:pt x="273070" y="28108"/>
                        <a:pt x="273070" y="28108"/>
                      </a:cubicBezTo>
                      <a:cubicBezTo>
                        <a:pt x="272892" y="28197"/>
                        <a:pt x="272714" y="28375"/>
                        <a:pt x="272536" y="28464"/>
                      </a:cubicBezTo>
                      <a:cubicBezTo>
                        <a:pt x="272536" y="28464"/>
                        <a:pt x="272536" y="28464"/>
                        <a:pt x="272536" y="28464"/>
                      </a:cubicBezTo>
                      <a:cubicBezTo>
                        <a:pt x="272358" y="28553"/>
                        <a:pt x="272180" y="28731"/>
                        <a:pt x="272003" y="28820"/>
                      </a:cubicBezTo>
                      <a:cubicBezTo>
                        <a:pt x="272003" y="28820"/>
                        <a:pt x="272003" y="28820"/>
                        <a:pt x="272003" y="28820"/>
                      </a:cubicBezTo>
                      <a:cubicBezTo>
                        <a:pt x="271825" y="28909"/>
                        <a:pt x="271646" y="29086"/>
                        <a:pt x="271469" y="29175"/>
                      </a:cubicBezTo>
                      <a:cubicBezTo>
                        <a:pt x="271469" y="29175"/>
                        <a:pt x="271469" y="29175"/>
                        <a:pt x="271469" y="29175"/>
                      </a:cubicBezTo>
                      <a:cubicBezTo>
                        <a:pt x="271291" y="29264"/>
                        <a:pt x="271113" y="29442"/>
                        <a:pt x="270935" y="29531"/>
                      </a:cubicBezTo>
                      <a:cubicBezTo>
                        <a:pt x="270935" y="29531"/>
                        <a:pt x="270935" y="29531"/>
                        <a:pt x="270935" y="29531"/>
                      </a:cubicBezTo>
                      <a:cubicBezTo>
                        <a:pt x="270757" y="29620"/>
                        <a:pt x="270579" y="29798"/>
                        <a:pt x="270402" y="29887"/>
                      </a:cubicBezTo>
                      <a:cubicBezTo>
                        <a:pt x="270402" y="29887"/>
                        <a:pt x="270402" y="29887"/>
                        <a:pt x="270402" y="29887"/>
                      </a:cubicBezTo>
                      <a:cubicBezTo>
                        <a:pt x="270223" y="29976"/>
                        <a:pt x="270045" y="30154"/>
                        <a:pt x="269868" y="30243"/>
                      </a:cubicBezTo>
                      <a:cubicBezTo>
                        <a:pt x="269868" y="30243"/>
                        <a:pt x="269868" y="30243"/>
                        <a:pt x="269868" y="30243"/>
                      </a:cubicBezTo>
                      <a:cubicBezTo>
                        <a:pt x="269690" y="30332"/>
                        <a:pt x="269512" y="30510"/>
                        <a:pt x="269334" y="30599"/>
                      </a:cubicBezTo>
                      <a:cubicBezTo>
                        <a:pt x="269334" y="30599"/>
                        <a:pt x="269334" y="30599"/>
                        <a:pt x="269334" y="30599"/>
                      </a:cubicBezTo>
                      <a:cubicBezTo>
                        <a:pt x="269156" y="30688"/>
                        <a:pt x="268978" y="30865"/>
                        <a:pt x="268800" y="30954"/>
                      </a:cubicBezTo>
                      <a:cubicBezTo>
                        <a:pt x="268800" y="30954"/>
                        <a:pt x="268800" y="30954"/>
                        <a:pt x="268800" y="30954"/>
                      </a:cubicBezTo>
                      <a:cubicBezTo>
                        <a:pt x="268622" y="31043"/>
                        <a:pt x="268444" y="31221"/>
                        <a:pt x="268266" y="31310"/>
                      </a:cubicBezTo>
                      <a:cubicBezTo>
                        <a:pt x="268266" y="31310"/>
                        <a:pt x="268266" y="31310"/>
                        <a:pt x="268266" y="31310"/>
                      </a:cubicBezTo>
                      <a:cubicBezTo>
                        <a:pt x="268089" y="31399"/>
                        <a:pt x="267911" y="31577"/>
                        <a:pt x="267733" y="31666"/>
                      </a:cubicBezTo>
                      <a:cubicBezTo>
                        <a:pt x="267733" y="31666"/>
                        <a:pt x="267733" y="31666"/>
                        <a:pt x="267733" y="31666"/>
                      </a:cubicBezTo>
                      <a:cubicBezTo>
                        <a:pt x="267555" y="31755"/>
                        <a:pt x="267377" y="31933"/>
                        <a:pt x="267199" y="32022"/>
                      </a:cubicBezTo>
                      <a:cubicBezTo>
                        <a:pt x="267199" y="32022"/>
                        <a:pt x="267199" y="32022"/>
                        <a:pt x="267199" y="32022"/>
                      </a:cubicBezTo>
                      <a:cubicBezTo>
                        <a:pt x="267021" y="32111"/>
                        <a:pt x="266843" y="32289"/>
                        <a:pt x="266665" y="32378"/>
                      </a:cubicBezTo>
                      <a:cubicBezTo>
                        <a:pt x="266665" y="32378"/>
                        <a:pt x="266665" y="32378"/>
                        <a:pt x="266665" y="32378"/>
                      </a:cubicBezTo>
                      <a:cubicBezTo>
                        <a:pt x="266488" y="32467"/>
                        <a:pt x="266310" y="32644"/>
                        <a:pt x="266132" y="32733"/>
                      </a:cubicBezTo>
                      <a:cubicBezTo>
                        <a:pt x="266132" y="32733"/>
                        <a:pt x="266132" y="32733"/>
                        <a:pt x="266132" y="32733"/>
                      </a:cubicBezTo>
                      <a:cubicBezTo>
                        <a:pt x="265954" y="32822"/>
                        <a:pt x="265776" y="33000"/>
                        <a:pt x="265598" y="33089"/>
                      </a:cubicBezTo>
                      <a:cubicBezTo>
                        <a:pt x="265598" y="33089"/>
                        <a:pt x="265598" y="33089"/>
                        <a:pt x="265598" y="33089"/>
                      </a:cubicBezTo>
                      <a:cubicBezTo>
                        <a:pt x="265420" y="33178"/>
                        <a:pt x="265242" y="33356"/>
                        <a:pt x="265064" y="33445"/>
                      </a:cubicBezTo>
                      <a:cubicBezTo>
                        <a:pt x="265064" y="33445"/>
                        <a:pt x="265064" y="33445"/>
                        <a:pt x="265064" y="33445"/>
                      </a:cubicBezTo>
                      <a:cubicBezTo>
                        <a:pt x="264886" y="33534"/>
                        <a:pt x="264709" y="33712"/>
                        <a:pt x="264531" y="33801"/>
                      </a:cubicBezTo>
                      <a:cubicBezTo>
                        <a:pt x="264531" y="33801"/>
                        <a:pt x="264531" y="33801"/>
                        <a:pt x="264531" y="33801"/>
                      </a:cubicBezTo>
                      <a:cubicBezTo>
                        <a:pt x="264353" y="33890"/>
                        <a:pt x="264175" y="34068"/>
                        <a:pt x="263997" y="34157"/>
                      </a:cubicBezTo>
                      <a:cubicBezTo>
                        <a:pt x="263997" y="34157"/>
                        <a:pt x="263997" y="34157"/>
                        <a:pt x="263997" y="34157"/>
                      </a:cubicBezTo>
                      <a:cubicBezTo>
                        <a:pt x="263819" y="34246"/>
                        <a:pt x="263641" y="34423"/>
                        <a:pt x="263463" y="34512"/>
                      </a:cubicBezTo>
                      <a:cubicBezTo>
                        <a:pt x="263463" y="34512"/>
                        <a:pt x="263463" y="34512"/>
                        <a:pt x="263463" y="34512"/>
                      </a:cubicBezTo>
                      <a:cubicBezTo>
                        <a:pt x="263285" y="34601"/>
                        <a:pt x="263108" y="34779"/>
                        <a:pt x="262930" y="34868"/>
                      </a:cubicBezTo>
                      <a:cubicBezTo>
                        <a:pt x="262930" y="34868"/>
                        <a:pt x="262930" y="34868"/>
                        <a:pt x="262930" y="34868"/>
                      </a:cubicBezTo>
                      <a:cubicBezTo>
                        <a:pt x="262751" y="34957"/>
                        <a:pt x="262574" y="35135"/>
                        <a:pt x="262396" y="35224"/>
                      </a:cubicBezTo>
                      <a:cubicBezTo>
                        <a:pt x="262396" y="35224"/>
                        <a:pt x="262396" y="35224"/>
                        <a:pt x="262396" y="35224"/>
                      </a:cubicBezTo>
                      <a:cubicBezTo>
                        <a:pt x="262218" y="35313"/>
                        <a:pt x="262040" y="35491"/>
                        <a:pt x="261862" y="35580"/>
                      </a:cubicBezTo>
                      <a:cubicBezTo>
                        <a:pt x="261862" y="35580"/>
                        <a:pt x="261862" y="35580"/>
                        <a:pt x="261862" y="35580"/>
                      </a:cubicBezTo>
                      <a:cubicBezTo>
                        <a:pt x="261684" y="35669"/>
                        <a:pt x="261507" y="35847"/>
                        <a:pt x="261329" y="35936"/>
                      </a:cubicBezTo>
                      <a:cubicBezTo>
                        <a:pt x="261329" y="35936"/>
                        <a:pt x="261329" y="35936"/>
                        <a:pt x="261329" y="35936"/>
                      </a:cubicBezTo>
                      <a:cubicBezTo>
                        <a:pt x="261150" y="36025"/>
                        <a:pt x="260973" y="36202"/>
                        <a:pt x="260795" y="36291"/>
                      </a:cubicBezTo>
                      <a:cubicBezTo>
                        <a:pt x="260795" y="36291"/>
                        <a:pt x="260795" y="36291"/>
                        <a:pt x="260795" y="36291"/>
                      </a:cubicBezTo>
                      <a:cubicBezTo>
                        <a:pt x="260617" y="36380"/>
                        <a:pt x="260439" y="36558"/>
                        <a:pt x="260261" y="36647"/>
                      </a:cubicBezTo>
                      <a:cubicBezTo>
                        <a:pt x="260261" y="36647"/>
                        <a:pt x="260261" y="36647"/>
                        <a:pt x="260261" y="36647"/>
                      </a:cubicBezTo>
                      <a:cubicBezTo>
                        <a:pt x="260083" y="36736"/>
                        <a:pt x="259905" y="36914"/>
                        <a:pt x="259728" y="37003"/>
                      </a:cubicBezTo>
                      <a:cubicBezTo>
                        <a:pt x="259728" y="37003"/>
                        <a:pt x="259728" y="37003"/>
                        <a:pt x="259728" y="37003"/>
                      </a:cubicBezTo>
                      <a:cubicBezTo>
                        <a:pt x="259549" y="37092"/>
                        <a:pt x="259371" y="37270"/>
                        <a:pt x="259194" y="37359"/>
                      </a:cubicBezTo>
                      <a:cubicBezTo>
                        <a:pt x="259194" y="37359"/>
                        <a:pt x="259194" y="37359"/>
                        <a:pt x="259194" y="37359"/>
                      </a:cubicBezTo>
                      <a:cubicBezTo>
                        <a:pt x="259016" y="37448"/>
                        <a:pt x="258838" y="37626"/>
                        <a:pt x="258660" y="37715"/>
                      </a:cubicBezTo>
                      <a:cubicBezTo>
                        <a:pt x="258660" y="37715"/>
                        <a:pt x="258660" y="37715"/>
                        <a:pt x="258660" y="37715"/>
                      </a:cubicBezTo>
                      <a:cubicBezTo>
                        <a:pt x="258482" y="37803"/>
                        <a:pt x="258304" y="37981"/>
                        <a:pt x="258126" y="38070"/>
                      </a:cubicBezTo>
                      <a:cubicBezTo>
                        <a:pt x="258126" y="38070"/>
                        <a:pt x="258126" y="38070"/>
                        <a:pt x="258126" y="38070"/>
                      </a:cubicBezTo>
                      <a:cubicBezTo>
                        <a:pt x="257948" y="38159"/>
                        <a:pt x="257770" y="38337"/>
                        <a:pt x="257593" y="38426"/>
                      </a:cubicBezTo>
                      <a:cubicBezTo>
                        <a:pt x="257593" y="38426"/>
                        <a:pt x="257593" y="38426"/>
                        <a:pt x="257593" y="38426"/>
                      </a:cubicBezTo>
                      <a:cubicBezTo>
                        <a:pt x="257415" y="38515"/>
                        <a:pt x="257237" y="38693"/>
                        <a:pt x="257059" y="38782"/>
                      </a:cubicBezTo>
                      <a:cubicBezTo>
                        <a:pt x="257059" y="38782"/>
                        <a:pt x="257059" y="38782"/>
                        <a:pt x="257059" y="38782"/>
                      </a:cubicBezTo>
                      <a:cubicBezTo>
                        <a:pt x="256881" y="38871"/>
                        <a:pt x="256703" y="39049"/>
                        <a:pt x="256525" y="39138"/>
                      </a:cubicBezTo>
                      <a:cubicBezTo>
                        <a:pt x="256525" y="39138"/>
                        <a:pt x="256525" y="39138"/>
                        <a:pt x="256525" y="39138"/>
                      </a:cubicBezTo>
                      <a:cubicBezTo>
                        <a:pt x="256347" y="39227"/>
                        <a:pt x="256169" y="39405"/>
                        <a:pt x="255991" y="39494"/>
                      </a:cubicBezTo>
                      <a:cubicBezTo>
                        <a:pt x="255991" y="39494"/>
                        <a:pt x="255991" y="39494"/>
                        <a:pt x="255991" y="39494"/>
                      </a:cubicBezTo>
                      <a:cubicBezTo>
                        <a:pt x="255814" y="39582"/>
                        <a:pt x="255636" y="39760"/>
                        <a:pt x="255458" y="39849"/>
                      </a:cubicBezTo>
                      <a:cubicBezTo>
                        <a:pt x="255458" y="39849"/>
                        <a:pt x="255458" y="39849"/>
                        <a:pt x="255458" y="39849"/>
                      </a:cubicBezTo>
                      <a:cubicBezTo>
                        <a:pt x="255280" y="39938"/>
                        <a:pt x="255102" y="40116"/>
                        <a:pt x="254924" y="40205"/>
                      </a:cubicBezTo>
                      <a:cubicBezTo>
                        <a:pt x="254924" y="40205"/>
                        <a:pt x="254924" y="40205"/>
                        <a:pt x="254924" y="40205"/>
                      </a:cubicBezTo>
                      <a:cubicBezTo>
                        <a:pt x="254746" y="40294"/>
                        <a:pt x="254568" y="40472"/>
                        <a:pt x="254390" y="40561"/>
                      </a:cubicBezTo>
                      <a:cubicBezTo>
                        <a:pt x="254390" y="40561"/>
                        <a:pt x="254390" y="40561"/>
                        <a:pt x="254390" y="40561"/>
                      </a:cubicBezTo>
                      <a:cubicBezTo>
                        <a:pt x="254213" y="40650"/>
                        <a:pt x="254035" y="40828"/>
                        <a:pt x="253857" y="40917"/>
                      </a:cubicBezTo>
                      <a:cubicBezTo>
                        <a:pt x="253857" y="40917"/>
                        <a:pt x="253857" y="40917"/>
                        <a:pt x="253857" y="40917"/>
                      </a:cubicBezTo>
                      <a:cubicBezTo>
                        <a:pt x="253679" y="41006"/>
                        <a:pt x="253501" y="41184"/>
                        <a:pt x="253323" y="41272"/>
                      </a:cubicBezTo>
                      <a:cubicBezTo>
                        <a:pt x="253323" y="41272"/>
                        <a:pt x="253323" y="41272"/>
                        <a:pt x="253323" y="41272"/>
                      </a:cubicBezTo>
                      <a:cubicBezTo>
                        <a:pt x="253145" y="41361"/>
                        <a:pt x="252967" y="41539"/>
                        <a:pt x="252789" y="41628"/>
                      </a:cubicBezTo>
                      <a:cubicBezTo>
                        <a:pt x="252789" y="41628"/>
                        <a:pt x="252789" y="41628"/>
                        <a:pt x="252789" y="41628"/>
                      </a:cubicBezTo>
                      <a:cubicBezTo>
                        <a:pt x="252612" y="41717"/>
                        <a:pt x="252434" y="41895"/>
                        <a:pt x="252256" y="41984"/>
                      </a:cubicBezTo>
                      <a:cubicBezTo>
                        <a:pt x="252256" y="41984"/>
                        <a:pt x="252256" y="41984"/>
                        <a:pt x="252256" y="41984"/>
                      </a:cubicBezTo>
                      <a:cubicBezTo>
                        <a:pt x="252078" y="42073"/>
                        <a:pt x="251900" y="42251"/>
                        <a:pt x="251722" y="42340"/>
                      </a:cubicBezTo>
                      <a:cubicBezTo>
                        <a:pt x="251722" y="42340"/>
                        <a:pt x="251722" y="42340"/>
                        <a:pt x="251722" y="42340"/>
                      </a:cubicBezTo>
                      <a:cubicBezTo>
                        <a:pt x="251544" y="42429"/>
                        <a:pt x="251366" y="42607"/>
                        <a:pt x="251188" y="42696"/>
                      </a:cubicBezTo>
                      <a:cubicBezTo>
                        <a:pt x="251188" y="42696"/>
                        <a:pt x="251188" y="42696"/>
                        <a:pt x="251188" y="42696"/>
                      </a:cubicBezTo>
                      <a:cubicBezTo>
                        <a:pt x="251010" y="42785"/>
                        <a:pt x="250833" y="42963"/>
                        <a:pt x="250654" y="43052"/>
                      </a:cubicBezTo>
                      <a:cubicBezTo>
                        <a:pt x="250654" y="43052"/>
                        <a:pt x="250654" y="43052"/>
                        <a:pt x="250654" y="43052"/>
                      </a:cubicBezTo>
                      <a:cubicBezTo>
                        <a:pt x="250476" y="43140"/>
                        <a:pt x="250299" y="43318"/>
                        <a:pt x="250121" y="43407"/>
                      </a:cubicBezTo>
                      <a:cubicBezTo>
                        <a:pt x="250121" y="43407"/>
                        <a:pt x="250121" y="43407"/>
                        <a:pt x="250121" y="43407"/>
                      </a:cubicBezTo>
                      <a:cubicBezTo>
                        <a:pt x="249943" y="43496"/>
                        <a:pt x="249765" y="43674"/>
                        <a:pt x="249587" y="43763"/>
                      </a:cubicBezTo>
                      <a:cubicBezTo>
                        <a:pt x="249587" y="43763"/>
                        <a:pt x="249587" y="43763"/>
                        <a:pt x="249587" y="43763"/>
                      </a:cubicBezTo>
                      <a:cubicBezTo>
                        <a:pt x="249409" y="43852"/>
                        <a:pt x="249232" y="44030"/>
                        <a:pt x="249053" y="44119"/>
                      </a:cubicBezTo>
                      <a:cubicBezTo>
                        <a:pt x="249053" y="44119"/>
                        <a:pt x="249053" y="44119"/>
                        <a:pt x="249053" y="44119"/>
                      </a:cubicBezTo>
                      <a:cubicBezTo>
                        <a:pt x="248875" y="44208"/>
                        <a:pt x="248698" y="44386"/>
                        <a:pt x="248520" y="44475"/>
                      </a:cubicBezTo>
                      <a:cubicBezTo>
                        <a:pt x="248520" y="44475"/>
                        <a:pt x="248520" y="44475"/>
                        <a:pt x="248520" y="44475"/>
                      </a:cubicBezTo>
                      <a:cubicBezTo>
                        <a:pt x="248342" y="44564"/>
                        <a:pt x="248164" y="44742"/>
                        <a:pt x="247986" y="44830"/>
                      </a:cubicBezTo>
                      <a:cubicBezTo>
                        <a:pt x="247986" y="44830"/>
                        <a:pt x="247986" y="44830"/>
                        <a:pt x="247986" y="44830"/>
                      </a:cubicBezTo>
                      <a:cubicBezTo>
                        <a:pt x="247808" y="44919"/>
                        <a:pt x="247631" y="45097"/>
                        <a:pt x="247452" y="45186"/>
                      </a:cubicBezTo>
                      <a:cubicBezTo>
                        <a:pt x="247452" y="45186"/>
                        <a:pt x="247452" y="45186"/>
                        <a:pt x="247452" y="45186"/>
                      </a:cubicBezTo>
                      <a:cubicBezTo>
                        <a:pt x="247274" y="45275"/>
                        <a:pt x="247096" y="45453"/>
                        <a:pt x="246919" y="45542"/>
                      </a:cubicBezTo>
                      <a:cubicBezTo>
                        <a:pt x="246919" y="45542"/>
                        <a:pt x="246919" y="45542"/>
                        <a:pt x="246919" y="45542"/>
                      </a:cubicBezTo>
                      <a:cubicBezTo>
                        <a:pt x="246741" y="45631"/>
                        <a:pt x="246563" y="45809"/>
                        <a:pt x="246385" y="45898"/>
                      </a:cubicBezTo>
                      <a:cubicBezTo>
                        <a:pt x="246385" y="45898"/>
                        <a:pt x="246385" y="45898"/>
                        <a:pt x="246385" y="45898"/>
                      </a:cubicBezTo>
                      <a:cubicBezTo>
                        <a:pt x="246207" y="45987"/>
                        <a:pt x="246029" y="46165"/>
                        <a:pt x="245851" y="46254"/>
                      </a:cubicBezTo>
                      <a:cubicBezTo>
                        <a:pt x="245851" y="46254"/>
                        <a:pt x="245851" y="46254"/>
                        <a:pt x="245851" y="46254"/>
                      </a:cubicBezTo>
                      <a:cubicBezTo>
                        <a:pt x="245673" y="46343"/>
                        <a:pt x="245495" y="46521"/>
                        <a:pt x="245318" y="46610"/>
                      </a:cubicBezTo>
                      <a:cubicBezTo>
                        <a:pt x="245318" y="46610"/>
                        <a:pt x="245318" y="46610"/>
                        <a:pt x="245318" y="46610"/>
                      </a:cubicBezTo>
                      <a:cubicBezTo>
                        <a:pt x="245140" y="46698"/>
                        <a:pt x="244962" y="46876"/>
                        <a:pt x="244784" y="46965"/>
                      </a:cubicBezTo>
                      <a:cubicBezTo>
                        <a:pt x="244784" y="46965"/>
                        <a:pt x="244784" y="46965"/>
                        <a:pt x="244784" y="46965"/>
                      </a:cubicBezTo>
                      <a:cubicBezTo>
                        <a:pt x="244606" y="47054"/>
                        <a:pt x="244428" y="47232"/>
                        <a:pt x="244250" y="47321"/>
                      </a:cubicBezTo>
                      <a:cubicBezTo>
                        <a:pt x="244250" y="47321"/>
                        <a:pt x="244250" y="47321"/>
                        <a:pt x="244250" y="47321"/>
                      </a:cubicBezTo>
                      <a:cubicBezTo>
                        <a:pt x="244072" y="47410"/>
                        <a:pt x="243894" y="47588"/>
                        <a:pt x="243717" y="47677"/>
                      </a:cubicBezTo>
                      <a:cubicBezTo>
                        <a:pt x="243717" y="47677"/>
                        <a:pt x="243717" y="47677"/>
                        <a:pt x="243717" y="47677"/>
                      </a:cubicBezTo>
                      <a:cubicBezTo>
                        <a:pt x="243539" y="47766"/>
                        <a:pt x="243361" y="47944"/>
                        <a:pt x="243183" y="48033"/>
                      </a:cubicBezTo>
                      <a:cubicBezTo>
                        <a:pt x="243183" y="48033"/>
                        <a:pt x="243183" y="48033"/>
                        <a:pt x="243183" y="48033"/>
                      </a:cubicBezTo>
                      <a:cubicBezTo>
                        <a:pt x="243005" y="48122"/>
                        <a:pt x="242827" y="48300"/>
                        <a:pt x="242649" y="48388"/>
                      </a:cubicBezTo>
                      <a:cubicBezTo>
                        <a:pt x="242649" y="48388"/>
                        <a:pt x="242649" y="48388"/>
                        <a:pt x="242649" y="48388"/>
                      </a:cubicBezTo>
                      <a:cubicBezTo>
                        <a:pt x="242471" y="48477"/>
                        <a:pt x="242293" y="48655"/>
                        <a:pt x="242115" y="48744"/>
                      </a:cubicBezTo>
                      <a:cubicBezTo>
                        <a:pt x="242115" y="48744"/>
                        <a:pt x="242115" y="48744"/>
                        <a:pt x="242115" y="48744"/>
                      </a:cubicBezTo>
                      <a:cubicBezTo>
                        <a:pt x="241938" y="48833"/>
                        <a:pt x="241760" y="49011"/>
                        <a:pt x="241581" y="49100"/>
                      </a:cubicBezTo>
                      <a:cubicBezTo>
                        <a:pt x="241581" y="49100"/>
                        <a:pt x="241581" y="49100"/>
                        <a:pt x="241581" y="49100"/>
                      </a:cubicBezTo>
                      <a:cubicBezTo>
                        <a:pt x="241404" y="49189"/>
                        <a:pt x="241226" y="49367"/>
                        <a:pt x="241048" y="49456"/>
                      </a:cubicBezTo>
                      <a:cubicBezTo>
                        <a:pt x="241048" y="49456"/>
                        <a:pt x="241048" y="49456"/>
                        <a:pt x="241048" y="49456"/>
                      </a:cubicBezTo>
                      <a:cubicBezTo>
                        <a:pt x="240870" y="49545"/>
                        <a:pt x="240692" y="49723"/>
                        <a:pt x="240514" y="49812"/>
                      </a:cubicBezTo>
                      <a:cubicBezTo>
                        <a:pt x="240514" y="49812"/>
                        <a:pt x="240514" y="49812"/>
                        <a:pt x="240514" y="49812"/>
                      </a:cubicBezTo>
                      <a:cubicBezTo>
                        <a:pt x="240337" y="49901"/>
                        <a:pt x="240159" y="50079"/>
                        <a:pt x="239980" y="50167"/>
                      </a:cubicBezTo>
                      <a:cubicBezTo>
                        <a:pt x="239980" y="50167"/>
                        <a:pt x="239980" y="50167"/>
                        <a:pt x="239980" y="50167"/>
                      </a:cubicBezTo>
                      <a:cubicBezTo>
                        <a:pt x="239803" y="50256"/>
                        <a:pt x="239625" y="50434"/>
                        <a:pt x="239447" y="50523"/>
                      </a:cubicBezTo>
                      <a:cubicBezTo>
                        <a:pt x="239447" y="50523"/>
                        <a:pt x="239447" y="50523"/>
                        <a:pt x="239447" y="50523"/>
                      </a:cubicBezTo>
                      <a:cubicBezTo>
                        <a:pt x="239269" y="50612"/>
                        <a:pt x="239091" y="50790"/>
                        <a:pt x="238913" y="50879"/>
                      </a:cubicBezTo>
                      <a:cubicBezTo>
                        <a:pt x="238913" y="50879"/>
                        <a:pt x="238913" y="50879"/>
                        <a:pt x="238913" y="50879"/>
                      </a:cubicBezTo>
                      <a:cubicBezTo>
                        <a:pt x="238736" y="50968"/>
                        <a:pt x="238558" y="51146"/>
                        <a:pt x="238379" y="51235"/>
                      </a:cubicBezTo>
                      <a:cubicBezTo>
                        <a:pt x="238379" y="51235"/>
                        <a:pt x="238379" y="51235"/>
                        <a:pt x="238379" y="51235"/>
                      </a:cubicBezTo>
                      <a:cubicBezTo>
                        <a:pt x="238201" y="51324"/>
                        <a:pt x="238024" y="51502"/>
                        <a:pt x="237846" y="51591"/>
                      </a:cubicBezTo>
                      <a:cubicBezTo>
                        <a:pt x="237846" y="51591"/>
                        <a:pt x="237846" y="51591"/>
                        <a:pt x="237846" y="51591"/>
                      </a:cubicBezTo>
                      <a:cubicBezTo>
                        <a:pt x="237668" y="51680"/>
                        <a:pt x="237490" y="51857"/>
                        <a:pt x="237312" y="51946"/>
                      </a:cubicBezTo>
                      <a:cubicBezTo>
                        <a:pt x="237312" y="51946"/>
                        <a:pt x="237312" y="51946"/>
                        <a:pt x="237312" y="51946"/>
                      </a:cubicBezTo>
                      <a:cubicBezTo>
                        <a:pt x="237134" y="52035"/>
                        <a:pt x="236956" y="52213"/>
                        <a:pt x="236778" y="52302"/>
                      </a:cubicBezTo>
                      <a:cubicBezTo>
                        <a:pt x="236778" y="52302"/>
                        <a:pt x="236778" y="52302"/>
                        <a:pt x="236778" y="52302"/>
                      </a:cubicBezTo>
                      <a:cubicBezTo>
                        <a:pt x="236600" y="52391"/>
                        <a:pt x="236423" y="52569"/>
                        <a:pt x="236245" y="52658"/>
                      </a:cubicBezTo>
                      <a:cubicBezTo>
                        <a:pt x="236245" y="52658"/>
                        <a:pt x="236245" y="52658"/>
                        <a:pt x="236245" y="52658"/>
                      </a:cubicBezTo>
                      <a:cubicBezTo>
                        <a:pt x="236067" y="52747"/>
                        <a:pt x="235889" y="52925"/>
                        <a:pt x="235711" y="53014"/>
                      </a:cubicBezTo>
                      <a:cubicBezTo>
                        <a:pt x="235711" y="53014"/>
                        <a:pt x="235711" y="53014"/>
                        <a:pt x="235711" y="53014"/>
                      </a:cubicBezTo>
                      <a:cubicBezTo>
                        <a:pt x="235533" y="53103"/>
                        <a:pt x="235355" y="53281"/>
                        <a:pt x="235177" y="53370"/>
                      </a:cubicBezTo>
                      <a:cubicBezTo>
                        <a:pt x="235177" y="53370"/>
                        <a:pt x="235177" y="53370"/>
                        <a:pt x="235177" y="53370"/>
                      </a:cubicBezTo>
                      <a:cubicBezTo>
                        <a:pt x="234999" y="53459"/>
                        <a:pt x="234822" y="53637"/>
                        <a:pt x="234644" y="53725"/>
                      </a:cubicBezTo>
                      <a:cubicBezTo>
                        <a:pt x="234644" y="53725"/>
                        <a:pt x="234644" y="53725"/>
                        <a:pt x="234644" y="53725"/>
                      </a:cubicBezTo>
                      <a:cubicBezTo>
                        <a:pt x="234466" y="53814"/>
                        <a:pt x="234288" y="53992"/>
                        <a:pt x="234110" y="54081"/>
                      </a:cubicBezTo>
                      <a:cubicBezTo>
                        <a:pt x="234110" y="54081"/>
                        <a:pt x="234110" y="54081"/>
                        <a:pt x="234110" y="54081"/>
                      </a:cubicBezTo>
                      <a:cubicBezTo>
                        <a:pt x="233932" y="54170"/>
                        <a:pt x="233754" y="54348"/>
                        <a:pt x="233576" y="54437"/>
                      </a:cubicBezTo>
                      <a:cubicBezTo>
                        <a:pt x="233576" y="54437"/>
                        <a:pt x="233576" y="54437"/>
                        <a:pt x="233576" y="54437"/>
                      </a:cubicBezTo>
                      <a:cubicBezTo>
                        <a:pt x="233398" y="54526"/>
                        <a:pt x="233220" y="54704"/>
                        <a:pt x="233043" y="54793"/>
                      </a:cubicBezTo>
                      <a:cubicBezTo>
                        <a:pt x="233043" y="54793"/>
                        <a:pt x="233043" y="54793"/>
                        <a:pt x="233043" y="54793"/>
                      </a:cubicBezTo>
                      <a:cubicBezTo>
                        <a:pt x="232865" y="54882"/>
                        <a:pt x="232687" y="55060"/>
                        <a:pt x="232509" y="55149"/>
                      </a:cubicBezTo>
                      <a:cubicBezTo>
                        <a:pt x="232509" y="55149"/>
                        <a:pt x="232509" y="55149"/>
                        <a:pt x="232509" y="55149"/>
                      </a:cubicBezTo>
                      <a:cubicBezTo>
                        <a:pt x="232331" y="55238"/>
                        <a:pt x="232153" y="55415"/>
                        <a:pt x="231975" y="55504"/>
                      </a:cubicBezTo>
                      <a:cubicBezTo>
                        <a:pt x="231975" y="55504"/>
                        <a:pt x="231975" y="55504"/>
                        <a:pt x="231975" y="55504"/>
                      </a:cubicBezTo>
                      <a:cubicBezTo>
                        <a:pt x="231797" y="55593"/>
                        <a:pt x="231619" y="55771"/>
                        <a:pt x="231442" y="55860"/>
                      </a:cubicBezTo>
                      <a:cubicBezTo>
                        <a:pt x="231442" y="55860"/>
                        <a:pt x="231442" y="55860"/>
                        <a:pt x="231442" y="55860"/>
                      </a:cubicBezTo>
                      <a:cubicBezTo>
                        <a:pt x="231264" y="55949"/>
                        <a:pt x="231086" y="56127"/>
                        <a:pt x="230908" y="56216"/>
                      </a:cubicBezTo>
                      <a:cubicBezTo>
                        <a:pt x="230908" y="56216"/>
                        <a:pt x="230908" y="56216"/>
                        <a:pt x="230908" y="56216"/>
                      </a:cubicBezTo>
                      <a:cubicBezTo>
                        <a:pt x="230730" y="56305"/>
                        <a:pt x="230552" y="56483"/>
                        <a:pt x="230374" y="56572"/>
                      </a:cubicBezTo>
                      <a:cubicBezTo>
                        <a:pt x="230374" y="56572"/>
                        <a:pt x="230374" y="56572"/>
                        <a:pt x="230374" y="56572"/>
                      </a:cubicBezTo>
                      <a:cubicBezTo>
                        <a:pt x="230196" y="56661"/>
                        <a:pt x="230018" y="56839"/>
                        <a:pt x="229841" y="56928"/>
                      </a:cubicBezTo>
                      <a:cubicBezTo>
                        <a:pt x="229841" y="56928"/>
                        <a:pt x="229841" y="56928"/>
                        <a:pt x="229841" y="56928"/>
                      </a:cubicBezTo>
                      <a:cubicBezTo>
                        <a:pt x="229663" y="57017"/>
                        <a:pt x="229484" y="57194"/>
                        <a:pt x="229306" y="57283"/>
                      </a:cubicBezTo>
                      <a:cubicBezTo>
                        <a:pt x="229306" y="57283"/>
                        <a:pt x="229306" y="57283"/>
                        <a:pt x="229306" y="57283"/>
                      </a:cubicBezTo>
                      <a:cubicBezTo>
                        <a:pt x="229129" y="57372"/>
                        <a:pt x="228951" y="57550"/>
                        <a:pt x="228773" y="57639"/>
                      </a:cubicBezTo>
                      <a:cubicBezTo>
                        <a:pt x="228773" y="57639"/>
                        <a:pt x="228773" y="57639"/>
                        <a:pt x="228773" y="57639"/>
                      </a:cubicBezTo>
                      <a:cubicBezTo>
                        <a:pt x="228595" y="57728"/>
                        <a:pt x="228417" y="57906"/>
                        <a:pt x="228239" y="57995"/>
                      </a:cubicBezTo>
                      <a:cubicBezTo>
                        <a:pt x="228239" y="57995"/>
                        <a:pt x="228239" y="57995"/>
                        <a:pt x="228239" y="57995"/>
                      </a:cubicBezTo>
                      <a:cubicBezTo>
                        <a:pt x="228062" y="58084"/>
                        <a:pt x="227883" y="58262"/>
                        <a:pt x="227705" y="58351"/>
                      </a:cubicBezTo>
                      <a:cubicBezTo>
                        <a:pt x="227705" y="58351"/>
                        <a:pt x="227705" y="58351"/>
                        <a:pt x="227705" y="58351"/>
                      </a:cubicBezTo>
                      <a:cubicBezTo>
                        <a:pt x="227528" y="58440"/>
                        <a:pt x="227350" y="58618"/>
                        <a:pt x="227172" y="58707"/>
                      </a:cubicBezTo>
                      <a:cubicBezTo>
                        <a:pt x="227172" y="58707"/>
                        <a:pt x="227172" y="58707"/>
                        <a:pt x="227172" y="58707"/>
                      </a:cubicBezTo>
                      <a:cubicBezTo>
                        <a:pt x="226994" y="58796"/>
                        <a:pt x="226816" y="58973"/>
                        <a:pt x="226638" y="59062"/>
                      </a:cubicBezTo>
                      <a:cubicBezTo>
                        <a:pt x="226638" y="59062"/>
                        <a:pt x="226638" y="59062"/>
                        <a:pt x="226638" y="59062"/>
                      </a:cubicBezTo>
                      <a:cubicBezTo>
                        <a:pt x="226461" y="59151"/>
                        <a:pt x="226282" y="59329"/>
                        <a:pt x="226104" y="59418"/>
                      </a:cubicBezTo>
                      <a:cubicBezTo>
                        <a:pt x="226104" y="59418"/>
                        <a:pt x="226104" y="59418"/>
                        <a:pt x="226104" y="59418"/>
                      </a:cubicBezTo>
                      <a:cubicBezTo>
                        <a:pt x="225927" y="59507"/>
                        <a:pt x="225749" y="59685"/>
                        <a:pt x="225571" y="59774"/>
                      </a:cubicBezTo>
                      <a:cubicBezTo>
                        <a:pt x="225571" y="59774"/>
                        <a:pt x="225571" y="59774"/>
                        <a:pt x="225571" y="59774"/>
                      </a:cubicBezTo>
                      <a:cubicBezTo>
                        <a:pt x="225393" y="59863"/>
                        <a:pt x="225215" y="60041"/>
                        <a:pt x="225037" y="60130"/>
                      </a:cubicBezTo>
                      <a:cubicBezTo>
                        <a:pt x="225037" y="60130"/>
                        <a:pt x="225037" y="60130"/>
                        <a:pt x="225037" y="60130"/>
                      </a:cubicBezTo>
                      <a:cubicBezTo>
                        <a:pt x="224859" y="60219"/>
                        <a:pt x="224681" y="60397"/>
                        <a:pt x="224503" y="60486"/>
                      </a:cubicBezTo>
                      <a:cubicBezTo>
                        <a:pt x="224503" y="60486"/>
                        <a:pt x="224503" y="60486"/>
                        <a:pt x="224503" y="60486"/>
                      </a:cubicBezTo>
                      <a:cubicBezTo>
                        <a:pt x="224325" y="60575"/>
                        <a:pt x="224148" y="60752"/>
                        <a:pt x="223970" y="60841"/>
                      </a:cubicBezTo>
                      <a:cubicBezTo>
                        <a:pt x="223970" y="60841"/>
                        <a:pt x="223970" y="60841"/>
                        <a:pt x="223970" y="60841"/>
                      </a:cubicBezTo>
                      <a:cubicBezTo>
                        <a:pt x="223792" y="60930"/>
                        <a:pt x="223614" y="61108"/>
                        <a:pt x="223436" y="61197"/>
                      </a:cubicBezTo>
                      <a:cubicBezTo>
                        <a:pt x="223436" y="61197"/>
                        <a:pt x="223436" y="61197"/>
                        <a:pt x="223436" y="61197"/>
                      </a:cubicBezTo>
                      <a:cubicBezTo>
                        <a:pt x="223258" y="61286"/>
                        <a:pt x="223080" y="61464"/>
                        <a:pt x="222902" y="61553"/>
                      </a:cubicBezTo>
                      <a:cubicBezTo>
                        <a:pt x="222902" y="61553"/>
                        <a:pt x="222902" y="61553"/>
                        <a:pt x="222902" y="61553"/>
                      </a:cubicBezTo>
                      <a:cubicBezTo>
                        <a:pt x="222724" y="61642"/>
                        <a:pt x="222547" y="61820"/>
                        <a:pt x="222369" y="61909"/>
                      </a:cubicBezTo>
                      <a:cubicBezTo>
                        <a:pt x="222369" y="61909"/>
                        <a:pt x="222369" y="61909"/>
                        <a:pt x="222369" y="61909"/>
                      </a:cubicBezTo>
                      <a:cubicBezTo>
                        <a:pt x="222191" y="61998"/>
                        <a:pt x="222013" y="62176"/>
                        <a:pt x="221835" y="62265"/>
                      </a:cubicBezTo>
                      <a:cubicBezTo>
                        <a:pt x="221835" y="62265"/>
                        <a:pt x="221835" y="62265"/>
                        <a:pt x="221835" y="62265"/>
                      </a:cubicBezTo>
                      <a:cubicBezTo>
                        <a:pt x="221657" y="62354"/>
                        <a:pt x="221479" y="62531"/>
                        <a:pt x="221301" y="62620"/>
                      </a:cubicBezTo>
                      <a:cubicBezTo>
                        <a:pt x="221301" y="62620"/>
                        <a:pt x="221301" y="62620"/>
                        <a:pt x="221301" y="62620"/>
                      </a:cubicBezTo>
                      <a:cubicBezTo>
                        <a:pt x="221123" y="62709"/>
                        <a:pt x="220946" y="62887"/>
                        <a:pt x="220768" y="62976"/>
                      </a:cubicBezTo>
                      <a:cubicBezTo>
                        <a:pt x="220768" y="62976"/>
                        <a:pt x="220768" y="62976"/>
                        <a:pt x="220768" y="62976"/>
                      </a:cubicBezTo>
                      <a:cubicBezTo>
                        <a:pt x="220590" y="63065"/>
                        <a:pt x="220411" y="63243"/>
                        <a:pt x="220234" y="63332"/>
                      </a:cubicBezTo>
                      <a:cubicBezTo>
                        <a:pt x="220234" y="63332"/>
                        <a:pt x="220234" y="63332"/>
                        <a:pt x="220234" y="63332"/>
                      </a:cubicBezTo>
                      <a:cubicBezTo>
                        <a:pt x="220056" y="63421"/>
                        <a:pt x="219878" y="63599"/>
                        <a:pt x="219700" y="63688"/>
                      </a:cubicBezTo>
                      <a:cubicBezTo>
                        <a:pt x="219700" y="63688"/>
                        <a:pt x="219700" y="63688"/>
                        <a:pt x="219700" y="63688"/>
                      </a:cubicBezTo>
                      <a:cubicBezTo>
                        <a:pt x="219522" y="63777"/>
                        <a:pt x="219344" y="63955"/>
                        <a:pt x="219167" y="64044"/>
                      </a:cubicBezTo>
                      <a:cubicBezTo>
                        <a:pt x="219167" y="64044"/>
                        <a:pt x="219167" y="64044"/>
                        <a:pt x="219167" y="64044"/>
                      </a:cubicBezTo>
                      <a:cubicBezTo>
                        <a:pt x="218989" y="64132"/>
                        <a:pt x="218810" y="64310"/>
                        <a:pt x="218633" y="64399"/>
                      </a:cubicBezTo>
                      <a:cubicBezTo>
                        <a:pt x="218633" y="64399"/>
                        <a:pt x="218633" y="64399"/>
                        <a:pt x="218633" y="64399"/>
                      </a:cubicBezTo>
                      <a:cubicBezTo>
                        <a:pt x="218455" y="64488"/>
                        <a:pt x="218277" y="64666"/>
                        <a:pt x="218099" y="64755"/>
                      </a:cubicBezTo>
                      <a:cubicBezTo>
                        <a:pt x="218099" y="64755"/>
                        <a:pt x="218099" y="64755"/>
                        <a:pt x="218099" y="64755"/>
                      </a:cubicBezTo>
                      <a:cubicBezTo>
                        <a:pt x="217921" y="64844"/>
                        <a:pt x="217743" y="65022"/>
                        <a:pt x="217566" y="65111"/>
                      </a:cubicBezTo>
                      <a:cubicBezTo>
                        <a:pt x="217566" y="65111"/>
                        <a:pt x="217566" y="65111"/>
                        <a:pt x="217566" y="65111"/>
                      </a:cubicBezTo>
                      <a:cubicBezTo>
                        <a:pt x="217387" y="65200"/>
                        <a:pt x="217209" y="65378"/>
                        <a:pt x="217032" y="65467"/>
                      </a:cubicBezTo>
                      <a:cubicBezTo>
                        <a:pt x="217032" y="65467"/>
                        <a:pt x="217032" y="65467"/>
                        <a:pt x="217032" y="65467"/>
                      </a:cubicBezTo>
                      <a:cubicBezTo>
                        <a:pt x="216854" y="65556"/>
                        <a:pt x="216676" y="65734"/>
                        <a:pt x="216498" y="65823"/>
                      </a:cubicBezTo>
                      <a:cubicBezTo>
                        <a:pt x="216498" y="65823"/>
                        <a:pt x="216498" y="65823"/>
                        <a:pt x="216498" y="65823"/>
                      </a:cubicBezTo>
                      <a:cubicBezTo>
                        <a:pt x="216320" y="65912"/>
                        <a:pt x="216142" y="66089"/>
                        <a:pt x="215964" y="66178"/>
                      </a:cubicBezTo>
                      <a:cubicBezTo>
                        <a:pt x="215964" y="66178"/>
                        <a:pt x="215964" y="66178"/>
                        <a:pt x="215964" y="66178"/>
                      </a:cubicBezTo>
                      <a:cubicBezTo>
                        <a:pt x="215786" y="66267"/>
                        <a:pt x="215608" y="66445"/>
                        <a:pt x="215430" y="66534"/>
                      </a:cubicBezTo>
                      <a:cubicBezTo>
                        <a:pt x="215430" y="66534"/>
                        <a:pt x="215430" y="66534"/>
                        <a:pt x="215430" y="66534"/>
                      </a:cubicBezTo>
                      <a:cubicBezTo>
                        <a:pt x="215253" y="66623"/>
                        <a:pt x="215075" y="66801"/>
                        <a:pt x="214897" y="66890"/>
                      </a:cubicBezTo>
                      <a:cubicBezTo>
                        <a:pt x="214897" y="66890"/>
                        <a:pt x="214897" y="66890"/>
                        <a:pt x="214897" y="66890"/>
                      </a:cubicBezTo>
                      <a:cubicBezTo>
                        <a:pt x="214719" y="66979"/>
                        <a:pt x="214541" y="67157"/>
                        <a:pt x="214363" y="67246"/>
                      </a:cubicBezTo>
                      <a:cubicBezTo>
                        <a:pt x="214363" y="67246"/>
                        <a:pt x="214363" y="67246"/>
                        <a:pt x="214363" y="67246"/>
                      </a:cubicBezTo>
                      <a:cubicBezTo>
                        <a:pt x="214185" y="67335"/>
                        <a:pt x="214007" y="67513"/>
                        <a:pt x="213829" y="67602"/>
                      </a:cubicBezTo>
                      <a:cubicBezTo>
                        <a:pt x="213829" y="67602"/>
                        <a:pt x="213829" y="67602"/>
                        <a:pt x="213829" y="67602"/>
                      </a:cubicBezTo>
                      <a:cubicBezTo>
                        <a:pt x="213652" y="67690"/>
                        <a:pt x="213474" y="67868"/>
                        <a:pt x="213296" y="67957"/>
                      </a:cubicBezTo>
                      <a:cubicBezTo>
                        <a:pt x="213296" y="67957"/>
                        <a:pt x="213296" y="67957"/>
                        <a:pt x="213296" y="67957"/>
                      </a:cubicBezTo>
                      <a:cubicBezTo>
                        <a:pt x="213118" y="68046"/>
                        <a:pt x="212940" y="68224"/>
                        <a:pt x="212762" y="68313"/>
                      </a:cubicBezTo>
                      <a:cubicBezTo>
                        <a:pt x="212762" y="68313"/>
                        <a:pt x="212762" y="68313"/>
                        <a:pt x="212762" y="68313"/>
                      </a:cubicBezTo>
                      <a:cubicBezTo>
                        <a:pt x="212584" y="68402"/>
                        <a:pt x="212406" y="68580"/>
                        <a:pt x="212228" y="68669"/>
                      </a:cubicBezTo>
                      <a:cubicBezTo>
                        <a:pt x="212228" y="68669"/>
                        <a:pt x="212228" y="68669"/>
                        <a:pt x="212228" y="68669"/>
                      </a:cubicBezTo>
                      <a:cubicBezTo>
                        <a:pt x="212051" y="68758"/>
                        <a:pt x="211873" y="68936"/>
                        <a:pt x="211695" y="69025"/>
                      </a:cubicBezTo>
                      <a:cubicBezTo>
                        <a:pt x="211695" y="69025"/>
                        <a:pt x="211695" y="69025"/>
                        <a:pt x="211695" y="69025"/>
                      </a:cubicBezTo>
                      <a:cubicBezTo>
                        <a:pt x="211517" y="69114"/>
                        <a:pt x="211339" y="69292"/>
                        <a:pt x="211161" y="69381"/>
                      </a:cubicBezTo>
                      <a:cubicBezTo>
                        <a:pt x="211161" y="69381"/>
                        <a:pt x="211161" y="69381"/>
                        <a:pt x="211161" y="69381"/>
                      </a:cubicBezTo>
                      <a:cubicBezTo>
                        <a:pt x="210983" y="69470"/>
                        <a:pt x="210805" y="69647"/>
                        <a:pt x="210627" y="69736"/>
                      </a:cubicBezTo>
                      <a:cubicBezTo>
                        <a:pt x="210627" y="69736"/>
                        <a:pt x="210627" y="69736"/>
                        <a:pt x="210627" y="69736"/>
                      </a:cubicBezTo>
                      <a:cubicBezTo>
                        <a:pt x="210449" y="69825"/>
                        <a:pt x="210272" y="70003"/>
                        <a:pt x="210094" y="70092"/>
                      </a:cubicBezTo>
                      <a:cubicBezTo>
                        <a:pt x="210094" y="70092"/>
                        <a:pt x="210094" y="70092"/>
                        <a:pt x="210094" y="70092"/>
                      </a:cubicBezTo>
                      <a:cubicBezTo>
                        <a:pt x="209916" y="70181"/>
                        <a:pt x="209738" y="70359"/>
                        <a:pt x="209560" y="70448"/>
                      </a:cubicBezTo>
                      <a:cubicBezTo>
                        <a:pt x="209560" y="70448"/>
                        <a:pt x="209560" y="70448"/>
                        <a:pt x="209560" y="70448"/>
                      </a:cubicBezTo>
                      <a:cubicBezTo>
                        <a:pt x="209382" y="70537"/>
                        <a:pt x="209204" y="70715"/>
                        <a:pt x="209026" y="70804"/>
                      </a:cubicBezTo>
                      <a:cubicBezTo>
                        <a:pt x="209026" y="70804"/>
                        <a:pt x="209026" y="70804"/>
                        <a:pt x="209026" y="70804"/>
                      </a:cubicBezTo>
                      <a:cubicBezTo>
                        <a:pt x="208848" y="70893"/>
                        <a:pt x="208671" y="71071"/>
                        <a:pt x="208493" y="71160"/>
                      </a:cubicBezTo>
                      <a:cubicBezTo>
                        <a:pt x="208493" y="71160"/>
                        <a:pt x="208493" y="71160"/>
                        <a:pt x="208493" y="71160"/>
                      </a:cubicBezTo>
                      <a:cubicBezTo>
                        <a:pt x="208314" y="71248"/>
                        <a:pt x="208137" y="71426"/>
                        <a:pt x="207959" y="71515"/>
                      </a:cubicBezTo>
                      <a:cubicBezTo>
                        <a:pt x="207959" y="71515"/>
                        <a:pt x="207959" y="71515"/>
                        <a:pt x="207959" y="71515"/>
                      </a:cubicBezTo>
                      <a:cubicBezTo>
                        <a:pt x="207781" y="71604"/>
                        <a:pt x="207603" y="71782"/>
                        <a:pt x="207425" y="71871"/>
                      </a:cubicBezTo>
                      <a:cubicBezTo>
                        <a:pt x="207425" y="71871"/>
                        <a:pt x="207425" y="71871"/>
                        <a:pt x="207425" y="71871"/>
                      </a:cubicBezTo>
                      <a:cubicBezTo>
                        <a:pt x="207247" y="71960"/>
                        <a:pt x="207069" y="72138"/>
                        <a:pt x="206892" y="72227"/>
                      </a:cubicBezTo>
                      <a:cubicBezTo>
                        <a:pt x="206892" y="72227"/>
                        <a:pt x="206892" y="72227"/>
                        <a:pt x="206892" y="72227"/>
                      </a:cubicBezTo>
                      <a:cubicBezTo>
                        <a:pt x="206713" y="72316"/>
                        <a:pt x="206535" y="72494"/>
                        <a:pt x="206358" y="72583"/>
                      </a:cubicBezTo>
                      <a:cubicBezTo>
                        <a:pt x="206358" y="72583"/>
                        <a:pt x="206358" y="72583"/>
                        <a:pt x="206358" y="72583"/>
                      </a:cubicBezTo>
                      <a:cubicBezTo>
                        <a:pt x="206180" y="72672"/>
                        <a:pt x="206002" y="72850"/>
                        <a:pt x="205824" y="72939"/>
                      </a:cubicBezTo>
                      <a:cubicBezTo>
                        <a:pt x="205824" y="72939"/>
                        <a:pt x="205824" y="72939"/>
                        <a:pt x="205824" y="72939"/>
                      </a:cubicBezTo>
                      <a:cubicBezTo>
                        <a:pt x="205646" y="73027"/>
                        <a:pt x="205468" y="73205"/>
                        <a:pt x="205291" y="73294"/>
                      </a:cubicBezTo>
                      <a:cubicBezTo>
                        <a:pt x="205291" y="73294"/>
                        <a:pt x="205291" y="73294"/>
                        <a:pt x="205291" y="73294"/>
                      </a:cubicBezTo>
                      <a:cubicBezTo>
                        <a:pt x="205112" y="73383"/>
                        <a:pt x="204934" y="73561"/>
                        <a:pt x="204757" y="73650"/>
                      </a:cubicBezTo>
                      <a:cubicBezTo>
                        <a:pt x="204757" y="73650"/>
                        <a:pt x="204757" y="73650"/>
                        <a:pt x="204757" y="73650"/>
                      </a:cubicBezTo>
                      <a:cubicBezTo>
                        <a:pt x="204579" y="73739"/>
                        <a:pt x="204401" y="73917"/>
                        <a:pt x="204223" y="74006"/>
                      </a:cubicBezTo>
                      <a:cubicBezTo>
                        <a:pt x="204223" y="74006"/>
                        <a:pt x="204223" y="74006"/>
                        <a:pt x="204223" y="74006"/>
                      </a:cubicBezTo>
                      <a:cubicBezTo>
                        <a:pt x="204045" y="74095"/>
                        <a:pt x="203867" y="74273"/>
                        <a:pt x="203689" y="74362"/>
                      </a:cubicBezTo>
                      <a:cubicBezTo>
                        <a:pt x="203689" y="74362"/>
                        <a:pt x="203689" y="74362"/>
                        <a:pt x="203689" y="74362"/>
                      </a:cubicBezTo>
                      <a:cubicBezTo>
                        <a:pt x="203511" y="74451"/>
                        <a:pt x="203333" y="74629"/>
                        <a:pt x="203156" y="74717"/>
                      </a:cubicBezTo>
                      <a:cubicBezTo>
                        <a:pt x="203156" y="74717"/>
                        <a:pt x="203156" y="74717"/>
                        <a:pt x="203156" y="74717"/>
                      </a:cubicBezTo>
                      <a:cubicBezTo>
                        <a:pt x="202978" y="74806"/>
                        <a:pt x="202800" y="74984"/>
                        <a:pt x="202622" y="75073"/>
                      </a:cubicBezTo>
                      <a:cubicBezTo>
                        <a:pt x="202622" y="75073"/>
                        <a:pt x="202622" y="75073"/>
                        <a:pt x="202622" y="75073"/>
                      </a:cubicBezTo>
                      <a:cubicBezTo>
                        <a:pt x="202444" y="75162"/>
                        <a:pt x="202266" y="75340"/>
                        <a:pt x="202088" y="75429"/>
                      </a:cubicBezTo>
                      <a:cubicBezTo>
                        <a:pt x="202088" y="75429"/>
                        <a:pt x="202088" y="75429"/>
                        <a:pt x="202088" y="75429"/>
                      </a:cubicBezTo>
                      <a:cubicBezTo>
                        <a:pt x="201910" y="75518"/>
                        <a:pt x="201732" y="75696"/>
                        <a:pt x="201554" y="75785"/>
                      </a:cubicBezTo>
                      <a:cubicBezTo>
                        <a:pt x="201554" y="75785"/>
                        <a:pt x="201554" y="75785"/>
                        <a:pt x="201554" y="75785"/>
                      </a:cubicBezTo>
                      <a:cubicBezTo>
                        <a:pt x="201377" y="75874"/>
                        <a:pt x="201199" y="76052"/>
                        <a:pt x="201021" y="76141"/>
                      </a:cubicBezTo>
                      <a:cubicBezTo>
                        <a:pt x="201021" y="76141"/>
                        <a:pt x="201021" y="76141"/>
                        <a:pt x="201021" y="76141"/>
                      </a:cubicBezTo>
                      <a:cubicBezTo>
                        <a:pt x="200843" y="76230"/>
                        <a:pt x="200665" y="76408"/>
                        <a:pt x="200487" y="76497"/>
                      </a:cubicBezTo>
                      <a:cubicBezTo>
                        <a:pt x="200487" y="76497"/>
                        <a:pt x="200487" y="76497"/>
                        <a:pt x="200487" y="76497"/>
                      </a:cubicBezTo>
                      <a:cubicBezTo>
                        <a:pt x="200309" y="76585"/>
                        <a:pt x="200131" y="76763"/>
                        <a:pt x="199953" y="76852"/>
                      </a:cubicBezTo>
                      <a:cubicBezTo>
                        <a:pt x="199953" y="76852"/>
                        <a:pt x="199953" y="76852"/>
                        <a:pt x="199953" y="76852"/>
                      </a:cubicBezTo>
                      <a:cubicBezTo>
                        <a:pt x="199776" y="76941"/>
                        <a:pt x="199598" y="77119"/>
                        <a:pt x="199420" y="77208"/>
                      </a:cubicBezTo>
                      <a:cubicBezTo>
                        <a:pt x="199420" y="77208"/>
                        <a:pt x="199420" y="77208"/>
                        <a:pt x="199420" y="77208"/>
                      </a:cubicBezTo>
                      <a:cubicBezTo>
                        <a:pt x="199242" y="77297"/>
                        <a:pt x="199064" y="77475"/>
                        <a:pt x="198886" y="77564"/>
                      </a:cubicBezTo>
                      <a:cubicBezTo>
                        <a:pt x="198886" y="77564"/>
                        <a:pt x="198886" y="77564"/>
                        <a:pt x="198886" y="77564"/>
                      </a:cubicBezTo>
                      <a:cubicBezTo>
                        <a:pt x="198708" y="77653"/>
                        <a:pt x="198530" y="77831"/>
                        <a:pt x="198352" y="77920"/>
                      </a:cubicBezTo>
                      <a:cubicBezTo>
                        <a:pt x="198352" y="77920"/>
                        <a:pt x="198352" y="77920"/>
                        <a:pt x="198352" y="77920"/>
                      </a:cubicBezTo>
                      <a:cubicBezTo>
                        <a:pt x="198174" y="78009"/>
                        <a:pt x="197997" y="78187"/>
                        <a:pt x="197819" y="78275"/>
                      </a:cubicBezTo>
                      <a:cubicBezTo>
                        <a:pt x="197819" y="78275"/>
                        <a:pt x="197819" y="78275"/>
                        <a:pt x="197819" y="78275"/>
                      </a:cubicBezTo>
                      <a:cubicBezTo>
                        <a:pt x="197640" y="78364"/>
                        <a:pt x="197463" y="78542"/>
                        <a:pt x="197285" y="78631"/>
                      </a:cubicBezTo>
                      <a:cubicBezTo>
                        <a:pt x="197285" y="78631"/>
                        <a:pt x="197285" y="78631"/>
                        <a:pt x="197285" y="78631"/>
                      </a:cubicBezTo>
                      <a:cubicBezTo>
                        <a:pt x="197107" y="78720"/>
                        <a:pt x="196929" y="78898"/>
                        <a:pt x="196751" y="78987"/>
                      </a:cubicBezTo>
                      <a:cubicBezTo>
                        <a:pt x="196751" y="78987"/>
                        <a:pt x="196751" y="78987"/>
                        <a:pt x="196751" y="78987"/>
                      </a:cubicBezTo>
                      <a:cubicBezTo>
                        <a:pt x="196573" y="79076"/>
                        <a:pt x="196396" y="79254"/>
                        <a:pt x="196217" y="79343"/>
                      </a:cubicBezTo>
                      <a:cubicBezTo>
                        <a:pt x="196217" y="79343"/>
                        <a:pt x="196217" y="79343"/>
                        <a:pt x="196217" y="79343"/>
                      </a:cubicBezTo>
                      <a:cubicBezTo>
                        <a:pt x="196039" y="79432"/>
                        <a:pt x="195862" y="79610"/>
                        <a:pt x="195684" y="79699"/>
                      </a:cubicBezTo>
                      <a:cubicBezTo>
                        <a:pt x="195684" y="79699"/>
                        <a:pt x="195684" y="79699"/>
                        <a:pt x="195684" y="79699"/>
                      </a:cubicBezTo>
                      <a:cubicBezTo>
                        <a:pt x="195506" y="79788"/>
                        <a:pt x="195328" y="79966"/>
                        <a:pt x="195150" y="80054"/>
                      </a:cubicBezTo>
                      <a:cubicBezTo>
                        <a:pt x="195150" y="80054"/>
                        <a:pt x="195150" y="80054"/>
                        <a:pt x="195150" y="80054"/>
                      </a:cubicBezTo>
                      <a:cubicBezTo>
                        <a:pt x="194972" y="80143"/>
                        <a:pt x="194795" y="80321"/>
                        <a:pt x="194616" y="80410"/>
                      </a:cubicBezTo>
                      <a:cubicBezTo>
                        <a:pt x="194616" y="80410"/>
                        <a:pt x="194616" y="80410"/>
                        <a:pt x="194616" y="80410"/>
                      </a:cubicBezTo>
                      <a:cubicBezTo>
                        <a:pt x="194438" y="80499"/>
                        <a:pt x="194261" y="80677"/>
                        <a:pt x="194083" y="80766"/>
                      </a:cubicBezTo>
                      <a:cubicBezTo>
                        <a:pt x="194083" y="80766"/>
                        <a:pt x="194083" y="80766"/>
                        <a:pt x="194083" y="80766"/>
                      </a:cubicBezTo>
                      <a:cubicBezTo>
                        <a:pt x="193905" y="80855"/>
                        <a:pt x="193727" y="81033"/>
                        <a:pt x="193549" y="81122"/>
                      </a:cubicBezTo>
                      <a:cubicBezTo>
                        <a:pt x="193549" y="81122"/>
                        <a:pt x="193549" y="81122"/>
                        <a:pt x="193549" y="81122"/>
                      </a:cubicBezTo>
                      <a:cubicBezTo>
                        <a:pt x="193371" y="81211"/>
                        <a:pt x="193193" y="81389"/>
                        <a:pt x="193015" y="81478"/>
                      </a:cubicBezTo>
                      <a:cubicBezTo>
                        <a:pt x="193015" y="81478"/>
                        <a:pt x="193015" y="81478"/>
                        <a:pt x="193015" y="81478"/>
                      </a:cubicBezTo>
                      <a:cubicBezTo>
                        <a:pt x="192837" y="81567"/>
                        <a:pt x="192659" y="81745"/>
                        <a:pt x="192482" y="81833"/>
                      </a:cubicBezTo>
                      <a:cubicBezTo>
                        <a:pt x="192482" y="81833"/>
                        <a:pt x="192482" y="81833"/>
                        <a:pt x="192482" y="81833"/>
                      </a:cubicBezTo>
                      <a:cubicBezTo>
                        <a:pt x="192304" y="81922"/>
                        <a:pt x="192126" y="82100"/>
                        <a:pt x="191948" y="82189"/>
                      </a:cubicBezTo>
                      <a:cubicBezTo>
                        <a:pt x="191948" y="82189"/>
                        <a:pt x="191948" y="82189"/>
                        <a:pt x="191948" y="82189"/>
                      </a:cubicBezTo>
                      <a:cubicBezTo>
                        <a:pt x="191770" y="82278"/>
                        <a:pt x="191592" y="82456"/>
                        <a:pt x="191414" y="82545"/>
                      </a:cubicBezTo>
                      <a:cubicBezTo>
                        <a:pt x="191414" y="82545"/>
                        <a:pt x="191414" y="82545"/>
                        <a:pt x="191414" y="82545"/>
                      </a:cubicBezTo>
                      <a:cubicBezTo>
                        <a:pt x="191236" y="82634"/>
                        <a:pt x="191058" y="82812"/>
                        <a:pt x="190881" y="82901"/>
                      </a:cubicBezTo>
                      <a:cubicBezTo>
                        <a:pt x="190881" y="82901"/>
                        <a:pt x="190881" y="82901"/>
                        <a:pt x="190881" y="82901"/>
                      </a:cubicBezTo>
                      <a:cubicBezTo>
                        <a:pt x="190703" y="82990"/>
                        <a:pt x="190525" y="83168"/>
                        <a:pt x="190347" y="83257"/>
                      </a:cubicBezTo>
                      <a:cubicBezTo>
                        <a:pt x="190347" y="83257"/>
                        <a:pt x="190347" y="83257"/>
                        <a:pt x="190347" y="83257"/>
                      </a:cubicBezTo>
                      <a:cubicBezTo>
                        <a:pt x="190169" y="83346"/>
                        <a:pt x="189991" y="83523"/>
                        <a:pt x="189813" y="83612"/>
                      </a:cubicBezTo>
                      <a:cubicBezTo>
                        <a:pt x="189813" y="83612"/>
                        <a:pt x="189813" y="83612"/>
                        <a:pt x="189813" y="83612"/>
                      </a:cubicBezTo>
                      <a:cubicBezTo>
                        <a:pt x="189635" y="83701"/>
                        <a:pt x="189457" y="83879"/>
                        <a:pt x="189279" y="83968"/>
                      </a:cubicBezTo>
                      <a:cubicBezTo>
                        <a:pt x="189279" y="83968"/>
                        <a:pt x="189279" y="83968"/>
                        <a:pt x="189279" y="83968"/>
                      </a:cubicBezTo>
                      <a:cubicBezTo>
                        <a:pt x="189102" y="84057"/>
                        <a:pt x="188924" y="84235"/>
                        <a:pt x="188746" y="84324"/>
                      </a:cubicBezTo>
                      <a:cubicBezTo>
                        <a:pt x="188746" y="84324"/>
                        <a:pt x="188746" y="84324"/>
                        <a:pt x="188746" y="84324"/>
                      </a:cubicBezTo>
                      <a:cubicBezTo>
                        <a:pt x="188568" y="84413"/>
                        <a:pt x="188390" y="84591"/>
                        <a:pt x="188212" y="84680"/>
                      </a:cubicBezTo>
                      <a:cubicBezTo>
                        <a:pt x="188212" y="84680"/>
                        <a:pt x="188212" y="84680"/>
                        <a:pt x="188212" y="84680"/>
                      </a:cubicBezTo>
                      <a:cubicBezTo>
                        <a:pt x="188034" y="84769"/>
                        <a:pt x="187856" y="84947"/>
                        <a:pt x="187678" y="85036"/>
                      </a:cubicBezTo>
                      <a:cubicBezTo>
                        <a:pt x="187678" y="85036"/>
                        <a:pt x="187678" y="85036"/>
                        <a:pt x="187678" y="85036"/>
                      </a:cubicBezTo>
                      <a:cubicBezTo>
                        <a:pt x="187501" y="85125"/>
                        <a:pt x="187323" y="85302"/>
                        <a:pt x="187144" y="85391"/>
                      </a:cubicBezTo>
                      <a:cubicBezTo>
                        <a:pt x="187144" y="85391"/>
                        <a:pt x="187144" y="85391"/>
                        <a:pt x="187144" y="85391"/>
                      </a:cubicBezTo>
                      <a:cubicBezTo>
                        <a:pt x="186967" y="85480"/>
                        <a:pt x="186789" y="85658"/>
                        <a:pt x="186611" y="85747"/>
                      </a:cubicBezTo>
                      <a:cubicBezTo>
                        <a:pt x="186611" y="85747"/>
                        <a:pt x="186611" y="85747"/>
                        <a:pt x="186611" y="85747"/>
                      </a:cubicBezTo>
                      <a:cubicBezTo>
                        <a:pt x="186433" y="85836"/>
                        <a:pt x="186255" y="86014"/>
                        <a:pt x="186077" y="86103"/>
                      </a:cubicBezTo>
                      <a:cubicBezTo>
                        <a:pt x="186077" y="86103"/>
                        <a:pt x="186077" y="86103"/>
                        <a:pt x="186077" y="86103"/>
                      </a:cubicBezTo>
                      <a:cubicBezTo>
                        <a:pt x="185900" y="86192"/>
                        <a:pt x="185722" y="86370"/>
                        <a:pt x="185543" y="86459"/>
                      </a:cubicBezTo>
                      <a:cubicBezTo>
                        <a:pt x="185543" y="86459"/>
                        <a:pt x="185543" y="86459"/>
                        <a:pt x="185543" y="86459"/>
                      </a:cubicBezTo>
                      <a:cubicBezTo>
                        <a:pt x="185366" y="86548"/>
                        <a:pt x="185188" y="86726"/>
                        <a:pt x="185010" y="86815"/>
                      </a:cubicBezTo>
                      <a:cubicBezTo>
                        <a:pt x="185010" y="86815"/>
                        <a:pt x="185010" y="86815"/>
                        <a:pt x="185010" y="86815"/>
                      </a:cubicBezTo>
                      <a:cubicBezTo>
                        <a:pt x="184832" y="86904"/>
                        <a:pt x="184654" y="87081"/>
                        <a:pt x="184476" y="87170"/>
                      </a:cubicBezTo>
                      <a:cubicBezTo>
                        <a:pt x="184476" y="87170"/>
                        <a:pt x="184476" y="87170"/>
                        <a:pt x="184476" y="87170"/>
                      </a:cubicBezTo>
                      <a:cubicBezTo>
                        <a:pt x="184298" y="87259"/>
                        <a:pt x="184121" y="87437"/>
                        <a:pt x="183942" y="87526"/>
                      </a:cubicBezTo>
                      <a:cubicBezTo>
                        <a:pt x="183942" y="87526"/>
                        <a:pt x="183942" y="87526"/>
                        <a:pt x="183942" y="87526"/>
                      </a:cubicBezTo>
                      <a:cubicBezTo>
                        <a:pt x="183764" y="87615"/>
                        <a:pt x="183587" y="87793"/>
                        <a:pt x="183409" y="87882"/>
                      </a:cubicBezTo>
                      <a:cubicBezTo>
                        <a:pt x="183409" y="87882"/>
                        <a:pt x="183409" y="87882"/>
                        <a:pt x="183409" y="87882"/>
                      </a:cubicBezTo>
                      <a:cubicBezTo>
                        <a:pt x="183231" y="87971"/>
                        <a:pt x="183053" y="88149"/>
                        <a:pt x="182875" y="88238"/>
                      </a:cubicBezTo>
                      <a:cubicBezTo>
                        <a:pt x="182875" y="88238"/>
                        <a:pt x="182875" y="88238"/>
                        <a:pt x="182875" y="88238"/>
                      </a:cubicBezTo>
                      <a:cubicBezTo>
                        <a:pt x="182697" y="88327"/>
                        <a:pt x="182519" y="88505"/>
                        <a:pt x="182341" y="88594"/>
                      </a:cubicBezTo>
                      <a:cubicBezTo>
                        <a:pt x="182341" y="88594"/>
                        <a:pt x="182341" y="88594"/>
                        <a:pt x="182341" y="88594"/>
                      </a:cubicBezTo>
                      <a:cubicBezTo>
                        <a:pt x="182163" y="88683"/>
                        <a:pt x="181986" y="88860"/>
                        <a:pt x="181808" y="88949"/>
                      </a:cubicBezTo>
                      <a:cubicBezTo>
                        <a:pt x="181808" y="88949"/>
                        <a:pt x="181808" y="88949"/>
                        <a:pt x="181808" y="88949"/>
                      </a:cubicBezTo>
                      <a:cubicBezTo>
                        <a:pt x="181630" y="89038"/>
                        <a:pt x="181452" y="89216"/>
                        <a:pt x="181274" y="89305"/>
                      </a:cubicBezTo>
                      <a:cubicBezTo>
                        <a:pt x="181274" y="89305"/>
                        <a:pt x="181274" y="89305"/>
                        <a:pt x="181274" y="89305"/>
                      </a:cubicBezTo>
                      <a:cubicBezTo>
                        <a:pt x="181096" y="89394"/>
                        <a:pt x="180918" y="89572"/>
                        <a:pt x="180740" y="89661"/>
                      </a:cubicBezTo>
                      <a:cubicBezTo>
                        <a:pt x="180740" y="89661"/>
                        <a:pt x="180740" y="89661"/>
                        <a:pt x="180740" y="89661"/>
                      </a:cubicBezTo>
                      <a:cubicBezTo>
                        <a:pt x="180562" y="89750"/>
                        <a:pt x="180384" y="89928"/>
                        <a:pt x="180207" y="90017"/>
                      </a:cubicBezTo>
                      <a:cubicBezTo>
                        <a:pt x="180207" y="90017"/>
                        <a:pt x="180207" y="90017"/>
                        <a:pt x="180207" y="90017"/>
                      </a:cubicBezTo>
                      <a:cubicBezTo>
                        <a:pt x="180029" y="90106"/>
                        <a:pt x="179851" y="90284"/>
                        <a:pt x="179673" y="90373"/>
                      </a:cubicBezTo>
                      <a:cubicBezTo>
                        <a:pt x="179673" y="90373"/>
                        <a:pt x="179673" y="90373"/>
                        <a:pt x="179673" y="90373"/>
                      </a:cubicBezTo>
                      <a:cubicBezTo>
                        <a:pt x="179495" y="90462"/>
                        <a:pt x="179317" y="90639"/>
                        <a:pt x="179139" y="90728"/>
                      </a:cubicBezTo>
                      <a:cubicBezTo>
                        <a:pt x="179139" y="90728"/>
                        <a:pt x="179139" y="90728"/>
                        <a:pt x="179139" y="90728"/>
                      </a:cubicBezTo>
                      <a:cubicBezTo>
                        <a:pt x="178961" y="90817"/>
                        <a:pt x="178783" y="90995"/>
                        <a:pt x="178606" y="91084"/>
                      </a:cubicBezTo>
                      <a:cubicBezTo>
                        <a:pt x="178606" y="91084"/>
                        <a:pt x="178606" y="91084"/>
                        <a:pt x="178606" y="91084"/>
                      </a:cubicBezTo>
                      <a:cubicBezTo>
                        <a:pt x="178428" y="91173"/>
                        <a:pt x="178250" y="91351"/>
                        <a:pt x="178072" y="91440"/>
                      </a:cubicBezTo>
                      <a:cubicBezTo>
                        <a:pt x="178072" y="91440"/>
                        <a:pt x="178072" y="91440"/>
                        <a:pt x="178072" y="91440"/>
                      </a:cubicBezTo>
                      <a:cubicBezTo>
                        <a:pt x="177894" y="91529"/>
                        <a:pt x="177716" y="91707"/>
                        <a:pt x="177538" y="91796"/>
                      </a:cubicBezTo>
                      <a:cubicBezTo>
                        <a:pt x="177538" y="91796"/>
                        <a:pt x="177538" y="91796"/>
                        <a:pt x="177538" y="91796"/>
                      </a:cubicBezTo>
                      <a:cubicBezTo>
                        <a:pt x="177360" y="91885"/>
                        <a:pt x="177182" y="92063"/>
                        <a:pt x="177005" y="92152"/>
                      </a:cubicBezTo>
                      <a:cubicBezTo>
                        <a:pt x="177005" y="92152"/>
                        <a:pt x="177005" y="92152"/>
                        <a:pt x="177005" y="92152"/>
                      </a:cubicBezTo>
                      <a:cubicBezTo>
                        <a:pt x="176827" y="92241"/>
                        <a:pt x="176649" y="92418"/>
                        <a:pt x="176471" y="92507"/>
                      </a:cubicBezTo>
                      <a:cubicBezTo>
                        <a:pt x="176471" y="92507"/>
                        <a:pt x="176471" y="92507"/>
                        <a:pt x="176471" y="92507"/>
                      </a:cubicBezTo>
                      <a:cubicBezTo>
                        <a:pt x="176293" y="92596"/>
                        <a:pt x="176115" y="92774"/>
                        <a:pt x="175937" y="92863"/>
                      </a:cubicBezTo>
                      <a:cubicBezTo>
                        <a:pt x="175937" y="92863"/>
                        <a:pt x="175937" y="92863"/>
                        <a:pt x="175937" y="92863"/>
                      </a:cubicBezTo>
                      <a:cubicBezTo>
                        <a:pt x="175759" y="92952"/>
                        <a:pt x="175581" y="93130"/>
                        <a:pt x="175403" y="93219"/>
                      </a:cubicBezTo>
                      <a:cubicBezTo>
                        <a:pt x="175403" y="93219"/>
                        <a:pt x="175403" y="93219"/>
                        <a:pt x="175403" y="93219"/>
                      </a:cubicBezTo>
                      <a:cubicBezTo>
                        <a:pt x="175226" y="93308"/>
                        <a:pt x="175047" y="93486"/>
                        <a:pt x="174869" y="93575"/>
                      </a:cubicBezTo>
                      <a:cubicBezTo>
                        <a:pt x="174869" y="93575"/>
                        <a:pt x="174869" y="93575"/>
                        <a:pt x="174869" y="93575"/>
                      </a:cubicBezTo>
                      <a:cubicBezTo>
                        <a:pt x="174692" y="93664"/>
                        <a:pt x="174514" y="93842"/>
                        <a:pt x="174336" y="93931"/>
                      </a:cubicBezTo>
                      <a:cubicBezTo>
                        <a:pt x="174336" y="93931"/>
                        <a:pt x="174336" y="93931"/>
                        <a:pt x="174336" y="93931"/>
                      </a:cubicBezTo>
                      <a:cubicBezTo>
                        <a:pt x="174158" y="94020"/>
                        <a:pt x="173980" y="94197"/>
                        <a:pt x="173802" y="94286"/>
                      </a:cubicBezTo>
                      <a:cubicBezTo>
                        <a:pt x="173802" y="94286"/>
                        <a:pt x="173802" y="94286"/>
                        <a:pt x="173802" y="94286"/>
                      </a:cubicBezTo>
                      <a:cubicBezTo>
                        <a:pt x="173625" y="94375"/>
                        <a:pt x="173446" y="94553"/>
                        <a:pt x="173268" y="94642"/>
                      </a:cubicBezTo>
                      <a:cubicBezTo>
                        <a:pt x="173268" y="94642"/>
                        <a:pt x="173268" y="94642"/>
                        <a:pt x="173268" y="94642"/>
                      </a:cubicBezTo>
                      <a:cubicBezTo>
                        <a:pt x="173091" y="94731"/>
                        <a:pt x="172913" y="94909"/>
                        <a:pt x="172735" y="94998"/>
                      </a:cubicBezTo>
                      <a:cubicBezTo>
                        <a:pt x="172735" y="94998"/>
                        <a:pt x="172735" y="94998"/>
                        <a:pt x="172735" y="94998"/>
                      </a:cubicBezTo>
                      <a:cubicBezTo>
                        <a:pt x="172557" y="95087"/>
                        <a:pt x="172379" y="95265"/>
                        <a:pt x="172201" y="95354"/>
                      </a:cubicBezTo>
                      <a:cubicBezTo>
                        <a:pt x="172201" y="95354"/>
                        <a:pt x="172201" y="95354"/>
                        <a:pt x="172201" y="95354"/>
                      </a:cubicBezTo>
                      <a:cubicBezTo>
                        <a:pt x="172024" y="95443"/>
                        <a:pt x="171845" y="95621"/>
                        <a:pt x="171667" y="95710"/>
                      </a:cubicBezTo>
                      <a:cubicBezTo>
                        <a:pt x="171667" y="95710"/>
                        <a:pt x="171667" y="95710"/>
                        <a:pt x="171667" y="95710"/>
                      </a:cubicBezTo>
                      <a:cubicBezTo>
                        <a:pt x="171489" y="95799"/>
                        <a:pt x="171312" y="95976"/>
                        <a:pt x="171134" y="96065"/>
                      </a:cubicBezTo>
                      <a:cubicBezTo>
                        <a:pt x="171134" y="96065"/>
                        <a:pt x="171134" y="96065"/>
                        <a:pt x="171134" y="96065"/>
                      </a:cubicBezTo>
                      <a:cubicBezTo>
                        <a:pt x="170956" y="96154"/>
                        <a:pt x="170778" y="96332"/>
                        <a:pt x="170600" y="96421"/>
                      </a:cubicBezTo>
                      <a:cubicBezTo>
                        <a:pt x="170600" y="96421"/>
                        <a:pt x="170600" y="96421"/>
                        <a:pt x="170600" y="96421"/>
                      </a:cubicBezTo>
                      <a:cubicBezTo>
                        <a:pt x="170422" y="96510"/>
                        <a:pt x="170244" y="96688"/>
                        <a:pt x="170066" y="96777"/>
                      </a:cubicBezTo>
                      <a:cubicBezTo>
                        <a:pt x="170066" y="96777"/>
                        <a:pt x="170066" y="96777"/>
                        <a:pt x="170066" y="96777"/>
                      </a:cubicBezTo>
                      <a:cubicBezTo>
                        <a:pt x="-41544" y="232158"/>
                        <a:pt x="-57911" y="584487"/>
                        <a:pt x="133508" y="883712"/>
                      </a:cubicBezTo>
                      <a:cubicBezTo>
                        <a:pt x="324927" y="1182938"/>
                        <a:pt x="651728" y="1315829"/>
                        <a:pt x="863338" y="1180448"/>
                      </a:cubicBezTo>
                      <a:cubicBezTo>
                        <a:pt x="863516" y="1180359"/>
                        <a:pt x="863694" y="1180181"/>
                        <a:pt x="863872" y="1180092"/>
                      </a:cubicBezTo>
                      <a:cubicBezTo>
                        <a:pt x="863872" y="1180092"/>
                        <a:pt x="863872" y="1180092"/>
                        <a:pt x="863872" y="1180092"/>
                      </a:cubicBezTo>
                      <a:cubicBezTo>
                        <a:pt x="864050" y="1180003"/>
                        <a:pt x="864227" y="1179825"/>
                        <a:pt x="864406" y="1179736"/>
                      </a:cubicBezTo>
                      <a:cubicBezTo>
                        <a:pt x="864406" y="1179736"/>
                        <a:pt x="864406" y="1179736"/>
                        <a:pt x="864406" y="1179736"/>
                      </a:cubicBezTo>
                      <a:cubicBezTo>
                        <a:pt x="864584" y="1179647"/>
                        <a:pt x="864761" y="1179469"/>
                        <a:pt x="864939" y="1179380"/>
                      </a:cubicBezTo>
                      <a:cubicBezTo>
                        <a:pt x="864939" y="1179380"/>
                        <a:pt x="864939" y="1179380"/>
                        <a:pt x="864939" y="1179380"/>
                      </a:cubicBezTo>
                      <a:cubicBezTo>
                        <a:pt x="865117" y="1179291"/>
                        <a:pt x="865295" y="1179114"/>
                        <a:pt x="865473" y="1179025"/>
                      </a:cubicBezTo>
                      <a:cubicBezTo>
                        <a:pt x="865473" y="1179025"/>
                        <a:pt x="865473" y="1179025"/>
                        <a:pt x="865473" y="1179025"/>
                      </a:cubicBezTo>
                      <a:cubicBezTo>
                        <a:pt x="865651" y="1178936"/>
                        <a:pt x="865829" y="1178758"/>
                        <a:pt x="866007" y="1178669"/>
                      </a:cubicBezTo>
                      <a:cubicBezTo>
                        <a:pt x="866007" y="1178669"/>
                        <a:pt x="866007" y="1178669"/>
                        <a:pt x="866007" y="1178669"/>
                      </a:cubicBezTo>
                      <a:cubicBezTo>
                        <a:pt x="866185" y="1178580"/>
                        <a:pt x="866363" y="1178402"/>
                        <a:pt x="866540" y="1178313"/>
                      </a:cubicBezTo>
                      <a:cubicBezTo>
                        <a:pt x="866540" y="1178313"/>
                        <a:pt x="866540" y="1178313"/>
                        <a:pt x="866540" y="1178313"/>
                      </a:cubicBezTo>
                      <a:cubicBezTo>
                        <a:pt x="866718" y="1178224"/>
                        <a:pt x="866896" y="1178046"/>
                        <a:pt x="867074" y="1177957"/>
                      </a:cubicBezTo>
                      <a:cubicBezTo>
                        <a:pt x="867074" y="1177957"/>
                        <a:pt x="867074" y="1177957"/>
                        <a:pt x="867074" y="1177957"/>
                      </a:cubicBezTo>
                      <a:cubicBezTo>
                        <a:pt x="867252" y="1177868"/>
                        <a:pt x="867430" y="1177690"/>
                        <a:pt x="867608" y="1177601"/>
                      </a:cubicBezTo>
                      <a:cubicBezTo>
                        <a:pt x="867608" y="1177601"/>
                        <a:pt x="867608" y="1177601"/>
                        <a:pt x="867608" y="1177601"/>
                      </a:cubicBezTo>
                      <a:cubicBezTo>
                        <a:pt x="867786" y="1177512"/>
                        <a:pt x="867964" y="1177335"/>
                        <a:pt x="868141" y="1177246"/>
                      </a:cubicBezTo>
                      <a:cubicBezTo>
                        <a:pt x="868141" y="1177246"/>
                        <a:pt x="868141" y="1177246"/>
                        <a:pt x="868141" y="1177246"/>
                      </a:cubicBezTo>
                      <a:cubicBezTo>
                        <a:pt x="868319" y="1177157"/>
                        <a:pt x="868497" y="1176979"/>
                        <a:pt x="868675" y="1176890"/>
                      </a:cubicBezTo>
                      <a:cubicBezTo>
                        <a:pt x="868675" y="1176890"/>
                        <a:pt x="868675" y="1176890"/>
                        <a:pt x="868675" y="1176890"/>
                      </a:cubicBezTo>
                      <a:cubicBezTo>
                        <a:pt x="868853" y="1176801"/>
                        <a:pt x="869031" y="1176623"/>
                        <a:pt x="869209" y="1176534"/>
                      </a:cubicBezTo>
                      <a:cubicBezTo>
                        <a:pt x="869209" y="1176534"/>
                        <a:pt x="869209" y="1176534"/>
                        <a:pt x="869209" y="1176534"/>
                      </a:cubicBezTo>
                      <a:cubicBezTo>
                        <a:pt x="869387" y="1176445"/>
                        <a:pt x="869565" y="1176267"/>
                        <a:pt x="869742" y="1176178"/>
                      </a:cubicBezTo>
                      <a:cubicBezTo>
                        <a:pt x="869742" y="1176178"/>
                        <a:pt x="869742" y="1176178"/>
                        <a:pt x="869742" y="1176178"/>
                      </a:cubicBezTo>
                      <a:cubicBezTo>
                        <a:pt x="869920" y="1176089"/>
                        <a:pt x="870098" y="1175911"/>
                        <a:pt x="870276" y="1175822"/>
                      </a:cubicBezTo>
                      <a:cubicBezTo>
                        <a:pt x="870276" y="1175822"/>
                        <a:pt x="870276" y="1175822"/>
                        <a:pt x="870276" y="1175822"/>
                      </a:cubicBezTo>
                      <a:cubicBezTo>
                        <a:pt x="870454" y="1175733"/>
                        <a:pt x="870632" y="1175555"/>
                        <a:pt x="870810" y="1175467"/>
                      </a:cubicBezTo>
                      <a:cubicBezTo>
                        <a:pt x="870810" y="1175467"/>
                        <a:pt x="870810" y="1175467"/>
                        <a:pt x="870810" y="1175467"/>
                      </a:cubicBezTo>
                      <a:cubicBezTo>
                        <a:pt x="870988" y="1175378"/>
                        <a:pt x="871166" y="1175200"/>
                        <a:pt x="871344" y="1175111"/>
                      </a:cubicBezTo>
                      <a:cubicBezTo>
                        <a:pt x="871344" y="1175111"/>
                        <a:pt x="871344" y="1175111"/>
                        <a:pt x="871344" y="1175111"/>
                      </a:cubicBezTo>
                      <a:cubicBezTo>
                        <a:pt x="871521" y="1175022"/>
                        <a:pt x="871699" y="1174844"/>
                        <a:pt x="871878" y="1174755"/>
                      </a:cubicBezTo>
                      <a:cubicBezTo>
                        <a:pt x="871878" y="1174755"/>
                        <a:pt x="871878" y="1174755"/>
                        <a:pt x="871878" y="1174755"/>
                      </a:cubicBezTo>
                      <a:cubicBezTo>
                        <a:pt x="872055" y="1174666"/>
                        <a:pt x="872233" y="1174488"/>
                        <a:pt x="872411" y="1174399"/>
                      </a:cubicBezTo>
                      <a:cubicBezTo>
                        <a:pt x="872411" y="1174399"/>
                        <a:pt x="872411" y="1174399"/>
                        <a:pt x="872411" y="1174399"/>
                      </a:cubicBezTo>
                      <a:cubicBezTo>
                        <a:pt x="872589" y="1174310"/>
                        <a:pt x="872767" y="1174132"/>
                        <a:pt x="872945" y="1174043"/>
                      </a:cubicBezTo>
                      <a:cubicBezTo>
                        <a:pt x="872945" y="1174043"/>
                        <a:pt x="872945" y="1174043"/>
                        <a:pt x="872945" y="1174043"/>
                      </a:cubicBezTo>
                      <a:cubicBezTo>
                        <a:pt x="873122" y="1173954"/>
                        <a:pt x="873300" y="1173777"/>
                        <a:pt x="873479" y="1173688"/>
                      </a:cubicBezTo>
                      <a:cubicBezTo>
                        <a:pt x="873479" y="1173688"/>
                        <a:pt x="873479" y="1173688"/>
                        <a:pt x="873479" y="1173688"/>
                      </a:cubicBezTo>
                      <a:cubicBezTo>
                        <a:pt x="873656" y="1173599"/>
                        <a:pt x="873834" y="1173421"/>
                        <a:pt x="874012" y="1173332"/>
                      </a:cubicBezTo>
                      <a:cubicBezTo>
                        <a:pt x="874012" y="1173332"/>
                        <a:pt x="874012" y="1173332"/>
                        <a:pt x="874012" y="1173332"/>
                      </a:cubicBezTo>
                      <a:cubicBezTo>
                        <a:pt x="874190" y="1173243"/>
                        <a:pt x="874368" y="1173065"/>
                        <a:pt x="874546" y="1172976"/>
                      </a:cubicBezTo>
                      <a:cubicBezTo>
                        <a:pt x="874546" y="1172976"/>
                        <a:pt x="874546" y="1172976"/>
                        <a:pt x="874546" y="1172976"/>
                      </a:cubicBezTo>
                      <a:cubicBezTo>
                        <a:pt x="874724" y="1172887"/>
                        <a:pt x="874901" y="1172709"/>
                        <a:pt x="875080" y="1172620"/>
                      </a:cubicBezTo>
                      <a:cubicBezTo>
                        <a:pt x="875080" y="1172620"/>
                        <a:pt x="875080" y="1172620"/>
                        <a:pt x="875080" y="1172620"/>
                      </a:cubicBezTo>
                      <a:cubicBezTo>
                        <a:pt x="875258" y="1172531"/>
                        <a:pt x="875435" y="1172353"/>
                        <a:pt x="875613" y="1172264"/>
                      </a:cubicBezTo>
                      <a:cubicBezTo>
                        <a:pt x="875613" y="1172264"/>
                        <a:pt x="875613" y="1172264"/>
                        <a:pt x="875613" y="1172264"/>
                      </a:cubicBezTo>
                      <a:cubicBezTo>
                        <a:pt x="875791" y="1172175"/>
                        <a:pt x="875969" y="1171998"/>
                        <a:pt x="876147" y="1171909"/>
                      </a:cubicBezTo>
                      <a:cubicBezTo>
                        <a:pt x="876147" y="1171909"/>
                        <a:pt x="876147" y="1171909"/>
                        <a:pt x="876147" y="1171909"/>
                      </a:cubicBezTo>
                      <a:cubicBezTo>
                        <a:pt x="876325" y="1171820"/>
                        <a:pt x="876503" y="1171642"/>
                        <a:pt x="876681" y="1171553"/>
                      </a:cubicBezTo>
                      <a:cubicBezTo>
                        <a:pt x="876681" y="1171553"/>
                        <a:pt x="876681" y="1171553"/>
                        <a:pt x="876681" y="1171553"/>
                      </a:cubicBezTo>
                      <a:cubicBezTo>
                        <a:pt x="876859" y="1171464"/>
                        <a:pt x="877036" y="1171286"/>
                        <a:pt x="877214" y="1171197"/>
                      </a:cubicBezTo>
                      <a:cubicBezTo>
                        <a:pt x="877214" y="1171197"/>
                        <a:pt x="877214" y="1171197"/>
                        <a:pt x="877214" y="1171197"/>
                      </a:cubicBezTo>
                      <a:cubicBezTo>
                        <a:pt x="877392" y="1171108"/>
                        <a:pt x="877570" y="1170930"/>
                        <a:pt x="877748" y="1170841"/>
                      </a:cubicBezTo>
                      <a:cubicBezTo>
                        <a:pt x="877748" y="1170841"/>
                        <a:pt x="877748" y="1170841"/>
                        <a:pt x="877748" y="1170841"/>
                      </a:cubicBezTo>
                      <a:cubicBezTo>
                        <a:pt x="877926" y="1170752"/>
                        <a:pt x="878104" y="1170574"/>
                        <a:pt x="878282" y="1170485"/>
                      </a:cubicBezTo>
                      <a:cubicBezTo>
                        <a:pt x="878282" y="1170485"/>
                        <a:pt x="878282" y="1170485"/>
                        <a:pt x="878282" y="1170485"/>
                      </a:cubicBezTo>
                      <a:cubicBezTo>
                        <a:pt x="878460" y="1170397"/>
                        <a:pt x="878637" y="1170219"/>
                        <a:pt x="878815" y="1170130"/>
                      </a:cubicBezTo>
                      <a:cubicBezTo>
                        <a:pt x="878815" y="1170130"/>
                        <a:pt x="878815" y="1170130"/>
                        <a:pt x="878815" y="1170130"/>
                      </a:cubicBezTo>
                      <a:cubicBezTo>
                        <a:pt x="878993" y="1170041"/>
                        <a:pt x="879171" y="1169863"/>
                        <a:pt x="879349" y="1169774"/>
                      </a:cubicBezTo>
                      <a:cubicBezTo>
                        <a:pt x="879349" y="1169774"/>
                        <a:pt x="879349" y="1169774"/>
                        <a:pt x="879349" y="1169774"/>
                      </a:cubicBezTo>
                      <a:cubicBezTo>
                        <a:pt x="879527" y="1169685"/>
                        <a:pt x="879705" y="1169507"/>
                        <a:pt x="879883" y="1169418"/>
                      </a:cubicBezTo>
                      <a:cubicBezTo>
                        <a:pt x="879883" y="1169418"/>
                        <a:pt x="879883" y="1169418"/>
                        <a:pt x="879883" y="1169418"/>
                      </a:cubicBezTo>
                      <a:cubicBezTo>
                        <a:pt x="880061" y="1169329"/>
                        <a:pt x="880239" y="1169151"/>
                        <a:pt x="880416" y="1169062"/>
                      </a:cubicBezTo>
                      <a:cubicBezTo>
                        <a:pt x="880416" y="1169062"/>
                        <a:pt x="880416" y="1169062"/>
                        <a:pt x="880416" y="1169062"/>
                      </a:cubicBezTo>
                      <a:cubicBezTo>
                        <a:pt x="880594" y="1168973"/>
                        <a:pt x="880772" y="1168795"/>
                        <a:pt x="880950" y="1168706"/>
                      </a:cubicBezTo>
                      <a:cubicBezTo>
                        <a:pt x="880950" y="1168706"/>
                        <a:pt x="880950" y="1168706"/>
                        <a:pt x="880950" y="1168706"/>
                      </a:cubicBezTo>
                      <a:cubicBezTo>
                        <a:pt x="881128" y="1168617"/>
                        <a:pt x="881306" y="1168440"/>
                        <a:pt x="881484" y="1168351"/>
                      </a:cubicBezTo>
                      <a:cubicBezTo>
                        <a:pt x="881484" y="1168351"/>
                        <a:pt x="881484" y="1168351"/>
                        <a:pt x="881484" y="1168351"/>
                      </a:cubicBezTo>
                      <a:cubicBezTo>
                        <a:pt x="881662" y="1168262"/>
                        <a:pt x="881840" y="1168084"/>
                        <a:pt x="882017" y="1167995"/>
                      </a:cubicBezTo>
                      <a:cubicBezTo>
                        <a:pt x="882017" y="1167995"/>
                        <a:pt x="882017" y="1167995"/>
                        <a:pt x="882017" y="1167995"/>
                      </a:cubicBezTo>
                      <a:cubicBezTo>
                        <a:pt x="882195" y="1167906"/>
                        <a:pt x="882373" y="1167728"/>
                        <a:pt x="882551" y="1167639"/>
                      </a:cubicBezTo>
                      <a:cubicBezTo>
                        <a:pt x="882551" y="1167639"/>
                        <a:pt x="882551" y="1167639"/>
                        <a:pt x="882551" y="1167639"/>
                      </a:cubicBezTo>
                      <a:cubicBezTo>
                        <a:pt x="882729" y="1167550"/>
                        <a:pt x="882907" y="1167372"/>
                        <a:pt x="883085" y="1167283"/>
                      </a:cubicBezTo>
                      <a:cubicBezTo>
                        <a:pt x="883085" y="1167283"/>
                        <a:pt x="883085" y="1167283"/>
                        <a:pt x="883085" y="1167283"/>
                      </a:cubicBezTo>
                      <a:cubicBezTo>
                        <a:pt x="883263" y="1167194"/>
                        <a:pt x="883441" y="1167016"/>
                        <a:pt x="883619" y="1166928"/>
                      </a:cubicBezTo>
                      <a:cubicBezTo>
                        <a:pt x="883619" y="1166928"/>
                        <a:pt x="883619" y="1166928"/>
                        <a:pt x="883619" y="1166928"/>
                      </a:cubicBezTo>
                      <a:cubicBezTo>
                        <a:pt x="883796" y="1166838"/>
                        <a:pt x="883974" y="1166661"/>
                        <a:pt x="884153" y="1166572"/>
                      </a:cubicBezTo>
                      <a:cubicBezTo>
                        <a:pt x="884153" y="1166572"/>
                        <a:pt x="884153" y="1166572"/>
                        <a:pt x="884153" y="1166572"/>
                      </a:cubicBezTo>
                      <a:cubicBezTo>
                        <a:pt x="884330" y="1166483"/>
                        <a:pt x="884508" y="1166305"/>
                        <a:pt x="884686" y="1166216"/>
                      </a:cubicBezTo>
                      <a:cubicBezTo>
                        <a:pt x="884686" y="1166216"/>
                        <a:pt x="884686" y="1166216"/>
                        <a:pt x="884686" y="1166216"/>
                      </a:cubicBezTo>
                      <a:cubicBezTo>
                        <a:pt x="884864" y="1166127"/>
                        <a:pt x="885042" y="1165949"/>
                        <a:pt x="885220" y="1165860"/>
                      </a:cubicBezTo>
                      <a:cubicBezTo>
                        <a:pt x="885220" y="1165860"/>
                        <a:pt x="885220" y="1165860"/>
                        <a:pt x="885220" y="1165860"/>
                      </a:cubicBezTo>
                      <a:cubicBezTo>
                        <a:pt x="885397" y="1165771"/>
                        <a:pt x="885576" y="1165593"/>
                        <a:pt x="885754" y="1165504"/>
                      </a:cubicBezTo>
                      <a:cubicBezTo>
                        <a:pt x="885754" y="1165504"/>
                        <a:pt x="885754" y="1165504"/>
                        <a:pt x="885754" y="1165504"/>
                      </a:cubicBezTo>
                      <a:cubicBezTo>
                        <a:pt x="885931" y="1165415"/>
                        <a:pt x="886109" y="1165237"/>
                        <a:pt x="886287" y="1165148"/>
                      </a:cubicBezTo>
                      <a:cubicBezTo>
                        <a:pt x="886287" y="1165148"/>
                        <a:pt x="886287" y="1165148"/>
                        <a:pt x="886287" y="1165148"/>
                      </a:cubicBezTo>
                      <a:cubicBezTo>
                        <a:pt x="886465" y="1165060"/>
                        <a:pt x="886643" y="1164882"/>
                        <a:pt x="886821" y="1164793"/>
                      </a:cubicBezTo>
                      <a:cubicBezTo>
                        <a:pt x="886821" y="1164793"/>
                        <a:pt x="886821" y="1164793"/>
                        <a:pt x="886821" y="1164793"/>
                      </a:cubicBezTo>
                      <a:cubicBezTo>
                        <a:pt x="886998" y="1164704"/>
                        <a:pt x="887177" y="1164526"/>
                        <a:pt x="887355" y="1164437"/>
                      </a:cubicBezTo>
                      <a:cubicBezTo>
                        <a:pt x="887355" y="1164437"/>
                        <a:pt x="887355" y="1164437"/>
                        <a:pt x="887355" y="1164437"/>
                      </a:cubicBezTo>
                      <a:cubicBezTo>
                        <a:pt x="887532" y="1164348"/>
                        <a:pt x="887710" y="1164170"/>
                        <a:pt x="887888" y="1164081"/>
                      </a:cubicBezTo>
                      <a:cubicBezTo>
                        <a:pt x="887888" y="1164081"/>
                        <a:pt x="887888" y="1164081"/>
                        <a:pt x="887888" y="1164081"/>
                      </a:cubicBezTo>
                      <a:cubicBezTo>
                        <a:pt x="888066" y="1163992"/>
                        <a:pt x="888244" y="1163814"/>
                        <a:pt x="888422" y="1163725"/>
                      </a:cubicBezTo>
                      <a:cubicBezTo>
                        <a:pt x="888422" y="1163725"/>
                        <a:pt x="888422" y="1163725"/>
                        <a:pt x="888422" y="1163725"/>
                      </a:cubicBezTo>
                      <a:cubicBezTo>
                        <a:pt x="888600" y="1163636"/>
                        <a:pt x="888778" y="1163458"/>
                        <a:pt x="888956" y="1163369"/>
                      </a:cubicBezTo>
                      <a:cubicBezTo>
                        <a:pt x="888956" y="1163369"/>
                        <a:pt x="888956" y="1163369"/>
                        <a:pt x="888956" y="1163369"/>
                      </a:cubicBezTo>
                      <a:cubicBezTo>
                        <a:pt x="889134" y="1163281"/>
                        <a:pt x="889311" y="1163103"/>
                        <a:pt x="889489" y="1163014"/>
                      </a:cubicBezTo>
                      <a:cubicBezTo>
                        <a:pt x="889489" y="1163014"/>
                        <a:pt x="889489" y="1163014"/>
                        <a:pt x="889489" y="1163014"/>
                      </a:cubicBezTo>
                      <a:cubicBezTo>
                        <a:pt x="889667" y="1162925"/>
                        <a:pt x="889845" y="1162747"/>
                        <a:pt x="890023" y="1162658"/>
                      </a:cubicBezTo>
                      <a:cubicBezTo>
                        <a:pt x="890023" y="1162658"/>
                        <a:pt x="890023" y="1162658"/>
                        <a:pt x="890023" y="1162658"/>
                      </a:cubicBezTo>
                      <a:cubicBezTo>
                        <a:pt x="890201" y="1162569"/>
                        <a:pt x="890379" y="1162391"/>
                        <a:pt x="890557" y="1162302"/>
                      </a:cubicBezTo>
                      <a:cubicBezTo>
                        <a:pt x="890557" y="1162302"/>
                        <a:pt x="890557" y="1162302"/>
                        <a:pt x="890557" y="1162302"/>
                      </a:cubicBezTo>
                      <a:cubicBezTo>
                        <a:pt x="890735" y="1162213"/>
                        <a:pt x="890912" y="1162035"/>
                        <a:pt x="891090" y="1161946"/>
                      </a:cubicBezTo>
                      <a:cubicBezTo>
                        <a:pt x="891090" y="1161946"/>
                        <a:pt x="891090" y="1161946"/>
                        <a:pt x="891090" y="1161946"/>
                      </a:cubicBezTo>
                      <a:cubicBezTo>
                        <a:pt x="891268" y="1161857"/>
                        <a:pt x="891446" y="1161679"/>
                        <a:pt x="891624" y="1161590"/>
                      </a:cubicBezTo>
                      <a:cubicBezTo>
                        <a:pt x="891624" y="1161590"/>
                        <a:pt x="891624" y="1161590"/>
                        <a:pt x="891624" y="1161590"/>
                      </a:cubicBezTo>
                      <a:cubicBezTo>
                        <a:pt x="891802" y="1161502"/>
                        <a:pt x="891980" y="1161324"/>
                        <a:pt x="892158" y="1161235"/>
                      </a:cubicBezTo>
                      <a:cubicBezTo>
                        <a:pt x="892158" y="1161235"/>
                        <a:pt x="892158" y="1161235"/>
                        <a:pt x="892158" y="1161235"/>
                      </a:cubicBezTo>
                      <a:cubicBezTo>
                        <a:pt x="892336" y="1161146"/>
                        <a:pt x="892514" y="1160968"/>
                        <a:pt x="892691" y="1160879"/>
                      </a:cubicBezTo>
                      <a:cubicBezTo>
                        <a:pt x="892691" y="1160879"/>
                        <a:pt x="892691" y="1160879"/>
                        <a:pt x="892691" y="1160879"/>
                      </a:cubicBezTo>
                      <a:cubicBezTo>
                        <a:pt x="892869" y="1160790"/>
                        <a:pt x="893048" y="1160612"/>
                        <a:pt x="893225" y="1160523"/>
                      </a:cubicBezTo>
                      <a:cubicBezTo>
                        <a:pt x="893225" y="1160523"/>
                        <a:pt x="893225" y="1160523"/>
                        <a:pt x="893225" y="1160523"/>
                      </a:cubicBezTo>
                      <a:cubicBezTo>
                        <a:pt x="893403" y="1160434"/>
                        <a:pt x="893581" y="1160256"/>
                        <a:pt x="893759" y="1160167"/>
                      </a:cubicBezTo>
                      <a:cubicBezTo>
                        <a:pt x="893759" y="1160167"/>
                        <a:pt x="893759" y="1160167"/>
                        <a:pt x="893759" y="1160167"/>
                      </a:cubicBezTo>
                      <a:cubicBezTo>
                        <a:pt x="893937" y="1160078"/>
                        <a:pt x="894115" y="1159900"/>
                        <a:pt x="894292" y="1159812"/>
                      </a:cubicBezTo>
                      <a:cubicBezTo>
                        <a:pt x="894292" y="1159812"/>
                        <a:pt x="894292" y="1159812"/>
                        <a:pt x="894292" y="1159812"/>
                      </a:cubicBezTo>
                      <a:cubicBezTo>
                        <a:pt x="894470" y="1159722"/>
                        <a:pt x="894649" y="1159545"/>
                        <a:pt x="894826" y="1159456"/>
                      </a:cubicBezTo>
                      <a:cubicBezTo>
                        <a:pt x="894826" y="1159456"/>
                        <a:pt x="894826" y="1159456"/>
                        <a:pt x="894826" y="1159456"/>
                      </a:cubicBezTo>
                      <a:cubicBezTo>
                        <a:pt x="895004" y="1159367"/>
                        <a:pt x="895182" y="1159189"/>
                        <a:pt x="895360" y="1159100"/>
                      </a:cubicBezTo>
                      <a:cubicBezTo>
                        <a:pt x="895360" y="1159100"/>
                        <a:pt x="895360" y="1159100"/>
                        <a:pt x="895360" y="1159100"/>
                      </a:cubicBezTo>
                      <a:cubicBezTo>
                        <a:pt x="895538" y="1159011"/>
                        <a:pt x="895716" y="1158833"/>
                        <a:pt x="895893" y="1158744"/>
                      </a:cubicBezTo>
                      <a:cubicBezTo>
                        <a:pt x="895893" y="1158744"/>
                        <a:pt x="895893" y="1158744"/>
                        <a:pt x="895893" y="1158744"/>
                      </a:cubicBezTo>
                      <a:cubicBezTo>
                        <a:pt x="896071" y="1158655"/>
                        <a:pt x="896250" y="1158477"/>
                        <a:pt x="896427" y="1158388"/>
                      </a:cubicBezTo>
                      <a:cubicBezTo>
                        <a:pt x="896427" y="1158388"/>
                        <a:pt x="896427" y="1158388"/>
                        <a:pt x="896427" y="1158388"/>
                      </a:cubicBezTo>
                      <a:cubicBezTo>
                        <a:pt x="896605" y="1158299"/>
                        <a:pt x="896783" y="1158121"/>
                        <a:pt x="896961" y="1158033"/>
                      </a:cubicBezTo>
                      <a:cubicBezTo>
                        <a:pt x="896961" y="1158033"/>
                        <a:pt x="896961" y="1158033"/>
                        <a:pt x="896961" y="1158033"/>
                      </a:cubicBezTo>
                      <a:cubicBezTo>
                        <a:pt x="897139" y="1157944"/>
                        <a:pt x="897317" y="1157766"/>
                        <a:pt x="897495" y="1157677"/>
                      </a:cubicBezTo>
                      <a:cubicBezTo>
                        <a:pt x="897495" y="1157677"/>
                        <a:pt x="897495" y="1157677"/>
                        <a:pt x="897495" y="1157677"/>
                      </a:cubicBezTo>
                      <a:cubicBezTo>
                        <a:pt x="897673" y="1157588"/>
                        <a:pt x="897851" y="1157410"/>
                        <a:pt x="898029" y="1157321"/>
                      </a:cubicBezTo>
                      <a:cubicBezTo>
                        <a:pt x="898029" y="1157321"/>
                        <a:pt x="898029" y="1157321"/>
                        <a:pt x="898029" y="1157321"/>
                      </a:cubicBezTo>
                      <a:cubicBezTo>
                        <a:pt x="898206" y="1157232"/>
                        <a:pt x="898384" y="1157054"/>
                        <a:pt x="898562" y="1156965"/>
                      </a:cubicBezTo>
                      <a:cubicBezTo>
                        <a:pt x="898562" y="1156965"/>
                        <a:pt x="898562" y="1156965"/>
                        <a:pt x="898562" y="1156965"/>
                      </a:cubicBezTo>
                      <a:cubicBezTo>
                        <a:pt x="898740" y="1156876"/>
                        <a:pt x="898918" y="1156698"/>
                        <a:pt x="899096" y="1156609"/>
                      </a:cubicBezTo>
                      <a:cubicBezTo>
                        <a:pt x="899096" y="1156609"/>
                        <a:pt x="899096" y="1156609"/>
                        <a:pt x="899096" y="1156609"/>
                      </a:cubicBezTo>
                      <a:cubicBezTo>
                        <a:pt x="899274" y="1156520"/>
                        <a:pt x="899452" y="1156343"/>
                        <a:pt x="899630" y="1156253"/>
                      </a:cubicBezTo>
                      <a:cubicBezTo>
                        <a:pt x="899630" y="1156253"/>
                        <a:pt x="899630" y="1156253"/>
                        <a:pt x="899630" y="1156253"/>
                      </a:cubicBezTo>
                      <a:cubicBezTo>
                        <a:pt x="899807" y="1156165"/>
                        <a:pt x="899985" y="1155987"/>
                        <a:pt x="900163" y="1155898"/>
                      </a:cubicBezTo>
                      <a:cubicBezTo>
                        <a:pt x="900163" y="1155898"/>
                        <a:pt x="900163" y="1155898"/>
                        <a:pt x="900163" y="1155898"/>
                      </a:cubicBezTo>
                      <a:cubicBezTo>
                        <a:pt x="900341" y="1155809"/>
                        <a:pt x="900519" y="1155631"/>
                        <a:pt x="900697" y="1155542"/>
                      </a:cubicBezTo>
                      <a:cubicBezTo>
                        <a:pt x="900697" y="1155542"/>
                        <a:pt x="900697" y="1155542"/>
                        <a:pt x="900697" y="1155542"/>
                      </a:cubicBezTo>
                      <a:cubicBezTo>
                        <a:pt x="900875" y="1155453"/>
                        <a:pt x="901053" y="1155275"/>
                        <a:pt x="901231" y="1155186"/>
                      </a:cubicBezTo>
                      <a:cubicBezTo>
                        <a:pt x="901231" y="1155186"/>
                        <a:pt x="901231" y="1155186"/>
                        <a:pt x="901231" y="1155186"/>
                      </a:cubicBezTo>
                      <a:cubicBezTo>
                        <a:pt x="901409" y="1155097"/>
                        <a:pt x="901586" y="1154919"/>
                        <a:pt x="901764" y="1154830"/>
                      </a:cubicBezTo>
                      <a:cubicBezTo>
                        <a:pt x="901764" y="1154830"/>
                        <a:pt x="901764" y="1154830"/>
                        <a:pt x="901764" y="1154830"/>
                      </a:cubicBezTo>
                      <a:cubicBezTo>
                        <a:pt x="901942" y="1154741"/>
                        <a:pt x="902120" y="1154563"/>
                        <a:pt x="902298" y="1154475"/>
                      </a:cubicBezTo>
                      <a:cubicBezTo>
                        <a:pt x="902298" y="1154475"/>
                        <a:pt x="902298" y="1154475"/>
                        <a:pt x="902298" y="1154475"/>
                      </a:cubicBezTo>
                      <a:cubicBezTo>
                        <a:pt x="902476" y="1154386"/>
                        <a:pt x="902654" y="1154208"/>
                        <a:pt x="902832" y="1154119"/>
                      </a:cubicBezTo>
                      <a:cubicBezTo>
                        <a:pt x="902832" y="1154119"/>
                        <a:pt x="902832" y="1154119"/>
                        <a:pt x="902832" y="1154119"/>
                      </a:cubicBezTo>
                      <a:cubicBezTo>
                        <a:pt x="903010" y="1154030"/>
                        <a:pt x="903187" y="1153852"/>
                        <a:pt x="903365" y="1153763"/>
                      </a:cubicBezTo>
                      <a:cubicBezTo>
                        <a:pt x="903365" y="1153763"/>
                        <a:pt x="903365" y="1153763"/>
                        <a:pt x="903365" y="1153763"/>
                      </a:cubicBezTo>
                      <a:cubicBezTo>
                        <a:pt x="903543" y="1153674"/>
                        <a:pt x="903721" y="1153496"/>
                        <a:pt x="903899" y="1153407"/>
                      </a:cubicBezTo>
                      <a:cubicBezTo>
                        <a:pt x="903899" y="1153407"/>
                        <a:pt x="903899" y="1153407"/>
                        <a:pt x="903899" y="1153407"/>
                      </a:cubicBezTo>
                      <a:cubicBezTo>
                        <a:pt x="904077" y="1153318"/>
                        <a:pt x="904255" y="1153140"/>
                        <a:pt x="904433" y="1153051"/>
                      </a:cubicBezTo>
                      <a:cubicBezTo>
                        <a:pt x="904433" y="1153051"/>
                        <a:pt x="904433" y="1153051"/>
                        <a:pt x="904433" y="1153051"/>
                      </a:cubicBezTo>
                      <a:cubicBezTo>
                        <a:pt x="904611" y="1152962"/>
                        <a:pt x="904788" y="1152784"/>
                        <a:pt x="904966" y="1152696"/>
                      </a:cubicBezTo>
                      <a:cubicBezTo>
                        <a:pt x="904966" y="1152696"/>
                        <a:pt x="904966" y="1152696"/>
                        <a:pt x="904966" y="1152696"/>
                      </a:cubicBezTo>
                      <a:cubicBezTo>
                        <a:pt x="905144" y="1152607"/>
                        <a:pt x="905322" y="1152429"/>
                        <a:pt x="905500" y="1152340"/>
                      </a:cubicBezTo>
                      <a:cubicBezTo>
                        <a:pt x="905500" y="1152340"/>
                        <a:pt x="905500" y="1152340"/>
                        <a:pt x="905500" y="1152340"/>
                      </a:cubicBezTo>
                      <a:cubicBezTo>
                        <a:pt x="905678" y="1152251"/>
                        <a:pt x="905856" y="1152073"/>
                        <a:pt x="906034" y="1151984"/>
                      </a:cubicBezTo>
                      <a:cubicBezTo>
                        <a:pt x="906034" y="1151984"/>
                        <a:pt x="906034" y="1151984"/>
                        <a:pt x="906034" y="1151984"/>
                      </a:cubicBezTo>
                      <a:cubicBezTo>
                        <a:pt x="906212" y="1151895"/>
                        <a:pt x="906390" y="1151717"/>
                        <a:pt x="906567" y="1151628"/>
                      </a:cubicBezTo>
                      <a:cubicBezTo>
                        <a:pt x="906567" y="1151628"/>
                        <a:pt x="906567" y="1151628"/>
                        <a:pt x="906567" y="1151628"/>
                      </a:cubicBezTo>
                      <a:cubicBezTo>
                        <a:pt x="906746" y="1151539"/>
                        <a:pt x="906924" y="1151361"/>
                        <a:pt x="907101" y="1151272"/>
                      </a:cubicBezTo>
                      <a:cubicBezTo>
                        <a:pt x="907101" y="1151272"/>
                        <a:pt x="907101" y="1151272"/>
                        <a:pt x="907101" y="1151272"/>
                      </a:cubicBezTo>
                      <a:cubicBezTo>
                        <a:pt x="907279" y="1151183"/>
                        <a:pt x="907457" y="1151005"/>
                        <a:pt x="907635" y="1150917"/>
                      </a:cubicBezTo>
                      <a:cubicBezTo>
                        <a:pt x="907635" y="1150917"/>
                        <a:pt x="907635" y="1150917"/>
                        <a:pt x="907635" y="1150917"/>
                      </a:cubicBezTo>
                      <a:cubicBezTo>
                        <a:pt x="907813" y="1150828"/>
                        <a:pt x="907991" y="1150650"/>
                        <a:pt x="908168" y="1150561"/>
                      </a:cubicBezTo>
                      <a:cubicBezTo>
                        <a:pt x="908168" y="1150561"/>
                        <a:pt x="908168" y="1150561"/>
                        <a:pt x="908168" y="1150561"/>
                      </a:cubicBezTo>
                      <a:cubicBezTo>
                        <a:pt x="908347" y="1150472"/>
                        <a:pt x="908525" y="1150294"/>
                        <a:pt x="908702" y="1150205"/>
                      </a:cubicBezTo>
                      <a:cubicBezTo>
                        <a:pt x="908702" y="1150205"/>
                        <a:pt x="908702" y="1150205"/>
                        <a:pt x="908702" y="1150205"/>
                      </a:cubicBezTo>
                      <a:cubicBezTo>
                        <a:pt x="908880" y="1150116"/>
                        <a:pt x="909058" y="1149938"/>
                        <a:pt x="909236" y="1149849"/>
                      </a:cubicBezTo>
                      <a:cubicBezTo>
                        <a:pt x="909236" y="1149849"/>
                        <a:pt x="909236" y="1149849"/>
                        <a:pt x="909236" y="1149849"/>
                      </a:cubicBezTo>
                      <a:cubicBezTo>
                        <a:pt x="909414" y="1149760"/>
                        <a:pt x="909592" y="1149582"/>
                        <a:pt x="909769" y="1149493"/>
                      </a:cubicBezTo>
                      <a:cubicBezTo>
                        <a:pt x="909769" y="1149493"/>
                        <a:pt x="909769" y="1149493"/>
                        <a:pt x="909769" y="1149493"/>
                      </a:cubicBezTo>
                      <a:cubicBezTo>
                        <a:pt x="909948" y="1149404"/>
                        <a:pt x="910126" y="1149227"/>
                        <a:pt x="910304" y="1149138"/>
                      </a:cubicBezTo>
                      <a:cubicBezTo>
                        <a:pt x="910304" y="1149138"/>
                        <a:pt x="910304" y="1149138"/>
                        <a:pt x="910304" y="1149138"/>
                      </a:cubicBezTo>
                      <a:cubicBezTo>
                        <a:pt x="910481" y="1149049"/>
                        <a:pt x="910659" y="1148871"/>
                        <a:pt x="910837" y="1148782"/>
                      </a:cubicBezTo>
                      <a:cubicBezTo>
                        <a:pt x="910837" y="1148782"/>
                        <a:pt x="910837" y="1148782"/>
                        <a:pt x="910837" y="1148782"/>
                      </a:cubicBezTo>
                      <a:cubicBezTo>
                        <a:pt x="911015" y="1148693"/>
                        <a:pt x="911193" y="1148515"/>
                        <a:pt x="911371" y="1148426"/>
                      </a:cubicBezTo>
                      <a:cubicBezTo>
                        <a:pt x="911371" y="1148426"/>
                        <a:pt x="911371" y="1148426"/>
                        <a:pt x="911371" y="1148426"/>
                      </a:cubicBezTo>
                      <a:cubicBezTo>
                        <a:pt x="911549" y="1148337"/>
                        <a:pt x="911727" y="1148159"/>
                        <a:pt x="911905" y="1148070"/>
                      </a:cubicBezTo>
                      <a:cubicBezTo>
                        <a:pt x="911905" y="1148070"/>
                        <a:pt x="911905" y="1148070"/>
                        <a:pt x="911905" y="1148070"/>
                      </a:cubicBezTo>
                      <a:cubicBezTo>
                        <a:pt x="912082" y="1147981"/>
                        <a:pt x="912260" y="1147803"/>
                        <a:pt x="912438" y="1147714"/>
                      </a:cubicBezTo>
                      <a:cubicBezTo>
                        <a:pt x="912438" y="1147714"/>
                        <a:pt x="912438" y="1147714"/>
                        <a:pt x="912438" y="1147714"/>
                      </a:cubicBezTo>
                      <a:cubicBezTo>
                        <a:pt x="912616" y="1147625"/>
                        <a:pt x="912794" y="1147448"/>
                        <a:pt x="912972" y="1147359"/>
                      </a:cubicBezTo>
                      <a:cubicBezTo>
                        <a:pt x="912972" y="1147359"/>
                        <a:pt x="912972" y="1147359"/>
                        <a:pt x="912972" y="1147359"/>
                      </a:cubicBezTo>
                      <a:cubicBezTo>
                        <a:pt x="913150" y="1147270"/>
                        <a:pt x="913328" y="1147092"/>
                        <a:pt x="913506" y="1147003"/>
                      </a:cubicBezTo>
                      <a:cubicBezTo>
                        <a:pt x="913506" y="1147003"/>
                        <a:pt x="913506" y="1147003"/>
                        <a:pt x="913506" y="1147003"/>
                      </a:cubicBezTo>
                      <a:cubicBezTo>
                        <a:pt x="913683" y="1146914"/>
                        <a:pt x="913861" y="1146736"/>
                        <a:pt x="914039" y="1146647"/>
                      </a:cubicBezTo>
                      <a:cubicBezTo>
                        <a:pt x="914039" y="1146647"/>
                        <a:pt x="914039" y="1146647"/>
                        <a:pt x="914039" y="1146647"/>
                      </a:cubicBezTo>
                      <a:cubicBezTo>
                        <a:pt x="914217" y="1146558"/>
                        <a:pt x="914395" y="1146380"/>
                        <a:pt x="914573" y="1146291"/>
                      </a:cubicBezTo>
                      <a:cubicBezTo>
                        <a:pt x="914573" y="1146291"/>
                        <a:pt x="914573" y="1146291"/>
                        <a:pt x="914573" y="1146291"/>
                      </a:cubicBezTo>
                      <a:cubicBezTo>
                        <a:pt x="914751" y="1146202"/>
                        <a:pt x="914929" y="1146024"/>
                        <a:pt x="915107" y="1145935"/>
                      </a:cubicBezTo>
                      <a:cubicBezTo>
                        <a:pt x="915107" y="1145935"/>
                        <a:pt x="915107" y="1145935"/>
                        <a:pt x="915107" y="1145935"/>
                      </a:cubicBezTo>
                      <a:cubicBezTo>
                        <a:pt x="915285" y="1145846"/>
                        <a:pt x="915462" y="1145668"/>
                        <a:pt x="915640" y="1145580"/>
                      </a:cubicBezTo>
                      <a:cubicBezTo>
                        <a:pt x="915640" y="1145580"/>
                        <a:pt x="915640" y="1145580"/>
                        <a:pt x="915640" y="1145580"/>
                      </a:cubicBezTo>
                      <a:cubicBezTo>
                        <a:pt x="915819" y="1145491"/>
                        <a:pt x="915996" y="1145313"/>
                        <a:pt x="916174" y="1145224"/>
                      </a:cubicBezTo>
                      <a:cubicBezTo>
                        <a:pt x="916174" y="1145224"/>
                        <a:pt x="916174" y="1145224"/>
                        <a:pt x="916174" y="1145224"/>
                      </a:cubicBezTo>
                      <a:cubicBezTo>
                        <a:pt x="916352" y="1145135"/>
                        <a:pt x="916530" y="1144957"/>
                        <a:pt x="916708" y="1144868"/>
                      </a:cubicBezTo>
                      <a:cubicBezTo>
                        <a:pt x="916708" y="1144868"/>
                        <a:pt x="916708" y="1144868"/>
                        <a:pt x="916708" y="1144868"/>
                      </a:cubicBezTo>
                      <a:cubicBezTo>
                        <a:pt x="916886" y="1144779"/>
                        <a:pt x="917063" y="1144601"/>
                        <a:pt x="917241" y="1144512"/>
                      </a:cubicBezTo>
                      <a:cubicBezTo>
                        <a:pt x="917241" y="1144512"/>
                        <a:pt x="917241" y="1144512"/>
                        <a:pt x="917241" y="1144512"/>
                      </a:cubicBezTo>
                      <a:cubicBezTo>
                        <a:pt x="917420" y="1144423"/>
                        <a:pt x="917597" y="1144245"/>
                        <a:pt x="917775" y="1144156"/>
                      </a:cubicBezTo>
                      <a:cubicBezTo>
                        <a:pt x="917775" y="1144156"/>
                        <a:pt x="917775" y="1144156"/>
                        <a:pt x="917775" y="1144156"/>
                      </a:cubicBezTo>
                      <a:cubicBezTo>
                        <a:pt x="917953" y="1144067"/>
                        <a:pt x="918131" y="1143890"/>
                        <a:pt x="918309" y="1143801"/>
                      </a:cubicBezTo>
                      <a:cubicBezTo>
                        <a:pt x="918309" y="1143801"/>
                        <a:pt x="918309" y="1143801"/>
                        <a:pt x="918309" y="1143801"/>
                      </a:cubicBezTo>
                      <a:cubicBezTo>
                        <a:pt x="918487" y="1143712"/>
                        <a:pt x="918664" y="1143534"/>
                        <a:pt x="918843" y="1143445"/>
                      </a:cubicBezTo>
                      <a:cubicBezTo>
                        <a:pt x="918843" y="1143445"/>
                        <a:pt x="918843" y="1143445"/>
                        <a:pt x="918843" y="1143445"/>
                      </a:cubicBezTo>
                      <a:cubicBezTo>
                        <a:pt x="919021" y="1143356"/>
                        <a:pt x="919199" y="1143178"/>
                        <a:pt x="919376" y="1143089"/>
                      </a:cubicBezTo>
                      <a:cubicBezTo>
                        <a:pt x="919376" y="1143089"/>
                        <a:pt x="919376" y="1143089"/>
                        <a:pt x="919376" y="1143089"/>
                      </a:cubicBezTo>
                      <a:cubicBezTo>
                        <a:pt x="919554" y="1143000"/>
                        <a:pt x="919732" y="1142822"/>
                        <a:pt x="919910" y="1142733"/>
                      </a:cubicBezTo>
                      <a:cubicBezTo>
                        <a:pt x="919910" y="1142733"/>
                        <a:pt x="919910" y="1142733"/>
                        <a:pt x="919910" y="1142733"/>
                      </a:cubicBezTo>
                      <a:cubicBezTo>
                        <a:pt x="920088" y="1142644"/>
                        <a:pt x="920266" y="1142466"/>
                        <a:pt x="920444" y="1142377"/>
                      </a:cubicBezTo>
                      <a:cubicBezTo>
                        <a:pt x="920444" y="1142377"/>
                        <a:pt x="920444" y="1142377"/>
                        <a:pt x="920444" y="1142377"/>
                      </a:cubicBezTo>
                      <a:cubicBezTo>
                        <a:pt x="920622" y="1142288"/>
                        <a:pt x="920800" y="1142111"/>
                        <a:pt x="920977" y="1142022"/>
                      </a:cubicBezTo>
                      <a:cubicBezTo>
                        <a:pt x="920977" y="1142022"/>
                        <a:pt x="920977" y="1142022"/>
                        <a:pt x="920977" y="1142022"/>
                      </a:cubicBezTo>
                      <a:cubicBezTo>
                        <a:pt x="921155" y="1141933"/>
                        <a:pt x="921333" y="1141755"/>
                        <a:pt x="921511" y="1141666"/>
                      </a:cubicBezTo>
                      <a:cubicBezTo>
                        <a:pt x="921511" y="1141666"/>
                        <a:pt x="921511" y="1141666"/>
                        <a:pt x="921511" y="1141666"/>
                      </a:cubicBezTo>
                      <a:cubicBezTo>
                        <a:pt x="921689" y="1141577"/>
                        <a:pt x="921867" y="1141399"/>
                        <a:pt x="922045" y="1141310"/>
                      </a:cubicBezTo>
                      <a:cubicBezTo>
                        <a:pt x="922045" y="1141310"/>
                        <a:pt x="922045" y="1141310"/>
                        <a:pt x="922045" y="1141310"/>
                      </a:cubicBezTo>
                      <a:cubicBezTo>
                        <a:pt x="922223" y="1141221"/>
                        <a:pt x="922401" y="1141043"/>
                        <a:pt x="922578" y="1140954"/>
                      </a:cubicBezTo>
                      <a:cubicBezTo>
                        <a:pt x="922578" y="1140954"/>
                        <a:pt x="922578" y="1140954"/>
                        <a:pt x="922578" y="1140954"/>
                      </a:cubicBezTo>
                      <a:cubicBezTo>
                        <a:pt x="922756" y="1140865"/>
                        <a:pt x="922934" y="1140687"/>
                        <a:pt x="923112" y="1140598"/>
                      </a:cubicBezTo>
                      <a:cubicBezTo>
                        <a:pt x="923112" y="1140598"/>
                        <a:pt x="923112" y="1140598"/>
                        <a:pt x="923112" y="1140598"/>
                      </a:cubicBezTo>
                      <a:cubicBezTo>
                        <a:pt x="923290" y="1140510"/>
                        <a:pt x="923468" y="1140332"/>
                        <a:pt x="923646" y="1140243"/>
                      </a:cubicBezTo>
                      <a:cubicBezTo>
                        <a:pt x="923646" y="1140243"/>
                        <a:pt x="923646" y="1140243"/>
                        <a:pt x="923646" y="1140243"/>
                      </a:cubicBezTo>
                      <a:cubicBezTo>
                        <a:pt x="923824" y="1140154"/>
                        <a:pt x="924002" y="1139976"/>
                        <a:pt x="924180" y="1139887"/>
                      </a:cubicBezTo>
                      <a:cubicBezTo>
                        <a:pt x="924180" y="1139887"/>
                        <a:pt x="924180" y="1139887"/>
                        <a:pt x="924180" y="1139887"/>
                      </a:cubicBezTo>
                      <a:cubicBezTo>
                        <a:pt x="924357" y="1139798"/>
                        <a:pt x="924535" y="1139620"/>
                        <a:pt x="924713" y="1139531"/>
                      </a:cubicBezTo>
                      <a:cubicBezTo>
                        <a:pt x="924713" y="1139531"/>
                        <a:pt x="924713" y="1139531"/>
                        <a:pt x="924713" y="1139531"/>
                      </a:cubicBezTo>
                      <a:cubicBezTo>
                        <a:pt x="924891" y="1139442"/>
                        <a:pt x="925069" y="1139264"/>
                        <a:pt x="925247" y="1139175"/>
                      </a:cubicBezTo>
                      <a:cubicBezTo>
                        <a:pt x="925247" y="1139175"/>
                        <a:pt x="925247" y="1139175"/>
                        <a:pt x="925247" y="1139175"/>
                      </a:cubicBezTo>
                      <a:cubicBezTo>
                        <a:pt x="925425" y="1139086"/>
                        <a:pt x="925603" y="1138908"/>
                        <a:pt x="925781" y="1138819"/>
                      </a:cubicBezTo>
                      <a:cubicBezTo>
                        <a:pt x="925781" y="1138819"/>
                        <a:pt x="925781" y="1138819"/>
                        <a:pt x="925781" y="1138819"/>
                      </a:cubicBezTo>
                      <a:cubicBezTo>
                        <a:pt x="925958" y="1138730"/>
                        <a:pt x="926136" y="1138553"/>
                        <a:pt x="926315" y="1138464"/>
                      </a:cubicBezTo>
                      <a:cubicBezTo>
                        <a:pt x="926315" y="1138464"/>
                        <a:pt x="926315" y="1138464"/>
                        <a:pt x="926315" y="1138464"/>
                      </a:cubicBezTo>
                      <a:cubicBezTo>
                        <a:pt x="926492" y="1138375"/>
                        <a:pt x="926670" y="1138197"/>
                        <a:pt x="926848" y="1138108"/>
                      </a:cubicBezTo>
                      <a:cubicBezTo>
                        <a:pt x="926848" y="1138108"/>
                        <a:pt x="926848" y="1138108"/>
                        <a:pt x="926848" y="1138108"/>
                      </a:cubicBezTo>
                      <a:cubicBezTo>
                        <a:pt x="927026" y="1138019"/>
                        <a:pt x="927204" y="1137841"/>
                        <a:pt x="927382" y="1137752"/>
                      </a:cubicBezTo>
                      <a:cubicBezTo>
                        <a:pt x="927382" y="1137752"/>
                        <a:pt x="927382" y="1137752"/>
                        <a:pt x="927382" y="1137752"/>
                      </a:cubicBezTo>
                      <a:cubicBezTo>
                        <a:pt x="927559" y="1137663"/>
                        <a:pt x="927737" y="1137485"/>
                        <a:pt x="927916" y="1137396"/>
                      </a:cubicBezTo>
                      <a:cubicBezTo>
                        <a:pt x="927916" y="1137396"/>
                        <a:pt x="927916" y="1137396"/>
                        <a:pt x="927916" y="1137396"/>
                      </a:cubicBezTo>
                      <a:cubicBezTo>
                        <a:pt x="928094" y="1137307"/>
                        <a:pt x="928271" y="1137129"/>
                        <a:pt x="928449" y="1137041"/>
                      </a:cubicBezTo>
                      <a:cubicBezTo>
                        <a:pt x="928449" y="1137041"/>
                        <a:pt x="928449" y="1137041"/>
                        <a:pt x="928449" y="1137041"/>
                      </a:cubicBezTo>
                      <a:cubicBezTo>
                        <a:pt x="928627" y="1136951"/>
                        <a:pt x="928805" y="1136774"/>
                        <a:pt x="928983" y="1136685"/>
                      </a:cubicBezTo>
                      <a:cubicBezTo>
                        <a:pt x="928983" y="1136685"/>
                        <a:pt x="928983" y="1136685"/>
                        <a:pt x="928983" y="1136685"/>
                      </a:cubicBezTo>
                      <a:cubicBezTo>
                        <a:pt x="929161" y="1136596"/>
                        <a:pt x="929338" y="1136418"/>
                        <a:pt x="929517" y="1136329"/>
                      </a:cubicBezTo>
                      <a:cubicBezTo>
                        <a:pt x="929517" y="1136329"/>
                        <a:pt x="929517" y="1136329"/>
                        <a:pt x="929517" y="1136329"/>
                      </a:cubicBezTo>
                      <a:cubicBezTo>
                        <a:pt x="929695" y="1136240"/>
                        <a:pt x="929872" y="1136062"/>
                        <a:pt x="930050" y="1135973"/>
                      </a:cubicBezTo>
                      <a:cubicBezTo>
                        <a:pt x="930050" y="1135973"/>
                        <a:pt x="930050" y="1135973"/>
                        <a:pt x="930050" y="1135973"/>
                      </a:cubicBezTo>
                      <a:cubicBezTo>
                        <a:pt x="930228" y="1135884"/>
                        <a:pt x="930406" y="1135706"/>
                        <a:pt x="930584" y="1135617"/>
                      </a:cubicBezTo>
                      <a:cubicBezTo>
                        <a:pt x="930584" y="1135617"/>
                        <a:pt x="930584" y="1135617"/>
                        <a:pt x="930584" y="1135617"/>
                      </a:cubicBezTo>
                      <a:cubicBezTo>
                        <a:pt x="930762" y="1135528"/>
                        <a:pt x="930940" y="1135350"/>
                        <a:pt x="931118" y="1135261"/>
                      </a:cubicBezTo>
                      <a:cubicBezTo>
                        <a:pt x="931118" y="1135261"/>
                        <a:pt x="931118" y="1135261"/>
                        <a:pt x="931118" y="1135261"/>
                      </a:cubicBezTo>
                      <a:cubicBezTo>
                        <a:pt x="931296" y="1135173"/>
                        <a:pt x="931473" y="1134995"/>
                        <a:pt x="931651" y="1134906"/>
                      </a:cubicBezTo>
                      <a:cubicBezTo>
                        <a:pt x="931651" y="1134906"/>
                        <a:pt x="931651" y="1134906"/>
                        <a:pt x="931651" y="1134906"/>
                      </a:cubicBezTo>
                      <a:cubicBezTo>
                        <a:pt x="931829" y="1134817"/>
                        <a:pt x="932007" y="1134639"/>
                        <a:pt x="932185" y="1134550"/>
                      </a:cubicBezTo>
                      <a:cubicBezTo>
                        <a:pt x="932185" y="1134550"/>
                        <a:pt x="932185" y="1134550"/>
                        <a:pt x="932185" y="1134550"/>
                      </a:cubicBezTo>
                      <a:cubicBezTo>
                        <a:pt x="932363" y="1134461"/>
                        <a:pt x="932541" y="1134283"/>
                        <a:pt x="932719" y="1134194"/>
                      </a:cubicBezTo>
                      <a:cubicBezTo>
                        <a:pt x="932719" y="1134194"/>
                        <a:pt x="932719" y="1134194"/>
                        <a:pt x="932719" y="1134194"/>
                      </a:cubicBezTo>
                      <a:cubicBezTo>
                        <a:pt x="932897" y="1134105"/>
                        <a:pt x="933075" y="1133927"/>
                        <a:pt x="933252" y="1133838"/>
                      </a:cubicBezTo>
                      <a:cubicBezTo>
                        <a:pt x="933252" y="1133838"/>
                        <a:pt x="933252" y="1133838"/>
                        <a:pt x="933252" y="1133838"/>
                      </a:cubicBezTo>
                      <a:cubicBezTo>
                        <a:pt x="933430" y="1133749"/>
                        <a:pt x="933608" y="1133571"/>
                        <a:pt x="933786" y="1133482"/>
                      </a:cubicBezTo>
                      <a:cubicBezTo>
                        <a:pt x="933786" y="1133482"/>
                        <a:pt x="933786" y="1133482"/>
                        <a:pt x="933786" y="1133482"/>
                      </a:cubicBezTo>
                      <a:cubicBezTo>
                        <a:pt x="933964" y="1133394"/>
                        <a:pt x="934142" y="1133216"/>
                        <a:pt x="934320" y="1133127"/>
                      </a:cubicBezTo>
                      <a:cubicBezTo>
                        <a:pt x="934320" y="1133127"/>
                        <a:pt x="934320" y="1133127"/>
                        <a:pt x="934320" y="1133127"/>
                      </a:cubicBezTo>
                      <a:cubicBezTo>
                        <a:pt x="934498" y="1133038"/>
                        <a:pt x="934676" y="1132860"/>
                        <a:pt x="934853" y="1132771"/>
                      </a:cubicBezTo>
                      <a:cubicBezTo>
                        <a:pt x="934853" y="1132771"/>
                        <a:pt x="934853" y="1132771"/>
                        <a:pt x="934853" y="1132771"/>
                      </a:cubicBezTo>
                      <a:cubicBezTo>
                        <a:pt x="935031" y="1132682"/>
                        <a:pt x="935209" y="1132504"/>
                        <a:pt x="935387" y="1132415"/>
                      </a:cubicBezTo>
                      <a:cubicBezTo>
                        <a:pt x="935387" y="1132415"/>
                        <a:pt x="935387" y="1132415"/>
                        <a:pt x="935387" y="1132415"/>
                      </a:cubicBezTo>
                      <a:cubicBezTo>
                        <a:pt x="935565" y="1132326"/>
                        <a:pt x="935743" y="1132148"/>
                        <a:pt x="935921" y="1132059"/>
                      </a:cubicBezTo>
                      <a:cubicBezTo>
                        <a:pt x="935921" y="1132059"/>
                        <a:pt x="935921" y="1132059"/>
                        <a:pt x="935921" y="1132059"/>
                      </a:cubicBezTo>
                      <a:cubicBezTo>
                        <a:pt x="936099" y="1131970"/>
                        <a:pt x="936277" y="1131792"/>
                        <a:pt x="936454" y="1131703"/>
                      </a:cubicBezTo>
                      <a:cubicBezTo>
                        <a:pt x="936454" y="1131703"/>
                        <a:pt x="936454" y="1131703"/>
                        <a:pt x="936454" y="1131703"/>
                      </a:cubicBezTo>
                      <a:cubicBezTo>
                        <a:pt x="936632" y="1131615"/>
                        <a:pt x="936810" y="1131437"/>
                        <a:pt x="936989" y="1131348"/>
                      </a:cubicBezTo>
                      <a:cubicBezTo>
                        <a:pt x="936989" y="1131348"/>
                        <a:pt x="936989" y="1131348"/>
                        <a:pt x="936989" y="1131348"/>
                      </a:cubicBezTo>
                      <a:cubicBezTo>
                        <a:pt x="937166" y="1131259"/>
                        <a:pt x="937344" y="1131081"/>
                        <a:pt x="937522" y="1130992"/>
                      </a:cubicBezTo>
                      <a:cubicBezTo>
                        <a:pt x="937522" y="1130992"/>
                        <a:pt x="937522" y="1130992"/>
                        <a:pt x="937522" y="1130992"/>
                      </a:cubicBezTo>
                      <a:cubicBezTo>
                        <a:pt x="937700" y="1130903"/>
                        <a:pt x="937878" y="1130725"/>
                        <a:pt x="938056" y="1130636"/>
                      </a:cubicBezTo>
                      <a:cubicBezTo>
                        <a:pt x="938056" y="1130636"/>
                        <a:pt x="938056" y="1130636"/>
                        <a:pt x="938056" y="1130636"/>
                      </a:cubicBezTo>
                      <a:cubicBezTo>
                        <a:pt x="938233" y="1130547"/>
                        <a:pt x="938411" y="1130369"/>
                        <a:pt x="938590" y="1130280"/>
                      </a:cubicBezTo>
                      <a:cubicBezTo>
                        <a:pt x="938590" y="1130280"/>
                        <a:pt x="938590" y="1130280"/>
                        <a:pt x="938590" y="1130280"/>
                      </a:cubicBezTo>
                      <a:cubicBezTo>
                        <a:pt x="938767" y="1130191"/>
                        <a:pt x="938945" y="1130013"/>
                        <a:pt x="939123" y="1129925"/>
                      </a:cubicBezTo>
                      <a:cubicBezTo>
                        <a:pt x="939123" y="1129925"/>
                        <a:pt x="939123" y="1129925"/>
                        <a:pt x="939123" y="1129925"/>
                      </a:cubicBezTo>
                      <a:cubicBezTo>
                        <a:pt x="939301" y="1129835"/>
                        <a:pt x="939479" y="1129658"/>
                        <a:pt x="939657" y="1129569"/>
                      </a:cubicBezTo>
                      <a:cubicBezTo>
                        <a:pt x="939657" y="1129569"/>
                        <a:pt x="939657" y="1129569"/>
                        <a:pt x="939657" y="1129569"/>
                      </a:cubicBezTo>
                      <a:cubicBezTo>
                        <a:pt x="939834" y="1129480"/>
                        <a:pt x="940013" y="1129302"/>
                        <a:pt x="940191" y="1129213"/>
                      </a:cubicBezTo>
                      <a:cubicBezTo>
                        <a:pt x="940191" y="1129213"/>
                        <a:pt x="940191" y="1129213"/>
                        <a:pt x="940191" y="1129213"/>
                      </a:cubicBezTo>
                      <a:cubicBezTo>
                        <a:pt x="940368" y="1129124"/>
                        <a:pt x="940546" y="1128946"/>
                        <a:pt x="940724" y="1128857"/>
                      </a:cubicBezTo>
                      <a:cubicBezTo>
                        <a:pt x="940724" y="1128857"/>
                        <a:pt x="940724" y="1128857"/>
                        <a:pt x="940724" y="1128857"/>
                      </a:cubicBezTo>
                      <a:cubicBezTo>
                        <a:pt x="940902" y="1128768"/>
                        <a:pt x="941080" y="1128590"/>
                        <a:pt x="941258" y="1128501"/>
                      </a:cubicBezTo>
                      <a:cubicBezTo>
                        <a:pt x="941258" y="1128501"/>
                        <a:pt x="941258" y="1128501"/>
                        <a:pt x="941258" y="1128501"/>
                      </a:cubicBezTo>
                      <a:cubicBezTo>
                        <a:pt x="941436" y="1128412"/>
                        <a:pt x="941614" y="1128234"/>
                        <a:pt x="941792" y="1128146"/>
                      </a:cubicBezTo>
                      <a:cubicBezTo>
                        <a:pt x="941792" y="1128146"/>
                        <a:pt x="941792" y="1128146"/>
                        <a:pt x="941792" y="1128146"/>
                      </a:cubicBezTo>
                      <a:cubicBezTo>
                        <a:pt x="941970" y="1128057"/>
                        <a:pt x="942147" y="1127879"/>
                        <a:pt x="942325" y="1127790"/>
                      </a:cubicBezTo>
                      <a:cubicBezTo>
                        <a:pt x="942325" y="1127790"/>
                        <a:pt x="942325" y="1127790"/>
                        <a:pt x="942325" y="1127790"/>
                      </a:cubicBezTo>
                      <a:cubicBezTo>
                        <a:pt x="942503" y="1127701"/>
                        <a:pt x="942681" y="1127523"/>
                        <a:pt x="942859" y="1127434"/>
                      </a:cubicBezTo>
                      <a:cubicBezTo>
                        <a:pt x="942859" y="1127434"/>
                        <a:pt x="942859" y="1127434"/>
                        <a:pt x="942859" y="1127434"/>
                      </a:cubicBezTo>
                      <a:cubicBezTo>
                        <a:pt x="943037" y="1127345"/>
                        <a:pt x="943215" y="1127167"/>
                        <a:pt x="943393" y="1127078"/>
                      </a:cubicBezTo>
                      <a:cubicBezTo>
                        <a:pt x="943393" y="1127078"/>
                        <a:pt x="943393" y="1127078"/>
                        <a:pt x="943393" y="1127078"/>
                      </a:cubicBezTo>
                      <a:cubicBezTo>
                        <a:pt x="943571" y="1126989"/>
                        <a:pt x="943748" y="1126811"/>
                        <a:pt x="943926" y="1126722"/>
                      </a:cubicBezTo>
                      <a:cubicBezTo>
                        <a:pt x="943926" y="1126722"/>
                        <a:pt x="943926" y="1126722"/>
                        <a:pt x="943926" y="1126722"/>
                      </a:cubicBezTo>
                      <a:cubicBezTo>
                        <a:pt x="944104" y="1126633"/>
                        <a:pt x="944282" y="1126455"/>
                        <a:pt x="944460" y="1126366"/>
                      </a:cubicBezTo>
                      <a:cubicBezTo>
                        <a:pt x="944460" y="1126366"/>
                        <a:pt x="944460" y="1126366"/>
                        <a:pt x="944460" y="1126366"/>
                      </a:cubicBezTo>
                      <a:cubicBezTo>
                        <a:pt x="944638" y="1126278"/>
                        <a:pt x="944816" y="1126100"/>
                        <a:pt x="944994" y="1126011"/>
                      </a:cubicBezTo>
                      <a:cubicBezTo>
                        <a:pt x="944994" y="1126011"/>
                        <a:pt x="944994" y="1126011"/>
                        <a:pt x="944994" y="1126011"/>
                      </a:cubicBezTo>
                      <a:cubicBezTo>
                        <a:pt x="945172" y="1125922"/>
                        <a:pt x="945349" y="1125744"/>
                        <a:pt x="945527" y="1125655"/>
                      </a:cubicBezTo>
                      <a:cubicBezTo>
                        <a:pt x="945527" y="1125655"/>
                        <a:pt x="945527" y="1125655"/>
                        <a:pt x="945527" y="1125655"/>
                      </a:cubicBezTo>
                      <a:cubicBezTo>
                        <a:pt x="945705" y="1125566"/>
                        <a:pt x="945883" y="1125388"/>
                        <a:pt x="946061" y="1125299"/>
                      </a:cubicBezTo>
                      <a:cubicBezTo>
                        <a:pt x="946061" y="1125299"/>
                        <a:pt x="946061" y="1125299"/>
                        <a:pt x="946061" y="1125299"/>
                      </a:cubicBezTo>
                      <a:cubicBezTo>
                        <a:pt x="946239" y="1125210"/>
                        <a:pt x="946417" y="1125032"/>
                        <a:pt x="946595" y="1124943"/>
                      </a:cubicBezTo>
                      <a:cubicBezTo>
                        <a:pt x="946595" y="1124943"/>
                        <a:pt x="946595" y="1124943"/>
                        <a:pt x="946595" y="1124943"/>
                      </a:cubicBezTo>
                      <a:cubicBezTo>
                        <a:pt x="946773" y="1124854"/>
                        <a:pt x="946951" y="1124677"/>
                        <a:pt x="947128" y="1124588"/>
                      </a:cubicBezTo>
                      <a:cubicBezTo>
                        <a:pt x="947128" y="1124588"/>
                        <a:pt x="947128" y="1124588"/>
                        <a:pt x="947128" y="1124588"/>
                      </a:cubicBezTo>
                      <a:cubicBezTo>
                        <a:pt x="947306" y="1124499"/>
                        <a:pt x="947485" y="1124321"/>
                        <a:pt x="947662" y="1124232"/>
                      </a:cubicBezTo>
                      <a:cubicBezTo>
                        <a:pt x="947662" y="1124232"/>
                        <a:pt x="947662" y="1124232"/>
                        <a:pt x="947662" y="1124232"/>
                      </a:cubicBezTo>
                      <a:cubicBezTo>
                        <a:pt x="947840" y="1124143"/>
                        <a:pt x="948018" y="1123965"/>
                        <a:pt x="948196" y="1123876"/>
                      </a:cubicBezTo>
                      <a:cubicBezTo>
                        <a:pt x="948196" y="1123876"/>
                        <a:pt x="948196" y="1123876"/>
                        <a:pt x="948196" y="1123876"/>
                      </a:cubicBezTo>
                      <a:cubicBezTo>
                        <a:pt x="948374" y="1123787"/>
                        <a:pt x="948552" y="1123609"/>
                        <a:pt x="948729" y="1123520"/>
                      </a:cubicBezTo>
                      <a:cubicBezTo>
                        <a:pt x="948729" y="1123520"/>
                        <a:pt x="948729" y="1123520"/>
                        <a:pt x="948729" y="1123520"/>
                      </a:cubicBezTo>
                      <a:cubicBezTo>
                        <a:pt x="948907" y="1123431"/>
                        <a:pt x="949086" y="1123253"/>
                        <a:pt x="949263" y="1123164"/>
                      </a:cubicBezTo>
                      <a:cubicBezTo>
                        <a:pt x="949263" y="1123164"/>
                        <a:pt x="949263" y="1123164"/>
                        <a:pt x="949263" y="1123164"/>
                      </a:cubicBezTo>
                      <a:cubicBezTo>
                        <a:pt x="949441" y="1123075"/>
                        <a:pt x="949619" y="1122897"/>
                        <a:pt x="949797" y="1122809"/>
                      </a:cubicBezTo>
                      <a:cubicBezTo>
                        <a:pt x="949797" y="1122809"/>
                        <a:pt x="949797" y="1122809"/>
                        <a:pt x="949797" y="1122809"/>
                      </a:cubicBezTo>
                      <a:cubicBezTo>
                        <a:pt x="949975" y="1122720"/>
                        <a:pt x="950153" y="1122542"/>
                        <a:pt x="950331" y="1122453"/>
                      </a:cubicBezTo>
                      <a:cubicBezTo>
                        <a:pt x="950331" y="1122453"/>
                        <a:pt x="950331" y="1122453"/>
                        <a:pt x="950331" y="1122453"/>
                      </a:cubicBezTo>
                      <a:cubicBezTo>
                        <a:pt x="950508" y="1122364"/>
                        <a:pt x="950687" y="1122186"/>
                        <a:pt x="950865" y="1122097"/>
                      </a:cubicBezTo>
                      <a:cubicBezTo>
                        <a:pt x="950865" y="1122097"/>
                        <a:pt x="950865" y="1122097"/>
                        <a:pt x="950865" y="1122097"/>
                      </a:cubicBezTo>
                      <a:cubicBezTo>
                        <a:pt x="951042" y="1122008"/>
                        <a:pt x="951220" y="1121830"/>
                        <a:pt x="951398" y="1121741"/>
                      </a:cubicBezTo>
                      <a:cubicBezTo>
                        <a:pt x="951398" y="1121741"/>
                        <a:pt x="951398" y="1121741"/>
                        <a:pt x="951398" y="1121741"/>
                      </a:cubicBezTo>
                      <a:cubicBezTo>
                        <a:pt x="951576" y="1121652"/>
                        <a:pt x="951754" y="1121474"/>
                        <a:pt x="951932" y="1121385"/>
                      </a:cubicBezTo>
                      <a:cubicBezTo>
                        <a:pt x="951932" y="1121385"/>
                        <a:pt x="951932" y="1121385"/>
                        <a:pt x="951932" y="1121385"/>
                      </a:cubicBezTo>
                      <a:cubicBezTo>
                        <a:pt x="952110" y="1121296"/>
                        <a:pt x="952288" y="1121118"/>
                        <a:pt x="952466" y="1121030"/>
                      </a:cubicBezTo>
                      <a:cubicBezTo>
                        <a:pt x="952466" y="1121030"/>
                        <a:pt x="952466" y="1121030"/>
                        <a:pt x="952466" y="1121030"/>
                      </a:cubicBezTo>
                      <a:cubicBezTo>
                        <a:pt x="952643" y="1120941"/>
                        <a:pt x="952821" y="1120763"/>
                        <a:pt x="952999" y="1120674"/>
                      </a:cubicBezTo>
                      <a:cubicBezTo>
                        <a:pt x="952999" y="1120674"/>
                        <a:pt x="952999" y="1120674"/>
                        <a:pt x="952999" y="1120674"/>
                      </a:cubicBezTo>
                      <a:cubicBezTo>
                        <a:pt x="953177" y="1120585"/>
                        <a:pt x="953355" y="1120407"/>
                        <a:pt x="953533" y="1120318"/>
                      </a:cubicBezTo>
                      <a:cubicBezTo>
                        <a:pt x="953533" y="1120318"/>
                        <a:pt x="953533" y="1120318"/>
                        <a:pt x="953533" y="1120318"/>
                      </a:cubicBezTo>
                      <a:cubicBezTo>
                        <a:pt x="953711" y="1120229"/>
                        <a:pt x="953889" y="1120051"/>
                        <a:pt x="954067" y="1119962"/>
                      </a:cubicBezTo>
                      <a:cubicBezTo>
                        <a:pt x="954067" y="1119962"/>
                        <a:pt x="954067" y="1119962"/>
                        <a:pt x="954067" y="1119962"/>
                      </a:cubicBezTo>
                      <a:cubicBezTo>
                        <a:pt x="954244" y="1119873"/>
                        <a:pt x="954422" y="1119695"/>
                        <a:pt x="954600" y="1119606"/>
                      </a:cubicBezTo>
                      <a:cubicBezTo>
                        <a:pt x="954600" y="1119606"/>
                        <a:pt x="954600" y="1119606"/>
                        <a:pt x="954600" y="1119606"/>
                      </a:cubicBezTo>
                      <a:cubicBezTo>
                        <a:pt x="954778" y="1119517"/>
                        <a:pt x="954956" y="1119340"/>
                        <a:pt x="955134" y="1119251"/>
                      </a:cubicBezTo>
                      <a:cubicBezTo>
                        <a:pt x="955134" y="1119251"/>
                        <a:pt x="955134" y="1119251"/>
                        <a:pt x="955134" y="1119251"/>
                      </a:cubicBezTo>
                      <a:cubicBezTo>
                        <a:pt x="955312" y="1119162"/>
                        <a:pt x="955490" y="1118984"/>
                        <a:pt x="955668" y="1118895"/>
                      </a:cubicBezTo>
                      <a:cubicBezTo>
                        <a:pt x="955668" y="1118895"/>
                        <a:pt x="955668" y="1118895"/>
                        <a:pt x="955668" y="1118895"/>
                      </a:cubicBezTo>
                      <a:cubicBezTo>
                        <a:pt x="955846" y="1118806"/>
                        <a:pt x="956023" y="1118628"/>
                        <a:pt x="956201" y="1118539"/>
                      </a:cubicBezTo>
                      <a:cubicBezTo>
                        <a:pt x="956201" y="1118539"/>
                        <a:pt x="956201" y="1118539"/>
                        <a:pt x="956201" y="1118539"/>
                      </a:cubicBezTo>
                      <a:cubicBezTo>
                        <a:pt x="956379" y="1118450"/>
                        <a:pt x="956557" y="1118272"/>
                        <a:pt x="956735" y="1118183"/>
                      </a:cubicBezTo>
                      <a:cubicBezTo>
                        <a:pt x="956735" y="1118183"/>
                        <a:pt x="956735" y="1118183"/>
                        <a:pt x="956735" y="1118183"/>
                      </a:cubicBezTo>
                      <a:cubicBezTo>
                        <a:pt x="956913" y="1118094"/>
                        <a:pt x="957091" y="1117916"/>
                        <a:pt x="957269" y="1117827"/>
                      </a:cubicBezTo>
                      <a:cubicBezTo>
                        <a:pt x="957269" y="1117827"/>
                        <a:pt x="957269" y="1117827"/>
                        <a:pt x="957269" y="1117827"/>
                      </a:cubicBezTo>
                      <a:cubicBezTo>
                        <a:pt x="957447" y="1117738"/>
                        <a:pt x="957624" y="1117561"/>
                        <a:pt x="957802" y="1117472"/>
                      </a:cubicBezTo>
                      <a:cubicBezTo>
                        <a:pt x="957802" y="1117472"/>
                        <a:pt x="957802" y="1117472"/>
                        <a:pt x="957802" y="1117472"/>
                      </a:cubicBezTo>
                      <a:cubicBezTo>
                        <a:pt x="957980" y="1117383"/>
                        <a:pt x="958158" y="1117205"/>
                        <a:pt x="958336" y="1117116"/>
                      </a:cubicBezTo>
                      <a:cubicBezTo>
                        <a:pt x="958336" y="1117116"/>
                        <a:pt x="958336" y="1117116"/>
                        <a:pt x="958336" y="1117116"/>
                      </a:cubicBezTo>
                      <a:cubicBezTo>
                        <a:pt x="958514" y="1117027"/>
                        <a:pt x="958692" y="1116849"/>
                        <a:pt x="958870" y="1116760"/>
                      </a:cubicBezTo>
                      <a:cubicBezTo>
                        <a:pt x="958870" y="1116760"/>
                        <a:pt x="958870" y="1116760"/>
                        <a:pt x="958870" y="1116760"/>
                      </a:cubicBezTo>
                      <a:cubicBezTo>
                        <a:pt x="959048" y="1116671"/>
                        <a:pt x="959226" y="1116493"/>
                        <a:pt x="959403" y="1116404"/>
                      </a:cubicBezTo>
                      <a:cubicBezTo>
                        <a:pt x="959403" y="1116404"/>
                        <a:pt x="959403" y="1116404"/>
                        <a:pt x="959403" y="1116404"/>
                      </a:cubicBezTo>
                      <a:cubicBezTo>
                        <a:pt x="959581" y="1116315"/>
                        <a:pt x="959760" y="1116137"/>
                        <a:pt x="959937" y="1116048"/>
                      </a:cubicBezTo>
                      <a:cubicBezTo>
                        <a:pt x="959937" y="1116048"/>
                        <a:pt x="959937" y="1116048"/>
                        <a:pt x="959937" y="1116048"/>
                      </a:cubicBezTo>
                      <a:cubicBezTo>
                        <a:pt x="960115" y="1115959"/>
                        <a:pt x="960293" y="1115782"/>
                        <a:pt x="960471" y="1115693"/>
                      </a:cubicBezTo>
                      <a:cubicBezTo>
                        <a:pt x="960471" y="1115693"/>
                        <a:pt x="960471" y="1115693"/>
                        <a:pt x="960471" y="1115693"/>
                      </a:cubicBezTo>
                      <a:cubicBezTo>
                        <a:pt x="960649" y="1115604"/>
                        <a:pt x="960827" y="1115426"/>
                        <a:pt x="961004" y="1115337"/>
                      </a:cubicBezTo>
                      <a:cubicBezTo>
                        <a:pt x="961004" y="1115337"/>
                        <a:pt x="961004" y="1115337"/>
                        <a:pt x="961004" y="1115337"/>
                      </a:cubicBezTo>
                      <a:cubicBezTo>
                        <a:pt x="961183" y="1115248"/>
                        <a:pt x="961361" y="1115070"/>
                        <a:pt x="961538" y="1114981"/>
                      </a:cubicBezTo>
                      <a:cubicBezTo>
                        <a:pt x="961538" y="1114981"/>
                        <a:pt x="961538" y="1114981"/>
                        <a:pt x="961538" y="1114981"/>
                      </a:cubicBezTo>
                      <a:cubicBezTo>
                        <a:pt x="961716" y="1114892"/>
                        <a:pt x="961894" y="1114714"/>
                        <a:pt x="962072" y="1114625"/>
                      </a:cubicBezTo>
                      <a:cubicBezTo>
                        <a:pt x="962072" y="1114625"/>
                        <a:pt x="962072" y="1114625"/>
                        <a:pt x="962072" y="1114625"/>
                      </a:cubicBezTo>
                      <a:cubicBezTo>
                        <a:pt x="962250" y="1114536"/>
                        <a:pt x="962428" y="1114358"/>
                        <a:pt x="962605" y="1114269"/>
                      </a:cubicBezTo>
                      <a:cubicBezTo>
                        <a:pt x="962605" y="1114269"/>
                        <a:pt x="962605" y="1114269"/>
                        <a:pt x="962605" y="1114269"/>
                      </a:cubicBezTo>
                      <a:cubicBezTo>
                        <a:pt x="962784" y="1114180"/>
                        <a:pt x="962962" y="1114002"/>
                        <a:pt x="963139" y="1113914"/>
                      </a:cubicBezTo>
                      <a:cubicBezTo>
                        <a:pt x="963139" y="1113914"/>
                        <a:pt x="963139" y="1113914"/>
                        <a:pt x="963139" y="1113914"/>
                      </a:cubicBezTo>
                      <a:cubicBezTo>
                        <a:pt x="963317" y="1113825"/>
                        <a:pt x="963495" y="1113647"/>
                        <a:pt x="963673" y="1113558"/>
                      </a:cubicBezTo>
                      <a:cubicBezTo>
                        <a:pt x="963673" y="1113558"/>
                        <a:pt x="963673" y="1113558"/>
                        <a:pt x="963673" y="1113558"/>
                      </a:cubicBezTo>
                      <a:cubicBezTo>
                        <a:pt x="963851" y="1113469"/>
                        <a:pt x="964029" y="1113291"/>
                        <a:pt x="964207" y="1113202"/>
                      </a:cubicBezTo>
                      <a:cubicBezTo>
                        <a:pt x="964207" y="1113202"/>
                        <a:pt x="964207" y="1113202"/>
                        <a:pt x="964207" y="1113202"/>
                      </a:cubicBezTo>
                      <a:cubicBezTo>
                        <a:pt x="964385" y="1113113"/>
                        <a:pt x="964563" y="1112935"/>
                        <a:pt x="964741" y="1112846"/>
                      </a:cubicBezTo>
                      <a:cubicBezTo>
                        <a:pt x="964741" y="1112846"/>
                        <a:pt x="964741" y="1112846"/>
                        <a:pt x="964741" y="1112846"/>
                      </a:cubicBezTo>
                      <a:cubicBezTo>
                        <a:pt x="964918" y="1112757"/>
                        <a:pt x="965096" y="1112579"/>
                        <a:pt x="965274" y="1112490"/>
                      </a:cubicBezTo>
                      <a:cubicBezTo>
                        <a:pt x="965274" y="1112490"/>
                        <a:pt x="965274" y="1112490"/>
                        <a:pt x="965274" y="1112490"/>
                      </a:cubicBezTo>
                      <a:cubicBezTo>
                        <a:pt x="965452" y="1112401"/>
                        <a:pt x="965630" y="1112224"/>
                        <a:pt x="965808" y="1112135"/>
                      </a:cubicBezTo>
                      <a:cubicBezTo>
                        <a:pt x="965808" y="1112135"/>
                        <a:pt x="965808" y="1112135"/>
                        <a:pt x="965808" y="1112135"/>
                      </a:cubicBezTo>
                      <a:cubicBezTo>
                        <a:pt x="965986" y="1112046"/>
                        <a:pt x="966164" y="1111868"/>
                        <a:pt x="966342" y="1111779"/>
                      </a:cubicBezTo>
                      <a:cubicBezTo>
                        <a:pt x="966342" y="1111779"/>
                        <a:pt x="966342" y="1111779"/>
                        <a:pt x="966342" y="1111779"/>
                      </a:cubicBezTo>
                      <a:cubicBezTo>
                        <a:pt x="966519" y="1111690"/>
                        <a:pt x="966697" y="1111512"/>
                        <a:pt x="966875" y="1111423"/>
                      </a:cubicBezTo>
                      <a:cubicBezTo>
                        <a:pt x="966875" y="1111423"/>
                        <a:pt x="966875" y="1111423"/>
                        <a:pt x="966875" y="1111423"/>
                      </a:cubicBezTo>
                      <a:cubicBezTo>
                        <a:pt x="967053" y="1111334"/>
                        <a:pt x="967231" y="1111156"/>
                        <a:pt x="967409" y="1111067"/>
                      </a:cubicBezTo>
                      <a:cubicBezTo>
                        <a:pt x="967409" y="1111067"/>
                        <a:pt x="967409" y="1111067"/>
                        <a:pt x="967409" y="1111067"/>
                      </a:cubicBezTo>
                      <a:cubicBezTo>
                        <a:pt x="967587" y="1110978"/>
                        <a:pt x="967765" y="1110800"/>
                        <a:pt x="967943" y="1110711"/>
                      </a:cubicBezTo>
                      <a:cubicBezTo>
                        <a:pt x="967943" y="1110711"/>
                        <a:pt x="967943" y="1110711"/>
                        <a:pt x="967943" y="1110711"/>
                      </a:cubicBezTo>
                      <a:cubicBezTo>
                        <a:pt x="968121" y="1110623"/>
                        <a:pt x="968298" y="1110445"/>
                        <a:pt x="968476" y="1110356"/>
                      </a:cubicBezTo>
                      <a:cubicBezTo>
                        <a:pt x="968476" y="1110356"/>
                        <a:pt x="968476" y="1110356"/>
                        <a:pt x="968476" y="1110356"/>
                      </a:cubicBezTo>
                      <a:cubicBezTo>
                        <a:pt x="968655" y="1110267"/>
                        <a:pt x="968832" y="1110089"/>
                        <a:pt x="969010" y="1110000"/>
                      </a:cubicBezTo>
                      <a:cubicBezTo>
                        <a:pt x="969010" y="1110000"/>
                        <a:pt x="969010" y="1110000"/>
                        <a:pt x="969010" y="1110000"/>
                      </a:cubicBezTo>
                      <a:cubicBezTo>
                        <a:pt x="969188" y="1109911"/>
                        <a:pt x="969366" y="1109733"/>
                        <a:pt x="969544" y="1109644"/>
                      </a:cubicBezTo>
                      <a:cubicBezTo>
                        <a:pt x="969544" y="1109644"/>
                        <a:pt x="969544" y="1109644"/>
                        <a:pt x="969544" y="1109644"/>
                      </a:cubicBezTo>
                      <a:cubicBezTo>
                        <a:pt x="969722" y="1109555"/>
                        <a:pt x="969899" y="1109377"/>
                        <a:pt x="970077" y="1109288"/>
                      </a:cubicBezTo>
                      <a:cubicBezTo>
                        <a:pt x="970077" y="1109288"/>
                        <a:pt x="970077" y="1109288"/>
                        <a:pt x="970077" y="1109288"/>
                      </a:cubicBezTo>
                      <a:cubicBezTo>
                        <a:pt x="970256" y="1109199"/>
                        <a:pt x="970433" y="1109021"/>
                        <a:pt x="970611" y="1108932"/>
                      </a:cubicBezTo>
                      <a:cubicBezTo>
                        <a:pt x="970611" y="1108932"/>
                        <a:pt x="970611" y="1108932"/>
                        <a:pt x="970611" y="1108932"/>
                      </a:cubicBezTo>
                      <a:cubicBezTo>
                        <a:pt x="970789" y="1108843"/>
                        <a:pt x="970967" y="1108666"/>
                        <a:pt x="971145" y="1108577"/>
                      </a:cubicBezTo>
                      <a:cubicBezTo>
                        <a:pt x="971145" y="1108577"/>
                        <a:pt x="971145" y="1108577"/>
                        <a:pt x="971145" y="1108577"/>
                      </a:cubicBezTo>
                      <a:cubicBezTo>
                        <a:pt x="971323" y="1108488"/>
                        <a:pt x="971500" y="1108310"/>
                        <a:pt x="971678" y="1108221"/>
                      </a:cubicBezTo>
                      <a:cubicBezTo>
                        <a:pt x="971678" y="1108221"/>
                        <a:pt x="971678" y="1108221"/>
                        <a:pt x="971678" y="1108221"/>
                      </a:cubicBezTo>
                      <a:cubicBezTo>
                        <a:pt x="971857" y="1108132"/>
                        <a:pt x="972034" y="1107954"/>
                        <a:pt x="972212" y="1107865"/>
                      </a:cubicBezTo>
                      <a:cubicBezTo>
                        <a:pt x="972212" y="1107865"/>
                        <a:pt x="972212" y="1107865"/>
                        <a:pt x="972212" y="1107865"/>
                      </a:cubicBezTo>
                      <a:cubicBezTo>
                        <a:pt x="972390" y="1107776"/>
                        <a:pt x="972568" y="1107598"/>
                        <a:pt x="972746" y="1107509"/>
                      </a:cubicBezTo>
                      <a:cubicBezTo>
                        <a:pt x="972746" y="1107509"/>
                        <a:pt x="972746" y="1107509"/>
                        <a:pt x="972746" y="1107509"/>
                      </a:cubicBezTo>
                      <a:cubicBezTo>
                        <a:pt x="972924" y="1107420"/>
                        <a:pt x="973102" y="1107242"/>
                        <a:pt x="973280" y="1107153"/>
                      </a:cubicBezTo>
                      <a:cubicBezTo>
                        <a:pt x="973280" y="1107153"/>
                        <a:pt x="973280" y="1107153"/>
                        <a:pt x="973280" y="1107153"/>
                      </a:cubicBezTo>
                      <a:cubicBezTo>
                        <a:pt x="973458" y="1107064"/>
                        <a:pt x="973636" y="1106887"/>
                        <a:pt x="973813" y="1106798"/>
                      </a:cubicBezTo>
                      <a:cubicBezTo>
                        <a:pt x="973813" y="1106798"/>
                        <a:pt x="973813" y="1106798"/>
                        <a:pt x="973813" y="1106798"/>
                      </a:cubicBezTo>
                      <a:cubicBezTo>
                        <a:pt x="973991" y="1106709"/>
                        <a:pt x="974169" y="1106531"/>
                        <a:pt x="974347" y="1106442"/>
                      </a:cubicBezTo>
                      <a:cubicBezTo>
                        <a:pt x="974347" y="1106442"/>
                        <a:pt x="974347" y="1106442"/>
                        <a:pt x="974347" y="1106442"/>
                      </a:cubicBezTo>
                      <a:cubicBezTo>
                        <a:pt x="974525" y="1106353"/>
                        <a:pt x="974703" y="1106175"/>
                        <a:pt x="974881" y="1106086"/>
                      </a:cubicBezTo>
                      <a:cubicBezTo>
                        <a:pt x="974881" y="1106086"/>
                        <a:pt x="974881" y="1106086"/>
                        <a:pt x="974881" y="1106086"/>
                      </a:cubicBezTo>
                      <a:cubicBezTo>
                        <a:pt x="975059" y="1105997"/>
                        <a:pt x="975237" y="1105819"/>
                        <a:pt x="975414" y="1105730"/>
                      </a:cubicBezTo>
                      <a:cubicBezTo>
                        <a:pt x="975414" y="1105730"/>
                        <a:pt x="975414" y="1105730"/>
                        <a:pt x="975414" y="1105730"/>
                      </a:cubicBezTo>
                      <a:cubicBezTo>
                        <a:pt x="975592" y="1105641"/>
                        <a:pt x="975770" y="1105463"/>
                        <a:pt x="975948" y="1105374"/>
                      </a:cubicBezTo>
                      <a:cubicBezTo>
                        <a:pt x="975948" y="1105374"/>
                        <a:pt x="975948" y="1105374"/>
                        <a:pt x="975948" y="1105374"/>
                      </a:cubicBezTo>
                      <a:cubicBezTo>
                        <a:pt x="976126" y="1105285"/>
                        <a:pt x="976304" y="1105108"/>
                        <a:pt x="976482" y="1105019"/>
                      </a:cubicBezTo>
                      <a:cubicBezTo>
                        <a:pt x="976482" y="1105019"/>
                        <a:pt x="976482" y="1105019"/>
                        <a:pt x="976482" y="1105019"/>
                      </a:cubicBezTo>
                      <a:cubicBezTo>
                        <a:pt x="976660" y="1104930"/>
                        <a:pt x="976838" y="1104752"/>
                        <a:pt x="977016" y="1104663"/>
                      </a:cubicBezTo>
                      <a:cubicBezTo>
                        <a:pt x="977016" y="1104663"/>
                        <a:pt x="977016" y="1104663"/>
                        <a:pt x="977016" y="1104663"/>
                      </a:cubicBezTo>
                      <a:cubicBezTo>
                        <a:pt x="977193" y="1104574"/>
                        <a:pt x="977371" y="1104396"/>
                        <a:pt x="977549" y="1104307"/>
                      </a:cubicBezTo>
                      <a:cubicBezTo>
                        <a:pt x="977549" y="1104307"/>
                        <a:pt x="977549" y="1104307"/>
                        <a:pt x="977549" y="1104307"/>
                      </a:cubicBezTo>
                      <a:cubicBezTo>
                        <a:pt x="977727" y="1104218"/>
                        <a:pt x="977905" y="1104040"/>
                        <a:pt x="978083" y="1103951"/>
                      </a:cubicBezTo>
                      <a:cubicBezTo>
                        <a:pt x="978083" y="1103951"/>
                        <a:pt x="978083" y="1103951"/>
                        <a:pt x="978083" y="1103951"/>
                      </a:cubicBezTo>
                      <a:cubicBezTo>
                        <a:pt x="978261" y="1103862"/>
                        <a:pt x="978439" y="1103684"/>
                        <a:pt x="978617" y="1103595"/>
                      </a:cubicBezTo>
                      <a:cubicBezTo>
                        <a:pt x="978617" y="1103595"/>
                        <a:pt x="978617" y="1103595"/>
                        <a:pt x="978617" y="1103595"/>
                      </a:cubicBezTo>
                      <a:cubicBezTo>
                        <a:pt x="978794" y="1103507"/>
                        <a:pt x="978972" y="1103329"/>
                        <a:pt x="979150" y="1103240"/>
                      </a:cubicBezTo>
                      <a:cubicBezTo>
                        <a:pt x="979150" y="1103240"/>
                        <a:pt x="979150" y="1103240"/>
                        <a:pt x="979150" y="1103240"/>
                      </a:cubicBezTo>
                      <a:cubicBezTo>
                        <a:pt x="979328" y="1103151"/>
                        <a:pt x="979506" y="1102973"/>
                        <a:pt x="979684" y="1102884"/>
                      </a:cubicBezTo>
                      <a:cubicBezTo>
                        <a:pt x="979684" y="1102884"/>
                        <a:pt x="979684" y="1102884"/>
                        <a:pt x="979684" y="1102884"/>
                      </a:cubicBezTo>
                      <a:cubicBezTo>
                        <a:pt x="979862" y="1102795"/>
                        <a:pt x="980040" y="1102617"/>
                        <a:pt x="980218" y="1102528"/>
                      </a:cubicBezTo>
                      <a:cubicBezTo>
                        <a:pt x="980218" y="1102528"/>
                        <a:pt x="980218" y="1102528"/>
                        <a:pt x="980218" y="1102528"/>
                      </a:cubicBezTo>
                      <a:cubicBezTo>
                        <a:pt x="980395" y="1102439"/>
                        <a:pt x="980573" y="1102261"/>
                        <a:pt x="980752" y="1102172"/>
                      </a:cubicBezTo>
                      <a:cubicBezTo>
                        <a:pt x="980752" y="1102172"/>
                        <a:pt x="980752" y="1102172"/>
                        <a:pt x="980752" y="1102172"/>
                      </a:cubicBezTo>
                      <a:cubicBezTo>
                        <a:pt x="980929" y="1102083"/>
                        <a:pt x="981107" y="1101905"/>
                        <a:pt x="981285" y="1101816"/>
                      </a:cubicBezTo>
                      <a:cubicBezTo>
                        <a:pt x="981285" y="1101816"/>
                        <a:pt x="981285" y="1101816"/>
                        <a:pt x="981285" y="1101816"/>
                      </a:cubicBezTo>
                      <a:cubicBezTo>
                        <a:pt x="981463" y="1101728"/>
                        <a:pt x="981641" y="1101550"/>
                        <a:pt x="981819" y="1101461"/>
                      </a:cubicBezTo>
                      <a:cubicBezTo>
                        <a:pt x="981819" y="1101461"/>
                        <a:pt x="981819" y="1101461"/>
                        <a:pt x="981819" y="1101461"/>
                      </a:cubicBezTo>
                      <a:cubicBezTo>
                        <a:pt x="981997" y="1101372"/>
                        <a:pt x="982174" y="1101194"/>
                        <a:pt x="982353" y="1101105"/>
                      </a:cubicBezTo>
                      <a:cubicBezTo>
                        <a:pt x="982353" y="1101105"/>
                        <a:pt x="982353" y="1101105"/>
                        <a:pt x="982353" y="1101105"/>
                      </a:cubicBezTo>
                      <a:cubicBezTo>
                        <a:pt x="982531" y="1101016"/>
                        <a:pt x="982708" y="1100838"/>
                        <a:pt x="982886" y="1100749"/>
                      </a:cubicBezTo>
                      <a:cubicBezTo>
                        <a:pt x="982886" y="1100749"/>
                        <a:pt x="982886" y="1100749"/>
                        <a:pt x="982886" y="1100749"/>
                      </a:cubicBezTo>
                      <a:cubicBezTo>
                        <a:pt x="983064" y="1100660"/>
                        <a:pt x="983242" y="1100482"/>
                        <a:pt x="983420" y="1100393"/>
                      </a:cubicBezTo>
                      <a:cubicBezTo>
                        <a:pt x="983420" y="1100393"/>
                        <a:pt x="983420" y="1100393"/>
                        <a:pt x="983420" y="1100393"/>
                      </a:cubicBezTo>
                      <a:cubicBezTo>
                        <a:pt x="983598" y="1100304"/>
                        <a:pt x="983775" y="1100126"/>
                        <a:pt x="983954" y="1100038"/>
                      </a:cubicBezTo>
                      <a:cubicBezTo>
                        <a:pt x="983954" y="1100038"/>
                        <a:pt x="983954" y="1100038"/>
                        <a:pt x="983954" y="1100038"/>
                      </a:cubicBezTo>
                      <a:cubicBezTo>
                        <a:pt x="984132" y="1099948"/>
                        <a:pt x="984309" y="1099771"/>
                        <a:pt x="984487" y="1099682"/>
                      </a:cubicBezTo>
                      <a:cubicBezTo>
                        <a:pt x="984487" y="1099682"/>
                        <a:pt x="984487" y="1099682"/>
                        <a:pt x="984487" y="1099682"/>
                      </a:cubicBezTo>
                      <a:cubicBezTo>
                        <a:pt x="984665" y="1099593"/>
                        <a:pt x="984843" y="1099415"/>
                        <a:pt x="985021" y="1099326"/>
                      </a:cubicBezTo>
                      <a:cubicBezTo>
                        <a:pt x="985021" y="1099326"/>
                        <a:pt x="985021" y="1099326"/>
                        <a:pt x="985021" y="1099326"/>
                      </a:cubicBezTo>
                      <a:cubicBezTo>
                        <a:pt x="985199" y="1099237"/>
                        <a:pt x="985377" y="1099059"/>
                        <a:pt x="985555" y="1098970"/>
                      </a:cubicBezTo>
                      <a:cubicBezTo>
                        <a:pt x="985555" y="1098970"/>
                        <a:pt x="985555" y="1098970"/>
                        <a:pt x="985555" y="1098970"/>
                      </a:cubicBezTo>
                      <a:cubicBezTo>
                        <a:pt x="985733" y="1098881"/>
                        <a:pt x="985911" y="1098703"/>
                        <a:pt x="986088" y="1098614"/>
                      </a:cubicBezTo>
                      <a:cubicBezTo>
                        <a:pt x="986088" y="1098614"/>
                        <a:pt x="986088" y="1098614"/>
                        <a:pt x="986088" y="1098614"/>
                      </a:cubicBezTo>
                      <a:cubicBezTo>
                        <a:pt x="986266" y="1098525"/>
                        <a:pt x="986444" y="1098347"/>
                        <a:pt x="986622" y="1098259"/>
                      </a:cubicBezTo>
                      <a:cubicBezTo>
                        <a:pt x="986622" y="1098259"/>
                        <a:pt x="986622" y="1098259"/>
                        <a:pt x="986622" y="1098259"/>
                      </a:cubicBezTo>
                      <a:cubicBezTo>
                        <a:pt x="986800" y="1098170"/>
                        <a:pt x="986978" y="1097992"/>
                        <a:pt x="987156" y="1097903"/>
                      </a:cubicBezTo>
                      <a:cubicBezTo>
                        <a:pt x="987156" y="1097903"/>
                        <a:pt x="987156" y="1097903"/>
                        <a:pt x="987156" y="1097903"/>
                      </a:cubicBezTo>
                      <a:cubicBezTo>
                        <a:pt x="987334" y="1097814"/>
                        <a:pt x="987512" y="1097636"/>
                        <a:pt x="987689" y="1097547"/>
                      </a:cubicBezTo>
                      <a:cubicBezTo>
                        <a:pt x="987689" y="1097547"/>
                        <a:pt x="987689" y="1097547"/>
                        <a:pt x="987689" y="1097547"/>
                      </a:cubicBezTo>
                      <a:cubicBezTo>
                        <a:pt x="987867" y="1097458"/>
                        <a:pt x="988045" y="1097280"/>
                        <a:pt x="988223" y="1097191"/>
                      </a:cubicBezTo>
                      <a:cubicBezTo>
                        <a:pt x="988223" y="1097191"/>
                        <a:pt x="988223" y="1097191"/>
                        <a:pt x="988223" y="1097191"/>
                      </a:cubicBezTo>
                      <a:cubicBezTo>
                        <a:pt x="988401" y="1097102"/>
                        <a:pt x="988579" y="1096924"/>
                        <a:pt x="988757" y="1096835"/>
                      </a:cubicBezTo>
                      <a:cubicBezTo>
                        <a:pt x="988757" y="1096835"/>
                        <a:pt x="988757" y="1096835"/>
                        <a:pt x="988757" y="1096835"/>
                      </a:cubicBezTo>
                      <a:cubicBezTo>
                        <a:pt x="988935" y="1096746"/>
                        <a:pt x="989113" y="1096568"/>
                        <a:pt x="989290" y="1096479"/>
                      </a:cubicBezTo>
                      <a:cubicBezTo>
                        <a:pt x="989290" y="1096479"/>
                        <a:pt x="989290" y="1096479"/>
                        <a:pt x="989290" y="1096479"/>
                      </a:cubicBezTo>
                      <a:cubicBezTo>
                        <a:pt x="989468" y="1096391"/>
                        <a:pt x="989646" y="1096213"/>
                        <a:pt x="989824" y="1096124"/>
                      </a:cubicBezTo>
                      <a:cubicBezTo>
                        <a:pt x="989824" y="1096124"/>
                        <a:pt x="989824" y="1096124"/>
                        <a:pt x="989824" y="1096124"/>
                      </a:cubicBezTo>
                      <a:cubicBezTo>
                        <a:pt x="990002" y="1096035"/>
                        <a:pt x="990180" y="1095857"/>
                        <a:pt x="990358" y="1095768"/>
                      </a:cubicBezTo>
                      <a:cubicBezTo>
                        <a:pt x="990358" y="1095768"/>
                        <a:pt x="990358" y="1095768"/>
                        <a:pt x="990358" y="1095768"/>
                      </a:cubicBezTo>
                      <a:cubicBezTo>
                        <a:pt x="990536" y="1095679"/>
                        <a:pt x="990714" y="1095501"/>
                        <a:pt x="990892" y="1095412"/>
                      </a:cubicBezTo>
                      <a:cubicBezTo>
                        <a:pt x="990892" y="1095412"/>
                        <a:pt x="990892" y="1095412"/>
                        <a:pt x="990892" y="1095412"/>
                      </a:cubicBezTo>
                      <a:cubicBezTo>
                        <a:pt x="991069" y="1095323"/>
                        <a:pt x="991247" y="1095145"/>
                        <a:pt x="991426" y="1095056"/>
                      </a:cubicBezTo>
                      <a:cubicBezTo>
                        <a:pt x="991426" y="1095056"/>
                        <a:pt x="991426" y="1095056"/>
                        <a:pt x="991426" y="1095056"/>
                      </a:cubicBezTo>
                      <a:cubicBezTo>
                        <a:pt x="991603" y="1094967"/>
                        <a:pt x="991781" y="1094790"/>
                        <a:pt x="991959" y="1094700"/>
                      </a:cubicBezTo>
                      <a:cubicBezTo>
                        <a:pt x="991959" y="1094700"/>
                        <a:pt x="991959" y="1094700"/>
                        <a:pt x="991959" y="1094700"/>
                      </a:cubicBezTo>
                      <a:cubicBezTo>
                        <a:pt x="992137" y="1094612"/>
                        <a:pt x="992315" y="1094434"/>
                        <a:pt x="992493" y="1094345"/>
                      </a:cubicBezTo>
                      <a:cubicBezTo>
                        <a:pt x="992493" y="1094345"/>
                        <a:pt x="992493" y="1094345"/>
                        <a:pt x="992493" y="1094345"/>
                      </a:cubicBezTo>
                      <a:cubicBezTo>
                        <a:pt x="992670" y="1094256"/>
                        <a:pt x="992848" y="1094078"/>
                        <a:pt x="993027" y="1093989"/>
                      </a:cubicBezTo>
                      <a:cubicBezTo>
                        <a:pt x="993027" y="1093989"/>
                        <a:pt x="993027" y="1093989"/>
                        <a:pt x="993027" y="1093989"/>
                      </a:cubicBezTo>
                      <a:cubicBezTo>
                        <a:pt x="993204" y="1093900"/>
                        <a:pt x="993382" y="1093722"/>
                        <a:pt x="993560" y="1093633"/>
                      </a:cubicBezTo>
                      <a:cubicBezTo>
                        <a:pt x="993560" y="1093633"/>
                        <a:pt x="993560" y="1093633"/>
                        <a:pt x="993560" y="1093633"/>
                      </a:cubicBezTo>
                      <a:cubicBezTo>
                        <a:pt x="993738" y="1093544"/>
                        <a:pt x="993916" y="1093366"/>
                        <a:pt x="994094" y="1093277"/>
                      </a:cubicBezTo>
                      <a:cubicBezTo>
                        <a:pt x="994094" y="1093277"/>
                        <a:pt x="994094" y="1093277"/>
                        <a:pt x="994094" y="1093277"/>
                      </a:cubicBezTo>
                      <a:cubicBezTo>
                        <a:pt x="994271" y="1093188"/>
                        <a:pt x="994450" y="1093010"/>
                        <a:pt x="994628" y="1092922"/>
                      </a:cubicBezTo>
                      <a:cubicBezTo>
                        <a:pt x="994628" y="1092922"/>
                        <a:pt x="994628" y="1092922"/>
                        <a:pt x="994628" y="1092922"/>
                      </a:cubicBezTo>
                      <a:cubicBezTo>
                        <a:pt x="994806" y="1092833"/>
                        <a:pt x="994983" y="1092655"/>
                        <a:pt x="995161" y="1092566"/>
                      </a:cubicBezTo>
                      <a:cubicBezTo>
                        <a:pt x="995161" y="1092566"/>
                        <a:pt x="995161" y="1092566"/>
                        <a:pt x="995161" y="1092566"/>
                      </a:cubicBezTo>
                      <a:cubicBezTo>
                        <a:pt x="995339" y="1092477"/>
                        <a:pt x="995517" y="1092299"/>
                        <a:pt x="995695" y="1092210"/>
                      </a:cubicBezTo>
                      <a:cubicBezTo>
                        <a:pt x="995695" y="1092210"/>
                        <a:pt x="995695" y="1092210"/>
                        <a:pt x="995695" y="1092210"/>
                      </a:cubicBezTo>
                      <a:cubicBezTo>
                        <a:pt x="995873" y="1092121"/>
                        <a:pt x="996051" y="1091943"/>
                        <a:pt x="996229" y="1091854"/>
                      </a:cubicBezTo>
                      <a:cubicBezTo>
                        <a:pt x="996229" y="1091854"/>
                        <a:pt x="996229" y="1091854"/>
                        <a:pt x="996229" y="1091854"/>
                      </a:cubicBezTo>
                      <a:cubicBezTo>
                        <a:pt x="996407" y="1091765"/>
                        <a:pt x="996584" y="1091587"/>
                        <a:pt x="996762" y="1091498"/>
                      </a:cubicBezTo>
                      <a:cubicBezTo>
                        <a:pt x="996762" y="1091498"/>
                        <a:pt x="996762" y="1091498"/>
                        <a:pt x="996762" y="1091498"/>
                      </a:cubicBezTo>
                      <a:cubicBezTo>
                        <a:pt x="996940" y="1091409"/>
                        <a:pt x="997118" y="1091231"/>
                        <a:pt x="997296" y="1091143"/>
                      </a:cubicBezTo>
                      <a:cubicBezTo>
                        <a:pt x="997296" y="1091143"/>
                        <a:pt x="997296" y="1091143"/>
                        <a:pt x="997296" y="1091143"/>
                      </a:cubicBezTo>
                      <a:cubicBezTo>
                        <a:pt x="997474" y="1091054"/>
                        <a:pt x="997652" y="1090876"/>
                        <a:pt x="997830" y="1090787"/>
                      </a:cubicBezTo>
                      <a:cubicBezTo>
                        <a:pt x="997830" y="1090787"/>
                        <a:pt x="997830" y="1090787"/>
                        <a:pt x="997830" y="1090787"/>
                      </a:cubicBezTo>
                      <a:cubicBezTo>
                        <a:pt x="998008" y="1090698"/>
                        <a:pt x="998185" y="1090520"/>
                        <a:pt x="998363" y="1090431"/>
                      </a:cubicBezTo>
                      <a:cubicBezTo>
                        <a:pt x="998363" y="1090431"/>
                        <a:pt x="998363" y="1090431"/>
                        <a:pt x="998363" y="1090431"/>
                      </a:cubicBezTo>
                      <a:cubicBezTo>
                        <a:pt x="998541" y="1090342"/>
                        <a:pt x="998719" y="1090164"/>
                        <a:pt x="998897" y="1090075"/>
                      </a:cubicBezTo>
                      <a:cubicBezTo>
                        <a:pt x="998897" y="1090075"/>
                        <a:pt x="998897" y="1090075"/>
                        <a:pt x="998897" y="1090075"/>
                      </a:cubicBezTo>
                      <a:cubicBezTo>
                        <a:pt x="999075" y="1089986"/>
                        <a:pt x="999253" y="1089808"/>
                        <a:pt x="999431" y="1089719"/>
                      </a:cubicBezTo>
                      <a:cubicBezTo>
                        <a:pt x="999431" y="1089719"/>
                        <a:pt x="999431" y="1089719"/>
                        <a:pt x="999431" y="1089719"/>
                      </a:cubicBezTo>
                      <a:cubicBezTo>
                        <a:pt x="999609" y="1089630"/>
                        <a:pt x="999787" y="1089453"/>
                        <a:pt x="999964" y="1089364"/>
                      </a:cubicBezTo>
                      <a:cubicBezTo>
                        <a:pt x="999964" y="1089364"/>
                        <a:pt x="999964" y="1089364"/>
                        <a:pt x="999964" y="1089364"/>
                      </a:cubicBezTo>
                      <a:cubicBezTo>
                        <a:pt x="1000142" y="1089275"/>
                        <a:pt x="1000320" y="1089097"/>
                        <a:pt x="1000498" y="1089008"/>
                      </a:cubicBezTo>
                      <a:cubicBezTo>
                        <a:pt x="1000498" y="1089008"/>
                        <a:pt x="1000498" y="1089008"/>
                        <a:pt x="1000498" y="1089008"/>
                      </a:cubicBezTo>
                      <a:cubicBezTo>
                        <a:pt x="1000676" y="1088919"/>
                        <a:pt x="1000854" y="1088741"/>
                        <a:pt x="1001032" y="1088652"/>
                      </a:cubicBezTo>
                      <a:cubicBezTo>
                        <a:pt x="1001032" y="1088652"/>
                        <a:pt x="1001032" y="1088652"/>
                        <a:pt x="1001032" y="1088652"/>
                      </a:cubicBezTo>
                      <a:cubicBezTo>
                        <a:pt x="1001210" y="1088563"/>
                        <a:pt x="1001388" y="1088385"/>
                        <a:pt x="1001565" y="1088296"/>
                      </a:cubicBezTo>
                      <a:cubicBezTo>
                        <a:pt x="1001565" y="1088296"/>
                        <a:pt x="1001565" y="1088296"/>
                        <a:pt x="1001565" y="1088296"/>
                      </a:cubicBezTo>
                      <a:cubicBezTo>
                        <a:pt x="1001743" y="1088207"/>
                        <a:pt x="1001922" y="1088029"/>
                        <a:pt x="1002099" y="1087940"/>
                      </a:cubicBezTo>
                      <a:cubicBezTo>
                        <a:pt x="1002099" y="1087940"/>
                        <a:pt x="1002099" y="1087940"/>
                        <a:pt x="1002099" y="1087940"/>
                      </a:cubicBezTo>
                      <a:cubicBezTo>
                        <a:pt x="1002277" y="1087851"/>
                        <a:pt x="1002455" y="1087674"/>
                        <a:pt x="1002633" y="1087585"/>
                      </a:cubicBezTo>
                      <a:cubicBezTo>
                        <a:pt x="1002633" y="1087585"/>
                        <a:pt x="1002633" y="1087585"/>
                        <a:pt x="1002633" y="1087585"/>
                      </a:cubicBezTo>
                      <a:cubicBezTo>
                        <a:pt x="1002811" y="1087496"/>
                        <a:pt x="1002989" y="1087318"/>
                        <a:pt x="1003166" y="1087229"/>
                      </a:cubicBezTo>
                      <a:cubicBezTo>
                        <a:pt x="1003166" y="1087229"/>
                        <a:pt x="1003166" y="1087229"/>
                        <a:pt x="1003166" y="1087229"/>
                      </a:cubicBezTo>
                      <a:cubicBezTo>
                        <a:pt x="1003344" y="1087140"/>
                        <a:pt x="1003523" y="1086962"/>
                        <a:pt x="1003701" y="1086873"/>
                      </a:cubicBezTo>
                      <a:cubicBezTo>
                        <a:pt x="1003701" y="1086873"/>
                        <a:pt x="1003701" y="1086873"/>
                        <a:pt x="1003701" y="1086873"/>
                      </a:cubicBezTo>
                      <a:cubicBezTo>
                        <a:pt x="1003878" y="1086784"/>
                        <a:pt x="1004056" y="1086606"/>
                        <a:pt x="1004234" y="1086517"/>
                      </a:cubicBezTo>
                      <a:cubicBezTo>
                        <a:pt x="1004234" y="1086517"/>
                        <a:pt x="1004234" y="1086517"/>
                        <a:pt x="1004234" y="1086517"/>
                      </a:cubicBezTo>
                      <a:cubicBezTo>
                        <a:pt x="1004412" y="1086428"/>
                        <a:pt x="1004590" y="1086250"/>
                        <a:pt x="1004768" y="1086161"/>
                      </a:cubicBezTo>
                      <a:cubicBezTo>
                        <a:pt x="1004768" y="1086161"/>
                        <a:pt x="1004768" y="1086161"/>
                        <a:pt x="1004768" y="1086161"/>
                      </a:cubicBezTo>
                      <a:cubicBezTo>
                        <a:pt x="1004945" y="1086072"/>
                        <a:pt x="1005124" y="1085895"/>
                        <a:pt x="1005302" y="1085806"/>
                      </a:cubicBezTo>
                      <a:cubicBezTo>
                        <a:pt x="1005302" y="1085806"/>
                        <a:pt x="1005302" y="1085806"/>
                        <a:pt x="1005302" y="1085806"/>
                      </a:cubicBezTo>
                      <a:cubicBezTo>
                        <a:pt x="1005479" y="1085717"/>
                        <a:pt x="1005657" y="1085539"/>
                        <a:pt x="1005835" y="1085450"/>
                      </a:cubicBezTo>
                      <a:cubicBezTo>
                        <a:pt x="1005835" y="1085450"/>
                        <a:pt x="1005835" y="1085450"/>
                        <a:pt x="1005835" y="1085450"/>
                      </a:cubicBezTo>
                      <a:cubicBezTo>
                        <a:pt x="1006013" y="1085361"/>
                        <a:pt x="1006191" y="1085183"/>
                        <a:pt x="1006369" y="1085094"/>
                      </a:cubicBezTo>
                      <a:cubicBezTo>
                        <a:pt x="1006369" y="1085094"/>
                        <a:pt x="1006369" y="1085094"/>
                        <a:pt x="1006369" y="1085094"/>
                      </a:cubicBezTo>
                      <a:cubicBezTo>
                        <a:pt x="1006547" y="1085005"/>
                        <a:pt x="1006725" y="1084827"/>
                        <a:pt x="1006903" y="1084738"/>
                      </a:cubicBezTo>
                      <a:cubicBezTo>
                        <a:pt x="1006903" y="1084738"/>
                        <a:pt x="1006903" y="1084738"/>
                        <a:pt x="1006903" y="1084738"/>
                      </a:cubicBezTo>
                      <a:cubicBezTo>
                        <a:pt x="1007080" y="1084649"/>
                        <a:pt x="1007258" y="1084471"/>
                        <a:pt x="1007436" y="1084382"/>
                      </a:cubicBezTo>
                      <a:cubicBezTo>
                        <a:pt x="1007436" y="1084382"/>
                        <a:pt x="1007436" y="1084382"/>
                        <a:pt x="1007436" y="1084382"/>
                      </a:cubicBezTo>
                      <a:cubicBezTo>
                        <a:pt x="1007614" y="1084293"/>
                        <a:pt x="1007792" y="1084115"/>
                        <a:pt x="1007970" y="1084027"/>
                      </a:cubicBezTo>
                      <a:cubicBezTo>
                        <a:pt x="1007970" y="1084027"/>
                        <a:pt x="1007970" y="1084027"/>
                        <a:pt x="1007970" y="1084027"/>
                      </a:cubicBezTo>
                      <a:cubicBezTo>
                        <a:pt x="1008148" y="1083938"/>
                        <a:pt x="1008326" y="1083760"/>
                        <a:pt x="1008504" y="1083671"/>
                      </a:cubicBezTo>
                      <a:cubicBezTo>
                        <a:pt x="1008504" y="1083671"/>
                        <a:pt x="1008504" y="1083671"/>
                        <a:pt x="1008504" y="1083671"/>
                      </a:cubicBezTo>
                      <a:cubicBezTo>
                        <a:pt x="1008682" y="1083582"/>
                        <a:pt x="1008859" y="1083404"/>
                        <a:pt x="1009037" y="1083315"/>
                      </a:cubicBezTo>
                      <a:cubicBezTo>
                        <a:pt x="1009037" y="1083315"/>
                        <a:pt x="1009037" y="1083315"/>
                        <a:pt x="1009037" y="1083315"/>
                      </a:cubicBezTo>
                      <a:cubicBezTo>
                        <a:pt x="1009215" y="1083226"/>
                        <a:pt x="1009393" y="1083048"/>
                        <a:pt x="1009571" y="1082959"/>
                      </a:cubicBezTo>
                      <a:cubicBezTo>
                        <a:pt x="1009571" y="1082959"/>
                        <a:pt x="1009571" y="1082959"/>
                        <a:pt x="1009571" y="1082959"/>
                      </a:cubicBezTo>
                      <a:cubicBezTo>
                        <a:pt x="1009749" y="1082870"/>
                        <a:pt x="1009927" y="1082692"/>
                        <a:pt x="1010105" y="1082603"/>
                      </a:cubicBezTo>
                      <a:cubicBezTo>
                        <a:pt x="789688" y="1223588"/>
                        <a:pt x="425707" y="1097903"/>
                        <a:pt x="236689" y="8024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892" name="Google Shape;2456;p37">
              <a:extLst>
                <a:ext uri="{FF2B5EF4-FFF2-40B4-BE49-F238E27FC236}">
                  <a16:creationId xmlns:a16="http://schemas.microsoft.com/office/drawing/2014/main" id="{89E2420E-80C0-0939-41B8-3B4E36F1F45E}"/>
                </a:ext>
              </a:extLst>
            </p:cNvPr>
            <p:cNvGrpSpPr/>
            <p:nvPr/>
          </p:nvGrpSpPr>
          <p:grpSpPr>
            <a:xfrm>
              <a:off x="8733463" y="1010255"/>
              <a:ext cx="1016254" cy="1118926"/>
              <a:chOff x="8733463" y="1010255"/>
              <a:chExt cx="1016254" cy="1118926"/>
            </a:xfrm>
          </p:grpSpPr>
          <p:sp>
            <p:nvSpPr>
              <p:cNvPr id="2916" name="Google Shape;2457;p37">
                <a:extLst>
                  <a:ext uri="{FF2B5EF4-FFF2-40B4-BE49-F238E27FC236}">
                    <a16:creationId xmlns:a16="http://schemas.microsoft.com/office/drawing/2014/main" id="{956CEC6E-0FA9-230C-1232-1D2F513BD4C2}"/>
                  </a:ext>
                </a:extLst>
              </p:cNvPr>
              <p:cNvSpPr/>
              <p:nvPr/>
            </p:nvSpPr>
            <p:spPr>
              <a:xfrm>
                <a:off x="8733463" y="1757907"/>
                <a:ext cx="399802" cy="371274"/>
              </a:xfrm>
              <a:custGeom>
                <a:avLst/>
                <a:gdLst/>
                <a:ahLst/>
                <a:cxnLst/>
                <a:rect l="l" t="t" r="r" b="b"/>
                <a:pathLst>
                  <a:path w="399802" h="371274" extrusionOk="0">
                    <a:moveTo>
                      <a:pt x="72736" y="115990"/>
                    </a:moveTo>
                    <a:cubicBezTo>
                      <a:pt x="3533" y="148457"/>
                      <a:pt x="-17548" y="222462"/>
                      <a:pt x="14919" y="291665"/>
                    </a:cubicBezTo>
                    <a:cubicBezTo>
                      <a:pt x="38490" y="341833"/>
                      <a:pt x="88302" y="371275"/>
                      <a:pt x="140249" y="371275"/>
                    </a:cubicBezTo>
                    <a:cubicBezTo>
                      <a:pt x="159906" y="371275"/>
                      <a:pt x="179920" y="367094"/>
                      <a:pt x="198955" y="358110"/>
                    </a:cubicBezTo>
                    <a:lnTo>
                      <a:pt x="399803" y="262668"/>
                    </a:lnTo>
                    <a:lnTo>
                      <a:pt x="308007" y="0"/>
                    </a:lnTo>
                    <a:lnTo>
                      <a:pt x="72825" y="11590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7" name="Google Shape;2458;p37">
                <a:extLst>
                  <a:ext uri="{FF2B5EF4-FFF2-40B4-BE49-F238E27FC236}">
                    <a16:creationId xmlns:a16="http://schemas.microsoft.com/office/drawing/2014/main" id="{6A0448AD-5E9D-E066-CC50-8EAFCCAB21B5}"/>
                  </a:ext>
                </a:extLst>
              </p:cNvPr>
              <p:cNvSpPr/>
              <p:nvPr/>
            </p:nvSpPr>
            <p:spPr>
              <a:xfrm>
                <a:off x="9041470" y="1010255"/>
                <a:ext cx="708247" cy="1010319"/>
              </a:xfrm>
              <a:custGeom>
                <a:avLst/>
                <a:gdLst/>
                <a:ahLst/>
                <a:cxnLst/>
                <a:rect l="l" t="t" r="r" b="b"/>
                <a:pathLst>
                  <a:path w="708247" h="1010319" extrusionOk="0">
                    <a:moveTo>
                      <a:pt x="506033" y="769178"/>
                    </a:moveTo>
                    <a:lnTo>
                      <a:pt x="700832" y="183001"/>
                    </a:lnTo>
                    <a:cubicBezTo>
                      <a:pt x="725471" y="110596"/>
                      <a:pt x="686690" y="32054"/>
                      <a:pt x="614374" y="7415"/>
                    </a:cubicBezTo>
                    <a:cubicBezTo>
                      <a:pt x="542058" y="-17224"/>
                      <a:pt x="463426" y="21558"/>
                      <a:pt x="438787" y="93874"/>
                    </a:cubicBezTo>
                    <a:lnTo>
                      <a:pt x="262934" y="624279"/>
                    </a:lnTo>
                    <a:lnTo>
                      <a:pt x="0" y="747652"/>
                    </a:lnTo>
                    <a:lnTo>
                      <a:pt x="91796" y="1010320"/>
                    </a:lnTo>
                    <a:lnTo>
                      <a:pt x="433806" y="849855"/>
                    </a:lnTo>
                    <a:cubicBezTo>
                      <a:pt x="467874" y="833844"/>
                      <a:pt x="493936" y="804757"/>
                      <a:pt x="506033" y="7690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93" name="Google Shape;2459;p37">
              <a:extLst>
                <a:ext uri="{FF2B5EF4-FFF2-40B4-BE49-F238E27FC236}">
                  <a16:creationId xmlns:a16="http://schemas.microsoft.com/office/drawing/2014/main" id="{8CF16DA0-AF88-BD3E-5318-9651330032B4}"/>
                </a:ext>
              </a:extLst>
            </p:cNvPr>
            <p:cNvGrpSpPr/>
            <p:nvPr/>
          </p:nvGrpSpPr>
          <p:grpSpPr>
            <a:xfrm>
              <a:off x="7830316" y="637872"/>
              <a:ext cx="1017828" cy="884092"/>
              <a:chOff x="7830316" y="637872"/>
              <a:chExt cx="1017828" cy="884092"/>
            </a:xfrm>
          </p:grpSpPr>
          <p:sp>
            <p:nvSpPr>
              <p:cNvPr id="2914" name="Google Shape;2460;p37">
                <a:extLst>
                  <a:ext uri="{FF2B5EF4-FFF2-40B4-BE49-F238E27FC236}">
                    <a16:creationId xmlns:a16="http://schemas.microsoft.com/office/drawing/2014/main" id="{0A575A41-B85D-7AC1-8E67-A005CDDBE9F6}"/>
                  </a:ext>
                </a:extLst>
              </p:cNvPr>
              <p:cNvSpPr/>
              <p:nvPr/>
            </p:nvSpPr>
            <p:spPr>
              <a:xfrm>
                <a:off x="7830316" y="704260"/>
                <a:ext cx="972187" cy="817704"/>
              </a:xfrm>
              <a:custGeom>
                <a:avLst/>
                <a:gdLst/>
                <a:ahLst/>
                <a:cxnLst/>
                <a:rect l="l" t="t" r="r" b="b"/>
                <a:pathLst>
                  <a:path w="972187" h="817704" extrusionOk="0">
                    <a:moveTo>
                      <a:pt x="13628" y="72623"/>
                    </a:moveTo>
                    <a:cubicBezTo>
                      <a:pt x="299423" y="333779"/>
                      <a:pt x="598737" y="579546"/>
                      <a:pt x="910149" y="809480"/>
                    </a:cubicBezTo>
                    <a:cubicBezTo>
                      <a:pt x="954802" y="842480"/>
                      <a:pt x="997853" y="767674"/>
                      <a:pt x="953645" y="735030"/>
                    </a:cubicBezTo>
                    <a:cubicBezTo>
                      <a:pt x="648193" y="509454"/>
                      <a:pt x="354927" y="267778"/>
                      <a:pt x="74558" y="11693"/>
                    </a:cubicBezTo>
                    <a:cubicBezTo>
                      <a:pt x="33642" y="-25666"/>
                      <a:pt x="-27467" y="35175"/>
                      <a:pt x="13628" y="72623"/>
                    </a:cubicBezTo>
                    <a:lnTo>
                      <a:pt x="13628" y="72623"/>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5" name="Google Shape;2461;p37">
                <a:extLst>
                  <a:ext uri="{FF2B5EF4-FFF2-40B4-BE49-F238E27FC236}">
                    <a16:creationId xmlns:a16="http://schemas.microsoft.com/office/drawing/2014/main" id="{018243DF-AC79-DFAF-F0B9-B6E86DE09C10}"/>
                  </a:ext>
                </a:extLst>
              </p:cNvPr>
              <p:cNvSpPr/>
              <p:nvPr/>
            </p:nvSpPr>
            <p:spPr>
              <a:xfrm>
                <a:off x="7932264" y="637872"/>
                <a:ext cx="915880" cy="759337"/>
              </a:xfrm>
              <a:custGeom>
                <a:avLst/>
                <a:gdLst/>
                <a:ahLst/>
                <a:cxnLst/>
                <a:rect l="l" t="t" r="r" b="b"/>
                <a:pathLst>
                  <a:path w="915880" h="759337" extrusionOk="0">
                    <a:moveTo>
                      <a:pt x="4454" y="24178"/>
                    </a:moveTo>
                    <a:cubicBezTo>
                      <a:pt x="288381" y="283644"/>
                      <a:pt x="585738" y="527988"/>
                      <a:pt x="895194" y="756588"/>
                    </a:cubicBezTo>
                    <a:cubicBezTo>
                      <a:pt x="910048" y="767618"/>
                      <a:pt x="924458" y="742623"/>
                      <a:pt x="909693" y="731771"/>
                    </a:cubicBezTo>
                    <a:cubicBezTo>
                      <a:pt x="602283" y="504683"/>
                      <a:pt x="306971" y="261673"/>
                      <a:pt x="24823" y="3898"/>
                    </a:cubicBezTo>
                    <a:cubicBezTo>
                      <a:pt x="11214" y="-8555"/>
                      <a:pt x="-9155" y="11725"/>
                      <a:pt x="4543" y="24178"/>
                    </a:cubicBezTo>
                    <a:lnTo>
                      <a:pt x="4543" y="24178"/>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94" name="Google Shape;2462;p37">
              <a:extLst>
                <a:ext uri="{FF2B5EF4-FFF2-40B4-BE49-F238E27FC236}">
                  <a16:creationId xmlns:a16="http://schemas.microsoft.com/office/drawing/2014/main" id="{E2212A0F-ED43-BC76-C016-9DDAB4E5B784}"/>
                </a:ext>
              </a:extLst>
            </p:cNvPr>
            <p:cNvGrpSpPr/>
            <p:nvPr/>
          </p:nvGrpSpPr>
          <p:grpSpPr>
            <a:xfrm>
              <a:off x="8648884" y="1873881"/>
              <a:ext cx="326722" cy="327794"/>
              <a:chOff x="8648884" y="1873881"/>
              <a:chExt cx="326722" cy="327794"/>
            </a:xfrm>
          </p:grpSpPr>
          <p:sp>
            <p:nvSpPr>
              <p:cNvPr id="2907" name="Google Shape;2463;p37">
                <a:extLst>
                  <a:ext uri="{FF2B5EF4-FFF2-40B4-BE49-F238E27FC236}">
                    <a16:creationId xmlns:a16="http://schemas.microsoft.com/office/drawing/2014/main" id="{0195BE73-07AE-DB51-46DC-2BE74C287FE6}"/>
                  </a:ext>
                </a:extLst>
              </p:cNvPr>
              <p:cNvSpPr/>
              <p:nvPr/>
            </p:nvSpPr>
            <p:spPr>
              <a:xfrm>
                <a:off x="8648884" y="1873881"/>
                <a:ext cx="257399" cy="137985"/>
              </a:xfrm>
              <a:custGeom>
                <a:avLst/>
                <a:gdLst/>
                <a:ahLst/>
                <a:cxnLst/>
                <a:rect l="l" t="t" r="r" b="b"/>
                <a:pathLst>
                  <a:path w="257399" h="137985" extrusionOk="0">
                    <a:moveTo>
                      <a:pt x="106970" y="131839"/>
                    </a:moveTo>
                    <a:cubicBezTo>
                      <a:pt x="83487" y="137087"/>
                      <a:pt x="57781" y="139489"/>
                      <a:pt x="30562" y="136998"/>
                    </a:cubicBezTo>
                    <a:cubicBezTo>
                      <a:pt x="12061" y="135308"/>
                      <a:pt x="-1548" y="118852"/>
                      <a:pt x="142" y="100351"/>
                    </a:cubicBezTo>
                    <a:cubicBezTo>
                      <a:pt x="1832" y="81849"/>
                      <a:pt x="18287" y="68240"/>
                      <a:pt x="36789" y="69930"/>
                    </a:cubicBezTo>
                    <a:cubicBezTo>
                      <a:pt x="127962" y="78380"/>
                      <a:pt x="199655" y="10156"/>
                      <a:pt x="200367" y="9444"/>
                    </a:cubicBezTo>
                    <a:cubicBezTo>
                      <a:pt x="213709" y="-3453"/>
                      <a:pt x="235057" y="-3097"/>
                      <a:pt x="247955" y="10245"/>
                    </a:cubicBezTo>
                    <a:cubicBezTo>
                      <a:pt x="260853" y="23588"/>
                      <a:pt x="260496" y="44935"/>
                      <a:pt x="247154" y="57833"/>
                    </a:cubicBezTo>
                    <a:cubicBezTo>
                      <a:pt x="244219" y="60679"/>
                      <a:pt x="188626" y="113604"/>
                      <a:pt x="107059" y="13183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8" name="Google Shape;2464;p37">
                <a:extLst>
                  <a:ext uri="{FF2B5EF4-FFF2-40B4-BE49-F238E27FC236}">
                    <a16:creationId xmlns:a16="http://schemas.microsoft.com/office/drawing/2014/main" id="{6C4E93F6-04BD-17DD-92A7-9898AE088597}"/>
                  </a:ext>
                </a:extLst>
              </p:cNvPr>
              <p:cNvSpPr/>
              <p:nvPr/>
            </p:nvSpPr>
            <p:spPr>
              <a:xfrm>
                <a:off x="8661070" y="1934275"/>
                <a:ext cx="270388" cy="143397"/>
              </a:xfrm>
              <a:custGeom>
                <a:avLst/>
                <a:gdLst/>
                <a:ahLst/>
                <a:cxnLst/>
                <a:rect l="l" t="t" r="r" b="b"/>
                <a:pathLst>
                  <a:path w="270388" h="143397" extrusionOk="0">
                    <a:moveTo>
                      <a:pt x="106525" y="137090"/>
                    </a:moveTo>
                    <a:cubicBezTo>
                      <a:pt x="82598" y="142427"/>
                      <a:pt x="56981" y="144917"/>
                      <a:pt x="30562" y="142427"/>
                    </a:cubicBezTo>
                    <a:cubicBezTo>
                      <a:pt x="12061" y="140737"/>
                      <a:pt x="-1548" y="124281"/>
                      <a:pt x="142" y="105780"/>
                    </a:cubicBezTo>
                    <a:cubicBezTo>
                      <a:pt x="1832" y="87278"/>
                      <a:pt x="18287" y="73669"/>
                      <a:pt x="36789" y="75359"/>
                    </a:cubicBezTo>
                    <a:cubicBezTo>
                      <a:pt x="128762" y="83898"/>
                      <a:pt x="213442" y="9359"/>
                      <a:pt x="214332" y="8558"/>
                    </a:cubicBezTo>
                    <a:cubicBezTo>
                      <a:pt x="228208" y="-3806"/>
                      <a:pt x="249467" y="-2650"/>
                      <a:pt x="261831" y="11227"/>
                    </a:cubicBezTo>
                    <a:cubicBezTo>
                      <a:pt x="274195" y="25103"/>
                      <a:pt x="273039" y="46361"/>
                      <a:pt x="259163" y="58725"/>
                    </a:cubicBezTo>
                    <a:cubicBezTo>
                      <a:pt x="255782" y="61750"/>
                      <a:pt x="191917" y="117877"/>
                      <a:pt x="106614" y="1370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9" name="Google Shape;2465;p37">
                <a:extLst>
                  <a:ext uri="{FF2B5EF4-FFF2-40B4-BE49-F238E27FC236}">
                    <a16:creationId xmlns:a16="http://schemas.microsoft.com/office/drawing/2014/main" id="{818D5B6A-1566-887D-6DF7-F3FFC386D376}"/>
                  </a:ext>
                </a:extLst>
              </p:cNvPr>
              <p:cNvSpPr/>
              <p:nvPr/>
            </p:nvSpPr>
            <p:spPr>
              <a:xfrm>
                <a:off x="8655821" y="1994664"/>
                <a:ext cx="300728" cy="145047"/>
              </a:xfrm>
              <a:custGeom>
                <a:avLst/>
                <a:gdLst/>
                <a:ahLst/>
                <a:cxnLst/>
                <a:rect l="l" t="t" r="r" b="b"/>
                <a:pathLst>
                  <a:path w="300728" h="145047" extrusionOk="0">
                    <a:moveTo>
                      <a:pt x="114620" y="137542"/>
                    </a:moveTo>
                    <a:cubicBezTo>
                      <a:pt x="87046" y="143679"/>
                      <a:pt x="58404" y="146704"/>
                      <a:pt x="30562" y="144124"/>
                    </a:cubicBezTo>
                    <a:cubicBezTo>
                      <a:pt x="12061" y="142434"/>
                      <a:pt x="-1548" y="125979"/>
                      <a:pt x="142" y="107477"/>
                    </a:cubicBezTo>
                    <a:cubicBezTo>
                      <a:pt x="1832" y="88976"/>
                      <a:pt x="18288" y="75366"/>
                      <a:pt x="36789" y="77056"/>
                    </a:cubicBezTo>
                    <a:cubicBezTo>
                      <a:pt x="115064" y="84350"/>
                      <a:pt x="215755" y="28223"/>
                      <a:pt x="247955" y="5986"/>
                    </a:cubicBezTo>
                    <a:cubicBezTo>
                      <a:pt x="263254" y="-4599"/>
                      <a:pt x="284246" y="-774"/>
                      <a:pt x="294742" y="14525"/>
                    </a:cubicBezTo>
                    <a:cubicBezTo>
                      <a:pt x="305327" y="29824"/>
                      <a:pt x="301503" y="50816"/>
                      <a:pt x="286203" y="61312"/>
                    </a:cubicBezTo>
                    <a:cubicBezTo>
                      <a:pt x="281934" y="64248"/>
                      <a:pt x="204014" y="117439"/>
                      <a:pt x="114620" y="13736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0" name="Google Shape;2466;p37">
                <a:extLst>
                  <a:ext uri="{FF2B5EF4-FFF2-40B4-BE49-F238E27FC236}">
                    <a16:creationId xmlns:a16="http://schemas.microsoft.com/office/drawing/2014/main" id="{D46A9572-AE32-F082-5E11-3DEBC865C887}"/>
                  </a:ext>
                </a:extLst>
              </p:cNvPr>
              <p:cNvSpPr/>
              <p:nvPr/>
            </p:nvSpPr>
            <p:spPr>
              <a:xfrm>
                <a:off x="8720587" y="2040630"/>
                <a:ext cx="255019" cy="161045"/>
              </a:xfrm>
              <a:custGeom>
                <a:avLst/>
                <a:gdLst/>
                <a:ahLst/>
                <a:cxnLst/>
                <a:rect l="l" t="t" r="r" b="b"/>
                <a:pathLst>
                  <a:path w="255019" h="161045" extrusionOk="0">
                    <a:moveTo>
                      <a:pt x="41048" y="160245"/>
                    </a:moveTo>
                    <a:cubicBezTo>
                      <a:pt x="26283" y="163537"/>
                      <a:pt x="10539" y="156509"/>
                      <a:pt x="3512" y="142278"/>
                    </a:cubicBezTo>
                    <a:cubicBezTo>
                      <a:pt x="-4760" y="125644"/>
                      <a:pt x="2089" y="105453"/>
                      <a:pt x="18722" y="97180"/>
                    </a:cubicBezTo>
                    <a:cubicBezTo>
                      <a:pt x="125818" y="44166"/>
                      <a:pt x="205427" y="4050"/>
                      <a:pt x="206228" y="3606"/>
                    </a:cubicBezTo>
                    <a:cubicBezTo>
                      <a:pt x="222861" y="-4756"/>
                      <a:pt x="243053" y="1915"/>
                      <a:pt x="251414" y="18549"/>
                    </a:cubicBezTo>
                    <a:cubicBezTo>
                      <a:pt x="259775" y="35182"/>
                      <a:pt x="253104" y="55374"/>
                      <a:pt x="236471" y="63735"/>
                    </a:cubicBezTo>
                    <a:cubicBezTo>
                      <a:pt x="235670" y="64180"/>
                      <a:pt x="155883" y="104385"/>
                      <a:pt x="48520" y="157488"/>
                    </a:cubicBezTo>
                    <a:cubicBezTo>
                      <a:pt x="46030" y="158733"/>
                      <a:pt x="43450" y="159623"/>
                      <a:pt x="40870" y="1601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1" name="Google Shape;2467;p37">
                <a:extLst>
                  <a:ext uri="{FF2B5EF4-FFF2-40B4-BE49-F238E27FC236}">
                    <a16:creationId xmlns:a16="http://schemas.microsoft.com/office/drawing/2014/main" id="{CF0FBE08-9D2D-343D-EC1C-AD8D5F742793}"/>
                  </a:ext>
                </a:extLst>
              </p:cNvPr>
              <p:cNvSpPr/>
              <p:nvPr/>
            </p:nvSpPr>
            <p:spPr>
              <a:xfrm>
                <a:off x="8682837" y="1981922"/>
                <a:ext cx="118506" cy="30885"/>
              </a:xfrm>
              <a:custGeom>
                <a:avLst/>
                <a:gdLst/>
                <a:ahLst/>
                <a:cxnLst/>
                <a:rect l="l" t="t" r="r" b="b"/>
                <a:pathLst>
                  <a:path w="118506" h="30885" extrusionOk="0">
                    <a:moveTo>
                      <a:pt x="4437" y="30824"/>
                    </a:moveTo>
                    <a:cubicBezTo>
                      <a:pt x="41884" y="24242"/>
                      <a:pt x="79688" y="19973"/>
                      <a:pt x="115801" y="7520"/>
                    </a:cubicBezTo>
                    <a:cubicBezTo>
                      <a:pt x="120337" y="6008"/>
                      <a:pt x="118736" y="-1375"/>
                      <a:pt x="114200" y="226"/>
                    </a:cubicBezTo>
                    <a:cubicBezTo>
                      <a:pt x="78086" y="12679"/>
                      <a:pt x="40283" y="16948"/>
                      <a:pt x="2835" y="23531"/>
                    </a:cubicBezTo>
                    <a:cubicBezTo>
                      <a:pt x="-1879" y="24331"/>
                      <a:pt x="-278" y="31625"/>
                      <a:pt x="4437" y="30824"/>
                    </a:cubicBezTo>
                    <a:lnTo>
                      <a:pt x="4437" y="3082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2" name="Google Shape;2468;p37">
                <a:extLst>
                  <a:ext uri="{FF2B5EF4-FFF2-40B4-BE49-F238E27FC236}">
                    <a16:creationId xmlns:a16="http://schemas.microsoft.com/office/drawing/2014/main" id="{4301ABE6-8CC4-8342-1547-E6EF24D91010}"/>
                  </a:ext>
                </a:extLst>
              </p:cNvPr>
              <p:cNvSpPr/>
              <p:nvPr/>
            </p:nvSpPr>
            <p:spPr>
              <a:xfrm>
                <a:off x="8679130" y="2044049"/>
                <a:ext cx="144431" cy="31795"/>
              </a:xfrm>
              <a:custGeom>
                <a:avLst/>
                <a:gdLst/>
                <a:ahLst/>
                <a:cxnLst/>
                <a:rect l="l" t="t" r="r" b="b"/>
                <a:pathLst>
                  <a:path w="144431" h="31795" extrusionOk="0">
                    <a:moveTo>
                      <a:pt x="3518" y="31763"/>
                    </a:moveTo>
                    <a:cubicBezTo>
                      <a:pt x="51284" y="32386"/>
                      <a:pt x="97716" y="24025"/>
                      <a:pt x="142368" y="6857"/>
                    </a:cubicBezTo>
                    <a:cubicBezTo>
                      <a:pt x="146816" y="5167"/>
                      <a:pt x="143347" y="-1415"/>
                      <a:pt x="138811" y="275"/>
                    </a:cubicBezTo>
                    <a:cubicBezTo>
                      <a:pt x="95492" y="16909"/>
                      <a:pt x="50217" y="24914"/>
                      <a:pt x="3786" y="24291"/>
                    </a:cubicBezTo>
                    <a:cubicBezTo>
                      <a:pt x="-1018" y="24291"/>
                      <a:pt x="-1374" y="31674"/>
                      <a:pt x="3429" y="31763"/>
                    </a:cubicBezTo>
                    <a:lnTo>
                      <a:pt x="3429" y="317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3" name="Google Shape;2469;p37">
                <a:extLst>
                  <a:ext uri="{FF2B5EF4-FFF2-40B4-BE49-F238E27FC236}">
                    <a16:creationId xmlns:a16="http://schemas.microsoft.com/office/drawing/2014/main" id="{ED9B0B24-595C-5F48-5629-6DEF75E912D2}"/>
                  </a:ext>
                </a:extLst>
              </p:cNvPr>
              <p:cNvSpPr/>
              <p:nvPr/>
            </p:nvSpPr>
            <p:spPr>
              <a:xfrm>
                <a:off x="8736894" y="2103353"/>
                <a:ext cx="96907" cy="39384"/>
              </a:xfrm>
              <a:custGeom>
                <a:avLst/>
                <a:gdLst/>
                <a:ahLst/>
                <a:cxnLst/>
                <a:rect l="l" t="t" r="r" b="b"/>
                <a:pathLst>
                  <a:path w="96907" h="39384" extrusionOk="0">
                    <a:moveTo>
                      <a:pt x="4461" y="39260"/>
                    </a:moveTo>
                    <a:cubicBezTo>
                      <a:pt x="35770" y="31522"/>
                      <a:pt x="65746" y="20759"/>
                      <a:pt x="94922" y="6972"/>
                    </a:cubicBezTo>
                    <a:cubicBezTo>
                      <a:pt x="99280" y="4926"/>
                      <a:pt x="95722" y="-1656"/>
                      <a:pt x="91364" y="389"/>
                    </a:cubicBezTo>
                    <a:cubicBezTo>
                      <a:pt x="62811" y="13910"/>
                      <a:pt x="33369" y="24406"/>
                      <a:pt x="2771" y="31966"/>
                    </a:cubicBezTo>
                    <a:cubicBezTo>
                      <a:pt x="-1855" y="33123"/>
                      <a:pt x="-254" y="40417"/>
                      <a:pt x="4372" y="39260"/>
                    </a:cubicBezTo>
                    <a:lnTo>
                      <a:pt x="4372" y="392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95" name="Google Shape;2470;p37">
              <a:extLst>
                <a:ext uri="{FF2B5EF4-FFF2-40B4-BE49-F238E27FC236}">
                  <a16:creationId xmlns:a16="http://schemas.microsoft.com/office/drawing/2014/main" id="{8880396C-1135-F694-771B-951423C9CDEA}"/>
                </a:ext>
              </a:extLst>
            </p:cNvPr>
            <p:cNvSpPr/>
            <p:nvPr/>
          </p:nvSpPr>
          <p:spPr>
            <a:xfrm>
              <a:off x="8702305" y="1873897"/>
              <a:ext cx="114656" cy="69429"/>
            </a:xfrm>
            <a:custGeom>
              <a:avLst/>
              <a:gdLst/>
              <a:ahLst/>
              <a:cxnLst/>
              <a:rect l="l" t="t" r="r" b="b"/>
              <a:pathLst>
                <a:path w="114656" h="69429" extrusionOk="0">
                  <a:moveTo>
                    <a:pt x="103894" y="0"/>
                  </a:moveTo>
                  <a:cubicBezTo>
                    <a:pt x="103894" y="0"/>
                    <a:pt x="125242" y="24817"/>
                    <a:pt x="107807" y="38070"/>
                  </a:cubicBezTo>
                  <a:cubicBezTo>
                    <a:pt x="82991" y="56928"/>
                    <a:pt x="-266" y="83613"/>
                    <a:pt x="1" y="60397"/>
                  </a:cubicBezTo>
                  <a:cubicBezTo>
                    <a:pt x="267" y="32911"/>
                    <a:pt x="103894" y="0"/>
                    <a:pt x="103894"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6" name="Google Shape;2471;p37">
              <a:extLst>
                <a:ext uri="{FF2B5EF4-FFF2-40B4-BE49-F238E27FC236}">
                  <a16:creationId xmlns:a16="http://schemas.microsoft.com/office/drawing/2014/main" id="{99987E6A-7039-7A93-26C7-57F39D20F996}"/>
                </a:ext>
              </a:extLst>
            </p:cNvPr>
            <p:cNvSpPr/>
            <p:nvPr/>
          </p:nvSpPr>
          <p:spPr>
            <a:xfrm>
              <a:off x="9101309" y="1730566"/>
              <a:ext cx="97961" cy="264420"/>
            </a:xfrm>
            <a:custGeom>
              <a:avLst/>
              <a:gdLst/>
              <a:ahLst/>
              <a:cxnLst/>
              <a:rect l="l" t="t" r="r" b="b"/>
              <a:pathLst>
                <a:path w="97961" h="264420" extrusionOk="0">
                  <a:moveTo>
                    <a:pt x="469" y="6616"/>
                  </a:moveTo>
                  <a:cubicBezTo>
                    <a:pt x="35959" y="89427"/>
                    <a:pt x="65669" y="174463"/>
                    <a:pt x="89507" y="261367"/>
                  </a:cubicBezTo>
                  <a:cubicBezTo>
                    <a:pt x="90930" y="266704"/>
                    <a:pt x="99292" y="264480"/>
                    <a:pt x="97779" y="259054"/>
                  </a:cubicBezTo>
                  <a:cubicBezTo>
                    <a:pt x="73763" y="171439"/>
                    <a:pt x="43698" y="85781"/>
                    <a:pt x="7851" y="2257"/>
                  </a:cubicBezTo>
                  <a:cubicBezTo>
                    <a:pt x="5717" y="-2813"/>
                    <a:pt x="-1755" y="1545"/>
                    <a:pt x="379" y="6616"/>
                  </a:cubicBezTo>
                  <a:lnTo>
                    <a:pt x="379" y="661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7" name="Google Shape;2472;p37">
              <a:extLst>
                <a:ext uri="{FF2B5EF4-FFF2-40B4-BE49-F238E27FC236}">
                  <a16:creationId xmlns:a16="http://schemas.microsoft.com/office/drawing/2014/main" id="{F926D1F6-E1B1-75BF-B8ED-547023639B2C}"/>
                </a:ext>
              </a:extLst>
            </p:cNvPr>
            <p:cNvSpPr/>
            <p:nvPr/>
          </p:nvSpPr>
          <p:spPr>
            <a:xfrm>
              <a:off x="8844073" y="1283991"/>
              <a:ext cx="167529" cy="224671"/>
            </a:xfrm>
            <a:custGeom>
              <a:avLst/>
              <a:gdLst/>
              <a:ahLst/>
              <a:cxnLst/>
              <a:rect l="l" t="t" r="r" b="b"/>
              <a:pathLst>
                <a:path w="167529" h="224671" extrusionOk="0">
                  <a:moveTo>
                    <a:pt x="159238" y="1861"/>
                  </a:moveTo>
                  <a:cubicBezTo>
                    <a:pt x="106402" y="74088"/>
                    <a:pt x="53655" y="146315"/>
                    <a:pt x="819" y="218453"/>
                  </a:cubicBezTo>
                  <a:cubicBezTo>
                    <a:pt x="-2472" y="222900"/>
                    <a:pt x="5000" y="227259"/>
                    <a:pt x="8291" y="222811"/>
                  </a:cubicBezTo>
                  <a:cubicBezTo>
                    <a:pt x="61127" y="150584"/>
                    <a:pt x="113874" y="78357"/>
                    <a:pt x="166710" y="6219"/>
                  </a:cubicBezTo>
                  <a:cubicBezTo>
                    <a:pt x="170001" y="1772"/>
                    <a:pt x="162529" y="-2587"/>
                    <a:pt x="159238" y="1861"/>
                  </a:cubicBezTo>
                  <a:lnTo>
                    <a:pt x="159238" y="186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8" name="Google Shape;2473;p37">
              <a:extLst>
                <a:ext uri="{FF2B5EF4-FFF2-40B4-BE49-F238E27FC236}">
                  <a16:creationId xmlns:a16="http://schemas.microsoft.com/office/drawing/2014/main" id="{7A459D28-7D5D-EAE5-2BAC-11C4B5AED435}"/>
                </a:ext>
              </a:extLst>
            </p:cNvPr>
            <p:cNvSpPr/>
            <p:nvPr/>
          </p:nvSpPr>
          <p:spPr>
            <a:xfrm>
              <a:off x="9155826" y="1005590"/>
              <a:ext cx="501137" cy="874675"/>
            </a:xfrm>
            <a:custGeom>
              <a:avLst/>
              <a:gdLst/>
              <a:ahLst/>
              <a:cxnLst/>
              <a:rect l="l" t="t" r="r" b="b"/>
              <a:pathLst>
                <a:path w="501137" h="874675" extrusionOk="0">
                  <a:moveTo>
                    <a:pt x="470576" y="6299"/>
                  </a:moveTo>
                  <a:cubicBezTo>
                    <a:pt x="499840" y="53620"/>
                    <a:pt x="495215" y="102542"/>
                    <a:pt x="481339" y="154043"/>
                  </a:cubicBezTo>
                  <a:cubicBezTo>
                    <a:pt x="468085" y="203144"/>
                    <a:pt x="454387" y="252155"/>
                    <a:pt x="439710" y="300899"/>
                  </a:cubicBezTo>
                  <a:cubicBezTo>
                    <a:pt x="409823" y="400078"/>
                    <a:pt x="375756" y="497833"/>
                    <a:pt x="341510" y="595588"/>
                  </a:cubicBezTo>
                  <a:cubicBezTo>
                    <a:pt x="325855" y="640419"/>
                    <a:pt x="314915" y="691921"/>
                    <a:pt x="281914" y="727767"/>
                  </a:cubicBezTo>
                  <a:cubicBezTo>
                    <a:pt x="265370" y="745735"/>
                    <a:pt x="245178" y="758010"/>
                    <a:pt x="223119" y="767972"/>
                  </a:cubicBezTo>
                  <a:cubicBezTo>
                    <a:pt x="184871" y="785229"/>
                    <a:pt x="146533" y="802218"/>
                    <a:pt x="108196" y="819385"/>
                  </a:cubicBezTo>
                  <a:cubicBezTo>
                    <a:pt x="72883" y="835218"/>
                    <a:pt x="37570" y="850962"/>
                    <a:pt x="2257" y="866795"/>
                  </a:cubicBezTo>
                  <a:cubicBezTo>
                    <a:pt x="-2813" y="869019"/>
                    <a:pt x="1545" y="876491"/>
                    <a:pt x="6616" y="874267"/>
                  </a:cubicBezTo>
                  <a:cubicBezTo>
                    <a:pt x="80266" y="841356"/>
                    <a:pt x="153916" y="808622"/>
                    <a:pt x="227477" y="775533"/>
                  </a:cubicBezTo>
                  <a:cubicBezTo>
                    <a:pt x="248202" y="766193"/>
                    <a:pt x="267326" y="754719"/>
                    <a:pt x="283515" y="738619"/>
                  </a:cubicBezTo>
                  <a:cubicBezTo>
                    <a:pt x="314558" y="707754"/>
                    <a:pt x="325588" y="667193"/>
                    <a:pt x="339642" y="626988"/>
                  </a:cubicBezTo>
                  <a:cubicBezTo>
                    <a:pt x="376200" y="522294"/>
                    <a:pt x="413204" y="417690"/>
                    <a:pt x="445492" y="311573"/>
                  </a:cubicBezTo>
                  <a:cubicBezTo>
                    <a:pt x="462570" y="255268"/>
                    <a:pt x="479559" y="198607"/>
                    <a:pt x="493614" y="141413"/>
                  </a:cubicBezTo>
                  <a:cubicBezTo>
                    <a:pt x="505622" y="92668"/>
                    <a:pt x="505177" y="45792"/>
                    <a:pt x="478047" y="2029"/>
                  </a:cubicBezTo>
                  <a:cubicBezTo>
                    <a:pt x="475112" y="-2685"/>
                    <a:pt x="467641" y="1673"/>
                    <a:pt x="470576" y="6387"/>
                  </a:cubicBezTo>
                  <a:lnTo>
                    <a:pt x="470576" y="63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9" name="Google Shape;2474;p37">
              <a:extLst>
                <a:ext uri="{FF2B5EF4-FFF2-40B4-BE49-F238E27FC236}">
                  <a16:creationId xmlns:a16="http://schemas.microsoft.com/office/drawing/2014/main" id="{A015D320-D1D9-7DFD-76B4-9CED3ABAF636}"/>
                </a:ext>
              </a:extLst>
            </p:cNvPr>
            <p:cNvSpPr/>
            <p:nvPr/>
          </p:nvSpPr>
          <p:spPr>
            <a:xfrm>
              <a:off x="9140527" y="1009065"/>
              <a:ext cx="482581" cy="829101"/>
            </a:xfrm>
            <a:custGeom>
              <a:avLst/>
              <a:gdLst/>
              <a:ahLst/>
              <a:cxnLst/>
              <a:rect l="l" t="t" r="r" b="b"/>
              <a:pathLst>
                <a:path w="482581" h="829101" extrusionOk="0">
                  <a:moveTo>
                    <a:pt x="450206" y="6203"/>
                  </a:moveTo>
                  <a:cubicBezTo>
                    <a:pt x="480716" y="51033"/>
                    <a:pt x="476891" y="99511"/>
                    <a:pt x="464171" y="149678"/>
                  </a:cubicBezTo>
                  <a:cubicBezTo>
                    <a:pt x="452074" y="197444"/>
                    <a:pt x="438554" y="244854"/>
                    <a:pt x="424589" y="292086"/>
                  </a:cubicBezTo>
                  <a:cubicBezTo>
                    <a:pt x="396303" y="387351"/>
                    <a:pt x="363747" y="481282"/>
                    <a:pt x="331014" y="575123"/>
                  </a:cubicBezTo>
                  <a:cubicBezTo>
                    <a:pt x="315981" y="618353"/>
                    <a:pt x="304596" y="662916"/>
                    <a:pt x="269817" y="695027"/>
                  </a:cubicBezTo>
                  <a:cubicBezTo>
                    <a:pt x="254607" y="709081"/>
                    <a:pt x="236994" y="718688"/>
                    <a:pt x="218315" y="726871"/>
                  </a:cubicBezTo>
                  <a:lnTo>
                    <a:pt x="104637" y="776505"/>
                  </a:lnTo>
                  <a:cubicBezTo>
                    <a:pt x="70481" y="791448"/>
                    <a:pt x="36413" y="806303"/>
                    <a:pt x="2257" y="821246"/>
                  </a:cubicBezTo>
                  <a:cubicBezTo>
                    <a:pt x="-2813" y="823470"/>
                    <a:pt x="1545" y="830853"/>
                    <a:pt x="6616" y="828718"/>
                  </a:cubicBezTo>
                  <a:cubicBezTo>
                    <a:pt x="78931" y="797141"/>
                    <a:pt x="151247" y="765564"/>
                    <a:pt x="223474" y="733987"/>
                  </a:cubicBezTo>
                  <a:cubicBezTo>
                    <a:pt x="242598" y="725626"/>
                    <a:pt x="260477" y="715397"/>
                    <a:pt x="275954" y="701165"/>
                  </a:cubicBezTo>
                  <a:cubicBezTo>
                    <a:pt x="305663" y="673768"/>
                    <a:pt x="317849" y="639167"/>
                    <a:pt x="330836" y="601986"/>
                  </a:cubicBezTo>
                  <a:cubicBezTo>
                    <a:pt x="365437" y="502630"/>
                    <a:pt x="400394" y="403362"/>
                    <a:pt x="430548" y="302582"/>
                  </a:cubicBezTo>
                  <a:cubicBezTo>
                    <a:pt x="447004" y="247701"/>
                    <a:pt x="463815" y="192463"/>
                    <a:pt x="476357" y="136514"/>
                  </a:cubicBezTo>
                  <a:cubicBezTo>
                    <a:pt x="487031" y="89104"/>
                    <a:pt x="485875" y="43206"/>
                    <a:pt x="457767" y="1933"/>
                  </a:cubicBezTo>
                  <a:cubicBezTo>
                    <a:pt x="454654" y="-2603"/>
                    <a:pt x="447182" y="1666"/>
                    <a:pt x="450295" y="6292"/>
                  </a:cubicBezTo>
                  <a:lnTo>
                    <a:pt x="450295" y="629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0" name="Google Shape;2475;p37">
              <a:extLst>
                <a:ext uri="{FF2B5EF4-FFF2-40B4-BE49-F238E27FC236}">
                  <a16:creationId xmlns:a16="http://schemas.microsoft.com/office/drawing/2014/main" id="{871252D8-8715-5561-EB53-69EF9FE79424}"/>
                </a:ext>
              </a:extLst>
            </p:cNvPr>
            <p:cNvSpPr/>
            <p:nvPr/>
          </p:nvSpPr>
          <p:spPr>
            <a:xfrm>
              <a:off x="9317314" y="983750"/>
              <a:ext cx="180678" cy="143349"/>
            </a:xfrm>
            <a:custGeom>
              <a:avLst/>
              <a:gdLst/>
              <a:ahLst/>
              <a:cxnLst/>
              <a:rect l="l" t="t" r="r" b="b"/>
              <a:pathLst>
                <a:path w="180678" h="143349" extrusionOk="0">
                  <a:moveTo>
                    <a:pt x="2213" y="7591"/>
                  </a:moveTo>
                  <a:cubicBezTo>
                    <a:pt x="-8818" y="67809"/>
                    <a:pt x="21603" y="137012"/>
                    <a:pt x="88760" y="142972"/>
                  </a:cubicBezTo>
                  <a:cubicBezTo>
                    <a:pt x="117046" y="145551"/>
                    <a:pt x="144976" y="134877"/>
                    <a:pt x="162143" y="111928"/>
                  </a:cubicBezTo>
                  <a:cubicBezTo>
                    <a:pt x="185715" y="80351"/>
                    <a:pt x="183313" y="39257"/>
                    <a:pt x="174062" y="3054"/>
                  </a:cubicBezTo>
                  <a:cubicBezTo>
                    <a:pt x="172728" y="-2283"/>
                    <a:pt x="164367" y="-59"/>
                    <a:pt x="165790" y="5367"/>
                  </a:cubicBezTo>
                  <a:cubicBezTo>
                    <a:pt x="173618" y="36232"/>
                    <a:pt x="176820" y="70122"/>
                    <a:pt x="160275" y="98942"/>
                  </a:cubicBezTo>
                  <a:cubicBezTo>
                    <a:pt x="145510" y="124737"/>
                    <a:pt x="118024" y="137190"/>
                    <a:pt x="88849" y="134344"/>
                  </a:cubicBezTo>
                  <a:cubicBezTo>
                    <a:pt x="27652" y="128473"/>
                    <a:pt x="611" y="64340"/>
                    <a:pt x="10574" y="9814"/>
                  </a:cubicBezTo>
                  <a:cubicBezTo>
                    <a:pt x="11552" y="4388"/>
                    <a:pt x="3280" y="2076"/>
                    <a:pt x="2301" y="7502"/>
                  </a:cubicBezTo>
                  <a:lnTo>
                    <a:pt x="2301" y="750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1" name="Google Shape;2476;p37">
              <a:extLst>
                <a:ext uri="{FF2B5EF4-FFF2-40B4-BE49-F238E27FC236}">
                  <a16:creationId xmlns:a16="http://schemas.microsoft.com/office/drawing/2014/main" id="{11CF68CA-CCE1-C701-5E64-C643C890074E}"/>
                </a:ext>
              </a:extLst>
            </p:cNvPr>
            <p:cNvSpPr/>
            <p:nvPr/>
          </p:nvSpPr>
          <p:spPr>
            <a:xfrm>
              <a:off x="9054813" y="1174221"/>
              <a:ext cx="111275" cy="172739"/>
            </a:xfrm>
            <a:custGeom>
              <a:avLst/>
              <a:gdLst/>
              <a:ahLst/>
              <a:cxnLst/>
              <a:rect l="l" t="t" r="r" b="b"/>
              <a:pathLst>
                <a:path w="111275" h="172739" extrusionOk="0">
                  <a:moveTo>
                    <a:pt x="0" y="148279"/>
                  </a:moveTo>
                  <a:lnTo>
                    <a:pt x="27752" y="172740"/>
                  </a:lnTo>
                  <a:lnTo>
                    <a:pt x="111276" y="0"/>
                  </a:lnTo>
                  <a:lnTo>
                    <a:pt x="0" y="1482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2" name="Google Shape;2477;p37">
              <a:extLst>
                <a:ext uri="{FF2B5EF4-FFF2-40B4-BE49-F238E27FC236}">
                  <a16:creationId xmlns:a16="http://schemas.microsoft.com/office/drawing/2014/main" id="{EE2F6A61-8DAE-D056-7D59-EF7704469B00}"/>
                </a:ext>
              </a:extLst>
            </p:cNvPr>
            <p:cNvSpPr/>
            <p:nvPr/>
          </p:nvSpPr>
          <p:spPr>
            <a:xfrm>
              <a:off x="9579942" y="1920071"/>
              <a:ext cx="89762" cy="274607"/>
            </a:xfrm>
            <a:custGeom>
              <a:avLst/>
              <a:gdLst/>
              <a:ahLst/>
              <a:cxnLst/>
              <a:rect l="l" t="t" r="r" b="b"/>
              <a:pathLst>
                <a:path w="89762" h="274607" extrusionOk="0">
                  <a:moveTo>
                    <a:pt x="295" y="5239"/>
                  </a:moveTo>
                  <a:cubicBezTo>
                    <a:pt x="31605" y="92676"/>
                    <a:pt x="58646" y="181448"/>
                    <a:pt x="81328" y="271554"/>
                  </a:cubicBezTo>
                  <a:cubicBezTo>
                    <a:pt x="82661" y="276891"/>
                    <a:pt x="91023" y="274667"/>
                    <a:pt x="89600" y="269241"/>
                  </a:cubicBezTo>
                  <a:cubicBezTo>
                    <a:pt x="66918" y="179224"/>
                    <a:pt x="39877" y="90364"/>
                    <a:pt x="8567" y="2926"/>
                  </a:cubicBezTo>
                  <a:cubicBezTo>
                    <a:pt x="6699" y="-2233"/>
                    <a:pt x="-1662" y="-9"/>
                    <a:pt x="295" y="5239"/>
                  </a:cubicBezTo>
                  <a:lnTo>
                    <a:pt x="295" y="523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3" name="Google Shape;2478;p37">
              <a:extLst>
                <a:ext uri="{FF2B5EF4-FFF2-40B4-BE49-F238E27FC236}">
                  <a16:creationId xmlns:a16="http://schemas.microsoft.com/office/drawing/2014/main" id="{2F7C0016-B1A7-1932-0F5D-8775975485A3}"/>
                </a:ext>
              </a:extLst>
            </p:cNvPr>
            <p:cNvSpPr/>
            <p:nvPr/>
          </p:nvSpPr>
          <p:spPr>
            <a:xfrm>
              <a:off x="9519594" y="1906817"/>
              <a:ext cx="68361" cy="19284"/>
            </a:xfrm>
            <a:custGeom>
              <a:avLst/>
              <a:gdLst/>
              <a:ahLst/>
              <a:cxnLst/>
              <a:rect l="l" t="t" r="r" b="b"/>
              <a:pathLst>
                <a:path w="68361" h="19284" extrusionOk="0">
                  <a:moveTo>
                    <a:pt x="65268" y="10932"/>
                  </a:moveTo>
                  <a:cubicBezTo>
                    <a:pt x="45344" y="7285"/>
                    <a:pt x="25330" y="3638"/>
                    <a:pt x="5405" y="80"/>
                  </a:cubicBezTo>
                  <a:cubicBezTo>
                    <a:pt x="-20" y="-898"/>
                    <a:pt x="-2333" y="7374"/>
                    <a:pt x="3093" y="8352"/>
                  </a:cubicBezTo>
                  <a:cubicBezTo>
                    <a:pt x="23017" y="11999"/>
                    <a:pt x="43031" y="15646"/>
                    <a:pt x="62955" y="19204"/>
                  </a:cubicBezTo>
                  <a:cubicBezTo>
                    <a:pt x="68382" y="20183"/>
                    <a:pt x="70694" y="11911"/>
                    <a:pt x="65268" y="10932"/>
                  </a:cubicBezTo>
                  <a:lnTo>
                    <a:pt x="65268" y="1093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4" name="Google Shape;2479;p37">
              <a:extLst>
                <a:ext uri="{FF2B5EF4-FFF2-40B4-BE49-F238E27FC236}">
                  <a16:creationId xmlns:a16="http://schemas.microsoft.com/office/drawing/2014/main" id="{E34E3FA7-75F6-3DF0-CA30-AEB3DE7A0F09}"/>
                </a:ext>
              </a:extLst>
            </p:cNvPr>
            <p:cNvSpPr/>
            <p:nvPr/>
          </p:nvSpPr>
          <p:spPr>
            <a:xfrm>
              <a:off x="9778147" y="1724595"/>
              <a:ext cx="257377" cy="243602"/>
            </a:xfrm>
            <a:custGeom>
              <a:avLst/>
              <a:gdLst/>
              <a:ahLst/>
              <a:cxnLst/>
              <a:rect l="l" t="t" r="r" b="b"/>
              <a:pathLst>
                <a:path w="257377" h="243602" extrusionOk="0">
                  <a:moveTo>
                    <a:pt x="3" y="4136"/>
                  </a:moveTo>
                  <a:cubicBezTo>
                    <a:pt x="3917" y="140318"/>
                    <a:pt x="116882" y="247413"/>
                    <a:pt x="253241" y="243499"/>
                  </a:cubicBezTo>
                  <a:cubicBezTo>
                    <a:pt x="258756" y="243321"/>
                    <a:pt x="258756" y="234693"/>
                    <a:pt x="253241" y="234871"/>
                  </a:cubicBezTo>
                  <a:cubicBezTo>
                    <a:pt x="121774" y="238607"/>
                    <a:pt x="12455" y="135781"/>
                    <a:pt x="8631" y="4136"/>
                  </a:cubicBezTo>
                  <a:cubicBezTo>
                    <a:pt x="8452" y="-1379"/>
                    <a:pt x="-175" y="-1379"/>
                    <a:pt x="3" y="4136"/>
                  </a:cubicBezTo>
                  <a:lnTo>
                    <a:pt x="3" y="413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5" name="Google Shape;2480;p37">
              <a:extLst>
                <a:ext uri="{FF2B5EF4-FFF2-40B4-BE49-F238E27FC236}">
                  <a16:creationId xmlns:a16="http://schemas.microsoft.com/office/drawing/2014/main" id="{30C51B33-0EDE-DFBC-AE81-0E849B646AEB}"/>
                </a:ext>
              </a:extLst>
            </p:cNvPr>
            <p:cNvSpPr/>
            <p:nvPr/>
          </p:nvSpPr>
          <p:spPr>
            <a:xfrm>
              <a:off x="9933232" y="3277696"/>
              <a:ext cx="544459" cy="8628"/>
            </a:xfrm>
            <a:custGeom>
              <a:avLst/>
              <a:gdLst/>
              <a:ahLst/>
              <a:cxnLst/>
              <a:rect l="l" t="t" r="r" b="b"/>
              <a:pathLst>
                <a:path w="544459" h="8628" extrusionOk="0">
                  <a:moveTo>
                    <a:pt x="4136" y="8628"/>
                  </a:moveTo>
                  <a:lnTo>
                    <a:pt x="540324" y="8628"/>
                  </a:lnTo>
                  <a:cubicBezTo>
                    <a:pt x="545838" y="8628"/>
                    <a:pt x="545838" y="0"/>
                    <a:pt x="540324" y="0"/>
                  </a:cubicBezTo>
                  <a:lnTo>
                    <a:pt x="4136" y="0"/>
                  </a:lnTo>
                  <a:cubicBezTo>
                    <a:pt x="-1379" y="0"/>
                    <a:pt x="-1379" y="8628"/>
                    <a:pt x="4136" y="8628"/>
                  </a:cubicBezTo>
                  <a:lnTo>
                    <a:pt x="4136"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6" name="Google Shape;2481;p37">
              <a:extLst>
                <a:ext uri="{FF2B5EF4-FFF2-40B4-BE49-F238E27FC236}">
                  <a16:creationId xmlns:a16="http://schemas.microsoft.com/office/drawing/2014/main" id="{85FCE75F-4BA1-6044-C769-2A1C5167341D}"/>
                </a:ext>
              </a:extLst>
            </p:cNvPr>
            <p:cNvSpPr/>
            <p:nvPr/>
          </p:nvSpPr>
          <p:spPr>
            <a:xfrm>
              <a:off x="9106092" y="3265689"/>
              <a:ext cx="522844" cy="8627"/>
            </a:xfrm>
            <a:custGeom>
              <a:avLst/>
              <a:gdLst/>
              <a:ahLst/>
              <a:cxnLst/>
              <a:rect l="l" t="t" r="r" b="b"/>
              <a:pathLst>
                <a:path w="522844" h="8627" extrusionOk="0">
                  <a:moveTo>
                    <a:pt x="4136" y="8628"/>
                  </a:moveTo>
                  <a:lnTo>
                    <a:pt x="518708" y="8628"/>
                  </a:lnTo>
                  <a:cubicBezTo>
                    <a:pt x="524224" y="8628"/>
                    <a:pt x="524224" y="0"/>
                    <a:pt x="518708" y="0"/>
                  </a:cubicBezTo>
                  <a:lnTo>
                    <a:pt x="4136" y="0"/>
                  </a:lnTo>
                  <a:cubicBezTo>
                    <a:pt x="-1379" y="0"/>
                    <a:pt x="-1379" y="8628"/>
                    <a:pt x="4136" y="8628"/>
                  </a:cubicBezTo>
                  <a:lnTo>
                    <a:pt x="4136"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73" name="Group 3072">
            <a:extLst>
              <a:ext uri="{FF2B5EF4-FFF2-40B4-BE49-F238E27FC236}">
                <a16:creationId xmlns:a16="http://schemas.microsoft.com/office/drawing/2014/main" id="{04AE91B8-B58E-6ADD-6CD6-FDF26C6A9044}"/>
              </a:ext>
            </a:extLst>
          </p:cNvPr>
          <p:cNvGrpSpPr/>
          <p:nvPr/>
        </p:nvGrpSpPr>
        <p:grpSpPr>
          <a:xfrm>
            <a:off x="810650" y="1157072"/>
            <a:ext cx="4667413" cy="3111659"/>
            <a:chOff x="1556400" y="2721760"/>
            <a:chExt cx="7583775" cy="5055933"/>
          </a:xfrm>
        </p:grpSpPr>
        <p:sp>
          <p:nvSpPr>
            <p:cNvPr id="3074" name="Rectangle: Rounded Corners 3073">
              <a:extLst>
                <a:ext uri="{FF2B5EF4-FFF2-40B4-BE49-F238E27FC236}">
                  <a16:creationId xmlns:a16="http://schemas.microsoft.com/office/drawing/2014/main" id="{4446CE22-C389-1D22-6FDE-B8526071992A}"/>
                </a:ext>
              </a:extLst>
            </p:cNvPr>
            <p:cNvSpPr/>
            <p:nvPr/>
          </p:nvSpPr>
          <p:spPr>
            <a:xfrm>
              <a:off x="2094251" y="3193700"/>
              <a:ext cx="7045924" cy="4583993"/>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Theo em, điện thoại thông minh có nhận biết được mức độ ánh sáng của môi trường không? Nó có phải xử lí thông tin về mức độ ánh sáng của môi trường không?</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3075" name="Freeform 7">
              <a:extLst>
                <a:ext uri="{FF2B5EF4-FFF2-40B4-BE49-F238E27FC236}">
                  <a16:creationId xmlns:a16="http://schemas.microsoft.com/office/drawing/2014/main" id="{7960FA41-FEF3-0365-880B-72326D49953D}"/>
                </a:ext>
              </a:extLst>
            </p:cNvPr>
            <p:cNvSpPr/>
            <p:nvPr/>
          </p:nvSpPr>
          <p:spPr>
            <a:xfrm>
              <a:off x="1556400" y="2721760"/>
              <a:ext cx="1154399" cy="167146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Tree>
    <p:custDataLst>
      <p:tags r:id="rId1"/>
    </p:custDataLst>
    <p:extLst>
      <p:ext uri="{BB962C8B-B14F-4D97-AF65-F5344CB8AC3E}">
        <p14:creationId xmlns:p14="http://schemas.microsoft.com/office/powerpoint/2010/main" val="1189944454"/>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blinds(horizontal)">
                                      <p:cBhvr>
                                        <p:cTn id="7"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38"/>
        <p:cNvGrpSpPr/>
        <p:nvPr/>
      </p:nvGrpSpPr>
      <p:grpSpPr>
        <a:xfrm>
          <a:off x="0" y="0"/>
          <a:ext cx="0" cy="0"/>
          <a:chOff x="0" y="0"/>
          <a:chExt cx="0" cy="0"/>
        </a:xfrm>
      </p:grpSpPr>
      <p:grpSp>
        <p:nvGrpSpPr>
          <p:cNvPr id="4546" name="Google Shape;4546;p45"/>
          <p:cNvGrpSpPr/>
          <p:nvPr/>
        </p:nvGrpSpPr>
        <p:grpSpPr>
          <a:xfrm>
            <a:off x="8295367" y="3312025"/>
            <a:ext cx="526421" cy="1270643"/>
            <a:chOff x="5986462" y="3801417"/>
            <a:chExt cx="563258" cy="1359704"/>
          </a:xfrm>
        </p:grpSpPr>
        <p:grpSp>
          <p:nvGrpSpPr>
            <p:cNvPr id="4547" name="Google Shape;4547;p45"/>
            <p:cNvGrpSpPr/>
            <p:nvPr/>
          </p:nvGrpSpPr>
          <p:grpSpPr>
            <a:xfrm>
              <a:off x="6007465" y="3801417"/>
              <a:ext cx="542255" cy="993181"/>
              <a:chOff x="6007465" y="3801417"/>
              <a:chExt cx="542255" cy="993181"/>
            </a:xfrm>
          </p:grpSpPr>
          <p:sp>
            <p:nvSpPr>
              <p:cNvPr id="4548" name="Google Shape;4548;p45"/>
              <p:cNvSpPr/>
              <p:nvPr/>
            </p:nvSpPr>
            <p:spPr>
              <a:xfrm>
                <a:off x="6192799" y="3993712"/>
                <a:ext cx="356921" cy="750595"/>
              </a:xfrm>
              <a:custGeom>
                <a:avLst/>
                <a:gdLst/>
                <a:ahLst/>
                <a:cxnLst/>
                <a:rect l="l" t="t" r="r" b="b"/>
                <a:pathLst>
                  <a:path w="356921" h="750595" extrusionOk="0">
                    <a:moveTo>
                      <a:pt x="4927" y="750595"/>
                    </a:moveTo>
                    <a:cubicBezTo>
                      <a:pt x="-407" y="633724"/>
                      <a:pt x="-4789" y="516090"/>
                      <a:pt x="10737" y="400170"/>
                    </a:cubicBezTo>
                    <a:cubicBezTo>
                      <a:pt x="26167" y="284251"/>
                      <a:pt x="62648" y="168999"/>
                      <a:pt x="132086" y="74797"/>
                    </a:cubicBezTo>
                    <a:cubicBezTo>
                      <a:pt x="163327" y="32410"/>
                      <a:pt x="210667" y="-8547"/>
                      <a:pt x="262388" y="1549"/>
                    </a:cubicBezTo>
                    <a:cubicBezTo>
                      <a:pt x="306965" y="10217"/>
                      <a:pt x="336111" y="54603"/>
                      <a:pt x="347922" y="98514"/>
                    </a:cubicBezTo>
                    <a:cubicBezTo>
                      <a:pt x="376782" y="205860"/>
                      <a:pt x="332015" y="319399"/>
                      <a:pt x="273436" y="413886"/>
                    </a:cubicBezTo>
                    <a:cubicBezTo>
                      <a:pt x="214857" y="508375"/>
                      <a:pt x="141039" y="594957"/>
                      <a:pt x="102177" y="699160"/>
                    </a:cubicBezTo>
                    <a:lnTo>
                      <a:pt x="5022" y="75059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49" name="Google Shape;4549;p45"/>
              <p:cNvSpPr/>
              <p:nvPr/>
            </p:nvSpPr>
            <p:spPr>
              <a:xfrm>
                <a:off x="6249533" y="4004143"/>
                <a:ext cx="208814" cy="573930"/>
              </a:xfrm>
              <a:custGeom>
                <a:avLst/>
                <a:gdLst/>
                <a:ahLst/>
                <a:cxnLst/>
                <a:rect l="l" t="t" r="r" b="b"/>
                <a:pathLst>
                  <a:path w="208814" h="573930" extrusionOk="0">
                    <a:moveTo>
                      <a:pt x="199748" y="4358"/>
                    </a:moveTo>
                    <a:cubicBezTo>
                      <a:pt x="181746" y="205430"/>
                      <a:pt x="112975" y="399455"/>
                      <a:pt x="771" y="567285"/>
                    </a:cubicBezTo>
                    <a:cubicBezTo>
                      <a:pt x="-2468" y="572143"/>
                      <a:pt x="5343" y="576715"/>
                      <a:pt x="8582" y="571857"/>
                    </a:cubicBezTo>
                    <a:cubicBezTo>
                      <a:pt x="121739" y="402693"/>
                      <a:pt x="190604" y="207050"/>
                      <a:pt x="208797" y="4358"/>
                    </a:cubicBezTo>
                    <a:cubicBezTo>
                      <a:pt x="209273" y="-1453"/>
                      <a:pt x="200224" y="-1453"/>
                      <a:pt x="199653" y="4358"/>
                    </a:cubicBezTo>
                    <a:lnTo>
                      <a:pt x="199653" y="43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0" name="Google Shape;4550;p45"/>
              <p:cNvSpPr/>
              <p:nvPr/>
            </p:nvSpPr>
            <p:spPr>
              <a:xfrm>
                <a:off x="6007465" y="3801417"/>
                <a:ext cx="370567" cy="993181"/>
              </a:xfrm>
              <a:custGeom>
                <a:avLst/>
                <a:gdLst/>
                <a:ahLst/>
                <a:cxnLst/>
                <a:rect l="l" t="t" r="r" b="b"/>
                <a:pathLst>
                  <a:path w="370567" h="993181" extrusionOk="0">
                    <a:moveTo>
                      <a:pt x="192262" y="993182"/>
                    </a:moveTo>
                    <a:cubicBezTo>
                      <a:pt x="113966" y="986610"/>
                      <a:pt x="51197" y="903361"/>
                      <a:pt x="66627" y="826304"/>
                    </a:cubicBezTo>
                    <a:cubicBezTo>
                      <a:pt x="76723" y="775726"/>
                      <a:pt x="113966" y="722672"/>
                      <a:pt x="88725" y="677714"/>
                    </a:cubicBezTo>
                    <a:cubicBezTo>
                      <a:pt x="70151" y="644662"/>
                      <a:pt x="24812" y="633804"/>
                      <a:pt x="7191" y="600276"/>
                    </a:cubicBezTo>
                    <a:cubicBezTo>
                      <a:pt x="-13859" y="560271"/>
                      <a:pt x="15096" y="512836"/>
                      <a:pt x="45196" y="479118"/>
                    </a:cubicBezTo>
                    <a:cubicBezTo>
                      <a:pt x="75295" y="445399"/>
                      <a:pt x="110537" y="406347"/>
                      <a:pt x="102441" y="361865"/>
                    </a:cubicBezTo>
                    <a:cubicBezTo>
                      <a:pt x="93297" y="311573"/>
                      <a:pt x="32623" y="284046"/>
                      <a:pt x="21573" y="234135"/>
                    </a:cubicBezTo>
                    <a:cubicBezTo>
                      <a:pt x="12525" y="193558"/>
                      <a:pt x="39100" y="154792"/>
                      <a:pt x="61102" y="119549"/>
                    </a:cubicBezTo>
                    <a:cubicBezTo>
                      <a:pt x="83105" y="84306"/>
                      <a:pt x="101298" y="37539"/>
                      <a:pt x="77771" y="3344"/>
                    </a:cubicBezTo>
                    <a:cubicBezTo>
                      <a:pt x="149018" y="-13801"/>
                      <a:pt x="230933" y="36967"/>
                      <a:pt x="231981" y="110214"/>
                    </a:cubicBezTo>
                    <a:cubicBezTo>
                      <a:pt x="232838" y="169365"/>
                      <a:pt x="192357" y="232896"/>
                      <a:pt x="222932" y="283569"/>
                    </a:cubicBezTo>
                    <a:cubicBezTo>
                      <a:pt x="239220" y="310525"/>
                      <a:pt x="271319" y="323860"/>
                      <a:pt x="291607" y="347959"/>
                    </a:cubicBezTo>
                    <a:cubicBezTo>
                      <a:pt x="326373" y="389297"/>
                      <a:pt x="318753" y="450828"/>
                      <a:pt x="304847" y="503026"/>
                    </a:cubicBezTo>
                    <a:cubicBezTo>
                      <a:pt x="290941" y="555223"/>
                      <a:pt x="272748" y="611229"/>
                      <a:pt x="292084" y="661617"/>
                    </a:cubicBezTo>
                    <a:cubicBezTo>
                      <a:pt x="304657" y="694383"/>
                      <a:pt x="331422" y="719529"/>
                      <a:pt x="348948" y="749913"/>
                    </a:cubicBezTo>
                    <a:cubicBezTo>
                      <a:pt x="389810" y="820875"/>
                      <a:pt x="371046" y="920506"/>
                      <a:pt x="307038" y="971655"/>
                    </a:cubicBezTo>
                    <a:lnTo>
                      <a:pt x="192357" y="9931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1" name="Google Shape;4551;p45"/>
              <p:cNvSpPr/>
              <p:nvPr/>
            </p:nvSpPr>
            <p:spPr>
              <a:xfrm>
                <a:off x="6092192" y="3806755"/>
                <a:ext cx="140105" cy="776685"/>
              </a:xfrm>
              <a:custGeom>
                <a:avLst/>
                <a:gdLst/>
                <a:ahLst/>
                <a:cxnLst/>
                <a:rect l="l" t="t" r="r" b="b"/>
                <a:pathLst>
                  <a:path w="140105" h="776685" extrusionOk="0">
                    <a:moveTo>
                      <a:pt x="2949" y="9150"/>
                    </a:moveTo>
                    <a:cubicBezTo>
                      <a:pt x="88865" y="39916"/>
                      <a:pt x="64767" y="148501"/>
                      <a:pt x="52479" y="215843"/>
                    </a:cubicBezTo>
                    <a:cubicBezTo>
                      <a:pt x="46955" y="245751"/>
                      <a:pt x="42859" y="276517"/>
                      <a:pt x="47717" y="306711"/>
                    </a:cubicBezTo>
                    <a:cubicBezTo>
                      <a:pt x="53051" y="339858"/>
                      <a:pt x="71434" y="365766"/>
                      <a:pt x="87626" y="394341"/>
                    </a:cubicBezTo>
                    <a:cubicBezTo>
                      <a:pt x="109629" y="433108"/>
                      <a:pt x="114202" y="468065"/>
                      <a:pt x="87626" y="505308"/>
                    </a:cubicBezTo>
                    <a:cubicBezTo>
                      <a:pt x="72101" y="527025"/>
                      <a:pt x="56480" y="547504"/>
                      <a:pt x="58195" y="575602"/>
                    </a:cubicBezTo>
                    <a:cubicBezTo>
                      <a:pt x="62195" y="642754"/>
                      <a:pt x="159921" y="699618"/>
                      <a:pt x="123060" y="769817"/>
                    </a:cubicBezTo>
                    <a:cubicBezTo>
                      <a:pt x="120297" y="774960"/>
                      <a:pt x="128203" y="779628"/>
                      <a:pt x="130870" y="774389"/>
                    </a:cubicBezTo>
                    <a:cubicBezTo>
                      <a:pt x="167446" y="704761"/>
                      <a:pt x="84578" y="651231"/>
                      <a:pt x="69624" y="589509"/>
                    </a:cubicBezTo>
                    <a:cubicBezTo>
                      <a:pt x="58099" y="542169"/>
                      <a:pt x="97151" y="520738"/>
                      <a:pt x="111915" y="481876"/>
                    </a:cubicBezTo>
                    <a:cubicBezTo>
                      <a:pt x="122964" y="452920"/>
                      <a:pt x="113249" y="422726"/>
                      <a:pt x="99437" y="396627"/>
                    </a:cubicBezTo>
                    <a:cubicBezTo>
                      <a:pt x="78959" y="358051"/>
                      <a:pt x="55432" y="326333"/>
                      <a:pt x="54765" y="280422"/>
                    </a:cubicBezTo>
                    <a:cubicBezTo>
                      <a:pt x="54099" y="236131"/>
                      <a:pt x="68196" y="193459"/>
                      <a:pt x="73530" y="149835"/>
                    </a:cubicBezTo>
                    <a:cubicBezTo>
                      <a:pt x="80578" y="91827"/>
                      <a:pt x="67243" y="22390"/>
                      <a:pt x="5521" y="292"/>
                    </a:cubicBezTo>
                    <a:cubicBezTo>
                      <a:pt x="-4" y="-1708"/>
                      <a:pt x="-2385" y="7150"/>
                      <a:pt x="3140" y="9055"/>
                    </a:cubicBezTo>
                    <a:lnTo>
                      <a:pt x="3140" y="905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552" name="Google Shape;4552;p45"/>
            <p:cNvSpPr/>
            <p:nvPr/>
          </p:nvSpPr>
          <p:spPr>
            <a:xfrm>
              <a:off x="5986462" y="4498943"/>
              <a:ext cx="506348" cy="662178"/>
            </a:xfrm>
            <a:custGeom>
              <a:avLst/>
              <a:gdLst/>
              <a:ahLst/>
              <a:cxnLst/>
              <a:rect l="l" t="t" r="r" b="b"/>
              <a:pathLst>
                <a:path w="506348" h="662178" extrusionOk="0">
                  <a:moveTo>
                    <a:pt x="283464" y="662178"/>
                  </a:moveTo>
                  <a:lnTo>
                    <a:pt x="222885" y="662178"/>
                  </a:lnTo>
                  <a:cubicBezTo>
                    <a:pt x="147351" y="662178"/>
                    <a:pt x="83344" y="606362"/>
                    <a:pt x="73057" y="531495"/>
                  </a:cubicBezTo>
                  <a:lnTo>
                    <a:pt x="0" y="0"/>
                  </a:lnTo>
                  <a:lnTo>
                    <a:pt x="506349" y="0"/>
                  </a:lnTo>
                  <a:lnTo>
                    <a:pt x="433292" y="531495"/>
                  </a:lnTo>
                  <a:cubicBezTo>
                    <a:pt x="423005" y="606362"/>
                    <a:pt x="358997" y="662178"/>
                    <a:pt x="283464" y="6621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4553" name="Google Shape;4553;p45"/>
            <p:cNvGrpSpPr/>
            <p:nvPr/>
          </p:nvGrpSpPr>
          <p:grpSpPr>
            <a:xfrm>
              <a:off x="6019078" y="4510539"/>
              <a:ext cx="476212" cy="649749"/>
              <a:chOff x="6019078" y="4510539"/>
              <a:chExt cx="476212" cy="649749"/>
            </a:xfrm>
          </p:grpSpPr>
          <p:sp>
            <p:nvSpPr>
              <p:cNvPr id="4554" name="Google Shape;4554;p45"/>
              <p:cNvSpPr/>
              <p:nvPr/>
            </p:nvSpPr>
            <p:spPr>
              <a:xfrm>
                <a:off x="6019078" y="4699490"/>
                <a:ext cx="357158" cy="437842"/>
              </a:xfrm>
              <a:custGeom>
                <a:avLst/>
                <a:gdLst/>
                <a:ahLst/>
                <a:cxnLst/>
                <a:rect l="l" t="t" r="r" b="b"/>
                <a:pathLst>
                  <a:path w="474628" h="527520" extrusionOk="0">
                    <a:moveTo>
                      <a:pt x="5384" y="31652"/>
                    </a:moveTo>
                    <a:cubicBezTo>
                      <a:pt x="44532" y="17365"/>
                      <a:pt x="87394" y="1363"/>
                      <a:pt x="129495" y="11269"/>
                    </a:cubicBezTo>
                    <a:cubicBezTo>
                      <a:pt x="173119" y="21461"/>
                      <a:pt x="197409" y="54036"/>
                      <a:pt x="196837" y="98422"/>
                    </a:cubicBezTo>
                    <a:cubicBezTo>
                      <a:pt x="196361" y="135475"/>
                      <a:pt x="185312" y="171194"/>
                      <a:pt x="187502" y="208531"/>
                    </a:cubicBezTo>
                    <a:cubicBezTo>
                      <a:pt x="189312" y="239773"/>
                      <a:pt x="197885" y="271206"/>
                      <a:pt x="216553" y="296733"/>
                    </a:cubicBezTo>
                    <a:cubicBezTo>
                      <a:pt x="231984" y="317879"/>
                      <a:pt x="254177" y="334643"/>
                      <a:pt x="279419" y="342072"/>
                    </a:cubicBezTo>
                    <a:cubicBezTo>
                      <a:pt x="310661" y="351311"/>
                      <a:pt x="337712" y="340548"/>
                      <a:pt x="368001" y="332642"/>
                    </a:cubicBezTo>
                    <a:cubicBezTo>
                      <a:pt x="414102" y="320641"/>
                      <a:pt x="451440" y="345215"/>
                      <a:pt x="463061" y="390840"/>
                    </a:cubicBezTo>
                    <a:cubicBezTo>
                      <a:pt x="474301" y="435131"/>
                      <a:pt x="453822" y="480851"/>
                      <a:pt x="436295" y="520570"/>
                    </a:cubicBezTo>
                    <a:cubicBezTo>
                      <a:pt x="433914" y="525904"/>
                      <a:pt x="441820" y="530477"/>
                      <a:pt x="444201" y="525143"/>
                    </a:cubicBezTo>
                    <a:cubicBezTo>
                      <a:pt x="469919" y="466659"/>
                      <a:pt x="499541" y="384458"/>
                      <a:pt x="439343" y="335500"/>
                    </a:cubicBezTo>
                    <a:cubicBezTo>
                      <a:pt x="410483" y="312068"/>
                      <a:pt x="378860" y="320069"/>
                      <a:pt x="346189" y="329594"/>
                    </a:cubicBezTo>
                    <a:cubicBezTo>
                      <a:pt x="296564" y="344072"/>
                      <a:pt x="249701" y="330832"/>
                      <a:pt x="220459" y="286160"/>
                    </a:cubicBezTo>
                    <a:cubicBezTo>
                      <a:pt x="192932" y="244060"/>
                      <a:pt x="194265" y="193577"/>
                      <a:pt x="201028" y="145857"/>
                    </a:cubicBezTo>
                    <a:cubicBezTo>
                      <a:pt x="205695" y="112805"/>
                      <a:pt x="212077" y="76324"/>
                      <a:pt x="194646" y="45654"/>
                    </a:cubicBezTo>
                    <a:cubicBezTo>
                      <a:pt x="154927" y="-23974"/>
                      <a:pt x="62534" y="1172"/>
                      <a:pt x="3098" y="22794"/>
                    </a:cubicBezTo>
                    <a:cubicBezTo>
                      <a:pt x="-2331" y="24794"/>
                      <a:pt x="-45" y="33557"/>
                      <a:pt x="5480" y="31557"/>
                    </a:cubicBezTo>
                    <a:lnTo>
                      <a:pt x="5480" y="315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5" name="Google Shape;4555;p45"/>
              <p:cNvSpPr/>
              <p:nvPr/>
            </p:nvSpPr>
            <p:spPr>
              <a:xfrm>
                <a:off x="6290370" y="4692829"/>
                <a:ext cx="140089" cy="273592"/>
              </a:xfrm>
              <a:custGeom>
                <a:avLst/>
                <a:gdLst/>
                <a:ahLst/>
                <a:cxnLst/>
                <a:rect l="l" t="t" r="r" b="b"/>
                <a:pathLst>
                  <a:path w="203027" h="322823" extrusionOk="0">
                    <a:moveTo>
                      <a:pt x="192998" y="8999"/>
                    </a:moveTo>
                    <a:cubicBezTo>
                      <a:pt x="152707" y="-5669"/>
                      <a:pt x="108321" y="-2145"/>
                      <a:pt x="70316" y="17667"/>
                    </a:cubicBezTo>
                    <a:cubicBezTo>
                      <a:pt x="35454" y="35764"/>
                      <a:pt x="1069" y="72245"/>
                      <a:pt x="22" y="113584"/>
                    </a:cubicBezTo>
                    <a:cubicBezTo>
                      <a:pt x="-1027" y="155208"/>
                      <a:pt x="36312" y="181306"/>
                      <a:pt x="71173" y="195022"/>
                    </a:cubicBezTo>
                    <a:cubicBezTo>
                      <a:pt x="98891" y="205976"/>
                      <a:pt x="129466" y="211786"/>
                      <a:pt x="154136" y="229408"/>
                    </a:cubicBezTo>
                    <a:cubicBezTo>
                      <a:pt x="182901" y="249886"/>
                      <a:pt x="196332" y="283891"/>
                      <a:pt x="193474" y="318466"/>
                    </a:cubicBezTo>
                    <a:cubicBezTo>
                      <a:pt x="192998" y="324277"/>
                      <a:pt x="202046" y="324277"/>
                      <a:pt x="202618" y="318466"/>
                    </a:cubicBezTo>
                    <a:cubicBezTo>
                      <a:pt x="205571" y="283414"/>
                      <a:pt x="192521" y="248553"/>
                      <a:pt x="164804" y="226169"/>
                    </a:cubicBezTo>
                    <a:cubicBezTo>
                      <a:pt x="128228" y="196546"/>
                      <a:pt x="77365" y="195784"/>
                      <a:pt x="39741" y="167971"/>
                    </a:cubicBezTo>
                    <a:cubicBezTo>
                      <a:pt x="-13314" y="128728"/>
                      <a:pt x="14690" y="65101"/>
                      <a:pt x="60981" y="33859"/>
                    </a:cubicBezTo>
                    <a:cubicBezTo>
                      <a:pt x="99177" y="8142"/>
                      <a:pt x="147373" y="2141"/>
                      <a:pt x="190616" y="17857"/>
                    </a:cubicBezTo>
                    <a:cubicBezTo>
                      <a:pt x="196141" y="19858"/>
                      <a:pt x="198522" y="11095"/>
                      <a:pt x="192998" y="9094"/>
                    </a:cubicBezTo>
                    <a:lnTo>
                      <a:pt x="192998" y="909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6" name="Google Shape;4556;p45"/>
              <p:cNvSpPr/>
              <p:nvPr/>
            </p:nvSpPr>
            <p:spPr>
              <a:xfrm>
                <a:off x="6113911" y="4510539"/>
                <a:ext cx="381378" cy="175229"/>
              </a:xfrm>
              <a:custGeom>
                <a:avLst/>
                <a:gdLst/>
                <a:ahLst/>
                <a:cxnLst/>
                <a:rect l="l" t="t" r="r" b="b"/>
                <a:pathLst>
                  <a:path w="492101" h="195241" extrusionOk="0">
                    <a:moveTo>
                      <a:pt x="219" y="5685"/>
                    </a:moveTo>
                    <a:cubicBezTo>
                      <a:pt x="15459" y="57596"/>
                      <a:pt x="31842" y="113412"/>
                      <a:pt x="71085" y="152751"/>
                    </a:cubicBezTo>
                    <a:cubicBezTo>
                      <a:pt x="102327" y="184088"/>
                      <a:pt x="149952" y="204471"/>
                      <a:pt x="193957" y="191041"/>
                    </a:cubicBezTo>
                    <a:cubicBezTo>
                      <a:pt x="243487" y="175801"/>
                      <a:pt x="270539" y="125795"/>
                      <a:pt x="308067" y="93791"/>
                    </a:cubicBezTo>
                    <a:cubicBezTo>
                      <a:pt x="358073" y="51119"/>
                      <a:pt x="422177" y="28259"/>
                      <a:pt x="487709" y="27306"/>
                    </a:cubicBezTo>
                    <a:cubicBezTo>
                      <a:pt x="493519" y="27306"/>
                      <a:pt x="493614" y="18067"/>
                      <a:pt x="487709" y="18162"/>
                    </a:cubicBezTo>
                    <a:cubicBezTo>
                      <a:pt x="440750" y="18924"/>
                      <a:pt x="394744" y="30164"/>
                      <a:pt x="353120" y="52262"/>
                    </a:cubicBezTo>
                    <a:cubicBezTo>
                      <a:pt x="307781" y="76360"/>
                      <a:pt x="278254" y="112936"/>
                      <a:pt x="242535" y="148465"/>
                    </a:cubicBezTo>
                    <a:cubicBezTo>
                      <a:pt x="221294" y="169515"/>
                      <a:pt x="196434" y="185993"/>
                      <a:pt x="165478" y="186088"/>
                    </a:cubicBezTo>
                    <a:cubicBezTo>
                      <a:pt x="135950" y="186183"/>
                      <a:pt x="107375" y="172563"/>
                      <a:pt x="85373" y="153608"/>
                    </a:cubicBezTo>
                    <a:cubicBezTo>
                      <a:pt x="41557" y="115794"/>
                      <a:pt x="24698" y="56739"/>
                      <a:pt x="8982" y="3208"/>
                    </a:cubicBezTo>
                    <a:cubicBezTo>
                      <a:pt x="7363" y="-2412"/>
                      <a:pt x="-1495" y="-31"/>
                      <a:pt x="219" y="5589"/>
                    </a:cubicBezTo>
                    <a:lnTo>
                      <a:pt x="219" y="55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557" name="Google Shape;4557;p45"/>
              <p:cNvSpPr/>
              <p:nvPr/>
            </p:nvSpPr>
            <p:spPr>
              <a:xfrm>
                <a:off x="6059502" y="5010653"/>
                <a:ext cx="132898" cy="149636"/>
              </a:xfrm>
              <a:custGeom>
                <a:avLst/>
                <a:gdLst/>
                <a:ahLst/>
                <a:cxnLst/>
                <a:rect l="l" t="t" r="r" b="b"/>
                <a:pathLst>
                  <a:path w="171481" h="166725" extrusionOk="0">
                    <a:moveTo>
                      <a:pt x="5658" y="12056"/>
                    </a:moveTo>
                    <a:cubicBezTo>
                      <a:pt x="96146" y="-7185"/>
                      <a:pt x="176346" y="69777"/>
                      <a:pt x="160535" y="161026"/>
                    </a:cubicBezTo>
                    <a:cubicBezTo>
                      <a:pt x="159582" y="166741"/>
                      <a:pt x="168345" y="169218"/>
                      <a:pt x="169298" y="163408"/>
                    </a:cubicBezTo>
                    <a:cubicBezTo>
                      <a:pt x="186347" y="65110"/>
                      <a:pt x="101003" y="-17472"/>
                      <a:pt x="3277" y="3197"/>
                    </a:cubicBezTo>
                    <a:cubicBezTo>
                      <a:pt x="-2438" y="4435"/>
                      <a:pt x="-57" y="13199"/>
                      <a:pt x="5658" y="11960"/>
                    </a:cubicBezTo>
                    <a:lnTo>
                      <a:pt x="5658" y="119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558" name="Google Shape;4558;p45"/>
            <p:cNvSpPr/>
            <p:nvPr/>
          </p:nvSpPr>
          <p:spPr>
            <a:xfrm>
              <a:off x="5999880" y="4567618"/>
              <a:ext cx="476178" cy="9143"/>
            </a:xfrm>
            <a:custGeom>
              <a:avLst/>
              <a:gdLst/>
              <a:ahLst/>
              <a:cxnLst/>
              <a:rect l="l" t="t" r="r" b="b"/>
              <a:pathLst>
                <a:path w="476178" h="9143" extrusionOk="0">
                  <a:moveTo>
                    <a:pt x="4393" y="9144"/>
                  </a:moveTo>
                  <a:lnTo>
                    <a:pt x="471785" y="9144"/>
                  </a:lnTo>
                  <a:cubicBezTo>
                    <a:pt x="477595" y="9144"/>
                    <a:pt x="477691" y="0"/>
                    <a:pt x="471785" y="0"/>
                  </a:cubicBezTo>
                  <a:lnTo>
                    <a:pt x="4393" y="0"/>
                  </a:lnTo>
                  <a:cubicBezTo>
                    <a:pt x="-1417" y="0"/>
                    <a:pt x="-1512" y="9144"/>
                    <a:pt x="4393" y="9144"/>
                  </a:cubicBezTo>
                  <a:lnTo>
                    <a:pt x="4393" y="914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3" name="Title 2">
            <a:extLst>
              <a:ext uri="{FF2B5EF4-FFF2-40B4-BE49-F238E27FC236}">
                <a16:creationId xmlns:a16="http://schemas.microsoft.com/office/drawing/2014/main" id="{64C782F9-3FDF-F7F6-7B25-B9CD057C39EB}"/>
              </a:ext>
            </a:extLst>
          </p:cNvPr>
          <p:cNvSpPr>
            <a:spLocks noGrp="1"/>
          </p:cNvSpPr>
          <p:nvPr>
            <p:ph type="title"/>
          </p:nvPr>
        </p:nvSpPr>
        <p:spPr>
          <a:xfrm>
            <a:off x="863600" y="445025"/>
            <a:ext cx="7560400" cy="572700"/>
          </a:xfrm>
        </p:spPr>
        <p:txBody>
          <a:bodyPr anchor="ctr"/>
          <a:lstStyle/>
          <a:p>
            <a:r>
              <a:rPr lang="vi-VN" b="1" dirty="0">
                <a:solidFill>
                  <a:schemeClr val="accent2">
                    <a:lumMod val="75000"/>
                  </a:schemeClr>
                </a:solidFill>
                <a:latin typeface="Arial" panose="020B0604020202020204" pitchFamily="34" charset="0"/>
                <a:cs typeface="Arial" panose="020B0604020202020204" pitchFamily="34" charset="0"/>
              </a:rPr>
              <a:t>LUYỆN TẬP </a:t>
            </a:r>
          </a:p>
        </p:txBody>
      </p:sp>
      <p:grpSp>
        <p:nvGrpSpPr>
          <p:cNvPr id="16" name="Group 15">
            <a:extLst>
              <a:ext uri="{FF2B5EF4-FFF2-40B4-BE49-F238E27FC236}">
                <a16:creationId xmlns:a16="http://schemas.microsoft.com/office/drawing/2014/main" id="{31EA5725-7A45-F1E8-E70A-5B499C42E308}"/>
              </a:ext>
            </a:extLst>
          </p:cNvPr>
          <p:cNvGrpSpPr/>
          <p:nvPr/>
        </p:nvGrpSpPr>
        <p:grpSpPr>
          <a:xfrm>
            <a:off x="863600" y="1296853"/>
            <a:ext cx="3360058" cy="2943299"/>
            <a:chOff x="1708525" y="2693522"/>
            <a:chExt cx="5459539" cy="4782378"/>
          </a:xfrm>
        </p:grpSpPr>
        <p:sp>
          <p:nvSpPr>
            <p:cNvPr id="17" name="Rectangle: Rounded Corners 16">
              <a:extLst>
                <a:ext uri="{FF2B5EF4-FFF2-40B4-BE49-F238E27FC236}">
                  <a16:creationId xmlns:a16="http://schemas.microsoft.com/office/drawing/2014/main" id="{E681A32D-109A-2B51-9596-AEB4D70405AA}"/>
                </a:ext>
              </a:extLst>
            </p:cNvPr>
            <p:cNvSpPr/>
            <p:nvPr/>
          </p:nvSpPr>
          <p:spPr>
            <a:xfrm>
              <a:off x="2063041" y="2987970"/>
              <a:ext cx="5105023" cy="4487930"/>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000" b="1"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Bài 1</a:t>
              </a: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Điều gì làm em nhận biết có bộ xử lí thông tin trong chiếc ti vi điều khiển được từ xa?</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8" name="Freeform 7">
              <a:extLst>
                <a:ext uri="{FF2B5EF4-FFF2-40B4-BE49-F238E27FC236}">
                  <a16:creationId xmlns:a16="http://schemas.microsoft.com/office/drawing/2014/main" id="{027508B6-EC0A-4F15-F3CB-BECBB90E6671}"/>
                </a:ext>
              </a:extLst>
            </p:cNvPr>
            <p:cNvSpPr/>
            <p:nvPr/>
          </p:nvSpPr>
          <p:spPr>
            <a:xfrm>
              <a:off x="1708525" y="2693522"/>
              <a:ext cx="925620" cy="1340214"/>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grpSp>
        <p:nvGrpSpPr>
          <p:cNvPr id="2" name="Group 1">
            <a:extLst>
              <a:ext uri="{FF2B5EF4-FFF2-40B4-BE49-F238E27FC236}">
                <a16:creationId xmlns:a16="http://schemas.microsoft.com/office/drawing/2014/main" id="{E0F71EBA-5253-F597-7E7D-87B8256D612E}"/>
              </a:ext>
            </a:extLst>
          </p:cNvPr>
          <p:cNvGrpSpPr/>
          <p:nvPr/>
        </p:nvGrpSpPr>
        <p:grpSpPr>
          <a:xfrm>
            <a:off x="4670803" y="1296853"/>
            <a:ext cx="3276233" cy="2943299"/>
            <a:chOff x="1708525" y="2693522"/>
            <a:chExt cx="5323337" cy="4782378"/>
          </a:xfrm>
        </p:grpSpPr>
        <p:sp>
          <p:nvSpPr>
            <p:cNvPr id="4" name="Rectangle: Rounded Corners 3">
              <a:extLst>
                <a:ext uri="{FF2B5EF4-FFF2-40B4-BE49-F238E27FC236}">
                  <a16:creationId xmlns:a16="http://schemas.microsoft.com/office/drawing/2014/main" id="{F30F41BA-D9AA-8C36-B38C-1578862E25E9}"/>
                </a:ext>
              </a:extLst>
            </p:cNvPr>
            <p:cNvSpPr/>
            <p:nvPr/>
          </p:nvSpPr>
          <p:spPr>
            <a:xfrm>
              <a:off x="2063041" y="2987970"/>
              <a:ext cx="4968821" cy="4487930"/>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ctr">
                <a:lnSpc>
                  <a:spcPct val="150000"/>
                </a:lnSpc>
              </a:pPr>
              <a:r>
                <a:rPr lang="vi-VN" sz="2000" b="1"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Bài 2</a:t>
              </a:r>
            </a:p>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ít nhất 4 thiết bị có bộ xử lí thông tin phục vụ trong 4 lĩnh vực khác nhau.</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5" name="Freeform 7">
              <a:extLst>
                <a:ext uri="{FF2B5EF4-FFF2-40B4-BE49-F238E27FC236}">
                  <a16:creationId xmlns:a16="http://schemas.microsoft.com/office/drawing/2014/main" id="{1D6C378F-C1AF-EB97-C799-A80FC8A26A7F}"/>
                </a:ext>
              </a:extLst>
            </p:cNvPr>
            <p:cNvSpPr/>
            <p:nvPr/>
          </p:nvSpPr>
          <p:spPr>
            <a:xfrm>
              <a:off x="1708525" y="2693522"/>
              <a:ext cx="925620" cy="1340214"/>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17"/>
        <p:cNvGrpSpPr/>
        <p:nvPr/>
      </p:nvGrpSpPr>
      <p:grpSpPr>
        <a:xfrm>
          <a:off x="0" y="0"/>
          <a:ext cx="0" cy="0"/>
          <a:chOff x="0" y="0"/>
          <a:chExt cx="0" cy="0"/>
        </a:xfrm>
      </p:grpSpPr>
      <p:grpSp>
        <p:nvGrpSpPr>
          <p:cNvPr id="7122" name="Google Shape;7122;p54"/>
          <p:cNvGrpSpPr/>
          <p:nvPr/>
        </p:nvGrpSpPr>
        <p:grpSpPr>
          <a:xfrm>
            <a:off x="8376825" y="2753487"/>
            <a:ext cx="725055" cy="1840207"/>
            <a:chOff x="8414300" y="2753487"/>
            <a:chExt cx="725055" cy="1840207"/>
          </a:xfrm>
        </p:grpSpPr>
        <p:grpSp>
          <p:nvGrpSpPr>
            <p:cNvPr id="7123" name="Google Shape;7123;p54"/>
            <p:cNvGrpSpPr/>
            <p:nvPr/>
          </p:nvGrpSpPr>
          <p:grpSpPr>
            <a:xfrm>
              <a:off x="8414300" y="2753487"/>
              <a:ext cx="725055" cy="1302329"/>
              <a:chOff x="2405464" y="2108826"/>
              <a:chExt cx="775792" cy="1393611"/>
            </a:xfrm>
          </p:grpSpPr>
          <p:sp>
            <p:nvSpPr>
              <p:cNvPr id="7124" name="Google Shape;7124;p54"/>
              <p:cNvSpPr/>
              <p:nvPr/>
            </p:nvSpPr>
            <p:spPr>
              <a:xfrm>
                <a:off x="2743238" y="2561469"/>
                <a:ext cx="438018" cy="921441"/>
              </a:xfrm>
              <a:custGeom>
                <a:avLst/>
                <a:gdLst/>
                <a:ahLst/>
                <a:cxnLst/>
                <a:rect l="l" t="t" r="r" b="b"/>
                <a:pathLst>
                  <a:path w="438018" h="921441" extrusionOk="0">
                    <a:moveTo>
                      <a:pt x="6059" y="921346"/>
                    </a:moveTo>
                    <a:cubicBezTo>
                      <a:pt x="-513" y="777900"/>
                      <a:pt x="-5847" y="633501"/>
                      <a:pt x="13108" y="491198"/>
                    </a:cubicBezTo>
                    <a:cubicBezTo>
                      <a:pt x="32158" y="348799"/>
                      <a:pt x="76830" y="207353"/>
                      <a:pt x="162079" y="91814"/>
                    </a:cubicBezTo>
                    <a:cubicBezTo>
                      <a:pt x="200464" y="39808"/>
                      <a:pt x="258567" y="-10484"/>
                      <a:pt x="322004" y="1898"/>
                    </a:cubicBezTo>
                    <a:cubicBezTo>
                      <a:pt x="376772" y="12566"/>
                      <a:pt x="412491" y="67049"/>
                      <a:pt x="426969" y="120961"/>
                    </a:cubicBezTo>
                    <a:cubicBezTo>
                      <a:pt x="462402" y="252787"/>
                      <a:pt x="407443" y="392137"/>
                      <a:pt x="335529" y="508152"/>
                    </a:cubicBezTo>
                    <a:cubicBezTo>
                      <a:pt x="263615" y="624166"/>
                      <a:pt x="172937" y="730466"/>
                      <a:pt x="125312" y="858291"/>
                    </a:cubicBezTo>
                    <a:lnTo>
                      <a:pt x="5964" y="92144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25" name="Google Shape;7125;p54"/>
              <p:cNvSpPr/>
              <p:nvPr/>
            </p:nvSpPr>
            <p:spPr>
              <a:xfrm>
                <a:off x="2786166" y="2594950"/>
                <a:ext cx="299972" cy="883579"/>
              </a:xfrm>
              <a:custGeom>
                <a:avLst/>
                <a:gdLst/>
                <a:ahLst/>
                <a:cxnLst/>
                <a:rect l="l" t="t" r="r" b="b"/>
                <a:pathLst>
                  <a:path w="299972" h="883579" extrusionOk="0">
                    <a:moveTo>
                      <a:pt x="290696" y="3374"/>
                    </a:moveTo>
                    <a:cubicBezTo>
                      <a:pt x="222116" y="303221"/>
                      <a:pt x="-24581" y="557253"/>
                      <a:pt x="1994" y="879007"/>
                    </a:cubicBezTo>
                    <a:cubicBezTo>
                      <a:pt x="2470" y="885103"/>
                      <a:pt x="11995" y="885103"/>
                      <a:pt x="11519" y="879007"/>
                    </a:cubicBezTo>
                    <a:cubicBezTo>
                      <a:pt x="-15056" y="558396"/>
                      <a:pt x="231356" y="305031"/>
                      <a:pt x="299840" y="5946"/>
                    </a:cubicBezTo>
                    <a:cubicBezTo>
                      <a:pt x="301174" y="-55"/>
                      <a:pt x="292030" y="-2531"/>
                      <a:pt x="290696" y="3374"/>
                    </a:cubicBezTo>
                    <a:lnTo>
                      <a:pt x="290696" y="33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26" name="Google Shape;7126;p54"/>
              <p:cNvSpPr/>
              <p:nvPr/>
            </p:nvSpPr>
            <p:spPr>
              <a:xfrm>
                <a:off x="2405464" y="2108826"/>
                <a:ext cx="472151" cy="1393611"/>
              </a:xfrm>
              <a:custGeom>
                <a:avLst/>
                <a:gdLst/>
                <a:ahLst/>
                <a:cxnLst/>
                <a:rect l="l" t="t" r="r" b="b"/>
                <a:pathLst>
                  <a:path w="472151" h="1393611" extrusionOk="0">
                    <a:moveTo>
                      <a:pt x="177050" y="1393421"/>
                    </a:moveTo>
                    <a:cubicBezTo>
                      <a:pt x="70085" y="1367704"/>
                      <a:pt x="1124" y="1239211"/>
                      <a:pt x="38747" y="1135961"/>
                    </a:cubicBezTo>
                    <a:cubicBezTo>
                      <a:pt x="63417" y="1068142"/>
                      <a:pt x="126282" y="1002801"/>
                      <a:pt x="100946" y="935269"/>
                    </a:cubicBezTo>
                    <a:cubicBezTo>
                      <a:pt x="82372" y="885644"/>
                      <a:pt x="21888" y="860878"/>
                      <a:pt x="4743" y="810872"/>
                    </a:cubicBezTo>
                    <a:cubicBezTo>
                      <a:pt x="-15831" y="751150"/>
                      <a:pt x="34271" y="691619"/>
                      <a:pt x="83039" y="651424"/>
                    </a:cubicBezTo>
                    <a:cubicBezTo>
                      <a:pt x="131807" y="611228"/>
                      <a:pt x="188861" y="564651"/>
                      <a:pt x="187147" y="501500"/>
                    </a:cubicBezTo>
                    <a:cubicBezTo>
                      <a:pt x="185242" y="430063"/>
                      <a:pt x="107232" y="379009"/>
                      <a:pt x="102374" y="307762"/>
                    </a:cubicBezTo>
                    <a:cubicBezTo>
                      <a:pt x="98469" y="249754"/>
                      <a:pt x="143522" y="201844"/>
                      <a:pt x="181337" y="157743"/>
                    </a:cubicBezTo>
                    <a:cubicBezTo>
                      <a:pt x="219246" y="113642"/>
                      <a:pt x="254393" y="52873"/>
                      <a:pt x="229057" y="580"/>
                    </a:cubicBezTo>
                    <a:cubicBezTo>
                      <a:pt x="331165" y="-7992"/>
                      <a:pt x="433654" y="79638"/>
                      <a:pt x="419652" y="181079"/>
                    </a:cubicBezTo>
                    <a:cubicBezTo>
                      <a:pt x="408317" y="263089"/>
                      <a:pt x="338785" y="342337"/>
                      <a:pt x="370313" y="418823"/>
                    </a:cubicBezTo>
                    <a:cubicBezTo>
                      <a:pt x="387077" y="459590"/>
                      <a:pt x="428606" y="484736"/>
                      <a:pt x="451561" y="522455"/>
                    </a:cubicBezTo>
                    <a:cubicBezTo>
                      <a:pt x="490804" y="587035"/>
                      <a:pt x="467182" y="670474"/>
                      <a:pt x="436892" y="739720"/>
                    </a:cubicBezTo>
                    <a:cubicBezTo>
                      <a:pt x="406603" y="808967"/>
                      <a:pt x="369551" y="882500"/>
                      <a:pt x="385553" y="956319"/>
                    </a:cubicBezTo>
                    <a:cubicBezTo>
                      <a:pt x="395935" y="1004325"/>
                      <a:pt x="427653" y="1044806"/>
                      <a:pt x="445370" y="1090526"/>
                    </a:cubicBezTo>
                    <a:cubicBezTo>
                      <a:pt x="486803" y="1197397"/>
                      <a:pt x="439655" y="1331032"/>
                      <a:pt x="340214" y="1388182"/>
                    </a:cubicBezTo>
                    <a:lnTo>
                      <a:pt x="177050" y="139361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27" name="Google Shape;7127;p54"/>
              <p:cNvSpPr/>
              <p:nvPr/>
            </p:nvSpPr>
            <p:spPr>
              <a:xfrm>
                <a:off x="2597441" y="2110091"/>
                <a:ext cx="141544" cy="1327346"/>
              </a:xfrm>
              <a:custGeom>
                <a:avLst/>
                <a:gdLst/>
                <a:ahLst/>
                <a:cxnLst/>
                <a:rect l="l" t="t" r="r" b="b"/>
                <a:pathLst>
                  <a:path w="141544" h="1327346" extrusionOk="0">
                    <a:moveTo>
                      <a:pt x="46510" y="9126"/>
                    </a:moveTo>
                    <a:cubicBezTo>
                      <a:pt x="87277" y="34748"/>
                      <a:pt x="114899" y="76182"/>
                      <a:pt x="124424" y="123331"/>
                    </a:cubicBezTo>
                    <a:cubicBezTo>
                      <a:pt x="135473" y="177909"/>
                      <a:pt x="116995" y="225438"/>
                      <a:pt x="87181" y="270682"/>
                    </a:cubicBezTo>
                    <a:cubicBezTo>
                      <a:pt x="61083" y="310306"/>
                      <a:pt x="29269" y="350502"/>
                      <a:pt x="24983" y="399556"/>
                    </a:cubicBezTo>
                    <a:cubicBezTo>
                      <a:pt x="21078" y="444228"/>
                      <a:pt x="44986" y="480804"/>
                      <a:pt x="71656" y="514332"/>
                    </a:cubicBezTo>
                    <a:cubicBezTo>
                      <a:pt x="106327" y="557956"/>
                      <a:pt x="155952" y="616059"/>
                      <a:pt x="119947" y="673780"/>
                    </a:cubicBezTo>
                    <a:cubicBezTo>
                      <a:pt x="98992" y="707308"/>
                      <a:pt x="61083" y="725787"/>
                      <a:pt x="33651" y="753124"/>
                    </a:cubicBezTo>
                    <a:cubicBezTo>
                      <a:pt x="7743" y="778841"/>
                      <a:pt x="-4735" y="810750"/>
                      <a:pt x="1647" y="847326"/>
                    </a:cubicBezTo>
                    <a:cubicBezTo>
                      <a:pt x="10315" y="896380"/>
                      <a:pt x="45843" y="934003"/>
                      <a:pt x="68893" y="976485"/>
                    </a:cubicBezTo>
                    <a:cubicBezTo>
                      <a:pt x="126234" y="1081927"/>
                      <a:pt x="126996" y="1213181"/>
                      <a:pt x="73561" y="1320147"/>
                    </a:cubicBezTo>
                    <a:cubicBezTo>
                      <a:pt x="70798" y="1325576"/>
                      <a:pt x="79085" y="1330434"/>
                      <a:pt x="81752" y="1324909"/>
                    </a:cubicBezTo>
                    <a:cubicBezTo>
                      <a:pt x="125281" y="1237660"/>
                      <a:pt x="134140" y="1135838"/>
                      <a:pt x="106422" y="1042303"/>
                    </a:cubicBezTo>
                    <a:cubicBezTo>
                      <a:pt x="91087" y="990677"/>
                      <a:pt x="61654" y="949529"/>
                      <a:pt x="34603" y="903714"/>
                    </a:cubicBezTo>
                    <a:cubicBezTo>
                      <a:pt x="20030" y="879044"/>
                      <a:pt x="7648" y="851136"/>
                      <a:pt x="9362" y="821799"/>
                    </a:cubicBezTo>
                    <a:cubicBezTo>
                      <a:pt x="11077" y="792557"/>
                      <a:pt x="27841" y="770554"/>
                      <a:pt x="48796" y="751790"/>
                    </a:cubicBezTo>
                    <a:cubicBezTo>
                      <a:pt x="76704" y="726930"/>
                      <a:pt x="112423" y="707404"/>
                      <a:pt x="130901" y="673685"/>
                    </a:cubicBezTo>
                    <a:cubicBezTo>
                      <a:pt x="153190" y="633109"/>
                      <a:pt x="137188" y="588151"/>
                      <a:pt x="113089" y="552432"/>
                    </a:cubicBezTo>
                    <a:cubicBezTo>
                      <a:pt x="82514" y="507093"/>
                      <a:pt x="32698" y="467183"/>
                      <a:pt x="33937" y="407652"/>
                    </a:cubicBezTo>
                    <a:cubicBezTo>
                      <a:pt x="35175" y="342406"/>
                      <a:pt x="88896" y="294304"/>
                      <a:pt x="116804" y="239631"/>
                    </a:cubicBezTo>
                    <a:cubicBezTo>
                      <a:pt x="159476" y="156001"/>
                      <a:pt x="130996" y="50845"/>
                      <a:pt x="51272" y="744"/>
                    </a:cubicBezTo>
                    <a:cubicBezTo>
                      <a:pt x="46033" y="-2495"/>
                      <a:pt x="41271" y="5697"/>
                      <a:pt x="46510" y="8935"/>
                    </a:cubicBezTo>
                    <a:lnTo>
                      <a:pt x="46510" y="89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7128" name="Google Shape;7128;p54"/>
            <p:cNvGrpSpPr/>
            <p:nvPr/>
          </p:nvGrpSpPr>
          <p:grpSpPr>
            <a:xfrm>
              <a:off x="8430767" y="3974888"/>
              <a:ext cx="475550" cy="618805"/>
              <a:chOff x="5986462" y="4498943"/>
              <a:chExt cx="508827" cy="662178"/>
            </a:xfrm>
          </p:grpSpPr>
          <p:sp>
            <p:nvSpPr>
              <p:cNvPr id="7129" name="Google Shape;7129;p54"/>
              <p:cNvSpPr/>
              <p:nvPr/>
            </p:nvSpPr>
            <p:spPr>
              <a:xfrm>
                <a:off x="5986462" y="4498943"/>
                <a:ext cx="506348" cy="662178"/>
              </a:xfrm>
              <a:custGeom>
                <a:avLst/>
                <a:gdLst/>
                <a:ahLst/>
                <a:cxnLst/>
                <a:rect l="l" t="t" r="r" b="b"/>
                <a:pathLst>
                  <a:path w="506348" h="662178" extrusionOk="0">
                    <a:moveTo>
                      <a:pt x="283464" y="662178"/>
                    </a:moveTo>
                    <a:lnTo>
                      <a:pt x="222885" y="662178"/>
                    </a:lnTo>
                    <a:cubicBezTo>
                      <a:pt x="147351" y="662178"/>
                      <a:pt x="83344" y="606362"/>
                      <a:pt x="73057" y="531495"/>
                    </a:cubicBezTo>
                    <a:lnTo>
                      <a:pt x="0" y="0"/>
                    </a:lnTo>
                    <a:lnTo>
                      <a:pt x="506349" y="0"/>
                    </a:lnTo>
                    <a:lnTo>
                      <a:pt x="433292" y="531495"/>
                    </a:lnTo>
                    <a:cubicBezTo>
                      <a:pt x="423005" y="606362"/>
                      <a:pt x="358997" y="662178"/>
                      <a:pt x="283464" y="66217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7130" name="Google Shape;7130;p54"/>
              <p:cNvGrpSpPr/>
              <p:nvPr/>
            </p:nvGrpSpPr>
            <p:grpSpPr>
              <a:xfrm>
                <a:off x="6019078" y="4510539"/>
                <a:ext cx="476212" cy="649749"/>
                <a:chOff x="6019078" y="4510539"/>
                <a:chExt cx="476212" cy="649749"/>
              </a:xfrm>
            </p:grpSpPr>
            <p:sp>
              <p:nvSpPr>
                <p:cNvPr id="7131" name="Google Shape;7131;p54"/>
                <p:cNvSpPr/>
                <p:nvPr/>
              </p:nvSpPr>
              <p:spPr>
                <a:xfrm>
                  <a:off x="6019078" y="4699490"/>
                  <a:ext cx="357158" cy="437842"/>
                </a:xfrm>
                <a:custGeom>
                  <a:avLst/>
                  <a:gdLst/>
                  <a:ahLst/>
                  <a:cxnLst/>
                  <a:rect l="l" t="t" r="r" b="b"/>
                  <a:pathLst>
                    <a:path w="474628" h="527520" extrusionOk="0">
                      <a:moveTo>
                        <a:pt x="5384" y="31652"/>
                      </a:moveTo>
                      <a:cubicBezTo>
                        <a:pt x="44532" y="17365"/>
                        <a:pt x="87394" y="1363"/>
                        <a:pt x="129495" y="11269"/>
                      </a:cubicBezTo>
                      <a:cubicBezTo>
                        <a:pt x="173119" y="21461"/>
                        <a:pt x="197409" y="54036"/>
                        <a:pt x="196837" y="98422"/>
                      </a:cubicBezTo>
                      <a:cubicBezTo>
                        <a:pt x="196361" y="135475"/>
                        <a:pt x="185312" y="171194"/>
                        <a:pt x="187502" y="208531"/>
                      </a:cubicBezTo>
                      <a:cubicBezTo>
                        <a:pt x="189312" y="239773"/>
                        <a:pt x="197885" y="271206"/>
                        <a:pt x="216553" y="296733"/>
                      </a:cubicBezTo>
                      <a:cubicBezTo>
                        <a:pt x="231984" y="317879"/>
                        <a:pt x="254177" y="334643"/>
                        <a:pt x="279419" y="342072"/>
                      </a:cubicBezTo>
                      <a:cubicBezTo>
                        <a:pt x="310661" y="351311"/>
                        <a:pt x="337712" y="340548"/>
                        <a:pt x="368001" y="332642"/>
                      </a:cubicBezTo>
                      <a:cubicBezTo>
                        <a:pt x="414102" y="320641"/>
                        <a:pt x="451440" y="345215"/>
                        <a:pt x="463061" y="390840"/>
                      </a:cubicBezTo>
                      <a:cubicBezTo>
                        <a:pt x="474301" y="435131"/>
                        <a:pt x="453822" y="480851"/>
                        <a:pt x="436295" y="520570"/>
                      </a:cubicBezTo>
                      <a:cubicBezTo>
                        <a:pt x="433914" y="525904"/>
                        <a:pt x="441820" y="530477"/>
                        <a:pt x="444201" y="525143"/>
                      </a:cubicBezTo>
                      <a:cubicBezTo>
                        <a:pt x="469919" y="466659"/>
                        <a:pt x="499541" y="384458"/>
                        <a:pt x="439343" y="335500"/>
                      </a:cubicBezTo>
                      <a:cubicBezTo>
                        <a:pt x="410483" y="312068"/>
                        <a:pt x="378860" y="320069"/>
                        <a:pt x="346189" y="329594"/>
                      </a:cubicBezTo>
                      <a:cubicBezTo>
                        <a:pt x="296564" y="344072"/>
                        <a:pt x="249701" y="330832"/>
                        <a:pt x="220459" y="286160"/>
                      </a:cubicBezTo>
                      <a:cubicBezTo>
                        <a:pt x="192932" y="244060"/>
                        <a:pt x="194265" y="193577"/>
                        <a:pt x="201028" y="145857"/>
                      </a:cubicBezTo>
                      <a:cubicBezTo>
                        <a:pt x="205695" y="112805"/>
                        <a:pt x="212077" y="76324"/>
                        <a:pt x="194646" y="45654"/>
                      </a:cubicBezTo>
                      <a:cubicBezTo>
                        <a:pt x="154927" y="-23974"/>
                        <a:pt x="62534" y="1172"/>
                        <a:pt x="3098" y="22794"/>
                      </a:cubicBezTo>
                      <a:cubicBezTo>
                        <a:pt x="-2331" y="24794"/>
                        <a:pt x="-45" y="33557"/>
                        <a:pt x="5480" y="31557"/>
                      </a:cubicBezTo>
                      <a:lnTo>
                        <a:pt x="5480" y="315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32" name="Google Shape;7132;p54"/>
                <p:cNvSpPr/>
                <p:nvPr/>
              </p:nvSpPr>
              <p:spPr>
                <a:xfrm>
                  <a:off x="6290370" y="4692829"/>
                  <a:ext cx="140089" cy="273592"/>
                </a:xfrm>
                <a:custGeom>
                  <a:avLst/>
                  <a:gdLst/>
                  <a:ahLst/>
                  <a:cxnLst/>
                  <a:rect l="l" t="t" r="r" b="b"/>
                  <a:pathLst>
                    <a:path w="203027" h="322823" extrusionOk="0">
                      <a:moveTo>
                        <a:pt x="192998" y="8999"/>
                      </a:moveTo>
                      <a:cubicBezTo>
                        <a:pt x="152707" y="-5669"/>
                        <a:pt x="108321" y="-2145"/>
                        <a:pt x="70316" y="17667"/>
                      </a:cubicBezTo>
                      <a:cubicBezTo>
                        <a:pt x="35454" y="35764"/>
                        <a:pt x="1069" y="72245"/>
                        <a:pt x="22" y="113584"/>
                      </a:cubicBezTo>
                      <a:cubicBezTo>
                        <a:pt x="-1027" y="155208"/>
                        <a:pt x="36312" y="181306"/>
                        <a:pt x="71173" y="195022"/>
                      </a:cubicBezTo>
                      <a:cubicBezTo>
                        <a:pt x="98891" y="205976"/>
                        <a:pt x="129466" y="211786"/>
                        <a:pt x="154136" y="229408"/>
                      </a:cubicBezTo>
                      <a:cubicBezTo>
                        <a:pt x="182901" y="249886"/>
                        <a:pt x="196332" y="283891"/>
                        <a:pt x="193474" y="318466"/>
                      </a:cubicBezTo>
                      <a:cubicBezTo>
                        <a:pt x="192998" y="324277"/>
                        <a:pt x="202046" y="324277"/>
                        <a:pt x="202618" y="318466"/>
                      </a:cubicBezTo>
                      <a:cubicBezTo>
                        <a:pt x="205571" y="283414"/>
                        <a:pt x="192521" y="248553"/>
                        <a:pt x="164804" y="226169"/>
                      </a:cubicBezTo>
                      <a:cubicBezTo>
                        <a:pt x="128228" y="196546"/>
                        <a:pt x="77365" y="195784"/>
                        <a:pt x="39741" y="167971"/>
                      </a:cubicBezTo>
                      <a:cubicBezTo>
                        <a:pt x="-13314" y="128728"/>
                        <a:pt x="14690" y="65101"/>
                        <a:pt x="60981" y="33859"/>
                      </a:cubicBezTo>
                      <a:cubicBezTo>
                        <a:pt x="99177" y="8142"/>
                        <a:pt x="147373" y="2141"/>
                        <a:pt x="190616" y="17857"/>
                      </a:cubicBezTo>
                      <a:cubicBezTo>
                        <a:pt x="196141" y="19858"/>
                        <a:pt x="198522" y="11095"/>
                        <a:pt x="192998" y="9094"/>
                      </a:cubicBezTo>
                      <a:lnTo>
                        <a:pt x="192998" y="909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33" name="Google Shape;7133;p54"/>
                <p:cNvSpPr/>
                <p:nvPr/>
              </p:nvSpPr>
              <p:spPr>
                <a:xfrm>
                  <a:off x="6113911" y="4510539"/>
                  <a:ext cx="381378" cy="175229"/>
                </a:xfrm>
                <a:custGeom>
                  <a:avLst/>
                  <a:gdLst/>
                  <a:ahLst/>
                  <a:cxnLst/>
                  <a:rect l="l" t="t" r="r" b="b"/>
                  <a:pathLst>
                    <a:path w="492101" h="195241" extrusionOk="0">
                      <a:moveTo>
                        <a:pt x="219" y="5685"/>
                      </a:moveTo>
                      <a:cubicBezTo>
                        <a:pt x="15459" y="57596"/>
                        <a:pt x="31842" y="113412"/>
                        <a:pt x="71085" y="152751"/>
                      </a:cubicBezTo>
                      <a:cubicBezTo>
                        <a:pt x="102327" y="184088"/>
                        <a:pt x="149952" y="204471"/>
                        <a:pt x="193957" y="191041"/>
                      </a:cubicBezTo>
                      <a:cubicBezTo>
                        <a:pt x="243487" y="175801"/>
                        <a:pt x="270539" y="125795"/>
                        <a:pt x="308067" y="93791"/>
                      </a:cubicBezTo>
                      <a:cubicBezTo>
                        <a:pt x="358073" y="51119"/>
                        <a:pt x="422177" y="28259"/>
                        <a:pt x="487709" y="27306"/>
                      </a:cubicBezTo>
                      <a:cubicBezTo>
                        <a:pt x="493519" y="27306"/>
                        <a:pt x="493614" y="18067"/>
                        <a:pt x="487709" y="18162"/>
                      </a:cubicBezTo>
                      <a:cubicBezTo>
                        <a:pt x="440750" y="18924"/>
                        <a:pt x="394744" y="30164"/>
                        <a:pt x="353120" y="52262"/>
                      </a:cubicBezTo>
                      <a:cubicBezTo>
                        <a:pt x="307781" y="76360"/>
                        <a:pt x="278254" y="112936"/>
                        <a:pt x="242535" y="148465"/>
                      </a:cubicBezTo>
                      <a:cubicBezTo>
                        <a:pt x="221294" y="169515"/>
                        <a:pt x="196434" y="185993"/>
                        <a:pt x="165478" y="186088"/>
                      </a:cubicBezTo>
                      <a:cubicBezTo>
                        <a:pt x="135950" y="186183"/>
                        <a:pt x="107375" y="172563"/>
                        <a:pt x="85373" y="153608"/>
                      </a:cubicBezTo>
                      <a:cubicBezTo>
                        <a:pt x="41557" y="115794"/>
                        <a:pt x="24698" y="56739"/>
                        <a:pt x="8982" y="3208"/>
                      </a:cubicBezTo>
                      <a:cubicBezTo>
                        <a:pt x="7363" y="-2412"/>
                        <a:pt x="-1495" y="-31"/>
                        <a:pt x="219" y="5589"/>
                      </a:cubicBezTo>
                      <a:lnTo>
                        <a:pt x="219" y="55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34" name="Google Shape;7134;p54"/>
                <p:cNvSpPr/>
                <p:nvPr/>
              </p:nvSpPr>
              <p:spPr>
                <a:xfrm>
                  <a:off x="6059502" y="5010653"/>
                  <a:ext cx="132898" cy="149636"/>
                </a:xfrm>
                <a:custGeom>
                  <a:avLst/>
                  <a:gdLst/>
                  <a:ahLst/>
                  <a:cxnLst/>
                  <a:rect l="l" t="t" r="r" b="b"/>
                  <a:pathLst>
                    <a:path w="171481" h="166725" extrusionOk="0">
                      <a:moveTo>
                        <a:pt x="5658" y="12056"/>
                      </a:moveTo>
                      <a:cubicBezTo>
                        <a:pt x="96146" y="-7185"/>
                        <a:pt x="176346" y="69777"/>
                        <a:pt x="160535" y="161026"/>
                      </a:cubicBezTo>
                      <a:cubicBezTo>
                        <a:pt x="159582" y="166741"/>
                        <a:pt x="168345" y="169218"/>
                        <a:pt x="169298" y="163408"/>
                      </a:cubicBezTo>
                      <a:cubicBezTo>
                        <a:pt x="186347" y="65110"/>
                        <a:pt x="101003" y="-17472"/>
                        <a:pt x="3277" y="3197"/>
                      </a:cubicBezTo>
                      <a:cubicBezTo>
                        <a:pt x="-2438" y="4435"/>
                        <a:pt x="-57" y="13199"/>
                        <a:pt x="5658" y="11960"/>
                      </a:cubicBezTo>
                      <a:lnTo>
                        <a:pt x="5658" y="119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7135" name="Google Shape;7135;p54"/>
              <p:cNvSpPr/>
              <p:nvPr/>
            </p:nvSpPr>
            <p:spPr>
              <a:xfrm>
                <a:off x="5999880" y="4567618"/>
                <a:ext cx="476178" cy="9143"/>
              </a:xfrm>
              <a:custGeom>
                <a:avLst/>
                <a:gdLst/>
                <a:ahLst/>
                <a:cxnLst/>
                <a:rect l="l" t="t" r="r" b="b"/>
                <a:pathLst>
                  <a:path w="476178" h="9143" extrusionOk="0">
                    <a:moveTo>
                      <a:pt x="4393" y="9144"/>
                    </a:moveTo>
                    <a:lnTo>
                      <a:pt x="471785" y="9144"/>
                    </a:lnTo>
                    <a:cubicBezTo>
                      <a:pt x="477595" y="9144"/>
                      <a:pt x="477691" y="0"/>
                      <a:pt x="471785" y="0"/>
                    </a:cubicBezTo>
                    <a:lnTo>
                      <a:pt x="4393" y="0"/>
                    </a:lnTo>
                    <a:cubicBezTo>
                      <a:pt x="-1417" y="0"/>
                      <a:pt x="-1512" y="9144"/>
                      <a:pt x="4393" y="9144"/>
                    </a:cubicBezTo>
                    <a:lnTo>
                      <a:pt x="4393" y="914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3" name="Title 2">
            <a:extLst>
              <a:ext uri="{FF2B5EF4-FFF2-40B4-BE49-F238E27FC236}">
                <a16:creationId xmlns:a16="http://schemas.microsoft.com/office/drawing/2014/main" id="{8D9CE70C-376F-472F-CD51-AB48BE547570}"/>
              </a:ext>
            </a:extLst>
          </p:cNvPr>
          <p:cNvSpPr>
            <a:spLocks noGrp="1"/>
          </p:cNvSpPr>
          <p:nvPr>
            <p:ph type="title"/>
          </p:nvPr>
        </p:nvSpPr>
        <p:spPr>
          <a:xfrm>
            <a:off x="765140" y="531893"/>
            <a:ext cx="7658860" cy="572700"/>
          </a:xfrm>
        </p:spPr>
        <p:txBody>
          <a:bodyPr anchor="ctr"/>
          <a:lstStyle/>
          <a:p>
            <a:r>
              <a:rPr lang="vi-VN" sz="2400" b="1" dirty="0">
                <a:solidFill>
                  <a:schemeClr val="accent6"/>
                </a:solidFill>
                <a:latin typeface="Arial" panose="020B0604020202020204" pitchFamily="34" charset="0"/>
                <a:cs typeface="Arial" panose="020B0604020202020204" pitchFamily="34" charset="0"/>
              </a:rPr>
              <a:t>Gợi ý trả lời bài 1</a:t>
            </a:r>
          </a:p>
        </p:txBody>
      </p:sp>
      <p:sp>
        <p:nvSpPr>
          <p:cNvPr id="4" name="Rectangle 3">
            <a:extLst>
              <a:ext uri="{FF2B5EF4-FFF2-40B4-BE49-F238E27FC236}">
                <a16:creationId xmlns:a16="http://schemas.microsoft.com/office/drawing/2014/main" id="{B57D7A6C-56C0-4503-CBA1-A46BBFCD090C}"/>
              </a:ext>
            </a:extLst>
          </p:cNvPr>
          <p:cNvSpPr/>
          <p:nvPr/>
        </p:nvSpPr>
        <p:spPr>
          <a:xfrm>
            <a:off x="765140" y="1282848"/>
            <a:ext cx="7313941" cy="2941278"/>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2000" dirty="0">
                <a:latin typeface="Arial" panose="020B0604020202020204" pitchFamily="34" charset="0"/>
                <a:cs typeface="Arial" panose="020B0604020202020204" pitchFamily="34" charset="0"/>
              </a:rPr>
              <a:t>Thông tin đầu vào từ phía người dùng là sự lựa chọn kênh, mức độ tăng giảm âm lượng, lựa chọn về âm thanh hay ánh sáng,… Những thông tin này được đáp ứng chứng tỏ rằng ti vi được trang bị bộ xử lí thông tin, chính nó đã xử lí thông tin đầu vào rồi ra lệnh cho ti vi chế độ để đáp ứng người dùng.</a:t>
            </a:r>
          </a:p>
        </p:txBody>
      </p:sp>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22"/>
        <p:cNvGrpSpPr/>
        <p:nvPr/>
      </p:nvGrpSpPr>
      <p:grpSpPr>
        <a:xfrm>
          <a:off x="0" y="0"/>
          <a:ext cx="0" cy="0"/>
          <a:chOff x="0" y="0"/>
          <a:chExt cx="0" cy="0"/>
        </a:xfrm>
      </p:grpSpPr>
      <p:sp>
        <p:nvSpPr>
          <p:cNvPr id="6124" name="Google Shape;6124;p51"/>
          <p:cNvSpPr txBox="1">
            <a:spLocks noGrp="1"/>
          </p:cNvSpPr>
          <p:nvPr>
            <p:ph type="title"/>
          </p:nvPr>
        </p:nvSpPr>
        <p:spPr>
          <a:xfrm>
            <a:off x="774639" y="803994"/>
            <a:ext cx="7456724" cy="559207"/>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2400" b="1" dirty="0">
                <a:solidFill>
                  <a:schemeClr val="accent6"/>
                </a:solidFill>
                <a:latin typeface="Arial" panose="020B0604020202020204" pitchFamily="34" charset="0"/>
                <a:cs typeface="Arial" panose="020B0604020202020204" pitchFamily="34" charset="0"/>
              </a:rPr>
              <a:t>Gợi ý trả lời bài 2</a:t>
            </a:r>
            <a:endParaRPr sz="2400" b="1" dirty="0">
              <a:solidFill>
                <a:schemeClr val="accent6"/>
              </a:solidFill>
              <a:latin typeface="Arial" panose="020B0604020202020204" pitchFamily="34" charset="0"/>
              <a:cs typeface="Arial" panose="020B0604020202020204" pitchFamily="34" charset="0"/>
            </a:endParaRPr>
          </a:p>
        </p:txBody>
      </p:sp>
      <p:grpSp>
        <p:nvGrpSpPr>
          <p:cNvPr id="6126" name="Google Shape;6126;p51"/>
          <p:cNvGrpSpPr/>
          <p:nvPr/>
        </p:nvGrpSpPr>
        <p:grpSpPr>
          <a:xfrm>
            <a:off x="8112645" y="306473"/>
            <a:ext cx="1370475" cy="407796"/>
            <a:chOff x="5581650" y="1319212"/>
            <a:chExt cx="1665826" cy="495680"/>
          </a:xfrm>
        </p:grpSpPr>
        <p:sp>
          <p:nvSpPr>
            <p:cNvPr id="6127" name="Google Shape;6127;p51"/>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28" name="Google Shape;6128;p51"/>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29" name="Google Shape;6129;p51"/>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0" name="Google Shape;6130;p51"/>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1" name="Google Shape;6131;p51"/>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2" name="Google Shape;6132;p51"/>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3" name="Google Shape;6133;p51"/>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4" name="Google Shape;6134;p51"/>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5" name="Google Shape;6135;p51"/>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6" name="Google Shape;6136;p51"/>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7" name="Google Shape;6137;p51"/>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8" name="Google Shape;6138;p51"/>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39" name="Google Shape;6139;p51"/>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0" name="Google Shape;6140;p51"/>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1" name="Google Shape;6141;p51"/>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2" name="Google Shape;6142;p51"/>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3" name="Google Shape;6143;p51"/>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4" name="Google Shape;6144;p51"/>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5" name="Google Shape;6145;p51"/>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6" name="Google Shape;6146;p51"/>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7" name="Google Shape;6147;p51"/>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8" name="Google Shape;6148;p51"/>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49" name="Google Shape;6149;p51"/>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0" name="Google Shape;6150;p51"/>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1" name="Google Shape;6151;p51"/>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2" name="Google Shape;6152;p51"/>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3" name="Google Shape;6153;p51"/>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4" name="Google Shape;6154;p51"/>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5" name="Google Shape;6155;p51"/>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6" name="Google Shape;6156;p51"/>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7" name="Google Shape;6157;p51"/>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8" name="Google Shape;6158;p51"/>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59" name="Google Shape;6159;p51"/>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0" name="Google Shape;6160;p51"/>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1" name="Google Shape;6161;p51"/>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2" name="Google Shape;6162;p51"/>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3" name="Google Shape;6163;p51"/>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4" name="Google Shape;6164;p51"/>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5" name="Google Shape;6165;p51"/>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6" name="Google Shape;6166;p51"/>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7" name="Google Shape;6167;p51"/>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8" name="Google Shape;6168;p51"/>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69" name="Google Shape;6169;p51"/>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0" name="Google Shape;6170;p51"/>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1" name="Google Shape;6171;p51"/>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2" name="Google Shape;6172;p51"/>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3" name="Google Shape;6173;p51"/>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4" name="Google Shape;6174;p51"/>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5" name="Google Shape;6175;p51"/>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6" name="Google Shape;6176;p51"/>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7" name="Google Shape;6177;p51"/>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8" name="Google Shape;6178;p51"/>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79" name="Google Shape;6179;p51"/>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0" name="Google Shape;6180;p51"/>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1" name="Google Shape;6181;p51"/>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2" name="Google Shape;6182;p51"/>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3" name="Google Shape;6183;p51"/>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4" name="Google Shape;6184;p51"/>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5" name="Google Shape;6185;p51"/>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6" name="Google Shape;6186;p51"/>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7" name="Google Shape;6187;p51"/>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8" name="Google Shape;6188;p51"/>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89" name="Google Shape;6189;p51"/>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0" name="Google Shape;6190;p51"/>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1" name="Google Shape;6191;p51"/>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2" name="Google Shape;6192;p51"/>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3" name="Google Shape;6193;p51"/>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4" name="Google Shape;6194;p51"/>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5" name="Google Shape;6195;p51"/>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6" name="Google Shape;6196;p51"/>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7" name="Google Shape;6197;p51"/>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8" name="Google Shape;6198;p51"/>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199" name="Google Shape;6199;p51"/>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0" name="Google Shape;6200;p51"/>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1" name="Google Shape;6201;p51"/>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2" name="Google Shape;6202;p51"/>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3" name="Google Shape;6203;p51"/>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4" name="Google Shape;6204;p51"/>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5" name="Google Shape;6205;p51"/>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6" name="Google Shape;6206;p51"/>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7" name="Google Shape;6207;p51"/>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8" name="Google Shape;6208;p51"/>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09" name="Google Shape;6209;p51"/>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0" name="Google Shape;6210;p51"/>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1" name="Google Shape;6211;p51"/>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2" name="Google Shape;6212;p51"/>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3" name="Google Shape;6213;p51"/>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4" name="Google Shape;6214;p51"/>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5" name="Google Shape;6215;p51"/>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6" name="Google Shape;6216;p51"/>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7" name="Google Shape;6217;p51"/>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8" name="Google Shape;6218;p51"/>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19" name="Google Shape;6219;p51"/>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0" name="Google Shape;6220;p51"/>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1" name="Google Shape;6221;p51"/>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2" name="Google Shape;6222;p51"/>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3" name="Google Shape;6223;p51"/>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4" name="Google Shape;6224;p51"/>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5" name="Google Shape;6225;p51"/>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6" name="Google Shape;6226;p51"/>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7" name="Google Shape;6227;p51"/>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8" name="Google Shape;6228;p51"/>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29" name="Google Shape;6229;p51"/>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0" name="Google Shape;6230;p51"/>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1" name="Google Shape;6231;p51"/>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2" name="Google Shape;6232;p51"/>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3" name="Google Shape;6233;p51"/>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4" name="Google Shape;6234;p51"/>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5" name="Google Shape;6235;p51"/>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6" name="Google Shape;6236;p51"/>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7" name="Google Shape;6237;p51"/>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8" name="Google Shape;6238;p51"/>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39" name="Google Shape;6239;p51"/>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0" name="Google Shape;6240;p51"/>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241" name="Google Shape;6241;p51"/>
          <p:cNvGrpSpPr/>
          <p:nvPr/>
        </p:nvGrpSpPr>
        <p:grpSpPr>
          <a:xfrm>
            <a:off x="8136700" y="2435023"/>
            <a:ext cx="892950" cy="2168988"/>
            <a:chOff x="7984300" y="2435023"/>
            <a:chExt cx="892950" cy="2168988"/>
          </a:xfrm>
        </p:grpSpPr>
        <p:sp>
          <p:nvSpPr>
            <p:cNvPr id="6242" name="Google Shape;6242;p51"/>
            <p:cNvSpPr/>
            <p:nvPr/>
          </p:nvSpPr>
          <p:spPr>
            <a:xfrm>
              <a:off x="8036125" y="2435023"/>
              <a:ext cx="288383" cy="966704"/>
            </a:xfrm>
            <a:custGeom>
              <a:avLst/>
              <a:gdLst/>
              <a:ahLst/>
              <a:cxnLst/>
              <a:rect l="l" t="t" r="r" b="b"/>
              <a:pathLst>
                <a:path w="365042" h="1223676" extrusionOk="0">
                  <a:moveTo>
                    <a:pt x="304846" y="1223677"/>
                  </a:moveTo>
                  <a:cubicBezTo>
                    <a:pt x="304846" y="1223677"/>
                    <a:pt x="-143400" y="831342"/>
                    <a:pt x="47195" y="0"/>
                  </a:cubicBezTo>
                  <a:cubicBezTo>
                    <a:pt x="47195" y="0"/>
                    <a:pt x="530970" y="500729"/>
                    <a:pt x="304846" y="12236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3" name="Google Shape;6243;p51"/>
            <p:cNvSpPr/>
            <p:nvPr/>
          </p:nvSpPr>
          <p:spPr>
            <a:xfrm>
              <a:off x="8069921" y="2438627"/>
              <a:ext cx="315742" cy="1583772"/>
            </a:xfrm>
            <a:custGeom>
              <a:avLst/>
              <a:gdLst/>
              <a:ahLst/>
              <a:cxnLst/>
              <a:rect l="l" t="t" r="r" b="b"/>
              <a:pathLst>
                <a:path w="399674" h="2004775" extrusionOk="0">
                  <a:moveTo>
                    <a:pt x="138" y="5726"/>
                  </a:moveTo>
                  <a:cubicBezTo>
                    <a:pt x="123391" y="519218"/>
                    <a:pt x="229880" y="1036807"/>
                    <a:pt x="319035" y="1557253"/>
                  </a:cubicBezTo>
                  <a:cubicBezTo>
                    <a:pt x="344371" y="1705081"/>
                    <a:pt x="368279" y="1853195"/>
                    <a:pt x="390853" y="2001499"/>
                  </a:cubicBezTo>
                  <a:cubicBezTo>
                    <a:pt x="391711" y="2007214"/>
                    <a:pt x="400473" y="2004833"/>
                    <a:pt x="399616" y="1999118"/>
                  </a:cubicBezTo>
                  <a:cubicBezTo>
                    <a:pt x="320178" y="1477053"/>
                    <a:pt x="223594" y="957559"/>
                    <a:pt x="109961" y="441780"/>
                  </a:cubicBezTo>
                  <a:cubicBezTo>
                    <a:pt x="77671" y="295286"/>
                    <a:pt x="43952" y="149172"/>
                    <a:pt x="8900" y="3249"/>
                  </a:cubicBezTo>
                  <a:cubicBezTo>
                    <a:pt x="7567" y="-2466"/>
                    <a:pt x="-1196" y="11"/>
                    <a:pt x="138" y="5630"/>
                  </a:cubicBezTo>
                  <a:lnTo>
                    <a:pt x="138" y="563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4" name="Google Shape;6244;p51"/>
            <p:cNvSpPr/>
            <p:nvPr/>
          </p:nvSpPr>
          <p:spPr>
            <a:xfrm>
              <a:off x="8633350" y="2974958"/>
              <a:ext cx="243901" cy="600324"/>
            </a:xfrm>
            <a:custGeom>
              <a:avLst/>
              <a:gdLst/>
              <a:ahLst/>
              <a:cxnLst/>
              <a:rect l="l" t="t" r="r" b="b"/>
              <a:pathLst>
                <a:path w="308735" h="759904" extrusionOk="0">
                  <a:moveTo>
                    <a:pt x="134428" y="0"/>
                  </a:moveTo>
                  <a:cubicBezTo>
                    <a:pt x="134428" y="0"/>
                    <a:pt x="-94648" y="392525"/>
                    <a:pt x="45274" y="759905"/>
                  </a:cubicBezTo>
                  <a:cubicBezTo>
                    <a:pt x="45274" y="759905"/>
                    <a:pt x="242918" y="580263"/>
                    <a:pt x="308735" y="237077"/>
                  </a:cubicBezTo>
                  <a:lnTo>
                    <a:pt x="13442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5" name="Google Shape;6245;p51"/>
            <p:cNvSpPr/>
            <p:nvPr/>
          </p:nvSpPr>
          <p:spPr>
            <a:xfrm>
              <a:off x="8343987" y="2974958"/>
              <a:ext cx="533203" cy="504158"/>
            </a:xfrm>
            <a:custGeom>
              <a:avLst/>
              <a:gdLst/>
              <a:ahLst/>
              <a:cxnLst/>
              <a:rect l="l" t="t" r="r" b="b"/>
              <a:pathLst>
                <a:path w="674941" h="638175" extrusionOk="0">
                  <a:moveTo>
                    <a:pt x="500634" y="0"/>
                  </a:moveTo>
                  <a:cubicBezTo>
                    <a:pt x="75914" y="279749"/>
                    <a:pt x="0" y="638175"/>
                    <a:pt x="0" y="638175"/>
                  </a:cubicBezTo>
                  <a:cubicBezTo>
                    <a:pt x="313944" y="564261"/>
                    <a:pt x="530161" y="400622"/>
                    <a:pt x="674941" y="237077"/>
                  </a:cubicBezTo>
                  <a:lnTo>
                    <a:pt x="500634"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6" name="Google Shape;6246;p51"/>
            <p:cNvSpPr/>
            <p:nvPr/>
          </p:nvSpPr>
          <p:spPr>
            <a:xfrm>
              <a:off x="8262258" y="3073821"/>
              <a:ext cx="557375" cy="819992"/>
            </a:xfrm>
            <a:custGeom>
              <a:avLst/>
              <a:gdLst/>
              <a:ahLst/>
              <a:cxnLst/>
              <a:rect l="l" t="t" r="r" b="b"/>
              <a:pathLst>
                <a:path w="705538" h="1037965" extrusionOk="0">
                  <a:moveTo>
                    <a:pt x="698936" y="804"/>
                  </a:moveTo>
                  <a:cubicBezTo>
                    <a:pt x="583016" y="80433"/>
                    <a:pt x="471098" y="165682"/>
                    <a:pt x="363846" y="256645"/>
                  </a:cubicBezTo>
                  <a:cubicBezTo>
                    <a:pt x="310411" y="301985"/>
                    <a:pt x="258119" y="348752"/>
                    <a:pt x="207065" y="396758"/>
                  </a:cubicBezTo>
                  <a:cubicBezTo>
                    <a:pt x="163345" y="437906"/>
                    <a:pt x="118197" y="476863"/>
                    <a:pt x="94765" y="533633"/>
                  </a:cubicBezTo>
                  <a:cubicBezTo>
                    <a:pt x="76953" y="576781"/>
                    <a:pt x="72381" y="626692"/>
                    <a:pt x="64285" y="672412"/>
                  </a:cubicBezTo>
                  <a:lnTo>
                    <a:pt x="26185" y="886058"/>
                  </a:lnTo>
                  <a:cubicBezTo>
                    <a:pt x="17517" y="934826"/>
                    <a:pt x="8754" y="983498"/>
                    <a:pt x="87" y="1032266"/>
                  </a:cubicBezTo>
                  <a:cubicBezTo>
                    <a:pt x="-961" y="1037981"/>
                    <a:pt x="7802" y="1040458"/>
                    <a:pt x="8850" y="1034647"/>
                  </a:cubicBezTo>
                  <a:cubicBezTo>
                    <a:pt x="28376" y="925396"/>
                    <a:pt x="47807" y="816049"/>
                    <a:pt x="67333" y="706797"/>
                  </a:cubicBezTo>
                  <a:cubicBezTo>
                    <a:pt x="74477" y="666792"/>
                    <a:pt x="81144" y="626596"/>
                    <a:pt x="88765" y="586687"/>
                  </a:cubicBezTo>
                  <a:cubicBezTo>
                    <a:pt x="100385" y="526203"/>
                    <a:pt x="132008" y="481436"/>
                    <a:pt x="175442" y="439430"/>
                  </a:cubicBezTo>
                  <a:cubicBezTo>
                    <a:pt x="225829" y="390758"/>
                    <a:pt x="277550" y="343323"/>
                    <a:pt x="330414" y="297317"/>
                  </a:cubicBezTo>
                  <a:cubicBezTo>
                    <a:pt x="449095" y="193971"/>
                    <a:pt x="573777" y="97673"/>
                    <a:pt x="703508" y="8614"/>
                  </a:cubicBezTo>
                  <a:cubicBezTo>
                    <a:pt x="708270" y="5376"/>
                    <a:pt x="703793" y="-2530"/>
                    <a:pt x="698936" y="804"/>
                  </a:cubicBezTo>
                  <a:lnTo>
                    <a:pt x="698936" y="8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7" name="Google Shape;6247;p51"/>
            <p:cNvSpPr/>
            <p:nvPr/>
          </p:nvSpPr>
          <p:spPr>
            <a:xfrm>
              <a:off x="7984300" y="3808419"/>
              <a:ext cx="661183" cy="795592"/>
            </a:xfrm>
            <a:custGeom>
              <a:avLst/>
              <a:gdLst/>
              <a:ahLst/>
              <a:cxnLst/>
              <a:rect l="l" t="t" r="r" b="b"/>
              <a:pathLst>
                <a:path w="836941" h="1007078" extrusionOk="0">
                  <a:moveTo>
                    <a:pt x="670948" y="177737"/>
                  </a:moveTo>
                  <a:lnTo>
                    <a:pt x="670948" y="177737"/>
                  </a:lnTo>
                  <a:lnTo>
                    <a:pt x="789438" y="0"/>
                  </a:lnTo>
                  <a:lnTo>
                    <a:pt x="40869" y="0"/>
                  </a:lnTo>
                  <a:lnTo>
                    <a:pt x="159360" y="177737"/>
                  </a:lnTo>
                  <a:cubicBezTo>
                    <a:pt x="48679" y="289370"/>
                    <a:pt x="-10471" y="426530"/>
                    <a:pt x="1530" y="583216"/>
                  </a:cubicBezTo>
                  <a:cubicBezTo>
                    <a:pt x="9817" y="691705"/>
                    <a:pt x="52108" y="808387"/>
                    <a:pt x="119354" y="900874"/>
                  </a:cubicBezTo>
                  <a:cubicBezTo>
                    <a:pt x="168218" y="968216"/>
                    <a:pt x="247180" y="1007078"/>
                    <a:pt x="330333" y="1007078"/>
                  </a:cubicBezTo>
                  <a:lnTo>
                    <a:pt x="506736" y="1007078"/>
                  </a:lnTo>
                  <a:cubicBezTo>
                    <a:pt x="589890" y="1007078"/>
                    <a:pt x="668852" y="968121"/>
                    <a:pt x="717715" y="900874"/>
                  </a:cubicBezTo>
                  <a:cubicBezTo>
                    <a:pt x="784866" y="808387"/>
                    <a:pt x="827253" y="691801"/>
                    <a:pt x="835539" y="583216"/>
                  </a:cubicBezTo>
                  <a:cubicBezTo>
                    <a:pt x="847541" y="426434"/>
                    <a:pt x="781628" y="289370"/>
                    <a:pt x="670852" y="17773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248" name="Google Shape;6248;p51"/>
            <p:cNvSpPr/>
            <p:nvPr/>
          </p:nvSpPr>
          <p:spPr>
            <a:xfrm>
              <a:off x="8107002" y="3943214"/>
              <a:ext cx="342865" cy="7148"/>
            </a:xfrm>
            <a:custGeom>
              <a:avLst/>
              <a:gdLst/>
              <a:ahLst/>
              <a:cxnLst/>
              <a:rect l="l" t="t" r="r" b="b"/>
              <a:pathLst>
                <a:path w="434006" h="9048" extrusionOk="0">
                  <a:moveTo>
                    <a:pt x="4358" y="9049"/>
                  </a:moveTo>
                  <a:lnTo>
                    <a:pt x="429649" y="9049"/>
                  </a:lnTo>
                  <a:cubicBezTo>
                    <a:pt x="435459" y="9049"/>
                    <a:pt x="435459" y="0"/>
                    <a:pt x="429649" y="0"/>
                  </a:cubicBezTo>
                  <a:lnTo>
                    <a:pt x="4358" y="0"/>
                  </a:lnTo>
                  <a:cubicBezTo>
                    <a:pt x="-1453" y="0"/>
                    <a:pt x="-1453" y="9049"/>
                    <a:pt x="4358" y="9049"/>
                  </a:cubicBezTo>
                  <a:lnTo>
                    <a:pt x="4358" y="90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4" name="Rectangle 3">
            <a:extLst>
              <a:ext uri="{FF2B5EF4-FFF2-40B4-BE49-F238E27FC236}">
                <a16:creationId xmlns:a16="http://schemas.microsoft.com/office/drawing/2014/main" id="{CC96C327-7D16-9BA4-0BB2-266C8C66390E}"/>
              </a:ext>
            </a:extLst>
          </p:cNvPr>
          <p:cNvSpPr/>
          <p:nvPr/>
        </p:nvSpPr>
        <p:spPr>
          <a:xfrm>
            <a:off x="774639" y="1452926"/>
            <a:ext cx="6702460" cy="2771834"/>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1800" dirty="0">
                <a:latin typeface="Arial" panose="020B0604020202020204" pitchFamily="34" charset="0"/>
                <a:cs typeface="Arial" panose="020B0604020202020204" pitchFamily="34" charset="0"/>
              </a:rPr>
              <a:t>- Máy tính bỏ túi (lĩnh vực giáo dục)</a:t>
            </a:r>
          </a:p>
          <a:p>
            <a:pPr algn="just">
              <a:lnSpc>
                <a:spcPct val="150000"/>
              </a:lnSpc>
            </a:pPr>
            <a:r>
              <a:rPr lang="vi-VN" sz="1800" dirty="0">
                <a:latin typeface="Arial" panose="020B0604020202020204" pitchFamily="34" charset="0"/>
                <a:cs typeface="Arial" panose="020B0604020202020204" pitchFamily="34" charset="0"/>
              </a:rPr>
              <a:t>- Ti vi và máy giặt (đời sống hàng ngày)</a:t>
            </a:r>
          </a:p>
          <a:p>
            <a:pPr algn="just">
              <a:lnSpc>
                <a:spcPct val="150000"/>
              </a:lnSpc>
            </a:pPr>
            <a:r>
              <a:rPr lang="vi-VN" sz="1800" dirty="0">
                <a:latin typeface="Arial" panose="020B0604020202020204" pitchFamily="34" charset="0"/>
                <a:cs typeface="Arial" panose="020B0604020202020204" pitchFamily="34" charset="0"/>
              </a:rPr>
              <a:t>- Máy chụp cắt lớp vi tính và đồng hồ thông minh (lĩnh vực y tế)</a:t>
            </a:r>
          </a:p>
          <a:p>
            <a:pPr algn="just">
              <a:lnSpc>
                <a:spcPct val="150000"/>
              </a:lnSpc>
            </a:pPr>
            <a:r>
              <a:rPr lang="vi-VN" sz="1800" dirty="0">
                <a:latin typeface="Arial" panose="020B0604020202020204" pitchFamily="34" charset="0"/>
                <a:cs typeface="Arial" panose="020B0604020202020204" pitchFamily="34" charset="0"/>
              </a:rPr>
              <a:t>- Máy vi tính (các lĩnh vực khoa học)</a:t>
            </a:r>
          </a:p>
          <a:p>
            <a:pPr algn="just">
              <a:lnSpc>
                <a:spcPct val="150000"/>
              </a:lnSpc>
            </a:pPr>
            <a:r>
              <a:rPr lang="vi-VN" sz="1800" dirty="0">
                <a:latin typeface="Arial" panose="020B0604020202020204" pitchFamily="34" charset="0"/>
                <a:cs typeface="Arial" panose="020B0604020202020204" pitchFamily="34" charset="0"/>
              </a:rPr>
              <a:t>- Máy tính tiền POS (lĩnh vực kinh doanh)</a:t>
            </a:r>
          </a:p>
          <a:p>
            <a:pPr algn="just">
              <a:lnSpc>
                <a:spcPct val="150000"/>
              </a:lnSpc>
            </a:pPr>
            <a:r>
              <a:rPr lang="vi-VN" sz="1800" dirty="0">
                <a:latin typeface="Arial" panose="020B0604020202020204" pitchFamily="34" charset="0"/>
                <a:cs typeface="Arial" panose="020B0604020202020204" pitchFamily="34" charset="0"/>
              </a:rPr>
              <a:t>- Robot công nghiệp (lĩnh vực sản xuất công nghiệp)...</a:t>
            </a:r>
          </a:p>
        </p:txBody>
      </p:sp>
    </p:spTree>
    <p:custDataLst>
      <p:tags r:id="rId1"/>
    </p:custDataLst>
    <p:extLst>
      <p:ext uri="{BB962C8B-B14F-4D97-AF65-F5344CB8AC3E}">
        <p14:creationId xmlns:p14="http://schemas.microsoft.com/office/powerpoint/2010/main" val="37985011"/>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39"/>
        <p:cNvGrpSpPr/>
        <p:nvPr/>
      </p:nvGrpSpPr>
      <p:grpSpPr>
        <a:xfrm>
          <a:off x="0" y="0"/>
          <a:ext cx="0" cy="0"/>
          <a:chOff x="0" y="0"/>
          <a:chExt cx="0" cy="0"/>
        </a:xfrm>
      </p:grpSpPr>
      <p:grpSp>
        <p:nvGrpSpPr>
          <p:cNvPr id="6924" name="Google Shape;6924;p53"/>
          <p:cNvGrpSpPr/>
          <p:nvPr/>
        </p:nvGrpSpPr>
        <p:grpSpPr>
          <a:xfrm>
            <a:off x="6931916" y="230553"/>
            <a:ext cx="1370475" cy="407796"/>
            <a:chOff x="5581650" y="1319212"/>
            <a:chExt cx="1665826" cy="495680"/>
          </a:xfrm>
        </p:grpSpPr>
        <p:sp>
          <p:nvSpPr>
            <p:cNvPr id="6925" name="Google Shape;6925;p53"/>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6" name="Google Shape;6926;p53"/>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7" name="Google Shape;6927;p53"/>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8" name="Google Shape;6928;p53"/>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9" name="Google Shape;6929;p53"/>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0" name="Google Shape;6930;p53"/>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1" name="Google Shape;6931;p53"/>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2" name="Google Shape;6932;p53"/>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3" name="Google Shape;6933;p53"/>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4" name="Google Shape;6934;p53"/>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5" name="Google Shape;6935;p53"/>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6" name="Google Shape;6936;p53"/>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7" name="Google Shape;6937;p53"/>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8" name="Google Shape;6938;p53"/>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9" name="Google Shape;6939;p53"/>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0" name="Google Shape;6940;p53"/>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1" name="Google Shape;6941;p53"/>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2" name="Google Shape;6942;p53"/>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3" name="Google Shape;6943;p53"/>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4" name="Google Shape;6944;p53"/>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5" name="Google Shape;6945;p53"/>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6" name="Google Shape;6946;p53"/>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7" name="Google Shape;6947;p53"/>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8" name="Google Shape;6948;p53"/>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9" name="Google Shape;6949;p53"/>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0" name="Google Shape;6950;p53"/>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1" name="Google Shape;6951;p53"/>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2" name="Google Shape;6952;p53"/>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3" name="Google Shape;6953;p53"/>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4" name="Google Shape;6954;p53"/>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5" name="Google Shape;6955;p53"/>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6" name="Google Shape;6956;p53"/>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7" name="Google Shape;6957;p53"/>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8" name="Google Shape;6958;p53"/>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9" name="Google Shape;6959;p53"/>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0" name="Google Shape;6960;p53"/>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1" name="Google Shape;6961;p53"/>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2" name="Google Shape;6962;p53"/>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3" name="Google Shape;6963;p53"/>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4" name="Google Shape;6964;p53"/>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5" name="Google Shape;6965;p53"/>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6" name="Google Shape;6966;p53"/>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7" name="Google Shape;6967;p53"/>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8" name="Google Shape;6968;p53"/>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9" name="Google Shape;6969;p53"/>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0" name="Google Shape;6970;p53"/>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1" name="Google Shape;6971;p53"/>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2" name="Google Shape;6972;p53"/>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3" name="Google Shape;6973;p53"/>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4" name="Google Shape;6974;p53"/>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5" name="Google Shape;6975;p53"/>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6" name="Google Shape;6976;p53"/>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7" name="Google Shape;6977;p53"/>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8" name="Google Shape;6978;p53"/>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9" name="Google Shape;6979;p53"/>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0" name="Google Shape;6980;p53"/>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1" name="Google Shape;6981;p53"/>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2" name="Google Shape;6982;p53"/>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3" name="Google Shape;6983;p53"/>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4" name="Google Shape;6984;p53"/>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5" name="Google Shape;6985;p53"/>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6" name="Google Shape;6986;p53"/>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7" name="Google Shape;6987;p53"/>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8" name="Google Shape;6988;p53"/>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9" name="Google Shape;6989;p53"/>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0" name="Google Shape;6990;p53"/>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1" name="Google Shape;6991;p53"/>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2" name="Google Shape;6992;p53"/>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3" name="Google Shape;6993;p53"/>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4" name="Google Shape;6994;p53"/>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5" name="Google Shape;6995;p53"/>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6" name="Google Shape;6996;p53"/>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7" name="Google Shape;6997;p53"/>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8" name="Google Shape;6998;p53"/>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9" name="Google Shape;6999;p53"/>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0" name="Google Shape;7000;p53"/>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1" name="Google Shape;7001;p53"/>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2" name="Google Shape;7002;p53"/>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3" name="Google Shape;7003;p53"/>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4" name="Google Shape;7004;p53"/>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5" name="Google Shape;7005;p53"/>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6" name="Google Shape;7006;p53"/>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7" name="Google Shape;7007;p53"/>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8" name="Google Shape;7008;p53"/>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9" name="Google Shape;7009;p53"/>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0" name="Google Shape;7010;p53"/>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1" name="Google Shape;7011;p53"/>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2" name="Google Shape;7012;p53"/>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3" name="Google Shape;7013;p53"/>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4" name="Google Shape;7014;p53"/>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5" name="Google Shape;7015;p53"/>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6" name="Google Shape;7016;p53"/>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7" name="Google Shape;7017;p53"/>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8" name="Google Shape;7018;p53"/>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9" name="Google Shape;7019;p53"/>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0" name="Google Shape;7020;p53"/>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1" name="Google Shape;7021;p53"/>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2" name="Google Shape;7022;p53"/>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3" name="Google Shape;7023;p53"/>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4" name="Google Shape;7024;p53"/>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5" name="Google Shape;7025;p53"/>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6" name="Google Shape;7026;p53"/>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7" name="Google Shape;7027;p53"/>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8" name="Google Shape;7028;p53"/>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9" name="Google Shape;7029;p53"/>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0" name="Google Shape;7030;p53"/>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1" name="Google Shape;7031;p53"/>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2" name="Google Shape;7032;p53"/>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3" name="Google Shape;7033;p53"/>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4" name="Google Shape;7034;p53"/>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5" name="Google Shape;7035;p53"/>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6" name="Google Shape;7036;p53"/>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7" name="Google Shape;7037;p53"/>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8" name="Google Shape;7038;p53"/>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17" name="Group 16">
            <a:extLst>
              <a:ext uri="{FF2B5EF4-FFF2-40B4-BE49-F238E27FC236}">
                <a16:creationId xmlns:a16="http://schemas.microsoft.com/office/drawing/2014/main" id="{F4DECB64-D697-F5D6-7885-B36CB3B46125}"/>
              </a:ext>
            </a:extLst>
          </p:cNvPr>
          <p:cNvGrpSpPr/>
          <p:nvPr/>
        </p:nvGrpSpPr>
        <p:grpSpPr>
          <a:xfrm>
            <a:off x="4891661" y="1144919"/>
            <a:ext cx="4004203" cy="3448372"/>
            <a:chOff x="4891661" y="1144919"/>
            <a:chExt cx="4004203" cy="3448372"/>
          </a:xfrm>
        </p:grpSpPr>
        <p:grpSp>
          <p:nvGrpSpPr>
            <p:cNvPr id="6740" name="Google Shape;6740;p53"/>
            <p:cNvGrpSpPr/>
            <p:nvPr/>
          </p:nvGrpSpPr>
          <p:grpSpPr>
            <a:xfrm>
              <a:off x="6511821" y="1964114"/>
              <a:ext cx="2384043" cy="2477179"/>
              <a:chOff x="4694682" y="2013965"/>
              <a:chExt cx="3174491" cy="3298507"/>
            </a:xfrm>
          </p:grpSpPr>
          <p:grpSp>
            <p:nvGrpSpPr>
              <p:cNvPr id="6741" name="Google Shape;6741;p53"/>
              <p:cNvGrpSpPr/>
              <p:nvPr/>
            </p:nvGrpSpPr>
            <p:grpSpPr>
              <a:xfrm>
                <a:off x="4694682" y="2013965"/>
                <a:ext cx="3174491" cy="3298507"/>
                <a:chOff x="4694682" y="2013965"/>
                <a:chExt cx="3174491" cy="3298507"/>
              </a:xfrm>
            </p:grpSpPr>
            <p:grpSp>
              <p:nvGrpSpPr>
                <p:cNvPr id="6742" name="Google Shape;6742;p53"/>
                <p:cNvGrpSpPr/>
                <p:nvPr/>
              </p:nvGrpSpPr>
              <p:grpSpPr>
                <a:xfrm>
                  <a:off x="5187696" y="3739704"/>
                  <a:ext cx="2681477" cy="1328070"/>
                  <a:chOff x="5187696" y="3739704"/>
                  <a:chExt cx="2681477" cy="1328070"/>
                </a:xfrm>
              </p:grpSpPr>
              <p:sp>
                <p:nvSpPr>
                  <p:cNvPr id="6743" name="Google Shape;6743;p53"/>
                  <p:cNvSpPr/>
                  <p:nvPr/>
                </p:nvSpPr>
                <p:spPr>
                  <a:xfrm>
                    <a:off x="6922579" y="3986307"/>
                    <a:ext cx="946594" cy="760857"/>
                  </a:xfrm>
                  <a:custGeom>
                    <a:avLst/>
                    <a:gdLst/>
                    <a:ahLst/>
                    <a:cxnLst/>
                    <a:rect l="l" t="t" r="r" b="b"/>
                    <a:pathLst>
                      <a:path w="946594" h="760857" extrusionOk="0">
                        <a:moveTo>
                          <a:pt x="0" y="0"/>
                        </a:moveTo>
                        <a:lnTo>
                          <a:pt x="946594" y="0"/>
                        </a:lnTo>
                        <a:lnTo>
                          <a:pt x="946594" y="760857"/>
                        </a:lnTo>
                        <a:lnTo>
                          <a:pt x="0" y="7608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44" name="Google Shape;6744;p53"/>
                  <p:cNvSpPr/>
                  <p:nvPr/>
                </p:nvSpPr>
                <p:spPr>
                  <a:xfrm>
                    <a:off x="7376159" y="3739800"/>
                    <a:ext cx="493013" cy="246507"/>
                  </a:xfrm>
                  <a:custGeom>
                    <a:avLst/>
                    <a:gdLst/>
                    <a:ahLst/>
                    <a:cxnLst/>
                    <a:rect l="l" t="t" r="r" b="b"/>
                    <a:pathLst>
                      <a:path w="493013" h="246507" extrusionOk="0">
                        <a:moveTo>
                          <a:pt x="0" y="246507"/>
                        </a:moveTo>
                        <a:cubicBezTo>
                          <a:pt x="0" y="110395"/>
                          <a:pt x="110395" y="0"/>
                          <a:pt x="246507" y="0"/>
                        </a:cubicBezTo>
                        <a:cubicBezTo>
                          <a:pt x="382619" y="0"/>
                          <a:pt x="493014" y="110395"/>
                          <a:pt x="493014" y="246507"/>
                        </a:cubicBez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45" name="Google Shape;6745;p53"/>
                  <p:cNvSpPr/>
                  <p:nvPr/>
                </p:nvSpPr>
                <p:spPr>
                  <a:xfrm>
                    <a:off x="5187696" y="3739704"/>
                    <a:ext cx="2434971" cy="1328070"/>
                  </a:xfrm>
                  <a:custGeom>
                    <a:avLst/>
                    <a:gdLst/>
                    <a:ahLst/>
                    <a:cxnLst/>
                    <a:rect l="l" t="t" r="r" b="b"/>
                    <a:pathLst>
                      <a:path w="2434971" h="1328070" extrusionOk="0">
                        <a:moveTo>
                          <a:pt x="0" y="1328071"/>
                        </a:moveTo>
                        <a:lnTo>
                          <a:pt x="0" y="301371"/>
                        </a:lnTo>
                        <a:cubicBezTo>
                          <a:pt x="0" y="134874"/>
                          <a:pt x="134969" y="0"/>
                          <a:pt x="301371" y="0"/>
                        </a:cubicBezTo>
                        <a:lnTo>
                          <a:pt x="2434971" y="0"/>
                        </a:lnTo>
                        <a:cubicBezTo>
                          <a:pt x="2298859" y="0"/>
                          <a:pt x="2188464" y="110395"/>
                          <a:pt x="2188464" y="246507"/>
                        </a:cubicBezTo>
                        <a:lnTo>
                          <a:pt x="2188464" y="1328071"/>
                        </a:ln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6746" name="Google Shape;6746;p53"/>
                <p:cNvSpPr/>
                <p:nvPr/>
              </p:nvSpPr>
              <p:spPr>
                <a:xfrm>
                  <a:off x="6883050" y="2013965"/>
                  <a:ext cx="493014" cy="246506"/>
                </a:xfrm>
                <a:custGeom>
                  <a:avLst/>
                  <a:gdLst/>
                  <a:ahLst/>
                  <a:cxnLst/>
                  <a:rect l="l" t="t" r="r" b="b"/>
                  <a:pathLst>
                    <a:path w="493014" h="246506" extrusionOk="0">
                      <a:moveTo>
                        <a:pt x="0" y="246507"/>
                      </a:moveTo>
                      <a:cubicBezTo>
                        <a:pt x="0" y="110395"/>
                        <a:pt x="110395" y="0"/>
                        <a:pt x="246507" y="0"/>
                      </a:cubicBezTo>
                      <a:cubicBezTo>
                        <a:pt x="382619" y="0"/>
                        <a:pt x="493014" y="110395"/>
                        <a:pt x="493014" y="246507"/>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47" name="Google Shape;6747;p53"/>
                <p:cNvSpPr/>
                <p:nvPr/>
              </p:nvSpPr>
              <p:spPr>
                <a:xfrm>
                  <a:off x="4694682" y="2013965"/>
                  <a:ext cx="2434970" cy="2607564"/>
                </a:xfrm>
                <a:custGeom>
                  <a:avLst/>
                  <a:gdLst/>
                  <a:ahLst/>
                  <a:cxnLst/>
                  <a:rect l="l" t="t" r="r" b="b"/>
                  <a:pathLst>
                    <a:path w="2434970" h="2607564" extrusionOk="0">
                      <a:moveTo>
                        <a:pt x="0" y="2607564"/>
                      </a:moveTo>
                      <a:lnTo>
                        <a:pt x="0" y="301371"/>
                      </a:lnTo>
                      <a:cubicBezTo>
                        <a:pt x="0" y="134874"/>
                        <a:pt x="134969" y="0"/>
                        <a:pt x="301371" y="0"/>
                      </a:cubicBezTo>
                      <a:lnTo>
                        <a:pt x="2434971" y="0"/>
                      </a:lnTo>
                      <a:cubicBezTo>
                        <a:pt x="2298859" y="0"/>
                        <a:pt x="2188464" y="110395"/>
                        <a:pt x="2188464" y="246507"/>
                      </a:cubicBezTo>
                      <a:lnTo>
                        <a:pt x="2188464" y="2607564"/>
                      </a:ln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748" name="Google Shape;6748;p53"/>
                <p:cNvGrpSpPr/>
                <p:nvPr/>
              </p:nvGrpSpPr>
              <p:grpSpPr>
                <a:xfrm>
                  <a:off x="4694682" y="2704813"/>
                  <a:ext cx="2681382" cy="2607659"/>
                  <a:chOff x="4694682" y="2704813"/>
                  <a:chExt cx="2681382" cy="2607659"/>
                </a:xfrm>
              </p:grpSpPr>
              <p:sp>
                <p:nvSpPr>
                  <p:cNvPr id="6749" name="Google Shape;6749;p53"/>
                  <p:cNvSpPr/>
                  <p:nvPr/>
                </p:nvSpPr>
                <p:spPr>
                  <a:xfrm>
                    <a:off x="6883050" y="5065965"/>
                    <a:ext cx="493014" cy="246507"/>
                  </a:xfrm>
                  <a:custGeom>
                    <a:avLst/>
                    <a:gdLst/>
                    <a:ahLst/>
                    <a:cxnLst/>
                    <a:rect l="l" t="t" r="r" b="b"/>
                    <a:pathLst>
                      <a:path w="493014" h="246507" extrusionOk="0">
                        <a:moveTo>
                          <a:pt x="0" y="0"/>
                        </a:moveTo>
                        <a:cubicBezTo>
                          <a:pt x="0" y="136112"/>
                          <a:pt x="110395" y="246507"/>
                          <a:pt x="246507" y="246507"/>
                        </a:cubicBezTo>
                        <a:cubicBezTo>
                          <a:pt x="382619" y="246507"/>
                          <a:pt x="493014" y="136112"/>
                          <a:pt x="493014" y="0"/>
                        </a:cubicBez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50" name="Google Shape;6750;p53"/>
                  <p:cNvSpPr/>
                  <p:nvPr/>
                </p:nvSpPr>
                <p:spPr>
                  <a:xfrm>
                    <a:off x="4694682" y="2704813"/>
                    <a:ext cx="2434970" cy="2607564"/>
                  </a:xfrm>
                  <a:custGeom>
                    <a:avLst/>
                    <a:gdLst/>
                    <a:ahLst/>
                    <a:cxnLst/>
                    <a:rect l="l" t="t" r="r" b="b"/>
                    <a:pathLst>
                      <a:path w="2434970" h="2607564" extrusionOk="0">
                        <a:moveTo>
                          <a:pt x="0" y="0"/>
                        </a:moveTo>
                        <a:lnTo>
                          <a:pt x="0" y="2306193"/>
                        </a:lnTo>
                        <a:cubicBezTo>
                          <a:pt x="0" y="2472690"/>
                          <a:pt x="134969" y="2607564"/>
                          <a:pt x="301371" y="2607564"/>
                        </a:cubicBezTo>
                        <a:lnTo>
                          <a:pt x="2434971" y="2607564"/>
                        </a:lnTo>
                        <a:cubicBezTo>
                          <a:pt x="2298859" y="2607564"/>
                          <a:pt x="2188464" y="2497170"/>
                          <a:pt x="2188464" y="2361057"/>
                        </a:cubicBezTo>
                        <a:lnTo>
                          <a:pt x="2188464" y="0"/>
                        </a:lnTo>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grpSp>
            <p:nvGrpSpPr>
              <p:cNvPr id="6751" name="Google Shape;6751;p53"/>
              <p:cNvGrpSpPr/>
              <p:nvPr/>
            </p:nvGrpSpPr>
            <p:grpSpPr>
              <a:xfrm>
                <a:off x="5219890" y="2315336"/>
                <a:ext cx="1124998" cy="403193"/>
                <a:chOff x="5219890" y="2315336"/>
                <a:chExt cx="1124998" cy="403193"/>
              </a:xfrm>
            </p:grpSpPr>
            <p:sp>
              <p:nvSpPr>
                <p:cNvPr id="6752" name="Google Shape;6752;p53"/>
                <p:cNvSpPr/>
                <p:nvPr/>
              </p:nvSpPr>
              <p:spPr>
                <a:xfrm>
                  <a:off x="5219890" y="2319241"/>
                  <a:ext cx="197643" cy="395287"/>
                </a:xfrm>
                <a:custGeom>
                  <a:avLst/>
                  <a:gdLst/>
                  <a:ahLst/>
                  <a:cxnLst/>
                  <a:rect l="l" t="t" r="r" b="b"/>
                  <a:pathLst>
                    <a:path w="197643" h="395287" extrusionOk="0">
                      <a:moveTo>
                        <a:pt x="0" y="395288"/>
                      </a:moveTo>
                      <a:lnTo>
                        <a:pt x="0" y="0"/>
                      </a:lnTo>
                      <a:lnTo>
                        <a:pt x="42386" y="0"/>
                      </a:lnTo>
                      <a:lnTo>
                        <a:pt x="141161" y="244411"/>
                      </a:lnTo>
                      <a:lnTo>
                        <a:pt x="141161" y="0"/>
                      </a:lnTo>
                      <a:lnTo>
                        <a:pt x="197644" y="0"/>
                      </a:lnTo>
                      <a:lnTo>
                        <a:pt x="197644" y="395288"/>
                      </a:lnTo>
                      <a:lnTo>
                        <a:pt x="157544" y="395288"/>
                      </a:lnTo>
                      <a:lnTo>
                        <a:pt x="56483" y="132398"/>
                      </a:lnTo>
                      <a:lnTo>
                        <a:pt x="56483" y="395288"/>
                      </a:lnTo>
                      <a:lnTo>
                        <a:pt x="0" y="3952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53" name="Google Shape;6753;p53"/>
                <p:cNvSpPr/>
                <p:nvPr/>
              </p:nvSpPr>
              <p:spPr>
                <a:xfrm>
                  <a:off x="5519166" y="2319241"/>
                  <a:ext cx="155257" cy="395382"/>
                </a:xfrm>
                <a:custGeom>
                  <a:avLst/>
                  <a:gdLst/>
                  <a:ahLst/>
                  <a:cxnLst/>
                  <a:rect l="l" t="t" r="r" b="b"/>
                  <a:pathLst>
                    <a:path w="155257" h="395382" extrusionOk="0">
                      <a:moveTo>
                        <a:pt x="0" y="395288"/>
                      </a:moveTo>
                      <a:lnTo>
                        <a:pt x="0" y="0"/>
                      </a:lnTo>
                      <a:lnTo>
                        <a:pt x="155257" y="0"/>
                      </a:lnTo>
                      <a:lnTo>
                        <a:pt x="155257" y="42386"/>
                      </a:lnTo>
                      <a:lnTo>
                        <a:pt x="56483" y="42386"/>
                      </a:lnTo>
                      <a:lnTo>
                        <a:pt x="56483" y="169450"/>
                      </a:lnTo>
                      <a:lnTo>
                        <a:pt x="127063" y="169450"/>
                      </a:lnTo>
                      <a:lnTo>
                        <a:pt x="127063" y="211836"/>
                      </a:lnTo>
                      <a:lnTo>
                        <a:pt x="56483" y="211836"/>
                      </a:lnTo>
                      <a:lnTo>
                        <a:pt x="56483" y="352997"/>
                      </a:lnTo>
                      <a:lnTo>
                        <a:pt x="155257" y="352997"/>
                      </a:lnTo>
                      <a:lnTo>
                        <a:pt x="155257" y="395383"/>
                      </a:lnTo>
                      <a:lnTo>
                        <a:pt x="0" y="39538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54" name="Google Shape;6754;p53"/>
                <p:cNvSpPr/>
                <p:nvPr/>
              </p:nvSpPr>
              <p:spPr>
                <a:xfrm>
                  <a:off x="5728430" y="2319241"/>
                  <a:ext cx="338804" cy="395287"/>
                </a:xfrm>
                <a:custGeom>
                  <a:avLst/>
                  <a:gdLst/>
                  <a:ahLst/>
                  <a:cxnLst/>
                  <a:rect l="l" t="t" r="r" b="b"/>
                  <a:pathLst>
                    <a:path w="338804" h="395287" extrusionOk="0">
                      <a:moveTo>
                        <a:pt x="70580" y="395288"/>
                      </a:moveTo>
                      <a:lnTo>
                        <a:pt x="0" y="0"/>
                      </a:lnTo>
                      <a:lnTo>
                        <a:pt x="56483" y="0"/>
                      </a:lnTo>
                      <a:lnTo>
                        <a:pt x="84677" y="183547"/>
                      </a:lnTo>
                      <a:lnTo>
                        <a:pt x="99060" y="296513"/>
                      </a:lnTo>
                      <a:lnTo>
                        <a:pt x="112966" y="183547"/>
                      </a:lnTo>
                      <a:lnTo>
                        <a:pt x="141161" y="0"/>
                      </a:lnTo>
                      <a:lnTo>
                        <a:pt x="197644" y="0"/>
                      </a:lnTo>
                      <a:lnTo>
                        <a:pt x="225838" y="183547"/>
                      </a:lnTo>
                      <a:lnTo>
                        <a:pt x="239744" y="296513"/>
                      </a:lnTo>
                      <a:lnTo>
                        <a:pt x="254127" y="183547"/>
                      </a:lnTo>
                      <a:lnTo>
                        <a:pt x="282321" y="0"/>
                      </a:lnTo>
                      <a:lnTo>
                        <a:pt x="338804" y="0"/>
                      </a:lnTo>
                      <a:lnTo>
                        <a:pt x="268224" y="395288"/>
                      </a:lnTo>
                      <a:lnTo>
                        <a:pt x="211741" y="395288"/>
                      </a:lnTo>
                      <a:lnTo>
                        <a:pt x="183547" y="211741"/>
                      </a:lnTo>
                      <a:lnTo>
                        <a:pt x="169450" y="98774"/>
                      </a:lnTo>
                      <a:lnTo>
                        <a:pt x="155353" y="211741"/>
                      </a:lnTo>
                      <a:lnTo>
                        <a:pt x="127159" y="395288"/>
                      </a:lnTo>
                      <a:lnTo>
                        <a:pt x="70675" y="3952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55" name="Google Shape;6755;p53"/>
                <p:cNvSpPr/>
                <p:nvPr/>
              </p:nvSpPr>
              <p:spPr>
                <a:xfrm>
                  <a:off x="6132957" y="2315336"/>
                  <a:ext cx="211931" cy="403193"/>
                </a:xfrm>
                <a:custGeom>
                  <a:avLst/>
                  <a:gdLst/>
                  <a:ahLst/>
                  <a:cxnLst/>
                  <a:rect l="l" t="t" r="r" b="b"/>
                  <a:pathLst>
                    <a:path w="211931" h="403193" extrusionOk="0">
                      <a:moveTo>
                        <a:pt x="113062" y="403193"/>
                      </a:moveTo>
                      <a:cubicBezTo>
                        <a:pt x="77438" y="403193"/>
                        <a:pt x="50292" y="392716"/>
                        <a:pt x="31528" y="371856"/>
                      </a:cubicBezTo>
                      <a:cubicBezTo>
                        <a:pt x="12763" y="350996"/>
                        <a:pt x="2286" y="322421"/>
                        <a:pt x="95" y="286321"/>
                      </a:cubicBezTo>
                      <a:lnTo>
                        <a:pt x="56579" y="272225"/>
                      </a:lnTo>
                      <a:cubicBezTo>
                        <a:pt x="59341" y="328708"/>
                        <a:pt x="78200" y="356902"/>
                        <a:pt x="113062" y="356902"/>
                      </a:cubicBezTo>
                      <a:cubicBezTo>
                        <a:pt x="141256" y="356902"/>
                        <a:pt x="155448" y="342805"/>
                        <a:pt x="155448" y="314516"/>
                      </a:cubicBezTo>
                      <a:cubicBezTo>
                        <a:pt x="155448" y="306134"/>
                        <a:pt x="154305" y="298418"/>
                        <a:pt x="152019" y="291275"/>
                      </a:cubicBezTo>
                      <a:cubicBezTo>
                        <a:pt x="149733" y="284131"/>
                        <a:pt x="146209" y="277559"/>
                        <a:pt x="141541" y="271653"/>
                      </a:cubicBezTo>
                      <a:cubicBezTo>
                        <a:pt x="136874" y="265652"/>
                        <a:pt x="132588" y="260890"/>
                        <a:pt x="128778" y="257270"/>
                      </a:cubicBezTo>
                      <a:cubicBezTo>
                        <a:pt x="124968" y="253651"/>
                        <a:pt x="119729" y="249174"/>
                        <a:pt x="113157" y="243935"/>
                      </a:cubicBezTo>
                      <a:lnTo>
                        <a:pt x="42577" y="187452"/>
                      </a:lnTo>
                      <a:cubicBezTo>
                        <a:pt x="29623" y="177260"/>
                        <a:pt x="19336" y="164401"/>
                        <a:pt x="11621" y="148780"/>
                      </a:cubicBezTo>
                      <a:cubicBezTo>
                        <a:pt x="3905" y="133159"/>
                        <a:pt x="0" y="115252"/>
                        <a:pt x="0" y="95250"/>
                      </a:cubicBezTo>
                      <a:cubicBezTo>
                        <a:pt x="0" y="66103"/>
                        <a:pt x="9049" y="42958"/>
                        <a:pt x="27146" y="25813"/>
                      </a:cubicBezTo>
                      <a:cubicBezTo>
                        <a:pt x="45244" y="8573"/>
                        <a:pt x="69247" y="0"/>
                        <a:pt x="99060" y="0"/>
                      </a:cubicBezTo>
                      <a:cubicBezTo>
                        <a:pt x="131159" y="0"/>
                        <a:pt x="156591" y="7810"/>
                        <a:pt x="175450" y="23527"/>
                      </a:cubicBezTo>
                      <a:cubicBezTo>
                        <a:pt x="194310" y="39148"/>
                        <a:pt x="206026" y="61341"/>
                        <a:pt x="210407" y="90011"/>
                      </a:cubicBezTo>
                      <a:cubicBezTo>
                        <a:pt x="210883" y="93059"/>
                        <a:pt x="211360" y="97346"/>
                        <a:pt x="211931" y="102775"/>
                      </a:cubicBezTo>
                      <a:lnTo>
                        <a:pt x="155448" y="116872"/>
                      </a:lnTo>
                      <a:cubicBezTo>
                        <a:pt x="155257" y="114395"/>
                        <a:pt x="154972" y="110585"/>
                        <a:pt x="154305" y="105632"/>
                      </a:cubicBezTo>
                      <a:cubicBezTo>
                        <a:pt x="151829" y="87725"/>
                        <a:pt x="146209" y="73342"/>
                        <a:pt x="137446" y="62484"/>
                      </a:cubicBezTo>
                      <a:cubicBezTo>
                        <a:pt x="128683" y="51721"/>
                        <a:pt x="115824" y="46292"/>
                        <a:pt x="98965" y="46292"/>
                      </a:cubicBezTo>
                      <a:cubicBezTo>
                        <a:pt x="85439" y="46292"/>
                        <a:pt x="74962" y="50101"/>
                        <a:pt x="67628" y="57626"/>
                      </a:cubicBezTo>
                      <a:cubicBezTo>
                        <a:pt x="60293" y="65246"/>
                        <a:pt x="56579" y="75724"/>
                        <a:pt x="56579" y="89249"/>
                      </a:cubicBezTo>
                      <a:cubicBezTo>
                        <a:pt x="56579" y="111442"/>
                        <a:pt x="66008" y="130016"/>
                        <a:pt x="84772" y="145066"/>
                      </a:cubicBezTo>
                      <a:lnTo>
                        <a:pt x="155353" y="201549"/>
                      </a:lnTo>
                      <a:cubicBezTo>
                        <a:pt x="192977" y="232029"/>
                        <a:pt x="211836" y="268414"/>
                        <a:pt x="211836" y="310705"/>
                      </a:cubicBezTo>
                      <a:cubicBezTo>
                        <a:pt x="211836" y="339662"/>
                        <a:pt x="202882" y="362331"/>
                        <a:pt x="185071" y="378619"/>
                      </a:cubicBezTo>
                      <a:cubicBezTo>
                        <a:pt x="167164" y="394906"/>
                        <a:pt x="143161" y="403098"/>
                        <a:pt x="113062" y="403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6756" name="Google Shape;6756;p53"/>
              <p:cNvSpPr/>
              <p:nvPr/>
            </p:nvSpPr>
            <p:spPr>
              <a:xfrm>
                <a:off x="4849749" y="2965703"/>
                <a:ext cx="1101852" cy="1700784"/>
              </a:xfrm>
              <a:custGeom>
                <a:avLst/>
                <a:gdLst/>
                <a:ahLst/>
                <a:cxnLst/>
                <a:rect l="l" t="t" r="r" b="b"/>
                <a:pathLst>
                  <a:path w="1101852" h="1700784" extrusionOk="0">
                    <a:moveTo>
                      <a:pt x="0" y="0"/>
                    </a:moveTo>
                    <a:lnTo>
                      <a:pt x="1101852" y="0"/>
                    </a:lnTo>
                    <a:lnTo>
                      <a:pt x="1101852" y="1700784"/>
                    </a:lnTo>
                    <a:lnTo>
                      <a:pt x="0" y="170078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57" name="Google Shape;6757;p53"/>
              <p:cNvSpPr/>
              <p:nvPr/>
            </p:nvSpPr>
            <p:spPr>
              <a:xfrm>
                <a:off x="6019800" y="2965703"/>
                <a:ext cx="703611" cy="703611"/>
              </a:xfrm>
              <a:custGeom>
                <a:avLst/>
                <a:gdLst/>
                <a:ahLst/>
                <a:cxnLst/>
                <a:rect l="l" t="t" r="r" b="b"/>
                <a:pathLst>
                  <a:path w="703611" h="703611" extrusionOk="0">
                    <a:moveTo>
                      <a:pt x="0" y="0"/>
                    </a:moveTo>
                    <a:lnTo>
                      <a:pt x="703612" y="0"/>
                    </a:lnTo>
                    <a:lnTo>
                      <a:pt x="703612" y="703612"/>
                    </a:lnTo>
                    <a:lnTo>
                      <a:pt x="0" y="70361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58" name="Google Shape;6758;p53"/>
              <p:cNvSpPr/>
              <p:nvPr/>
            </p:nvSpPr>
            <p:spPr>
              <a:xfrm>
                <a:off x="6019800" y="3739705"/>
                <a:ext cx="703611" cy="922115"/>
              </a:xfrm>
              <a:custGeom>
                <a:avLst/>
                <a:gdLst/>
                <a:ahLst/>
                <a:cxnLst/>
                <a:rect l="l" t="t" r="r" b="b"/>
                <a:pathLst>
                  <a:path w="703611" h="922115" extrusionOk="0">
                    <a:moveTo>
                      <a:pt x="0" y="0"/>
                    </a:moveTo>
                    <a:lnTo>
                      <a:pt x="703612" y="0"/>
                    </a:lnTo>
                    <a:lnTo>
                      <a:pt x="703612" y="922115"/>
                    </a:lnTo>
                    <a:lnTo>
                      <a:pt x="0" y="922115"/>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59" name="Google Shape;6759;p53"/>
              <p:cNvSpPr/>
              <p:nvPr/>
            </p:nvSpPr>
            <p:spPr>
              <a:xfrm>
                <a:off x="4849749" y="4720113"/>
                <a:ext cx="1873758" cy="592359"/>
              </a:xfrm>
              <a:custGeom>
                <a:avLst/>
                <a:gdLst/>
                <a:ahLst/>
                <a:cxnLst/>
                <a:rect l="l" t="t" r="r" b="b"/>
                <a:pathLst>
                  <a:path w="1873758" h="592359" extrusionOk="0">
                    <a:moveTo>
                      <a:pt x="0" y="0"/>
                    </a:moveTo>
                    <a:lnTo>
                      <a:pt x="0" y="554450"/>
                    </a:lnTo>
                    <a:cubicBezTo>
                      <a:pt x="43339" y="578549"/>
                      <a:pt x="93154" y="592360"/>
                      <a:pt x="146304" y="592360"/>
                    </a:cubicBezTo>
                    <a:lnTo>
                      <a:pt x="1873758" y="592360"/>
                    </a:lnTo>
                    <a:lnTo>
                      <a:pt x="1873758" y="95"/>
                    </a:lnTo>
                    <a:lnTo>
                      <a:pt x="0" y="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760" name="Google Shape;6760;p53"/>
              <p:cNvGrpSpPr/>
              <p:nvPr/>
            </p:nvGrpSpPr>
            <p:grpSpPr>
              <a:xfrm>
                <a:off x="4831651" y="2800540"/>
                <a:ext cx="1909952" cy="36290"/>
                <a:chOff x="4831651" y="2800540"/>
                <a:chExt cx="1909952" cy="36290"/>
              </a:xfrm>
            </p:grpSpPr>
            <p:sp>
              <p:nvSpPr>
                <p:cNvPr id="6761" name="Google Shape;6761;p53"/>
                <p:cNvSpPr/>
                <p:nvPr/>
              </p:nvSpPr>
              <p:spPr>
                <a:xfrm>
                  <a:off x="4831651" y="2800801"/>
                  <a:ext cx="36290" cy="36028"/>
                </a:xfrm>
                <a:custGeom>
                  <a:avLst/>
                  <a:gdLst/>
                  <a:ahLst/>
                  <a:cxnLst/>
                  <a:rect l="l" t="t" r="r" b="b"/>
                  <a:pathLst>
                    <a:path w="36290" h="36028" extrusionOk="0">
                      <a:moveTo>
                        <a:pt x="18098" y="36028"/>
                      </a:moveTo>
                      <a:cubicBezTo>
                        <a:pt x="16954" y="36028"/>
                        <a:pt x="15812" y="35838"/>
                        <a:pt x="14573" y="35647"/>
                      </a:cubicBezTo>
                      <a:cubicBezTo>
                        <a:pt x="13430" y="35362"/>
                        <a:pt x="12287" y="35076"/>
                        <a:pt x="11240" y="34600"/>
                      </a:cubicBezTo>
                      <a:cubicBezTo>
                        <a:pt x="10097" y="34123"/>
                        <a:pt x="9049" y="33552"/>
                        <a:pt x="8096" y="32885"/>
                      </a:cubicBezTo>
                      <a:cubicBezTo>
                        <a:pt x="7049" y="32314"/>
                        <a:pt x="6191" y="31552"/>
                        <a:pt x="5334" y="30694"/>
                      </a:cubicBezTo>
                      <a:cubicBezTo>
                        <a:pt x="1905" y="27265"/>
                        <a:pt x="0" y="22598"/>
                        <a:pt x="0" y="17836"/>
                      </a:cubicBezTo>
                      <a:cubicBezTo>
                        <a:pt x="0" y="13073"/>
                        <a:pt x="1905" y="8406"/>
                        <a:pt x="5334" y="5072"/>
                      </a:cubicBezTo>
                      <a:cubicBezTo>
                        <a:pt x="12097" y="-1691"/>
                        <a:pt x="24194" y="-1691"/>
                        <a:pt x="30956" y="5072"/>
                      </a:cubicBezTo>
                      <a:cubicBezTo>
                        <a:pt x="31814" y="5929"/>
                        <a:pt x="32575" y="6787"/>
                        <a:pt x="33242" y="7834"/>
                      </a:cubicBezTo>
                      <a:cubicBezTo>
                        <a:pt x="33814" y="8787"/>
                        <a:pt x="34385" y="9835"/>
                        <a:pt x="34862" y="10978"/>
                      </a:cubicBezTo>
                      <a:cubicBezTo>
                        <a:pt x="35338" y="12025"/>
                        <a:pt x="35624" y="13168"/>
                        <a:pt x="35909" y="14311"/>
                      </a:cubicBezTo>
                      <a:cubicBezTo>
                        <a:pt x="36100" y="15454"/>
                        <a:pt x="36290" y="16693"/>
                        <a:pt x="36290" y="17836"/>
                      </a:cubicBezTo>
                      <a:cubicBezTo>
                        <a:pt x="36290" y="19074"/>
                        <a:pt x="36100" y="20217"/>
                        <a:pt x="35909" y="21360"/>
                      </a:cubicBezTo>
                      <a:cubicBezTo>
                        <a:pt x="35624" y="22598"/>
                        <a:pt x="35338" y="23741"/>
                        <a:pt x="34862" y="24789"/>
                      </a:cubicBezTo>
                      <a:cubicBezTo>
                        <a:pt x="34385" y="25932"/>
                        <a:pt x="33814" y="26980"/>
                        <a:pt x="33242" y="27932"/>
                      </a:cubicBezTo>
                      <a:cubicBezTo>
                        <a:pt x="32575" y="28885"/>
                        <a:pt x="31814" y="29837"/>
                        <a:pt x="30956" y="30694"/>
                      </a:cubicBezTo>
                      <a:cubicBezTo>
                        <a:pt x="27623" y="34028"/>
                        <a:pt x="22955" y="36028"/>
                        <a:pt x="18098" y="3602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62" name="Google Shape;6762;p53"/>
                <p:cNvSpPr/>
                <p:nvPr/>
              </p:nvSpPr>
              <p:spPr>
                <a:xfrm>
                  <a:off x="4920900" y="2800540"/>
                  <a:ext cx="1731454" cy="36290"/>
                </a:xfrm>
                <a:custGeom>
                  <a:avLst/>
                  <a:gdLst/>
                  <a:ahLst/>
                  <a:cxnLst/>
                  <a:rect l="l" t="t" r="r" b="b"/>
                  <a:pathLst>
                    <a:path w="1731454" h="36290" extrusionOk="0">
                      <a:moveTo>
                        <a:pt x="1695259" y="18097"/>
                      </a:moveTo>
                      <a:cubicBezTo>
                        <a:pt x="1695259" y="8096"/>
                        <a:pt x="1703356" y="0"/>
                        <a:pt x="1713357" y="0"/>
                      </a:cubicBezTo>
                      <a:lnTo>
                        <a:pt x="1713357" y="0"/>
                      </a:lnTo>
                      <a:cubicBezTo>
                        <a:pt x="1723358" y="0"/>
                        <a:pt x="1731455" y="8096"/>
                        <a:pt x="1731455" y="18097"/>
                      </a:cubicBezTo>
                      <a:lnTo>
                        <a:pt x="1731455" y="18097"/>
                      </a:lnTo>
                      <a:cubicBezTo>
                        <a:pt x="1731455" y="28099"/>
                        <a:pt x="1723358" y="36290"/>
                        <a:pt x="1713357" y="36290"/>
                      </a:cubicBezTo>
                      <a:lnTo>
                        <a:pt x="1713357" y="36290"/>
                      </a:lnTo>
                      <a:cubicBezTo>
                        <a:pt x="1703356" y="36290"/>
                        <a:pt x="1695259" y="28099"/>
                        <a:pt x="1695259" y="18097"/>
                      </a:cubicBezTo>
                      <a:close/>
                      <a:moveTo>
                        <a:pt x="1606010" y="18097"/>
                      </a:moveTo>
                      <a:cubicBezTo>
                        <a:pt x="1606010" y="8096"/>
                        <a:pt x="1614106" y="0"/>
                        <a:pt x="1624108" y="0"/>
                      </a:cubicBezTo>
                      <a:lnTo>
                        <a:pt x="1624108" y="0"/>
                      </a:lnTo>
                      <a:cubicBezTo>
                        <a:pt x="1634109" y="0"/>
                        <a:pt x="1642300" y="8096"/>
                        <a:pt x="1642300" y="18097"/>
                      </a:cubicBezTo>
                      <a:lnTo>
                        <a:pt x="1642300" y="18097"/>
                      </a:lnTo>
                      <a:cubicBezTo>
                        <a:pt x="1642300" y="28099"/>
                        <a:pt x="1634109" y="36290"/>
                        <a:pt x="1624108" y="36290"/>
                      </a:cubicBezTo>
                      <a:lnTo>
                        <a:pt x="1624108" y="36290"/>
                      </a:lnTo>
                      <a:cubicBezTo>
                        <a:pt x="1614106" y="36290"/>
                        <a:pt x="1606010" y="28099"/>
                        <a:pt x="1606010" y="18097"/>
                      </a:cubicBezTo>
                      <a:close/>
                      <a:moveTo>
                        <a:pt x="1516761" y="18097"/>
                      </a:moveTo>
                      <a:cubicBezTo>
                        <a:pt x="1516761" y="8096"/>
                        <a:pt x="1524953" y="0"/>
                        <a:pt x="1534954" y="0"/>
                      </a:cubicBezTo>
                      <a:lnTo>
                        <a:pt x="1534954" y="0"/>
                      </a:lnTo>
                      <a:cubicBezTo>
                        <a:pt x="1544955" y="0"/>
                        <a:pt x="1553051" y="8096"/>
                        <a:pt x="1553051" y="18097"/>
                      </a:cubicBezTo>
                      <a:lnTo>
                        <a:pt x="1553051" y="18097"/>
                      </a:lnTo>
                      <a:cubicBezTo>
                        <a:pt x="1553051" y="28099"/>
                        <a:pt x="1544955" y="36290"/>
                        <a:pt x="1534954" y="36290"/>
                      </a:cubicBezTo>
                      <a:lnTo>
                        <a:pt x="1534954" y="36290"/>
                      </a:lnTo>
                      <a:cubicBezTo>
                        <a:pt x="1524953" y="36290"/>
                        <a:pt x="1516761" y="28099"/>
                        <a:pt x="1516761" y="18097"/>
                      </a:cubicBezTo>
                      <a:close/>
                      <a:moveTo>
                        <a:pt x="1427607" y="18097"/>
                      </a:moveTo>
                      <a:cubicBezTo>
                        <a:pt x="1427607" y="8096"/>
                        <a:pt x="1435703" y="0"/>
                        <a:pt x="1445705" y="0"/>
                      </a:cubicBezTo>
                      <a:lnTo>
                        <a:pt x="1445705" y="0"/>
                      </a:lnTo>
                      <a:cubicBezTo>
                        <a:pt x="1455706" y="0"/>
                        <a:pt x="1463802" y="8096"/>
                        <a:pt x="1463802" y="18097"/>
                      </a:cubicBezTo>
                      <a:lnTo>
                        <a:pt x="1463802" y="18097"/>
                      </a:lnTo>
                      <a:cubicBezTo>
                        <a:pt x="1463802" y="28099"/>
                        <a:pt x="1455706" y="36290"/>
                        <a:pt x="1445705" y="36290"/>
                      </a:cubicBezTo>
                      <a:lnTo>
                        <a:pt x="1445705" y="36290"/>
                      </a:lnTo>
                      <a:cubicBezTo>
                        <a:pt x="1435703" y="36290"/>
                        <a:pt x="1427607" y="28099"/>
                        <a:pt x="1427607" y="18097"/>
                      </a:cubicBezTo>
                      <a:close/>
                      <a:moveTo>
                        <a:pt x="1338358" y="18097"/>
                      </a:moveTo>
                      <a:cubicBezTo>
                        <a:pt x="1338358" y="8096"/>
                        <a:pt x="1346454" y="0"/>
                        <a:pt x="1356455" y="0"/>
                      </a:cubicBezTo>
                      <a:lnTo>
                        <a:pt x="1356455" y="0"/>
                      </a:lnTo>
                      <a:cubicBezTo>
                        <a:pt x="1366456" y="0"/>
                        <a:pt x="1374553" y="8096"/>
                        <a:pt x="1374553" y="18097"/>
                      </a:cubicBezTo>
                      <a:lnTo>
                        <a:pt x="1374553" y="18097"/>
                      </a:lnTo>
                      <a:cubicBezTo>
                        <a:pt x="1374553" y="28099"/>
                        <a:pt x="1366456" y="36290"/>
                        <a:pt x="1356455" y="36290"/>
                      </a:cubicBezTo>
                      <a:lnTo>
                        <a:pt x="1356455" y="36290"/>
                      </a:lnTo>
                      <a:cubicBezTo>
                        <a:pt x="1346454" y="36290"/>
                        <a:pt x="1338358" y="28099"/>
                        <a:pt x="1338358" y="18097"/>
                      </a:cubicBezTo>
                      <a:close/>
                      <a:moveTo>
                        <a:pt x="1249108" y="18097"/>
                      </a:moveTo>
                      <a:cubicBezTo>
                        <a:pt x="1249108" y="8096"/>
                        <a:pt x="1257205" y="0"/>
                        <a:pt x="1267206" y="0"/>
                      </a:cubicBezTo>
                      <a:lnTo>
                        <a:pt x="1267206" y="0"/>
                      </a:lnTo>
                      <a:cubicBezTo>
                        <a:pt x="1277303" y="0"/>
                        <a:pt x="1285399" y="8096"/>
                        <a:pt x="1285399" y="18097"/>
                      </a:cubicBezTo>
                      <a:lnTo>
                        <a:pt x="1285399" y="18097"/>
                      </a:lnTo>
                      <a:cubicBezTo>
                        <a:pt x="1285399" y="28099"/>
                        <a:pt x="1277303" y="36290"/>
                        <a:pt x="1267206" y="36290"/>
                      </a:cubicBezTo>
                      <a:lnTo>
                        <a:pt x="1267206" y="36290"/>
                      </a:lnTo>
                      <a:cubicBezTo>
                        <a:pt x="1257205" y="36290"/>
                        <a:pt x="1249108" y="28099"/>
                        <a:pt x="1249108" y="18097"/>
                      </a:cubicBezTo>
                      <a:close/>
                      <a:moveTo>
                        <a:pt x="1159859" y="18097"/>
                      </a:moveTo>
                      <a:cubicBezTo>
                        <a:pt x="1159859" y="8096"/>
                        <a:pt x="1167956" y="0"/>
                        <a:pt x="1178052" y="0"/>
                      </a:cubicBezTo>
                      <a:lnTo>
                        <a:pt x="1178052" y="0"/>
                      </a:lnTo>
                      <a:cubicBezTo>
                        <a:pt x="1188053" y="0"/>
                        <a:pt x="1196149" y="8096"/>
                        <a:pt x="1196149" y="18097"/>
                      </a:cubicBezTo>
                      <a:lnTo>
                        <a:pt x="1196149" y="18097"/>
                      </a:lnTo>
                      <a:cubicBezTo>
                        <a:pt x="1196149" y="28099"/>
                        <a:pt x="1188053" y="36290"/>
                        <a:pt x="1178052" y="36290"/>
                      </a:cubicBezTo>
                      <a:lnTo>
                        <a:pt x="1178052" y="36290"/>
                      </a:lnTo>
                      <a:cubicBezTo>
                        <a:pt x="1167956" y="36290"/>
                        <a:pt x="1159859" y="28099"/>
                        <a:pt x="1159859" y="18097"/>
                      </a:cubicBezTo>
                      <a:close/>
                      <a:moveTo>
                        <a:pt x="1070705" y="18097"/>
                      </a:moveTo>
                      <a:cubicBezTo>
                        <a:pt x="1070705" y="8096"/>
                        <a:pt x="1078802" y="0"/>
                        <a:pt x="1088803" y="0"/>
                      </a:cubicBezTo>
                      <a:lnTo>
                        <a:pt x="1088803" y="0"/>
                      </a:lnTo>
                      <a:cubicBezTo>
                        <a:pt x="1098804" y="0"/>
                        <a:pt x="1106900" y="8096"/>
                        <a:pt x="1106900" y="18097"/>
                      </a:cubicBezTo>
                      <a:lnTo>
                        <a:pt x="1106900" y="18097"/>
                      </a:lnTo>
                      <a:cubicBezTo>
                        <a:pt x="1106900" y="28099"/>
                        <a:pt x="1098804" y="36290"/>
                        <a:pt x="1088803" y="36290"/>
                      </a:cubicBezTo>
                      <a:lnTo>
                        <a:pt x="1088803" y="36290"/>
                      </a:lnTo>
                      <a:cubicBezTo>
                        <a:pt x="1078802" y="36290"/>
                        <a:pt x="1070705" y="28099"/>
                        <a:pt x="1070705" y="18097"/>
                      </a:cubicBezTo>
                      <a:close/>
                      <a:moveTo>
                        <a:pt x="981456" y="18097"/>
                      </a:moveTo>
                      <a:cubicBezTo>
                        <a:pt x="981456" y="8096"/>
                        <a:pt x="989552" y="0"/>
                        <a:pt x="999554" y="0"/>
                      </a:cubicBezTo>
                      <a:lnTo>
                        <a:pt x="999554" y="0"/>
                      </a:lnTo>
                      <a:cubicBezTo>
                        <a:pt x="1009555" y="0"/>
                        <a:pt x="1017651" y="8096"/>
                        <a:pt x="1017651" y="18097"/>
                      </a:cubicBezTo>
                      <a:lnTo>
                        <a:pt x="1017651" y="18097"/>
                      </a:lnTo>
                      <a:cubicBezTo>
                        <a:pt x="1017651" y="28099"/>
                        <a:pt x="1009555" y="36290"/>
                        <a:pt x="999554" y="36290"/>
                      </a:cubicBezTo>
                      <a:lnTo>
                        <a:pt x="999554" y="36290"/>
                      </a:lnTo>
                      <a:cubicBezTo>
                        <a:pt x="989552" y="36290"/>
                        <a:pt x="981456" y="28099"/>
                        <a:pt x="981456" y="18097"/>
                      </a:cubicBezTo>
                      <a:close/>
                      <a:moveTo>
                        <a:pt x="892207" y="18097"/>
                      </a:moveTo>
                      <a:cubicBezTo>
                        <a:pt x="892207" y="8096"/>
                        <a:pt x="900303" y="0"/>
                        <a:pt x="910304" y="0"/>
                      </a:cubicBezTo>
                      <a:lnTo>
                        <a:pt x="910304" y="0"/>
                      </a:lnTo>
                      <a:cubicBezTo>
                        <a:pt x="920401" y="0"/>
                        <a:pt x="928497" y="8096"/>
                        <a:pt x="928497" y="18097"/>
                      </a:cubicBezTo>
                      <a:lnTo>
                        <a:pt x="928497" y="18097"/>
                      </a:lnTo>
                      <a:cubicBezTo>
                        <a:pt x="928497" y="28099"/>
                        <a:pt x="920401" y="36290"/>
                        <a:pt x="910304" y="36290"/>
                      </a:cubicBezTo>
                      <a:lnTo>
                        <a:pt x="910304" y="36290"/>
                      </a:lnTo>
                      <a:cubicBezTo>
                        <a:pt x="900303" y="36290"/>
                        <a:pt x="892207" y="28099"/>
                        <a:pt x="892207" y="18097"/>
                      </a:cubicBezTo>
                      <a:close/>
                      <a:moveTo>
                        <a:pt x="802957" y="18097"/>
                      </a:moveTo>
                      <a:cubicBezTo>
                        <a:pt x="802957" y="8096"/>
                        <a:pt x="811149" y="0"/>
                        <a:pt x="821150" y="0"/>
                      </a:cubicBezTo>
                      <a:lnTo>
                        <a:pt x="821150" y="0"/>
                      </a:lnTo>
                      <a:cubicBezTo>
                        <a:pt x="831152" y="0"/>
                        <a:pt x="839248" y="8096"/>
                        <a:pt x="839248" y="18097"/>
                      </a:cubicBezTo>
                      <a:lnTo>
                        <a:pt x="839248" y="18097"/>
                      </a:lnTo>
                      <a:cubicBezTo>
                        <a:pt x="839248" y="28099"/>
                        <a:pt x="831152" y="36290"/>
                        <a:pt x="821150" y="36290"/>
                      </a:cubicBezTo>
                      <a:lnTo>
                        <a:pt x="821150" y="36290"/>
                      </a:lnTo>
                      <a:cubicBezTo>
                        <a:pt x="811149" y="36290"/>
                        <a:pt x="802957" y="28099"/>
                        <a:pt x="802957" y="18097"/>
                      </a:cubicBezTo>
                      <a:close/>
                      <a:moveTo>
                        <a:pt x="713804" y="18097"/>
                      </a:moveTo>
                      <a:cubicBezTo>
                        <a:pt x="713804" y="8096"/>
                        <a:pt x="721900" y="0"/>
                        <a:pt x="731901" y="0"/>
                      </a:cubicBezTo>
                      <a:lnTo>
                        <a:pt x="731901" y="0"/>
                      </a:lnTo>
                      <a:cubicBezTo>
                        <a:pt x="741902" y="0"/>
                        <a:pt x="749998" y="8096"/>
                        <a:pt x="749998" y="18097"/>
                      </a:cubicBezTo>
                      <a:lnTo>
                        <a:pt x="749998" y="18097"/>
                      </a:lnTo>
                      <a:cubicBezTo>
                        <a:pt x="749998" y="28099"/>
                        <a:pt x="741902" y="36290"/>
                        <a:pt x="731901" y="36290"/>
                      </a:cubicBezTo>
                      <a:lnTo>
                        <a:pt x="731901" y="36290"/>
                      </a:lnTo>
                      <a:cubicBezTo>
                        <a:pt x="721900" y="36290"/>
                        <a:pt x="713804" y="28099"/>
                        <a:pt x="713804" y="18097"/>
                      </a:cubicBezTo>
                      <a:close/>
                      <a:moveTo>
                        <a:pt x="624554" y="18097"/>
                      </a:moveTo>
                      <a:cubicBezTo>
                        <a:pt x="624554" y="8096"/>
                        <a:pt x="632650" y="0"/>
                        <a:pt x="642652" y="0"/>
                      </a:cubicBezTo>
                      <a:lnTo>
                        <a:pt x="642652" y="0"/>
                      </a:lnTo>
                      <a:cubicBezTo>
                        <a:pt x="652653" y="0"/>
                        <a:pt x="660845" y="8096"/>
                        <a:pt x="660845" y="18097"/>
                      </a:cubicBezTo>
                      <a:lnTo>
                        <a:pt x="660845" y="18097"/>
                      </a:lnTo>
                      <a:cubicBezTo>
                        <a:pt x="660845" y="28099"/>
                        <a:pt x="652653" y="36290"/>
                        <a:pt x="642652" y="36290"/>
                      </a:cubicBezTo>
                      <a:lnTo>
                        <a:pt x="642652" y="36290"/>
                      </a:lnTo>
                      <a:cubicBezTo>
                        <a:pt x="632650" y="36290"/>
                        <a:pt x="624554" y="28099"/>
                        <a:pt x="624554" y="18097"/>
                      </a:cubicBezTo>
                      <a:close/>
                      <a:moveTo>
                        <a:pt x="535305" y="18097"/>
                      </a:moveTo>
                      <a:cubicBezTo>
                        <a:pt x="535305" y="8096"/>
                        <a:pt x="543401" y="0"/>
                        <a:pt x="553498" y="0"/>
                      </a:cubicBezTo>
                      <a:lnTo>
                        <a:pt x="553498" y="0"/>
                      </a:lnTo>
                      <a:cubicBezTo>
                        <a:pt x="563499" y="0"/>
                        <a:pt x="571595" y="8096"/>
                        <a:pt x="571595" y="18097"/>
                      </a:cubicBezTo>
                      <a:lnTo>
                        <a:pt x="571595" y="18097"/>
                      </a:lnTo>
                      <a:cubicBezTo>
                        <a:pt x="571595" y="28099"/>
                        <a:pt x="563499" y="36290"/>
                        <a:pt x="553498" y="36290"/>
                      </a:cubicBezTo>
                      <a:lnTo>
                        <a:pt x="553498" y="36290"/>
                      </a:lnTo>
                      <a:cubicBezTo>
                        <a:pt x="543401" y="36290"/>
                        <a:pt x="535305" y="28099"/>
                        <a:pt x="535305" y="18097"/>
                      </a:cubicBezTo>
                      <a:close/>
                      <a:moveTo>
                        <a:pt x="446151" y="18097"/>
                      </a:moveTo>
                      <a:cubicBezTo>
                        <a:pt x="446151" y="8096"/>
                        <a:pt x="454247" y="0"/>
                        <a:pt x="464248" y="0"/>
                      </a:cubicBezTo>
                      <a:lnTo>
                        <a:pt x="464248" y="0"/>
                      </a:lnTo>
                      <a:cubicBezTo>
                        <a:pt x="474250" y="0"/>
                        <a:pt x="482346" y="8096"/>
                        <a:pt x="482346" y="18097"/>
                      </a:cubicBezTo>
                      <a:lnTo>
                        <a:pt x="482346" y="18097"/>
                      </a:lnTo>
                      <a:cubicBezTo>
                        <a:pt x="482346" y="28099"/>
                        <a:pt x="474250" y="36290"/>
                        <a:pt x="464248" y="36290"/>
                      </a:cubicBezTo>
                      <a:lnTo>
                        <a:pt x="464248" y="36290"/>
                      </a:lnTo>
                      <a:cubicBezTo>
                        <a:pt x="454247" y="36290"/>
                        <a:pt x="446151" y="28099"/>
                        <a:pt x="446151" y="18097"/>
                      </a:cubicBezTo>
                      <a:close/>
                      <a:moveTo>
                        <a:pt x="356902" y="18097"/>
                      </a:moveTo>
                      <a:cubicBezTo>
                        <a:pt x="356902" y="8096"/>
                        <a:pt x="364998" y="0"/>
                        <a:pt x="374999" y="0"/>
                      </a:cubicBezTo>
                      <a:lnTo>
                        <a:pt x="374999" y="0"/>
                      </a:lnTo>
                      <a:cubicBezTo>
                        <a:pt x="385000" y="0"/>
                        <a:pt x="393097" y="8096"/>
                        <a:pt x="393097" y="18097"/>
                      </a:cubicBezTo>
                      <a:lnTo>
                        <a:pt x="393097" y="18097"/>
                      </a:lnTo>
                      <a:cubicBezTo>
                        <a:pt x="393097" y="28099"/>
                        <a:pt x="385000" y="36290"/>
                        <a:pt x="374999" y="36290"/>
                      </a:cubicBezTo>
                      <a:lnTo>
                        <a:pt x="374999" y="36290"/>
                      </a:lnTo>
                      <a:cubicBezTo>
                        <a:pt x="364998" y="36290"/>
                        <a:pt x="356902" y="28099"/>
                        <a:pt x="356902" y="18097"/>
                      </a:cubicBezTo>
                      <a:close/>
                      <a:moveTo>
                        <a:pt x="267653" y="18097"/>
                      </a:moveTo>
                      <a:cubicBezTo>
                        <a:pt x="267653" y="8096"/>
                        <a:pt x="275749" y="0"/>
                        <a:pt x="285750" y="0"/>
                      </a:cubicBezTo>
                      <a:lnTo>
                        <a:pt x="285750" y="0"/>
                      </a:lnTo>
                      <a:cubicBezTo>
                        <a:pt x="295846" y="0"/>
                        <a:pt x="303943" y="8096"/>
                        <a:pt x="303943" y="18097"/>
                      </a:cubicBezTo>
                      <a:lnTo>
                        <a:pt x="303943" y="18097"/>
                      </a:lnTo>
                      <a:cubicBezTo>
                        <a:pt x="303943" y="28099"/>
                        <a:pt x="295846" y="36290"/>
                        <a:pt x="285750" y="36290"/>
                      </a:cubicBezTo>
                      <a:lnTo>
                        <a:pt x="285750" y="36290"/>
                      </a:lnTo>
                      <a:cubicBezTo>
                        <a:pt x="275749" y="36290"/>
                        <a:pt x="267653" y="28099"/>
                        <a:pt x="267653" y="18097"/>
                      </a:cubicBezTo>
                      <a:close/>
                      <a:moveTo>
                        <a:pt x="178403" y="18097"/>
                      </a:moveTo>
                      <a:cubicBezTo>
                        <a:pt x="178403" y="8096"/>
                        <a:pt x="186595" y="0"/>
                        <a:pt x="196596" y="0"/>
                      </a:cubicBezTo>
                      <a:lnTo>
                        <a:pt x="196596" y="0"/>
                      </a:lnTo>
                      <a:cubicBezTo>
                        <a:pt x="206597" y="0"/>
                        <a:pt x="214694" y="8096"/>
                        <a:pt x="214694" y="18097"/>
                      </a:cubicBezTo>
                      <a:lnTo>
                        <a:pt x="214694" y="18097"/>
                      </a:lnTo>
                      <a:cubicBezTo>
                        <a:pt x="214694" y="28099"/>
                        <a:pt x="206597" y="36290"/>
                        <a:pt x="196596" y="36290"/>
                      </a:cubicBezTo>
                      <a:lnTo>
                        <a:pt x="196596" y="36290"/>
                      </a:lnTo>
                      <a:cubicBezTo>
                        <a:pt x="186595" y="36290"/>
                        <a:pt x="178403" y="28099"/>
                        <a:pt x="178403" y="18097"/>
                      </a:cubicBezTo>
                      <a:close/>
                      <a:moveTo>
                        <a:pt x="89249" y="18097"/>
                      </a:moveTo>
                      <a:cubicBezTo>
                        <a:pt x="89249" y="8096"/>
                        <a:pt x="97346" y="0"/>
                        <a:pt x="107347" y="0"/>
                      </a:cubicBezTo>
                      <a:lnTo>
                        <a:pt x="107347" y="0"/>
                      </a:lnTo>
                      <a:cubicBezTo>
                        <a:pt x="117348" y="0"/>
                        <a:pt x="125444" y="8096"/>
                        <a:pt x="125444" y="18097"/>
                      </a:cubicBezTo>
                      <a:lnTo>
                        <a:pt x="125444" y="18097"/>
                      </a:lnTo>
                      <a:cubicBezTo>
                        <a:pt x="125444" y="28099"/>
                        <a:pt x="117348" y="36290"/>
                        <a:pt x="107347" y="36290"/>
                      </a:cubicBezTo>
                      <a:lnTo>
                        <a:pt x="107347" y="36290"/>
                      </a:lnTo>
                      <a:cubicBezTo>
                        <a:pt x="97346" y="36290"/>
                        <a:pt x="89249" y="28099"/>
                        <a:pt x="89249" y="18097"/>
                      </a:cubicBezTo>
                      <a:close/>
                      <a:moveTo>
                        <a:pt x="0" y="18097"/>
                      </a:moveTo>
                      <a:cubicBezTo>
                        <a:pt x="0" y="8096"/>
                        <a:pt x="8096" y="0"/>
                        <a:pt x="18097" y="0"/>
                      </a:cubicBezTo>
                      <a:lnTo>
                        <a:pt x="18097" y="0"/>
                      </a:lnTo>
                      <a:cubicBezTo>
                        <a:pt x="28099" y="0"/>
                        <a:pt x="36195" y="8096"/>
                        <a:pt x="36195" y="18097"/>
                      </a:cubicBezTo>
                      <a:lnTo>
                        <a:pt x="36195" y="18097"/>
                      </a:lnTo>
                      <a:cubicBezTo>
                        <a:pt x="36195" y="28099"/>
                        <a:pt x="28099" y="36290"/>
                        <a:pt x="18097" y="36290"/>
                      </a:cubicBezTo>
                      <a:lnTo>
                        <a:pt x="18097" y="36290"/>
                      </a:lnTo>
                      <a:cubicBezTo>
                        <a:pt x="8096" y="36290"/>
                        <a:pt x="0" y="28099"/>
                        <a:pt x="0" y="1809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63" name="Google Shape;6763;p53"/>
                <p:cNvSpPr/>
                <p:nvPr/>
              </p:nvSpPr>
              <p:spPr>
                <a:xfrm>
                  <a:off x="6705409" y="2800563"/>
                  <a:ext cx="36194" cy="36171"/>
                </a:xfrm>
                <a:custGeom>
                  <a:avLst/>
                  <a:gdLst/>
                  <a:ahLst/>
                  <a:cxnLst/>
                  <a:rect l="l" t="t" r="r" b="b"/>
                  <a:pathLst>
                    <a:path w="36194" h="36171" extrusionOk="0">
                      <a:moveTo>
                        <a:pt x="18097" y="36171"/>
                      </a:moveTo>
                      <a:cubicBezTo>
                        <a:pt x="16954" y="36171"/>
                        <a:pt x="15716" y="36171"/>
                        <a:pt x="14573" y="35885"/>
                      </a:cubicBezTo>
                      <a:cubicBezTo>
                        <a:pt x="13430" y="35600"/>
                        <a:pt x="12287" y="35314"/>
                        <a:pt x="11144" y="34838"/>
                      </a:cubicBezTo>
                      <a:cubicBezTo>
                        <a:pt x="10096" y="34362"/>
                        <a:pt x="9049" y="33790"/>
                        <a:pt x="8001" y="33123"/>
                      </a:cubicBezTo>
                      <a:cubicBezTo>
                        <a:pt x="7048" y="32552"/>
                        <a:pt x="6096" y="31790"/>
                        <a:pt x="5239" y="30933"/>
                      </a:cubicBezTo>
                      <a:cubicBezTo>
                        <a:pt x="4477" y="30075"/>
                        <a:pt x="3715" y="29123"/>
                        <a:pt x="3048" y="28170"/>
                      </a:cubicBezTo>
                      <a:cubicBezTo>
                        <a:pt x="2381" y="27218"/>
                        <a:pt x="1810" y="26170"/>
                        <a:pt x="1333" y="25027"/>
                      </a:cubicBezTo>
                      <a:cubicBezTo>
                        <a:pt x="952" y="23979"/>
                        <a:pt x="571" y="22836"/>
                        <a:pt x="286" y="21598"/>
                      </a:cubicBezTo>
                      <a:cubicBezTo>
                        <a:pt x="95" y="20455"/>
                        <a:pt x="0" y="19312"/>
                        <a:pt x="0" y="18074"/>
                      </a:cubicBezTo>
                      <a:cubicBezTo>
                        <a:pt x="0" y="16931"/>
                        <a:pt x="0" y="15692"/>
                        <a:pt x="286" y="14550"/>
                      </a:cubicBezTo>
                      <a:cubicBezTo>
                        <a:pt x="571" y="13406"/>
                        <a:pt x="952" y="12263"/>
                        <a:pt x="1333" y="11216"/>
                      </a:cubicBezTo>
                      <a:cubicBezTo>
                        <a:pt x="1810" y="10073"/>
                        <a:pt x="2381" y="9025"/>
                        <a:pt x="3048" y="8072"/>
                      </a:cubicBezTo>
                      <a:cubicBezTo>
                        <a:pt x="3715" y="7025"/>
                        <a:pt x="4477" y="6167"/>
                        <a:pt x="5239" y="5310"/>
                      </a:cubicBezTo>
                      <a:cubicBezTo>
                        <a:pt x="6096" y="4453"/>
                        <a:pt x="7048" y="3691"/>
                        <a:pt x="8001" y="3024"/>
                      </a:cubicBezTo>
                      <a:cubicBezTo>
                        <a:pt x="9049" y="2358"/>
                        <a:pt x="10096" y="1786"/>
                        <a:pt x="11144" y="1405"/>
                      </a:cubicBezTo>
                      <a:cubicBezTo>
                        <a:pt x="12287" y="929"/>
                        <a:pt x="13430" y="548"/>
                        <a:pt x="14573" y="357"/>
                      </a:cubicBezTo>
                      <a:cubicBezTo>
                        <a:pt x="16859" y="-119"/>
                        <a:pt x="19240" y="-119"/>
                        <a:pt x="21622" y="357"/>
                      </a:cubicBezTo>
                      <a:cubicBezTo>
                        <a:pt x="22765" y="548"/>
                        <a:pt x="23908" y="929"/>
                        <a:pt x="25051" y="1405"/>
                      </a:cubicBezTo>
                      <a:cubicBezTo>
                        <a:pt x="26098" y="1786"/>
                        <a:pt x="27146" y="2358"/>
                        <a:pt x="28099" y="3024"/>
                      </a:cubicBezTo>
                      <a:cubicBezTo>
                        <a:pt x="29146" y="3691"/>
                        <a:pt x="30099" y="4453"/>
                        <a:pt x="30861" y="5310"/>
                      </a:cubicBezTo>
                      <a:cubicBezTo>
                        <a:pt x="34290" y="8644"/>
                        <a:pt x="36195" y="13311"/>
                        <a:pt x="36195" y="18074"/>
                      </a:cubicBezTo>
                      <a:cubicBezTo>
                        <a:pt x="36195" y="19312"/>
                        <a:pt x="36195" y="20455"/>
                        <a:pt x="35814" y="21598"/>
                      </a:cubicBezTo>
                      <a:cubicBezTo>
                        <a:pt x="35623" y="22836"/>
                        <a:pt x="35242" y="23979"/>
                        <a:pt x="34862" y="25027"/>
                      </a:cubicBezTo>
                      <a:cubicBezTo>
                        <a:pt x="34385" y="26170"/>
                        <a:pt x="33814" y="27218"/>
                        <a:pt x="33147" y="28170"/>
                      </a:cubicBezTo>
                      <a:cubicBezTo>
                        <a:pt x="32480" y="29123"/>
                        <a:pt x="31718" y="30075"/>
                        <a:pt x="30861" y="30933"/>
                      </a:cubicBezTo>
                      <a:cubicBezTo>
                        <a:pt x="30099" y="31790"/>
                        <a:pt x="29146" y="32552"/>
                        <a:pt x="28099" y="33123"/>
                      </a:cubicBezTo>
                      <a:cubicBezTo>
                        <a:pt x="27146" y="33790"/>
                        <a:pt x="26098" y="34362"/>
                        <a:pt x="25051" y="34838"/>
                      </a:cubicBezTo>
                      <a:cubicBezTo>
                        <a:pt x="23908" y="35314"/>
                        <a:pt x="22765" y="35600"/>
                        <a:pt x="21622" y="35885"/>
                      </a:cubicBezTo>
                      <a:cubicBezTo>
                        <a:pt x="20479" y="36076"/>
                        <a:pt x="19240" y="36171"/>
                        <a:pt x="18097" y="361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764" name="Google Shape;6764;p53"/>
              <p:cNvGrpSpPr/>
              <p:nvPr/>
            </p:nvGrpSpPr>
            <p:grpSpPr>
              <a:xfrm>
                <a:off x="4831651" y="2199703"/>
                <a:ext cx="1909952" cy="36289"/>
                <a:chOff x="4831651" y="2199703"/>
                <a:chExt cx="1909952" cy="36289"/>
              </a:xfrm>
            </p:grpSpPr>
            <p:sp>
              <p:nvSpPr>
                <p:cNvPr id="6765" name="Google Shape;6765;p53"/>
                <p:cNvSpPr/>
                <p:nvPr/>
              </p:nvSpPr>
              <p:spPr>
                <a:xfrm>
                  <a:off x="4831651" y="2199964"/>
                  <a:ext cx="36290" cy="35933"/>
                </a:xfrm>
                <a:custGeom>
                  <a:avLst/>
                  <a:gdLst/>
                  <a:ahLst/>
                  <a:cxnLst/>
                  <a:rect l="l" t="t" r="r" b="b"/>
                  <a:pathLst>
                    <a:path w="36290" h="35933" extrusionOk="0">
                      <a:moveTo>
                        <a:pt x="18098" y="35933"/>
                      </a:moveTo>
                      <a:cubicBezTo>
                        <a:pt x="16954" y="35933"/>
                        <a:pt x="15812" y="35933"/>
                        <a:pt x="14573" y="35647"/>
                      </a:cubicBezTo>
                      <a:cubicBezTo>
                        <a:pt x="13430" y="35362"/>
                        <a:pt x="12287" y="35076"/>
                        <a:pt x="11240" y="34600"/>
                      </a:cubicBezTo>
                      <a:cubicBezTo>
                        <a:pt x="10097" y="34123"/>
                        <a:pt x="9049" y="33552"/>
                        <a:pt x="8096" y="32885"/>
                      </a:cubicBezTo>
                      <a:cubicBezTo>
                        <a:pt x="7049" y="32218"/>
                        <a:pt x="6191" y="31552"/>
                        <a:pt x="5334" y="30694"/>
                      </a:cubicBezTo>
                      <a:cubicBezTo>
                        <a:pt x="1905" y="27265"/>
                        <a:pt x="0" y="22598"/>
                        <a:pt x="0" y="17836"/>
                      </a:cubicBezTo>
                      <a:cubicBezTo>
                        <a:pt x="0" y="16693"/>
                        <a:pt x="95" y="15454"/>
                        <a:pt x="381" y="14311"/>
                      </a:cubicBezTo>
                      <a:cubicBezTo>
                        <a:pt x="572" y="13168"/>
                        <a:pt x="953" y="12025"/>
                        <a:pt x="1429" y="10978"/>
                      </a:cubicBezTo>
                      <a:cubicBezTo>
                        <a:pt x="1810" y="9835"/>
                        <a:pt x="2381" y="8787"/>
                        <a:pt x="3048" y="7834"/>
                      </a:cubicBezTo>
                      <a:cubicBezTo>
                        <a:pt x="3715" y="6787"/>
                        <a:pt x="4477" y="5834"/>
                        <a:pt x="5334" y="5072"/>
                      </a:cubicBezTo>
                      <a:cubicBezTo>
                        <a:pt x="12097" y="-1691"/>
                        <a:pt x="24194" y="-1691"/>
                        <a:pt x="30956" y="5072"/>
                      </a:cubicBezTo>
                      <a:cubicBezTo>
                        <a:pt x="31814" y="5834"/>
                        <a:pt x="32575" y="6787"/>
                        <a:pt x="33242" y="7834"/>
                      </a:cubicBezTo>
                      <a:cubicBezTo>
                        <a:pt x="33814" y="8787"/>
                        <a:pt x="34385" y="9835"/>
                        <a:pt x="34862" y="10978"/>
                      </a:cubicBezTo>
                      <a:cubicBezTo>
                        <a:pt x="35338" y="12025"/>
                        <a:pt x="35624" y="13168"/>
                        <a:pt x="35909" y="14311"/>
                      </a:cubicBezTo>
                      <a:cubicBezTo>
                        <a:pt x="36100" y="15454"/>
                        <a:pt x="36290" y="16693"/>
                        <a:pt x="36290" y="17836"/>
                      </a:cubicBezTo>
                      <a:cubicBezTo>
                        <a:pt x="36290" y="22693"/>
                        <a:pt x="34290" y="27361"/>
                        <a:pt x="30956" y="30694"/>
                      </a:cubicBezTo>
                      <a:cubicBezTo>
                        <a:pt x="27623" y="34028"/>
                        <a:pt x="22955" y="35933"/>
                        <a:pt x="18098" y="35933"/>
                      </a:cubicBezTo>
                      <a:close/>
                    </a:path>
                  </a:pathLst>
                </a:custGeom>
                <a:solidFill>
                  <a:srgbClr val="75CE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66" name="Google Shape;6766;p53"/>
                <p:cNvSpPr/>
                <p:nvPr/>
              </p:nvSpPr>
              <p:spPr>
                <a:xfrm>
                  <a:off x="4920900" y="2199703"/>
                  <a:ext cx="1731454" cy="36194"/>
                </a:xfrm>
                <a:custGeom>
                  <a:avLst/>
                  <a:gdLst/>
                  <a:ahLst/>
                  <a:cxnLst/>
                  <a:rect l="l" t="t" r="r" b="b"/>
                  <a:pathLst>
                    <a:path w="1731454" h="36194" extrusionOk="0">
                      <a:moveTo>
                        <a:pt x="1695259" y="18097"/>
                      </a:moveTo>
                      <a:cubicBezTo>
                        <a:pt x="1695259" y="8096"/>
                        <a:pt x="1703356" y="0"/>
                        <a:pt x="1713357" y="0"/>
                      </a:cubicBezTo>
                      <a:lnTo>
                        <a:pt x="1713357" y="0"/>
                      </a:lnTo>
                      <a:cubicBezTo>
                        <a:pt x="1723358" y="0"/>
                        <a:pt x="1731455" y="8096"/>
                        <a:pt x="1731455" y="18097"/>
                      </a:cubicBezTo>
                      <a:lnTo>
                        <a:pt x="1731455" y="18097"/>
                      </a:lnTo>
                      <a:cubicBezTo>
                        <a:pt x="1731455" y="28099"/>
                        <a:pt x="1723358" y="36195"/>
                        <a:pt x="1713357" y="36195"/>
                      </a:cubicBezTo>
                      <a:lnTo>
                        <a:pt x="1713357" y="36195"/>
                      </a:lnTo>
                      <a:cubicBezTo>
                        <a:pt x="1703356" y="36195"/>
                        <a:pt x="1695259" y="28099"/>
                        <a:pt x="1695259" y="18097"/>
                      </a:cubicBezTo>
                      <a:close/>
                      <a:moveTo>
                        <a:pt x="1606010" y="18097"/>
                      </a:moveTo>
                      <a:cubicBezTo>
                        <a:pt x="1606010" y="8096"/>
                        <a:pt x="1614106" y="0"/>
                        <a:pt x="1624108" y="0"/>
                      </a:cubicBezTo>
                      <a:lnTo>
                        <a:pt x="1624108" y="0"/>
                      </a:lnTo>
                      <a:cubicBezTo>
                        <a:pt x="1634109" y="0"/>
                        <a:pt x="1642300" y="8096"/>
                        <a:pt x="1642300" y="18097"/>
                      </a:cubicBezTo>
                      <a:lnTo>
                        <a:pt x="1642300" y="18097"/>
                      </a:lnTo>
                      <a:cubicBezTo>
                        <a:pt x="1642300" y="28099"/>
                        <a:pt x="1634109" y="36195"/>
                        <a:pt x="1624108" y="36195"/>
                      </a:cubicBezTo>
                      <a:lnTo>
                        <a:pt x="1624108" y="36195"/>
                      </a:lnTo>
                      <a:cubicBezTo>
                        <a:pt x="1614106" y="36195"/>
                        <a:pt x="1606010" y="28099"/>
                        <a:pt x="1606010" y="18097"/>
                      </a:cubicBezTo>
                      <a:close/>
                      <a:moveTo>
                        <a:pt x="1516761" y="18097"/>
                      </a:moveTo>
                      <a:cubicBezTo>
                        <a:pt x="1516761" y="8096"/>
                        <a:pt x="1524953" y="0"/>
                        <a:pt x="1534954" y="0"/>
                      </a:cubicBezTo>
                      <a:lnTo>
                        <a:pt x="1534954" y="0"/>
                      </a:lnTo>
                      <a:cubicBezTo>
                        <a:pt x="1544955" y="0"/>
                        <a:pt x="1553051" y="8096"/>
                        <a:pt x="1553051" y="18097"/>
                      </a:cubicBezTo>
                      <a:lnTo>
                        <a:pt x="1553051" y="18097"/>
                      </a:lnTo>
                      <a:cubicBezTo>
                        <a:pt x="1553051" y="28099"/>
                        <a:pt x="1544955" y="36195"/>
                        <a:pt x="1534954" y="36195"/>
                      </a:cubicBezTo>
                      <a:lnTo>
                        <a:pt x="1534954" y="36195"/>
                      </a:lnTo>
                      <a:cubicBezTo>
                        <a:pt x="1524953" y="36195"/>
                        <a:pt x="1516761" y="28099"/>
                        <a:pt x="1516761" y="18097"/>
                      </a:cubicBezTo>
                      <a:close/>
                      <a:moveTo>
                        <a:pt x="1427607" y="18097"/>
                      </a:moveTo>
                      <a:cubicBezTo>
                        <a:pt x="1427607" y="8096"/>
                        <a:pt x="1435703" y="0"/>
                        <a:pt x="1445705" y="0"/>
                      </a:cubicBezTo>
                      <a:lnTo>
                        <a:pt x="1445705" y="0"/>
                      </a:lnTo>
                      <a:cubicBezTo>
                        <a:pt x="1455706" y="0"/>
                        <a:pt x="1463802" y="8096"/>
                        <a:pt x="1463802" y="18097"/>
                      </a:cubicBezTo>
                      <a:lnTo>
                        <a:pt x="1463802" y="18097"/>
                      </a:lnTo>
                      <a:cubicBezTo>
                        <a:pt x="1463802" y="28099"/>
                        <a:pt x="1455706" y="36195"/>
                        <a:pt x="1445705" y="36195"/>
                      </a:cubicBezTo>
                      <a:lnTo>
                        <a:pt x="1445705" y="36195"/>
                      </a:lnTo>
                      <a:cubicBezTo>
                        <a:pt x="1435703" y="36195"/>
                        <a:pt x="1427607" y="28099"/>
                        <a:pt x="1427607" y="18097"/>
                      </a:cubicBezTo>
                      <a:close/>
                      <a:moveTo>
                        <a:pt x="1338358" y="18097"/>
                      </a:moveTo>
                      <a:cubicBezTo>
                        <a:pt x="1338358" y="8096"/>
                        <a:pt x="1346454" y="0"/>
                        <a:pt x="1356455" y="0"/>
                      </a:cubicBezTo>
                      <a:lnTo>
                        <a:pt x="1356455" y="0"/>
                      </a:lnTo>
                      <a:cubicBezTo>
                        <a:pt x="1366456" y="0"/>
                        <a:pt x="1374553" y="8096"/>
                        <a:pt x="1374553" y="18097"/>
                      </a:cubicBezTo>
                      <a:lnTo>
                        <a:pt x="1374553" y="18097"/>
                      </a:lnTo>
                      <a:cubicBezTo>
                        <a:pt x="1374553" y="28099"/>
                        <a:pt x="1366456" y="36195"/>
                        <a:pt x="1356455" y="36195"/>
                      </a:cubicBezTo>
                      <a:lnTo>
                        <a:pt x="1356455" y="36195"/>
                      </a:lnTo>
                      <a:cubicBezTo>
                        <a:pt x="1346454" y="36195"/>
                        <a:pt x="1338358" y="28099"/>
                        <a:pt x="1338358" y="18097"/>
                      </a:cubicBezTo>
                      <a:close/>
                      <a:moveTo>
                        <a:pt x="1249108" y="18097"/>
                      </a:moveTo>
                      <a:cubicBezTo>
                        <a:pt x="1249108" y="8096"/>
                        <a:pt x="1257205" y="0"/>
                        <a:pt x="1267206" y="0"/>
                      </a:cubicBezTo>
                      <a:lnTo>
                        <a:pt x="1267206" y="0"/>
                      </a:lnTo>
                      <a:cubicBezTo>
                        <a:pt x="1277303" y="0"/>
                        <a:pt x="1285399" y="8096"/>
                        <a:pt x="1285399" y="18097"/>
                      </a:cubicBezTo>
                      <a:lnTo>
                        <a:pt x="1285399" y="18097"/>
                      </a:lnTo>
                      <a:cubicBezTo>
                        <a:pt x="1285399" y="28099"/>
                        <a:pt x="1277303" y="36195"/>
                        <a:pt x="1267206" y="36195"/>
                      </a:cubicBezTo>
                      <a:lnTo>
                        <a:pt x="1267206" y="36195"/>
                      </a:lnTo>
                      <a:cubicBezTo>
                        <a:pt x="1257205" y="36195"/>
                        <a:pt x="1249108" y="28099"/>
                        <a:pt x="1249108" y="18097"/>
                      </a:cubicBezTo>
                      <a:close/>
                      <a:moveTo>
                        <a:pt x="1159859" y="18097"/>
                      </a:moveTo>
                      <a:cubicBezTo>
                        <a:pt x="1159859" y="8096"/>
                        <a:pt x="1167956" y="0"/>
                        <a:pt x="1178052" y="0"/>
                      </a:cubicBezTo>
                      <a:lnTo>
                        <a:pt x="1178052" y="0"/>
                      </a:lnTo>
                      <a:cubicBezTo>
                        <a:pt x="1188053" y="0"/>
                        <a:pt x="1196149" y="8096"/>
                        <a:pt x="1196149" y="18097"/>
                      </a:cubicBezTo>
                      <a:lnTo>
                        <a:pt x="1196149" y="18097"/>
                      </a:lnTo>
                      <a:cubicBezTo>
                        <a:pt x="1196149" y="28099"/>
                        <a:pt x="1188053" y="36195"/>
                        <a:pt x="1178052" y="36195"/>
                      </a:cubicBezTo>
                      <a:lnTo>
                        <a:pt x="1178052" y="36195"/>
                      </a:lnTo>
                      <a:cubicBezTo>
                        <a:pt x="1167956" y="36195"/>
                        <a:pt x="1159859" y="28099"/>
                        <a:pt x="1159859" y="18097"/>
                      </a:cubicBezTo>
                      <a:close/>
                      <a:moveTo>
                        <a:pt x="1070705" y="18097"/>
                      </a:moveTo>
                      <a:cubicBezTo>
                        <a:pt x="1070705" y="8096"/>
                        <a:pt x="1078802" y="0"/>
                        <a:pt x="1088803" y="0"/>
                      </a:cubicBezTo>
                      <a:lnTo>
                        <a:pt x="1088803" y="0"/>
                      </a:lnTo>
                      <a:cubicBezTo>
                        <a:pt x="1098804" y="0"/>
                        <a:pt x="1106900" y="8096"/>
                        <a:pt x="1106900" y="18097"/>
                      </a:cubicBezTo>
                      <a:lnTo>
                        <a:pt x="1106900" y="18097"/>
                      </a:lnTo>
                      <a:cubicBezTo>
                        <a:pt x="1106900" y="28099"/>
                        <a:pt x="1098804" y="36195"/>
                        <a:pt x="1088803" y="36195"/>
                      </a:cubicBezTo>
                      <a:lnTo>
                        <a:pt x="1088803" y="36195"/>
                      </a:lnTo>
                      <a:cubicBezTo>
                        <a:pt x="1078802" y="36195"/>
                        <a:pt x="1070705" y="28099"/>
                        <a:pt x="1070705" y="18097"/>
                      </a:cubicBezTo>
                      <a:close/>
                      <a:moveTo>
                        <a:pt x="981456" y="18097"/>
                      </a:moveTo>
                      <a:cubicBezTo>
                        <a:pt x="981456" y="8096"/>
                        <a:pt x="989552" y="0"/>
                        <a:pt x="999554" y="0"/>
                      </a:cubicBezTo>
                      <a:lnTo>
                        <a:pt x="999554" y="0"/>
                      </a:lnTo>
                      <a:cubicBezTo>
                        <a:pt x="1009555" y="0"/>
                        <a:pt x="1017651" y="8096"/>
                        <a:pt x="1017651" y="18097"/>
                      </a:cubicBezTo>
                      <a:lnTo>
                        <a:pt x="1017651" y="18097"/>
                      </a:lnTo>
                      <a:cubicBezTo>
                        <a:pt x="1017651" y="28099"/>
                        <a:pt x="1009555" y="36195"/>
                        <a:pt x="999554" y="36195"/>
                      </a:cubicBezTo>
                      <a:lnTo>
                        <a:pt x="999554" y="36195"/>
                      </a:lnTo>
                      <a:cubicBezTo>
                        <a:pt x="989552" y="36195"/>
                        <a:pt x="981456" y="28099"/>
                        <a:pt x="981456" y="18097"/>
                      </a:cubicBezTo>
                      <a:close/>
                      <a:moveTo>
                        <a:pt x="892207" y="18097"/>
                      </a:moveTo>
                      <a:cubicBezTo>
                        <a:pt x="892207" y="8096"/>
                        <a:pt x="900303" y="0"/>
                        <a:pt x="910304" y="0"/>
                      </a:cubicBezTo>
                      <a:lnTo>
                        <a:pt x="910304" y="0"/>
                      </a:lnTo>
                      <a:cubicBezTo>
                        <a:pt x="920401" y="0"/>
                        <a:pt x="928497" y="8096"/>
                        <a:pt x="928497" y="18097"/>
                      </a:cubicBezTo>
                      <a:lnTo>
                        <a:pt x="928497" y="18097"/>
                      </a:lnTo>
                      <a:cubicBezTo>
                        <a:pt x="928497" y="28099"/>
                        <a:pt x="920401" y="36195"/>
                        <a:pt x="910304" y="36195"/>
                      </a:cubicBezTo>
                      <a:lnTo>
                        <a:pt x="910304" y="36195"/>
                      </a:lnTo>
                      <a:cubicBezTo>
                        <a:pt x="900303" y="36195"/>
                        <a:pt x="892207" y="28099"/>
                        <a:pt x="892207" y="18097"/>
                      </a:cubicBezTo>
                      <a:close/>
                      <a:moveTo>
                        <a:pt x="802957" y="18097"/>
                      </a:moveTo>
                      <a:cubicBezTo>
                        <a:pt x="802957" y="8096"/>
                        <a:pt x="811149" y="0"/>
                        <a:pt x="821150" y="0"/>
                      </a:cubicBezTo>
                      <a:lnTo>
                        <a:pt x="821150" y="0"/>
                      </a:lnTo>
                      <a:cubicBezTo>
                        <a:pt x="831152" y="0"/>
                        <a:pt x="839248" y="8096"/>
                        <a:pt x="839248" y="18097"/>
                      </a:cubicBezTo>
                      <a:lnTo>
                        <a:pt x="839248" y="18097"/>
                      </a:lnTo>
                      <a:cubicBezTo>
                        <a:pt x="839248" y="28099"/>
                        <a:pt x="831152" y="36195"/>
                        <a:pt x="821150" y="36195"/>
                      </a:cubicBezTo>
                      <a:lnTo>
                        <a:pt x="821150" y="36195"/>
                      </a:lnTo>
                      <a:cubicBezTo>
                        <a:pt x="811149" y="36195"/>
                        <a:pt x="802957" y="28099"/>
                        <a:pt x="802957" y="18097"/>
                      </a:cubicBezTo>
                      <a:close/>
                      <a:moveTo>
                        <a:pt x="713804" y="18097"/>
                      </a:moveTo>
                      <a:cubicBezTo>
                        <a:pt x="713804" y="8096"/>
                        <a:pt x="721900" y="0"/>
                        <a:pt x="731901" y="0"/>
                      </a:cubicBezTo>
                      <a:lnTo>
                        <a:pt x="731901" y="0"/>
                      </a:lnTo>
                      <a:cubicBezTo>
                        <a:pt x="741902" y="0"/>
                        <a:pt x="749998" y="8096"/>
                        <a:pt x="749998" y="18097"/>
                      </a:cubicBezTo>
                      <a:lnTo>
                        <a:pt x="749998" y="18097"/>
                      </a:lnTo>
                      <a:cubicBezTo>
                        <a:pt x="749998" y="28099"/>
                        <a:pt x="741902" y="36195"/>
                        <a:pt x="731901" y="36195"/>
                      </a:cubicBezTo>
                      <a:lnTo>
                        <a:pt x="731901" y="36195"/>
                      </a:lnTo>
                      <a:cubicBezTo>
                        <a:pt x="721900" y="36195"/>
                        <a:pt x="713804" y="28099"/>
                        <a:pt x="713804" y="18097"/>
                      </a:cubicBezTo>
                      <a:close/>
                      <a:moveTo>
                        <a:pt x="624554" y="18097"/>
                      </a:moveTo>
                      <a:cubicBezTo>
                        <a:pt x="624554" y="8096"/>
                        <a:pt x="632650" y="0"/>
                        <a:pt x="642652" y="0"/>
                      </a:cubicBezTo>
                      <a:lnTo>
                        <a:pt x="642652" y="0"/>
                      </a:lnTo>
                      <a:cubicBezTo>
                        <a:pt x="652653" y="0"/>
                        <a:pt x="660845" y="8096"/>
                        <a:pt x="660845" y="18097"/>
                      </a:cubicBezTo>
                      <a:lnTo>
                        <a:pt x="660845" y="18097"/>
                      </a:lnTo>
                      <a:cubicBezTo>
                        <a:pt x="660845" y="28099"/>
                        <a:pt x="652653" y="36195"/>
                        <a:pt x="642652" y="36195"/>
                      </a:cubicBezTo>
                      <a:lnTo>
                        <a:pt x="642652" y="36195"/>
                      </a:lnTo>
                      <a:cubicBezTo>
                        <a:pt x="632650" y="36195"/>
                        <a:pt x="624554" y="28099"/>
                        <a:pt x="624554" y="18097"/>
                      </a:cubicBezTo>
                      <a:close/>
                      <a:moveTo>
                        <a:pt x="535305" y="18097"/>
                      </a:moveTo>
                      <a:cubicBezTo>
                        <a:pt x="535305" y="8096"/>
                        <a:pt x="543401" y="0"/>
                        <a:pt x="553498" y="0"/>
                      </a:cubicBezTo>
                      <a:lnTo>
                        <a:pt x="553498" y="0"/>
                      </a:lnTo>
                      <a:cubicBezTo>
                        <a:pt x="563499" y="0"/>
                        <a:pt x="571595" y="8096"/>
                        <a:pt x="571595" y="18097"/>
                      </a:cubicBezTo>
                      <a:lnTo>
                        <a:pt x="571595" y="18097"/>
                      </a:lnTo>
                      <a:cubicBezTo>
                        <a:pt x="571595" y="28099"/>
                        <a:pt x="563499" y="36195"/>
                        <a:pt x="553498" y="36195"/>
                      </a:cubicBezTo>
                      <a:lnTo>
                        <a:pt x="553498" y="36195"/>
                      </a:lnTo>
                      <a:cubicBezTo>
                        <a:pt x="543401" y="36195"/>
                        <a:pt x="535305" y="28099"/>
                        <a:pt x="535305" y="18097"/>
                      </a:cubicBezTo>
                      <a:close/>
                      <a:moveTo>
                        <a:pt x="446151" y="18097"/>
                      </a:moveTo>
                      <a:cubicBezTo>
                        <a:pt x="446151" y="8096"/>
                        <a:pt x="454247" y="0"/>
                        <a:pt x="464248" y="0"/>
                      </a:cubicBezTo>
                      <a:lnTo>
                        <a:pt x="464248" y="0"/>
                      </a:lnTo>
                      <a:cubicBezTo>
                        <a:pt x="474250" y="0"/>
                        <a:pt x="482346" y="8096"/>
                        <a:pt x="482346" y="18097"/>
                      </a:cubicBezTo>
                      <a:lnTo>
                        <a:pt x="482346" y="18097"/>
                      </a:lnTo>
                      <a:cubicBezTo>
                        <a:pt x="482346" y="28099"/>
                        <a:pt x="474250" y="36195"/>
                        <a:pt x="464248" y="36195"/>
                      </a:cubicBezTo>
                      <a:lnTo>
                        <a:pt x="464248" y="36195"/>
                      </a:lnTo>
                      <a:cubicBezTo>
                        <a:pt x="454247" y="36195"/>
                        <a:pt x="446151" y="28099"/>
                        <a:pt x="446151" y="18097"/>
                      </a:cubicBezTo>
                      <a:close/>
                      <a:moveTo>
                        <a:pt x="356902" y="18097"/>
                      </a:moveTo>
                      <a:cubicBezTo>
                        <a:pt x="356902" y="8096"/>
                        <a:pt x="364998" y="0"/>
                        <a:pt x="374999" y="0"/>
                      </a:cubicBezTo>
                      <a:lnTo>
                        <a:pt x="374999" y="0"/>
                      </a:lnTo>
                      <a:cubicBezTo>
                        <a:pt x="385000" y="0"/>
                        <a:pt x="393097" y="8096"/>
                        <a:pt x="393097" y="18097"/>
                      </a:cubicBezTo>
                      <a:lnTo>
                        <a:pt x="393097" y="18097"/>
                      </a:lnTo>
                      <a:cubicBezTo>
                        <a:pt x="393097" y="28099"/>
                        <a:pt x="385000" y="36195"/>
                        <a:pt x="374999" y="36195"/>
                      </a:cubicBezTo>
                      <a:lnTo>
                        <a:pt x="374999" y="36195"/>
                      </a:lnTo>
                      <a:cubicBezTo>
                        <a:pt x="364998" y="36195"/>
                        <a:pt x="356902" y="28099"/>
                        <a:pt x="356902" y="18097"/>
                      </a:cubicBezTo>
                      <a:close/>
                      <a:moveTo>
                        <a:pt x="267653" y="18097"/>
                      </a:moveTo>
                      <a:cubicBezTo>
                        <a:pt x="267653" y="8096"/>
                        <a:pt x="275749" y="0"/>
                        <a:pt x="285750" y="0"/>
                      </a:cubicBezTo>
                      <a:lnTo>
                        <a:pt x="285750" y="0"/>
                      </a:lnTo>
                      <a:cubicBezTo>
                        <a:pt x="295846" y="0"/>
                        <a:pt x="303943" y="8096"/>
                        <a:pt x="303943" y="18097"/>
                      </a:cubicBezTo>
                      <a:lnTo>
                        <a:pt x="303943" y="18097"/>
                      </a:lnTo>
                      <a:cubicBezTo>
                        <a:pt x="303943" y="28099"/>
                        <a:pt x="295846" y="36195"/>
                        <a:pt x="285750" y="36195"/>
                      </a:cubicBezTo>
                      <a:lnTo>
                        <a:pt x="285750" y="36195"/>
                      </a:lnTo>
                      <a:cubicBezTo>
                        <a:pt x="275749" y="36195"/>
                        <a:pt x="267653" y="28099"/>
                        <a:pt x="267653" y="18097"/>
                      </a:cubicBezTo>
                      <a:close/>
                      <a:moveTo>
                        <a:pt x="178403" y="18097"/>
                      </a:moveTo>
                      <a:cubicBezTo>
                        <a:pt x="178403" y="8096"/>
                        <a:pt x="186595" y="0"/>
                        <a:pt x="196596" y="0"/>
                      </a:cubicBezTo>
                      <a:lnTo>
                        <a:pt x="196596" y="0"/>
                      </a:lnTo>
                      <a:cubicBezTo>
                        <a:pt x="206597" y="0"/>
                        <a:pt x="214694" y="8096"/>
                        <a:pt x="214694" y="18097"/>
                      </a:cubicBezTo>
                      <a:lnTo>
                        <a:pt x="214694" y="18097"/>
                      </a:lnTo>
                      <a:cubicBezTo>
                        <a:pt x="214694" y="28099"/>
                        <a:pt x="206597" y="36195"/>
                        <a:pt x="196596" y="36195"/>
                      </a:cubicBezTo>
                      <a:lnTo>
                        <a:pt x="196596" y="36195"/>
                      </a:lnTo>
                      <a:cubicBezTo>
                        <a:pt x="186595" y="36195"/>
                        <a:pt x="178403" y="28099"/>
                        <a:pt x="178403" y="18097"/>
                      </a:cubicBezTo>
                      <a:close/>
                      <a:moveTo>
                        <a:pt x="89249" y="18097"/>
                      </a:moveTo>
                      <a:cubicBezTo>
                        <a:pt x="89249" y="8096"/>
                        <a:pt x="97346" y="0"/>
                        <a:pt x="107347" y="0"/>
                      </a:cubicBezTo>
                      <a:lnTo>
                        <a:pt x="107347" y="0"/>
                      </a:lnTo>
                      <a:cubicBezTo>
                        <a:pt x="117348" y="0"/>
                        <a:pt x="125444" y="8096"/>
                        <a:pt x="125444" y="18097"/>
                      </a:cubicBezTo>
                      <a:lnTo>
                        <a:pt x="125444" y="18097"/>
                      </a:lnTo>
                      <a:cubicBezTo>
                        <a:pt x="125444" y="28099"/>
                        <a:pt x="117348" y="36195"/>
                        <a:pt x="107347" y="36195"/>
                      </a:cubicBezTo>
                      <a:lnTo>
                        <a:pt x="107347" y="36195"/>
                      </a:lnTo>
                      <a:cubicBezTo>
                        <a:pt x="97346" y="36195"/>
                        <a:pt x="89249" y="28099"/>
                        <a:pt x="89249" y="18097"/>
                      </a:cubicBezTo>
                      <a:close/>
                      <a:moveTo>
                        <a:pt x="0" y="18097"/>
                      </a:moveTo>
                      <a:cubicBezTo>
                        <a:pt x="0" y="8096"/>
                        <a:pt x="8096" y="0"/>
                        <a:pt x="18097" y="0"/>
                      </a:cubicBezTo>
                      <a:lnTo>
                        <a:pt x="18097" y="0"/>
                      </a:lnTo>
                      <a:cubicBezTo>
                        <a:pt x="28099" y="0"/>
                        <a:pt x="36195" y="8096"/>
                        <a:pt x="36195" y="18097"/>
                      </a:cubicBezTo>
                      <a:lnTo>
                        <a:pt x="36195" y="18097"/>
                      </a:lnTo>
                      <a:cubicBezTo>
                        <a:pt x="36195" y="28099"/>
                        <a:pt x="28099" y="36195"/>
                        <a:pt x="18097" y="36195"/>
                      </a:cubicBezTo>
                      <a:lnTo>
                        <a:pt x="18097" y="36195"/>
                      </a:lnTo>
                      <a:cubicBezTo>
                        <a:pt x="8096" y="36195"/>
                        <a:pt x="0" y="28099"/>
                        <a:pt x="0" y="1809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67" name="Google Shape;6767;p53"/>
                <p:cNvSpPr/>
                <p:nvPr/>
              </p:nvSpPr>
              <p:spPr>
                <a:xfrm>
                  <a:off x="6705409" y="2199726"/>
                  <a:ext cx="36194" cy="36266"/>
                </a:xfrm>
                <a:custGeom>
                  <a:avLst/>
                  <a:gdLst/>
                  <a:ahLst/>
                  <a:cxnLst/>
                  <a:rect l="l" t="t" r="r" b="b"/>
                  <a:pathLst>
                    <a:path w="36194" h="36266" extrusionOk="0">
                      <a:moveTo>
                        <a:pt x="18097" y="36266"/>
                      </a:moveTo>
                      <a:cubicBezTo>
                        <a:pt x="16954" y="36266"/>
                        <a:pt x="15716" y="36076"/>
                        <a:pt x="14573" y="35885"/>
                      </a:cubicBezTo>
                      <a:cubicBezTo>
                        <a:pt x="13430" y="35600"/>
                        <a:pt x="12287" y="35314"/>
                        <a:pt x="11144" y="34838"/>
                      </a:cubicBezTo>
                      <a:cubicBezTo>
                        <a:pt x="10096" y="34361"/>
                        <a:pt x="9049" y="33790"/>
                        <a:pt x="8001" y="33218"/>
                      </a:cubicBezTo>
                      <a:cubicBezTo>
                        <a:pt x="7048" y="32552"/>
                        <a:pt x="6096" y="31790"/>
                        <a:pt x="5239" y="30932"/>
                      </a:cubicBezTo>
                      <a:cubicBezTo>
                        <a:pt x="4477" y="30075"/>
                        <a:pt x="3715" y="29123"/>
                        <a:pt x="3048" y="28170"/>
                      </a:cubicBezTo>
                      <a:cubicBezTo>
                        <a:pt x="2381" y="27218"/>
                        <a:pt x="1810" y="26170"/>
                        <a:pt x="1333" y="25027"/>
                      </a:cubicBezTo>
                      <a:cubicBezTo>
                        <a:pt x="952" y="23979"/>
                        <a:pt x="571" y="22836"/>
                        <a:pt x="286" y="21598"/>
                      </a:cubicBezTo>
                      <a:cubicBezTo>
                        <a:pt x="95" y="20455"/>
                        <a:pt x="0" y="19312"/>
                        <a:pt x="0" y="18074"/>
                      </a:cubicBezTo>
                      <a:cubicBezTo>
                        <a:pt x="0" y="13311"/>
                        <a:pt x="1905" y="8644"/>
                        <a:pt x="5239" y="5310"/>
                      </a:cubicBezTo>
                      <a:cubicBezTo>
                        <a:pt x="6096" y="4453"/>
                        <a:pt x="7048" y="3691"/>
                        <a:pt x="8001" y="3024"/>
                      </a:cubicBezTo>
                      <a:cubicBezTo>
                        <a:pt x="9049" y="2357"/>
                        <a:pt x="10096" y="1786"/>
                        <a:pt x="11144" y="1405"/>
                      </a:cubicBezTo>
                      <a:cubicBezTo>
                        <a:pt x="12287" y="929"/>
                        <a:pt x="13430" y="548"/>
                        <a:pt x="14573" y="357"/>
                      </a:cubicBezTo>
                      <a:cubicBezTo>
                        <a:pt x="16859" y="-119"/>
                        <a:pt x="19240" y="-119"/>
                        <a:pt x="21622" y="357"/>
                      </a:cubicBezTo>
                      <a:cubicBezTo>
                        <a:pt x="22765" y="548"/>
                        <a:pt x="23908" y="929"/>
                        <a:pt x="25051" y="1405"/>
                      </a:cubicBezTo>
                      <a:cubicBezTo>
                        <a:pt x="26098" y="1786"/>
                        <a:pt x="27146" y="2357"/>
                        <a:pt x="28099" y="3024"/>
                      </a:cubicBezTo>
                      <a:cubicBezTo>
                        <a:pt x="29146" y="3691"/>
                        <a:pt x="30099" y="4453"/>
                        <a:pt x="30861" y="5310"/>
                      </a:cubicBezTo>
                      <a:cubicBezTo>
                        <a:pt x="34290" y="8644"/>
                        <a:pt x="36195" y="13311"/>
                        <a:pt x="36195" y="18074"/>
                      </a:cubicBezTo>
                      <a:cubicBezTo>
                        <a:pt x="36195" y="19312"/>
                        <a:pt x="36195" y="20455"/>
                        <a:pt x="35814" y="21598"/>
                      </a:cubicBezTo>
                      <a:cubicBezTo>
                        <a:pt x="35623" y="22836"/>
                        <a:pt x="35242" y="23979"/>
                        <a:pt x="34862" y="25027"/>
                      </a:cubicBezTo>
                      <a:cubicBezTo>
                        <a:pt x="34385" y="26170"/>
                        <a:pt x="33814" y="27218"/>
                        <a:pt x="33147" y="28170"/>
                      </a:cubicBezTo>
                      <a:cubicBezTo>
                        <a:pt x="32480" y="29123"/>
                        <a:pt x="31718" y="30075"/>
                        <a:pt x="30861" y="30932"/>
                      </a:cubicBezTo>
                      <a:cubicBezTo>
                        <a:pt x="30099" y="31790"/>
                        <a:pt x="29146" y="32552"/>
                        <a:pt x="28099" y="33218"/>
                      </a:cubicBezTo>
                      <a:cubicBezTo>
                        <a:pt x="27146" y="33790"/>
                        <a:pt x="26098" y="34361"/>
                        <a:pt x="25051" y="34838"/>
                      </a:cubicBezTo>
                      <a:cubicBezTo>
                        <a:pt x="23908" y="35314"/>
                        <a:pt x="22765" y="35600"/>
                        <a:pt x="21622" y="35885"/>
                      </a:cubicBezTo>
                      <a:cubicBezTo>
                        <a:pt x="20479" y="36076"/>
                        <a:pt x="19240" y="36266"/>
                        <a:pt x="18097" y="362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768" name="Google Shape;6768;p53"/>
              <p:cNvGrpSpPr/>
              <p:nvPr/>
            </p:nvGrpSpPr>
            <p:grpSpPr>
              <a:xfrm>
                <a:off x="4932235" y="3066668"/>
                <a:ext cx="936498" cy="1508950"/>
                <a:chOff x="4932235" y="3066668"/>
                <a:chExt cx="936498" cy="1508950"/>
              </a:xfrm>
            </p:grpSpPr>
            <p:sp>
              <p:nvSpPr>
                <p:cNvPr id="6769" name="Google Shape;6769;p53"/>
                <p:cNvSpPr/>
                <p:nvPr/>
              </p:nvSpPr>
              <p:spPr>
                <a:xfrm>
                  <a:off x="4932235" y="3066668"/>
                  <a:ext cx="936498" cy="9334"/>
                </a:xfrm>
                <a:custGeom>
                  <a:avLst/>
                  <a:gdLst/>
                  <a:ahLst/>
                  <a:cxnLst/>
                  <a:rect l="l" t="t" r="r" b="b"/>
                  <a:pathLst>
                    <a:path w="936498" h="9334" extrusionOk="0">
                      <a:moveTo>
                        <a:pt x="931831" y="9334"/>
                      </a:moveTo>
                      <a:lnTo>
                        <a:pt x="4667" y="9334"/>
                      </a:lnTo>
                      <a:cubicBezTo>
                        <a:pt x="2095" y="9334"/>
                        <a:pt x="0" y="7239"/>
                        <a:pt x="0" y="4667"/>
                      </a:cubicBezTo>
                      <a:cubicBezTo>
                        <a:pt x="0" y="2095"/>
                        <a:pt x="2095" y="0"/>
                        <a:pt x="4667" y="0"/>
                      </a:cubicBezTo>
                      <a:lnTo>
                        <a:pt x="931831" y="0"/>
                      </a:lnTo>
                      <a:cubicBezTo>
                        <a:pt x="934403" y="0"/>
                        <a:pt x="936498" y="2095"/>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0" name="Google Shape;6770;p53"/>
                <p:cNvSpPr/>
                <p:nvPr/>
              </p:nvSpPr>
              <p:spPr>
                <a:xfrm>
                  <a:off x="4932235" y="3160394"/>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1" name="Google Shape;6771;p53"/>
                <p:cNvSpPr/>
                <p:nvPr/>
              </p:nvSpPr>
              <p:spPr>
                <a:xfrm>
                  <a:off x="4932235" y="3254120"/>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2" name="Google Shape;6772;p53"/>
                <p:cNvSpPr/>
                <p:nvPr/>
              </p:nvSpPr>
              <p:spPr>
                <a:xfrm>
                  <a:off x="4932235" y="3347846"/>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3" name="Google Shape;6773;p53"/>
                <p:cNvSpPr/>
                <p:nvPr/>
              </p:nvSpPr>
              <p:spPr>
                <a:xfrm>
                  <a:off x="4932235" y="3441572"/>
                  <a:ext cx="936498" cy="9334"/>
                </a:xfrm>
                <a:custGeom>
                  <a:avLst/>
                  <a:gdLst/>
                  <a:ahLst/>
                  <a:cxnLst/>
                  <a:rect l="l" t="t" r="r" b="b"/>
                  <a:pathLst>
                    <a:path w="936498" h="9334" extrusionOk="0">
                      <a:moveTo>
                        <a:pt x="931831" y="9334"/>
                      </a:moveTo>
                      <a:lnTo>
                        <a:pt x="4667" y="9334"/>
                      </a:lnTo>
                      <a:cubicBezTo>
                        <a:pt x="2095" y="9334"/>
                        <a:pt x="0" y="7239"/>
                        <a:pt x="0" y="4667"/>
                      </a:cubicBezTo>
                      <a:cubicBezTo>
                        <a:pt x="0" y="2095"/>
                        <a:pt x="2095" y="0"/>
                        <a:pt x="4667" y="0"/>
                      </a:cubicBezTo>
                      <a:lnTo>
                        <a:pt x="931831" y="0"/>
                      </a:lnTo>
                      <a:cubicBezTo>
                        <a:pt x="934403" y="0"/>
                        <a:pt x="936498" y="2095"/>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4" name="Google Shape;6774;p53"/>
                <p:cNvSpPr/>
                <p:nvPr/>
              </p:nvSpPr>
              <p:spPr>
                <a:xfrm>
                  <a:off x="4932235" y="3535298"/>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5" name="Google Shape;6775;p53"/>
                <p:cNvSpPr/>
                <p:nvPr/>
              </p:nvSpPr>
              <p:spPr>
                <a:xfrm>
                  <a:off x="4932235" y="3629024"/>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6" name="Google Shape;6776;p53"/>
                <p:cNvSpPr/>
                <p:nvPr/>
              </p:nvSpPr>
              <p:spPr>
                <a:xfrm>
                  <a:off x="4932235" y="3722750"/>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7" name="Google Shape;6777;p53"/>
                <p:cNvSpPr/>
                <p:nvPr/>
              </p:nvSpPr>
              <p:spPr>
                <a:xfrm>
                  <a:off x="4932235" y="3816476"/>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8" name="Google Shape;6778;p53"/>
                <p:cNvSpPr/>
                <p:nvPr/>
              </p:nvSpPr>
              <p:spPr>
                <a:xfrm>
                  <a:off x="4932235" y="3910202"/>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79" name="Google Shape;6779;p53"/>
                <p:cNvSpPr/>
                <p:nvPr/>
              </p:nvSpPr>
              <p:spPr>
                <a:xfrm>
                  <a:off x="4932235" y="4003928"/>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80" name="Google Shape;6780;p53"/>
                <p:cNvSpPr/>
                <p:nvPr/>
              </p:nvSpPr>
              <p:spPr>
                <a:xfrm>
                  <a:off x="4932235" y="4097654"/>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81" name="Google Shape;6781;p53"/>
                <p:cNvSpPr/>
                <p:nvPr/>
              </p:nvSpPr>
              <p:spPr>
                <a:xfrm>
                  <a:off x="4932235" y="4191380"/>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82" name="Google Shape;6782;p53"/>
                <p:cNvSpPr/>
                <p:nvPr/>
              </p:nvSpPr>
              <p:spPr>
                <a:xfrm>
                  <a:off x="4932235" y="4285106"/>
                  <a:ext cx="936498" cy="9334"/>
                </a:xfrm>
                <a:custGeom>
                  <a:avLst/>
                  <a:gdLst/>
                  <a:ahLst/>
                  <a:cxnLst/>
                  <a:rect l="l" t="t" r="r" b="b"/>
                  <a:pathLst>
                    <a:path w="936498" h="9334" extrusionOk="0">
                      <a:moveTo>
                        <a:pt x="931831" y="9334"/>
                      </a:moveTo>
                      <a:lnTo>
                        <a:pt x="4667" y="9334"/>
                      </a:lnTo>
                      <a:cubicBezTo>
                        <a:pt x="2095" y="9334"/>
                        <a:pt x="0" y="7239"/>
                        <a:pt x="0" y="4667"/>
                      </a:cubicBezTo>
                      <a:cubicBezTo>
                        <a:pt x="0" y="2096"/>
                        <a:pt x="2095" y="0"/>
                        <a:pt x="4667" y="0"/>
                      </a:cubicBezTo>
                      <a:lnTo>
                        <a:pt x="931831" y="0"/>
                      </a:lnTo>
                      <a:cubicBezTo>
                        <a:pt x="934403" y="0"/>
                        <a:pt x="936498" y="2096"/>
                        <a:pt x="936498" y="4667"/>
                      </a:cubicBezTo>
                      <a:cubicBezTo>
                        <a:pt x="936498" y="7239"/>
                        <a:pt x="934403" y="9334"/>
                        <a:pt x="931831"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83" name="Google Shape;6783;p53"/>
                <p:cNvSpPr/>
                <p:nvPr/>
              </p:nvSpPr>
              <p:spPr>
                <a:xfrm>
                  <a:off x="4932235" y="4378832"/>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84" name="Google Shape;6784;p53"/>
                <p:cNvSpPr/>
                <p:nvPr/>
              </p:nvSpPr>
              <p:spPr>
                <a:xfrm>
                  <a:off x="4932235" y="4472558"/>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85" name="Google Shape;6785;p53"/>
                <p:cNvSpPr/>
                <p:nvPr/>
              </p:nvSpPr>
              <p:spPr>
                <a:xfrm>
                  <a:off x="4932235" y="4566284"/>
                  <a:ext cx="936498" cy="9334"/>
                </a:xfrm>
                <a:custGeom>
                  <a:avLst/>
                  <a:gdLst/>
                  <a:ahLst/>
                  <a:cxnLst/>
                  <a:rect l="l" t="t" r="r" b="b"/>
                  <a:pathLst>
                    <a:path w="936498" h="9334" extrusionOk="0">
                      <a:moveTo>
                        <a:pt x="931831" y="9335"/>
                      </a:moveTo>
                      <a:lnTo>
                        <a:pt x="4667" y="9335"/>
                      </a:lnTo>
                      <a:cubicBezTo>
                        <a:pt x="2095" y="9335"/>
                        <a:pt x="0" y="7239"/>
                        <a:pt x="0" y="4667"/>
                      </a:cubicBezTo>
                      <a:cubicBezTo>
                        <a:pt x="0" y="2096"/>
                        <a:pt x="2095" y="0"/>
                        <a:pt x="4667" y="0"/>
                      </a:cubicBezTo>
                      <a:lnTo>
                        <a:pt x="931831" y="0"/>
                      </a:lnTo>
                      <a:cubicBezTo>
                        <a:pt x="934403" y="0"/>
                        <a:pt x="936498" y="2096"/>
                        <a:pt x="936498" y="4667"/>
                      </a:cubicBezTo>
                      <a:cubicBezTo>
                        <a:pt x="936498" y="7239"/>
                        <a:pt x="934403" y="9335"/>
                        <a:pt x="931831"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786" name="Google Shape;6786;p53"/>
              <p:cNvGrpSpPr/>
              <p:nvPr/>
            </p:nvGrpSpPr>
            <p:grpSpPr>
              <a:xfrm>
                <a:off x="6095428" y="3826001"/>
                <a:ext cx="551116" cy="759142"/>
                <a:chOff x="6095428" y="3826001"/>
                <a:chExt cx="551116" cy="759142"/>
              </a:xfrm>
            </p:grpSpPr>
            <p:sp>
              <p:nvSpPr>
                <p:cNvPr id="6787" name="Google Shape;6787;p53"/>
                <p:cNvSpPr/>
                <p:nvPr/>
              </p:nvSpPr>
              <p:spPr>
                <a:xfrm>
                  <a:off x="6095428" y="3826001"/>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88" name="Google Shape;6788;p53"/>
                <p:cNvSpPr/>
                <p:nvPr/>
              </p:nvSpPr>
              <p:spPr>
                <a:xfrm>
                  <a:off x="6095428" y="3919727"/>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89" name="Google Shape;6789;p53"/>
                <p:cNvSpPr/>
                <p:nvPr/>
              </p:nvSpPr>
              <p:spPr>
                <a:xfrm>
                  <a:off x="6095428" y="4013453"/>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90" name="Google Shape;6790;p53"/>
                <p:cNvSpPr/>
                <p:nvPr/>
              </p:nvSpPr>
              <p:spPr>
                <a:xfrm>
                  <a:off x="6095428" y="4107179"/>
                  <a:ext cx="551116" cy="9334"/>
                </a:xfrm>
                <a:custGeom>
                  <a:avLst/>
                  <a:gdLst/>
                  <a:ahLst/>
                  <a:cxnLst/>
                  <a:rect l="l" t="t" r="r" b="b"/>
                  <a:pathLst>
                    <a:path w="551116" h="9334" extrusionOk="0">
                      <a:moveTo>
                        <a:pt x="546449" y="9334"/>
                      </a:moveTo>
                      <a:lnTo>
                        <a:pt x="4667" y="9334"/>
                      </a:lnTo>
                      <a:cubicBezTo>
                        <a:pt x="2096" y="9334"/>
                        <a:pt x="0" y="7239"/>
                        <a:pt x="0" y="4667"/>
                      </a:cubicBezTo>
                      <a:cubicBezTo>
                        <a:pt x="0" y="2096"/>
                        <a:pt x="2096" y="0"/>
                        <a:pt x="4667" y="0"/>
                      </a:cubicBezTo>
                      <a:lnTo>
                        <a:pt x="546449" y="0"/>
                      </a:lnTo>
                      <a:cubicBezTo>
                        <a:pt x="549021" y="0"/>
                        <a:pt x="551116" y="2096"/>
                        <a:pt x="551116" y="4667"/>
                      </a:cubicBezTo>
                      <a:cubicBezTo>
                        <a:pt x="551116" y="7239"/>
                        <a:pt x="549021" y="9334"/>
                        <a:pt x="546449"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91" name="Google Shape;6791;p53"/>
                <p:cNvSpPr/>
                <p:nvPr/>
              </p:nvSpPr>
              <p:spPr>
                <a:xfrm>
                  <a:off x="6095428" y="4200905"/>
                  <a:ext cx="551116" cy="9334"/>
                </a:xfrm>
                <a:custGeom>
                  <a:avLst/>
                  <a:gdLst/>
                  <a:ahLst/>
                  <a:cxnLst/>
                  <a:rect l="l" t="t" r="r" b="b"/>
                  <a:pathLst>
                    <a:path w="551116" h="9334" extrusionOk="0">
                      <a:moveTo>
                        <a:pt x="546449" y="9334"/>
                      </a:moveTo>
                      <a:lnTo>
                        <a:pt x="4667" y="9334"/>
                      </a:lnTo>
                      <a:cubicBezTo>
                        <a:pt x="2096" y="9334"/>
                        <a:pt x="0" y="7239"/>
                        <a:pt x="0" y="4667"/>
                      </a:cubicBezTo>
                      <a:cubicBezTo>
                        <a:pt x="0" y="2096"/>
                        <a:pt x="2096" y="0"/>
                        <a:pt x="4667" y="0"/>
                      </a:cubicBezTo>
                      <a:lnTo>
                        <a:pt x="546449" y="0"/>
                      </a:lnTo>
                      <a:cubicBezTo>
                        <a:pt x="549021" y="0"/>
                        <a:pt x="551116" y="2096"/>
                        <a:pt x="551116" y="4667"/>
                      </a:cubicBezTo>
                      <a:cubicBezTo>
                        <a:pt x="551116" y="7239"/>
                        <a:pt x="549021" y="9334"/>
                        <a:pt x="546449"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92" name="Google Shape;6792;p53"/>
                <p:cNvSpPr/>
                <p:nvPr/>
              </p:nvSpPr>
              <p:spPr>
                <a:xfrm>
                  <a:off x="6095428" y="4294631"/>
                  <a:ext cx="551116" cy="9334"/>
                </a:xfrm>
                <a:custGeom>
                  <a:avLst/>
                  <a:gdLst/>
                  <a:ahLst/>
                  <a:cxnLst/>
                  <a:rect l="l" t="t" r="r" b="b"/>
                  <a:pathLst>
                    <a:path w="551116" h="9334" extrusionOk="0">
                      <a:moveTo>
                        <a:pt x="546449" y="9334"/>
                      </a:moveTo>
                      <a:lnTo>
                        <a:pt x="4667" y="9334"/>
                      </a:lnTo>
                      <a:cubicBezTo>
                        <a:pt x="2096" y="9334"/>
                        <a:pt x="0" y="7239"/>
                        <a:pt x="0" y="4667"/>
                      </a:cubicBezTo>
                      <a:cubicBezTo>
                        <a:pt x="0" y="2096"/>
                        <a:pt x="2096" y="0"/>
                        <a:pt x="4667" y="0"/>
                      </a:cubicBezTo>
                      <a:lnTo>
                        <a:pt x="546449" y="0"/>
                      </a:lnTo>
                      <a:cubicBezTo>
                        <a:pt x="549021" y="0"/>
                        <a:pt x="551116" y="2096"/>
                        <a:pt x="551116" y="4667"/>
                      </a:cubicBezTo>
                      <a:cubicBezTo>
                        <a:pt x="551116" y="7239"/>
                        <a:pt x="549021" y="9334"/>
                        <a:pt x="546449"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93" name="Google Shape;6793;p53"/>
                <p:cNvSpPr/>
                <p:nvPr/>
              </p:nvSpPr>
              <p:spPr>
                <a:xfrm>
                  <a:off x="6095428" y="4388357"/>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94" name="Google Shape;6794;p53"/>
                <p:cNvSpPr/>
                <p:nvPr/>
              </p:nvSpPr>
              <p:spPr>
                <a:xfrm>
                  <a:off x="6095428" y="4482083"/>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95" name="Google Shape;6795;p53"/>
                <p:cNvSpPr/>
                <p:nvPr/>
              </p:nvSpPr>
              <p:spPr>
                <a:xfrm>
                  <a:off x="6095428" y="4575809"/>
                  <a:ext cx="551116" cy="9334"/>
                </a:xfrm>
                <a:custGeom>
                  <a:avLst/>
                  <a:gdLst/>
                  <a:ahLst/>
                  <a:cxnLst/>
                  <a:rect l="l" t="t" r="r" b="b"/>
                  <a:pathLst>
                    <a:path w="551116" h="9334" extrusionOk="0">
                      <a:moveTo>
                        <a:pt x="546449" y="9335"/>
                      </a:moveTo>
                      <a:lnTo>
                        <a:pt x="4667" y="9335"/>
                      </a:lnTo>
                      <a:cubicBezTo>
                        <a:pt x="2096" y="9335"/>
                        <a:pt x="0" y="7239"/>
                        <a:pt x="0" y="4667"/>
                      </a:cubicBezTo>
                      <a:cubicBezTo>
                        <a:pt x="0" y="2096"/>
                        <a:pt x="2096" y="0"/>
                        <a:pt x="4667" y="0"/>
                      </a:cubicBezTo>
                      <a:lnTo>
                        <a:pt x="546449" y="0"/>
                      </a:lnTo>
                      <a:cubicBezTo>
                        <a:pt x="549021" y="0"/>
                        <a:pt x="551116" y="2096"/>
                        <a:pt x="551116" y="4667"/>
                      </a:cubicBezTo>
                      <a:cubicBezTo>
                        <a:pt x="551116" y="7239"/>
                        <a:pt x="549021" y="9335"/>
                        <a:pt x="546449"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796" name="Google Shape;6796;p53"/>
              <p:cNvGrpSpPr/>
              <p:nvPr/>
            </p:nvGrpSpPr>
            <p:grpSpPr>
              <a:xfrm>
                <a:off x="4929187" y="4818696"/>
                <a:ext cx="1717357" cy="477965"/>
                <a:chOff x="4929187" y="4818696"/>
                <a:chExt cx="1717357" cy="477965"/>
              </a:xfrm>
            </p:grpSpPr>
            <p:sp>
              <p:nvSpPr>
                <p:cNvPr id="6797" name="Google Shape;6797;p53"/>
                <p:cNvSpPr/>
                <p:nvPr/>
              </p:nvSpPr>
              <p:spPr>
                <a:xfrm>
                  <a:off x="4929187" y="4818696"/>
                  <a:ext cx="1717357" cy="9334"/>
                </a:xfrm>
                <a:custGeom>
                  <a:avLst/>
                  <a:gdLst/>
                  <a:ahLst/>
                  <a:cxnLst/>
                  <a:rect l="l" t="t" r="r" b="b"/>
                  <a:pathLst>
                    <a:path w="1717357" h="9334" extrusionOk="0">
                      <a:moveTo>
                        <a:pt x="1712690" y="9335"/>
                      </a:moveTo>
                      <a:lnTo>
                        <a:pt x="4667" y="9335"/>
                      </a:lnTo>
                      <a:cubicBezTo>
                        <a:pt x="2096" y="9335"/>
                        <a:pt x="0" y="7239"/>
                        <a:pt x="0" y="4667"/>
                      </a:cubicBezTo>
                      <a:cubicBezTo>
                        <a:pt x="0" y="2096"/>
                        <a:pt x="2096" y="0"/>
                        <a:pt x="4667" y="0"/>
                      </a:cubicBezTo>
                      <a:lnTo>
                        <a:pt x="1712690" y="0"/>
                      </a:lnTo>
                      <a:cubicBezTo>
                        <a:pt x="1715262" y="0"/>
                        <a:pt x="1717357" y="2096"/>
                        <a:pt x="1717357" y="4667"/>
                      </a:cubicBezTo>
                      <a:cubicBezTo>
                        <a:pt x="1717357" y="7239"/>
                        <a:pt x="1715262" y="9335"/>
                        <a:pt x="1712690"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98" name="Google Shape;6798;p53"/>
                <p:cNvSpPr/>
                <p:nvPr/>
              </p:nvSpPr>
              <p:spPr>
                <a:xfrm>
                  <a:off x="4929187" y="4912422"/>
                  <a:ext cx="1717357" cy="9334"/>
                </a:xfrm>
                <a:custGeom>
                  <a:avLst/>
                  <a:gdLst/>
                  <a:ahLst/>
                  <a:cxnLst/>
                  <a:rect l="l" t="t" r="r" b="b"/>
                  <a:pathLst>
                    <a:path w="1717357" h="9334" extrusionOk="0">
                      <a:moveTo>
                        <a:pt x="1712690" y="9335"/>
                      </a:moveTo>
                      <a:lnTo>
                        <a:pt x="4667" y="9335"/>
                      </a:lnTo>
                      <a:cubicBezTo>
                        <a:pt x="2096" y="9335"/>
                        <a:pt x="0" y="7239"/>
                        <a:pt x="0" y="4667"/>
                      </a:cubicBezTo>
                      <a:cubicBezTo>
                        <a:pt x="0" y="2096"/>
                        <a:pt x="2096" y="0"/>
                        <a:pt x="4667" y="0"/>
                      </a:cubicBezTo>
                      <a:lnTo>
                        <a:pt x="1712690" y="0"/>
                      </a:lnTo>
                      <a:cubicBezTo>
                        <a:pt x="1715262" y="0"/>
                        <a:pt x="1717357" y="2096"/>
                        <a:pt x="1717357" y="4667"/>
                      </a:cubicBezTo>
                      <a:cubicBezTo>
                        <a:pt x="1717357" y="7239"/>
                        <a:pt x="1715262" y="9335"/>
                        <a:pt x="1712690"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799" name="Google Shape;6799;p53"/>
                <p:cNvSpPr/>
                <p:nvPr/>
              </p:nvSpPr>
              <p:spPr>
                <a:xfrm>
                  <a:off x="4929187" y="5006148"/>
                  <a:ext cx="1717357" cy="9334"/>
                </a:xfrm>
                <a:custGeom>
                  <a:avLst/>
                  <a:gdLst/>
                  <a:ahLst/>
                  <a:cxnLst/>
                  <a:rect l="l" t="t" r="r" b="b"/>
                  <a:pathLst>
                    <a:path w="1717357" h="9334" extrusionOk="0">
                      <a:moveTo>
                        <a:pt x="1712690" y="9335"/>
                      </a:moveTo>
                      <a:lnTo>
                        <a:pt x="4667" y="9335"/>
                      </a:lnTo>
                      <a:cubicBezTo>
                        <a:pt x="2096" y="9335"/>
                        <a:pt x="0" y="7239"/>
                        <a:pt x="0" y="4667"/>
                      </a:cubicBezTo>
                      <a:cubicBezTo>
                        <a:pt x="0" y="2096"/>
                        <a:pt x="2096" y="0"/>
                        <a:pt x="4667" y="0"/>
                      </a:cubicBezTo>
                      <a:lnTo>
                        <a:pt x="1712690" y="0"/>
                      </a:lnTo>
                      <a:cubicBezTo>
                        <a:pt x="1715262" y="0"/>
                        <a:pt x="1717357" y="2096"/>
                        <a:pt x="1717357" y="4667"/>
                      </a:cubicBezTo>
                      <a:cubicBezTo>
                        <a:pt x="1717357" y="7239"/>
                        <a:pt x="1715262" y="9335"/>
                        <a:pt x="1712690" y="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00" name="Google Shape;6800;p53"/>
                <p:cNvSpPr/>
                <p:nvPr/>
              </p:nvSpPr>
              <p:spPr>
                <a:xfrm>
                  <a:off x="4929187" y="5099875"/>
                  <a:ext cx="1717357" cy="9334"/>
                </a:xfrm>
                <a:custGeom>
                  <a:avLst/>
                  <a:gdLst/>
                  <a:ahLst/>
                  <a:cxnLst/>
                  <a:rect l="l" t="t" r="r" b="b"/>
                  <a:pathLst>
                    <a:path w="1717357" h="9334" extrusionOk="0">
                      <a:moveTo>
                        <a:pt x="1712690" y="9334"/>
                      </a:moveTo>
                      <a:lnTo>
                        <a:pt x="4667" y="9334"/>
                      </a:lnTo>
                      <a:cubicBezTo>
                        <a:pt x="2096" y="9334"/>
                        <a:pt x="0" y="7239"/>
                        <a:pt x="0" y="4667"/>
                      </a:cubicBezTo>
                      <a:cubicBezTo>
                        <a:pt x="0" y="2096"/>
                        <a:pt x="2096" y="0"/>
                        <a:pt x="4667" y="0"/>
                      </a:cubicBezTo>
                      <a:lnTo>
                        <a:pt x="1712690" y="0"/>
                      </a:lnTo>
                      <a:cubicBezTo>
                        <a:pt x="1715262" y="0"/>
                        <a:pt x="1717357" y="2096"/>
                        <a:pt x="1717357" y="4667"/>
                      </a:cubicBezTo>
                      <a:cubicBezTo>
                        <a:pt x="1717357" y="7239"/>
                        <a:pt x="1715262" y="9334"/>
                        <a:pt x="1712690"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01" name="Google Shape;6801;p53"/>
                <p:cNvSpPr/>
                <p:nvPr/>
              </p:nvSpPr>
              <p:spPr>
                <a:xfrm>
                  <a:off x="4929187" y="5193601"/>
                  <a:ext cx="1717357" cy="9334"/>
                </a:xfrm>
                <a:custGeom>
                  <a:avLst/>
                  <a:gdLst/>
                  <a:ahLst/>
                  <a:cxnLst/>
                  <a:rect l="l" t="t" r="r" b="b"/>
                  <a:pathLst>
                    <a:path w="1717357" h="9334" extrusionOk="0">
                      <a:moveTo>
                        <a:pt x="1712690" y="9334"/>
                      </a:moveTo>
                      <a:lnTo>
                        <a:pt x="4667" y="9334"/>
                      </a:lnTo>
                      <a:cubicBezTo>
                        <a:pt x="2096" y="9334"/>
                        <a:pt x="0" y="7239"/>
                        <a:pt x="0" y="4667"/>
                      </a:cubicBezTo>
                      <a:cubicBezTo>
                        <a:pt x="0" y="2096"/>
                        <a:pt x="2096" y="0"/>
                        <a:pt x="4667" y="0"/>
                      </a:cubicBezTo>
                      <a:lnTo>
                        <a:pt x="1712690" y="0"/>
                      </a:lnTo>
                      <a:cubicBezTo>
                        <a:pt x="1715262" y="0"/>
                        <a:pt x="1717357" y="2096"/>
                        <a:pt x="1717357" y="4667"/>
                      </a:cubicBezTo>
                      <a:cubicBezTo>
                        <a:pt x="1717357" y="7239"/>
                        <a:pt x="1715262" y="9334"/>
                        <a:pt x="1712690"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02" name="Google Shape;6802;p53"/>
                <p:cNvSpPr/>
                <p:nvPr/>
              </p:nvSpPr>
              <p:spPr>
                <a:xfrm>
                  <a:off x="4929187" y="5287327"/>
                  <a:ext cx="1717357" cy="9334"/>
                </a:xfrm>
                <a:custGeom>
                  <a:avLst/>
                  <a:gdLst/>
                  <a:ahLst/>
                  <a:cxnLst/>
                  <a:rect l="l" t="t" r="r" b="b"/>
                  <a:pathLst>
                    <a:path w="1717357" h="9334" extrusionOk="0">
                      <a:moveTo>
                        <a:pt x="1712690" y="9334"/>
                      </a:moveTo>
                      <a:lnTo>
                        <a:pt x="4667" y="9334"/>
                      </a:lnTo>
                      <a:cubicBezTo>
                        <a:pt x="2096" y="9334"/>
                        <a:pt x="0" y="7239"/>
                        <a:pt x="0" y="4667"/>
                      </a:cubicBezTo>
                      <a:cubicBezTo>
                        <a:pt x="0" y="2096"/>
                        <a:pt x="2096" y="0"/>
                        <a:pt x="4667" y="0"/>
                      </a:cubicBezTo>
                      <a:lnTo>
                        <a:pt x="1712690" y="0"/>
                      </a:lnTo>
                      <a:cubicBezTo>
                        <a:pt x="1715262" y="0"/>
                        <a:pt x="1717357" y="2096"/>
                        <a:pt x="1717357" y="4667"/>
                      </a:cubicBezTo>
                      <a:cubicBezTo>
                        <a:pt x="1717357" y="7239"/>
                        <a:pt x="1715262" y="9334"/>
                        <a:pt x="1712690" y="93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803" name="Google Shape;6803;p53"/>
              <p:cNvGrpSpPr/>
              <p:nvPr/>
            </p:nvGrpSpPr>
            <p:grpSpPr>
              <a:xfrm>
                <a:off x="6019704" y="3073009"/>
                <a:ext cx="703611" cy="596306"/>
                <a:chOff x="6019704" y="3073009"/>
                <a:chExt cx="703611" cy="596306"/>
              </a:xfrm>
            </p:grpSpPr>
            <p:sp>
              <p:nvSpPr>
                <p:cNvPr id="6804" name="Google Shape;6804;p53"/>
                <p:cNvSpPr/>
                <p:nvPr/>
              </p:nvSpPr>
              <p:spPr>
                <a:xfrm>
                  <a:off x="6019704" y="3148992"/>
                  <a:ext cx="703611" cy="520323"/>
                </a:xfrm>
                <a:custGeom>
                  <a:avLst/>
                  <a:gdLst/>
                  <a:ahLst/>
                  <a:cxnLst/>
                  <a:rect l="l" t="t" r="r" b="b"/>
                  <a:pathLst>
                    <a:path w="703611" h="520323" extrusionOk="0">
                      <a:moveTo>
                        <a:pt x="579406" y="178661"/>
                      </a:moveTo>
                      <a:cubicBezTo>
                        <a:pt x="525780" y="188567"/>
                        <a:pt x="479965" y="225334"/>
                        <a:pt x="448723" y="269911"/>
                      </a:cubicBezTo>
                      <a:cubicBezTo>
                        <a:pt x="433769" y="291342"/>
                        <a:pt x="418624" y="316869"/>
                        <a:pt x="393002" y="322203"/>
                      </a:cubicBezTo>
                      <a:cubicBezTo>
                        <a:pt x="374237" y="326108"/>
                        <a:pt x="354616" y="317155"/>
                        <a:pt x="340900" y="303725"/>
                      </a:cubicBezTo>
                      <a:cubicBezTo>
                        <a:pt x="327184" y="290294"/>
                        <a:pt x="318326" y="272864"/>
                        <a:pt x="309563" y="255719"/>
                      </a:cubicBezTo>
                      <a:cubicBezTo>
                        <a:pt x="276701" y="191044"/>
                        <a:pt x="243935" y="126274"/>
                        <a:pt x="211074" y="61599"/>
                      </a:cubicBezTo>
                      <a:cubicBezTo>
                        <a:pt x="195644" y="31119"/>
                        <a:pt x="171260" y="-4409"/>
                        <a:pt x="137351" y="449"/>
                      </a:cubicBezTo>
                      <a:cubicBezTo>
                        <a:pt x="118967" y="3116"/>
                        <a:pt x="104680" y="17498"/>
                        <a:pt x="92297" y="31405"/>
                      </a:cubicBezTo>
                      <a:cubicBezTo>
                        <a:pt x="59531" y="67886"/>
                        <a:pt x="28766" y="106176"/>
                        <a:pt x="0" y="145991"/>
                      </a:cubicBezTo>
                      <a:lnTo>
                        <a:pt x="0" y="520323"/>
                      </a:lnTo>
                      <a:lnTo>
                        <a:pt x="703612" y="520323"/>
                      </a:lnTo>
                      <a:lnTo>
                        <a:pt x="703612" y="214856"/>
                      </a:lnTo>
                      <a:cubicBezTo>
                        <a:pt x="672370" y="183615"/>
                        <a:pt x="623411" y="170470"/>
                        <a:pt x="579215" y="1786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05" name="Google Shape;6805;p53"/>
                <p:cNvSpPr/>
                <p:nvPr/>
              </p:nvSpPr>
              <p:spPr>
                <a:xfrm rot="-798371">
                  <a:off x="6371113" y="3090987"/>
                  <a:ext cx="176855" cy="176855"/>
                </a:xfrm>
                <a:custGeom>
                  <a:avLst/>
                  <a:gdLst/>
                  <a:ahLst/>
                  <a:cxnLst/>
                  <a:rect l="l" t="t" r="r" b="b"/>
                  <a:pathLst>
                    <a:path w="176974" h="176974" extrusionOk="0">
                      <a:moveTo>
                        <a:pt x="176975" y="88487"/>
                      </a:moveTo>
                      <a:cubicBezTo>
                        <a:pt x="176975" y="137357"/>
                        <a:pt x="137358" y="176974"/>
                        <a:pt x="88487" y="176974"/>
                      </a:cubicBezTo>
                      <a:cubicBezTo>
                        <a:pt x="39617" y="176974"/>
                        <a:pt x="0" y="137357"/>
                        <a:pt x="0" y="88487"/>
                      </a:cubicBezTo>
                      <a:cubicBezTo>
                        <a:pt x="0" y="39617"/>
                        <a:pt x="39617" y="0"/>
                        <a:pt x="88487" y="0"/>
                      </a:cubicBezTo>
                      <a:cubicBezTo>
                        <a:pt x="137358" y="0"/>
                        <a:pt x="176975" y="39617"/>
                        <a:pt x="176975" y="884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grpSp>
          <p:nvGrpSpPr>
            <p:cNvPr id="6812" name="Google Shape;6812;p53"/>
            <p:cNvGrpSpPr/>
            <p:nvPr/>
          </p:nvGrpSpPr>
          <p:grpSpPr>
            <a:xfrm>
              <a:off x="4937174" y="1890249"/>
              <a:ext cx="1850300" cy="2608333"/>
              <a:chOff x="2584633" y="1917241"/>
              <a:chExt cx="2463782" cy="3473146"/>
            </a:xfrm>
          </p:grpSpPr>
          <p:sp>
            <p:nvSpPr>
              <p:cNvPr id="6813" name="Google Shape;6813;p53"/>
              <p:cNvSpPr/>
              <p:nvPr/>
            </p:nvSpPr>
            <p:spPr>
              <a:xfrm>
                <a:off x="3764579" y="1920516"/>
                <a:ext cx="1283836" cy="1141770"/>
              </a:xfrm>
              <a:custGeom>
                <a:avLst/>
                <a:gdLst/>
                <a:ahLst/>
                <a:cxnLst/>
                <a:rect l="l" t="t" r="r" b="b"/>
                <a:pathLst>
                  <a:path w="1283836" h="1141770" extrusionOk="0">
                    <a:moveTo>
                      <a:pt x="1035925" y="104"/>
                    </a:moveTo>
                    <a:cubicBezTo>
                      <a:pt x="1093076" y="1533"/>
                      <a:pt x="1150226" y="2962"/>
                      <a:pt x="1207375" y="4390"/>
                    </a:cubicBezTo>
                    <a:cubicBezTo>
                      <a:pt x="1207375" y="4390"/>
                      <a:pt x="1207375" y="4390"/>
                      <a:pt x="1207471" y="4390"/>
                    </a:cubicBezTo>
                    <a:cubicBezTo>
                      <a:pt x="1259001" y="12106"/>
                      <a:pt x="1277289" y="55063"/>
                      <a:pt x="1283385" y="78400"/>
                    </a:cubicBezTo>
                    <a:cubicBezTo>
                      <a:pt x="1285480" y="86305"/>
                      <a:pt x="1280051" y="94211"/>
                      <a:pt x="1271955" y="95259"/>
                    </a:cubicBezTo>
                    <a:lnTo>
                      <a:pt x="1150606" y="110880"/>
                    </a:lnTo>
                    <a:cubicBezTo>
                      <a:pt x="1132033" y="113261"/>
                      <a:pt x="1113840" y="119167"/>
                      <a:pt x="1098314" y="129549"/>
                    </a:cubicBezTo>
                    <a:cubicBezTo>
                      <a:pt x="1068025" y="149551"/>
                      <a:pt x="1046022" y="180603"/>
                      <a:pt x="1037449" y="216703"/>
                    </a:cubicBezTo>
                    <a:lnTo>
                      <a:pt x="851236" y="1017755"/>
                    </a:lnTo>
                    <a:cubicBezTo>
                      <a:pt x="842949" y="1052617"/>
                      <a:pt x="824185" y="1084621"/>
                      <a:pt x="796181" y="1107004"/>
                    </a:cubicBezTo>
                    <a:cubicBezTo>
                      <a:pt x="767035" y="1130245"/>
                      <a:pt x="732173" y="1141771"/>
                      <a:pt x="697407" y="1141771"/>
                    </a:cubicBezTo>
                    <a:cubicBezTo>
                      <a:pt x="671023" y="1141771"/>
                      <a:pt x="644734" y="1135198"/>
                      <a:pt x="621112" y="1122054"/>
                    </a:cubicBezTo>
                    <a:lnTo>
                      <a:pt x="85330" y="825160"/>
                    </a:lnTo>
                    <a:cubicBezTo>
                      <a:pt x="3034" y="779535"/>
                      <a:pt x="-26112" y="675331"/>
                      <a:pt x="26275" y="597131"/>
                    </a:cubicBezTo>
                    <a:cubicBezTo>
                      <a:pt x="71329" y="529885"/>
                      <a:pt x="161245" y="507215"/>
                      <a:pt x="233349" y="547220"/>
                    </a:cubicBezTo>
                    <a:lnTo>
                      <a:pt x="591489" y="745626"/>
                    </a:lnTo>
                    <a:cubicBezTo>
                      <a:pt x="591965" y="745912"/>
                      <a:pt x="592537" y="745626"/>
                      <a:pt x="592727" y="745150"/>
                    </a:cubicBezTo>
                    <a:lnTo>
                      <a:pt x="772559" y="175269"/>
                    </a:lnTo>
                    <a:cubicBezTo>
                      <a:pt x="772559" y="175269"/>
                      <a:pt x="831995" y="-4944"/>
                      <a:pt x="1036021" y="104"/>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14" name="Google Shape;6814;p53"/>
              <p:cNvSpPr/>
              <p:nvPr/>
            </p:nvSpPr>
            <p:spPr>
              <a:xfrm>
                <a:off x="3764579" y="2447952"/>
                <a:ext cx="591488" cy="517846"/>
              </a:xfrm>
              <a:custGeom>
                <a:avLst/>
                <a:gdLst/>
                <a:ahLst/>
                <a:cxnLst/>
                <a:rect l="l" t="t" r="r" b="b"/>
                <a:pathLst>
                  <a:path w="591488" h="517846" extrusionOk="0">
                    <a:moveTo>
                      <a:pt x="482428" y="517752"/>
                    </a:moveTo>
                    <a:lnTo>
                      <a:pt x="85330" y="297724"/>
                    </a:lnTo>
                    <a:cubicBezTo>
                      <a:pt x="3034" y="252099"/>
                      <a:pt x="-26112" y="147896"/>
                      <a:pt x="26275" y="69695"/>
                    </a:cubicBezTo>
                    <a:cubicBezTo>
                      <a:pt x="71329" y="2449"/>
                      <a:pt x="161245" y="-20221"/>
                      <a:pt x="233349" y="19785"/>
                    </a:cubicBezTo>
                    <a:lnTo>
                      <a:pt x="591489" y="218190"/>
                    </a:lnTo>
                    <a:lnTo>
                      <a:pt x="482523" y="51784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15" name="Google Shape;6815;p53"/>
              <p:cNvSpPr/>
              <p:nvPr/>
            </p:nvSpPr>
            <p:spPr>
              <a:xfrm>
                <a:off x="4679048" y="2085675"/>
                <a:ext cx="278727" cy="212229"/>
              </a:xfrm>
              <a:custGeom>
                <a:avLst/>
                <a:gdLst/>
                <a:ahLst/>
                <a:cxnLst/>
                <a:rect l="l" t="t" r="r" b="b"/>
                <a:pathLst>
                  <a:path w="278727" h="212229" extrusionOk="0">
                    <a:moveTo>
                      <a:pt x="54020" y="212230"/>
                    </a:moveTo>
                    <a:cubicBezTo>
                      <a:pt x="35827" y="212230"/>
                      <a:pt x="18110" y="203086"/>
                      <a:pt x="7919" y="186417"/>
                    </a:cubicBezTo>
                    <a:cubicBezTo>
                      <a:pt x="-7607" y="160985"/>
                      <a:pt x="394" y="127743"/>
                      <a:pt x="25826" y="112217"/>
                    </a:cubicBezTo>
                    <a:lnTo>
                      <a:pt x="196609" y="7919"/>
                    </a:lnTo>
                    <a:cubicBezTo>
                      <a:pt x="222041" y="-7607"/>
                      <a:pt x="255283" y="394"/>
                      <a:pt x="270809" y="25826"/>
                    </a:cubicBezTo>
                    <a:cubicBezTo>
                      <a:pt x="286334" y="51257"/>
                      <a:pt x="278333" y="84500"/>
                      <a:pt x="252902" y="100025"/>
                    </a:cubicBezTo>
                    <a:lnTo>
                      <a:pt x="82118" y="204324"/>
                    </a:lnTo>
                    <a:cubicBezTo>
                      <a:pt x="73355" y="209658"/>
                      <a:pt x="63640" y="212230"/>
                      <a:pt x="54020" y="212230"/>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16" name="Google Shape;6816;p53"/>
              <p:cNvSpPr/>
              <p:nvPr/>
            </p:nvSpPr>
            <p:spPr>
              <a:xfrm>
                <a:off x="2933414" y="3034188"/>
                <a:ext cx="863536" cy="2356199"/>
              </a:xfrm>
              <a:custGeom>
                <a:avLst/>
                <a:gdLst/>
                <a:ahLst/>
                <a:cxnLst/>
                <a:rect l="l" t="t" r="r" b="b"/>
                <a:pathLst>
                  <a:path w="863536" h="2356199" extrusionOk="0">
                    <a:moveTo>
                      <a:pt x="524828" y="12001"/>
                    </a:moveTo>
                    <a:cubicBezTo>
                      <a:pt x="605885" y="-5810"/>
                      <a:pt x="690658" y="13621"/>
                      <a:pt x="755904" y="64960"/>
                    </a:cubicBezTo>
                    <a:cubicBezTo>
                      <a:pt x="821150" y="116300"/>
                      <a:pt x="861727" y="194024"/>
                      <a:pt x="863537" y="276987"/>
                    </a:cubicBezTo>
                    <a:lnTo>
                      <a:pt x="658178" y="2347532"/>
                    </a:lnTo>
                    <a:lnTo>
                      <a:pt x="0" y="2356199"/>
                    </a:lnTo>
                    <a:lnTo>
                      <a:pt x="346138" y="325564"/>
                    </a:lnTo>
                    <a:cubicBezTo>
                      <a:pt x="397192" y="162116"/>
                      <a:pt x="464630" y="42481"/>
                      <a:pt x="602932" y="0"/>
                    </a:cubicBezTo>
                    <a:lnTo>
                      <a:pt x="524923" y="1200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17" name="Google Shape;6817;p53"/>
              <p:cNvSpPr/>
              <p:nvPr/>
            </p:nvSpPr>
            <p:spPr>
              <a:xfrm>
                <a:off x="3655504" y="3034188"/>
                <a:ext cx="863536" cy="2356198"/>
              </a:xfrm>
              <a:custGeom>
                <a:avLst/>
                <a:gdLst/>
                <a:ahLst/>
                <a:cxnLst/>
                <a:rect l="l" t="t" r="r" b="b"/>
                <a:pathLst>
                  <a:path w="863536" h="2356198" extrusionOk="0">
                    <a:moveTo>
                      <a:pt x="280607" y="5619"/>
                    </a:moveTo>
                    <a:cubicBezTo>
                      <a:pt x="199549" y="-12193"/>
                      <a:pt x="172784" y="13620"/>
                      <a:pt x="107633" y="64960"/>
                    </a:cubicBezTo>
                    <a:cubicBezTo>
                      <a:pt x="42386" y="116299"/>
                      <a:pt x="1810" y="194024"/>
                      <a:pt x="0" y="276986"/>
                    </a:cubicBezTo>
                    <a:lnTo>
                      <a:pt x="205359" y="2347531"/>
                    </a:lnTo>
                    <a:lnTo>
                      <a:pt x="863537" y="2356199"/>
                    </a:lnTo>
                    <a:lnTo>
                      <a:pt x="517398" y="325564"/>
                    </a:lnTo>
                    <a:cubicBezTo>
                      <a:pt x="473012" y="187737"/>
                      <a:pt x="418909" y="48101"/>
                      <a:pt x="280607" y="5619"/>
                    </a:cubicBezTo>
                    <a:lnTo>
                      <a:pt x="280607" y="561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18" name="Google Shape;6818;p53"/>
              <p:cNvSpPr/>
              <p:nvPr/>
            </p:nvSpPr>
            <p:spPr>
              <a:xfrm>
                <a:off x="3279457" y="2450020"/>
                <a:ext cx="893540" cy="909732"/>
              </a:xfrm>
              <a:custGeom>
                <a:avLst/>
                <a:gdLst/>
                <a:ahLst/>
                <a:cxnLst/>
                <a:rect l="l" t="t" r="r" b="b"/>
                <a:pathLst>
                  <a:path w="893540" h="909732" extrusionOk="0">
                    <a:moveTo>
                      <a:pt x="0" y="909733"/>
                    </a:moveTo>
                    <a:lnTo>
                      <a:pt x="138208" y="131826"/>
                    </a:lnTo>
                    <a:cubicBezTo>
                      <a:pt x="152305" y="55435"/>
                      <a:pt x="218884" y="0"/>
                      <a:pt x="296609" y="0"/>
                    </a:cubicBezTo>
                    <a:lnTo>
                      <a:pt x="623506" y="0"/>
                    </a:lnTo>
                    <a:cubicBezTo>
                      <a:pt x="703707" y="0"/>
                      <a:pt x="771716" y="59055"/>
                      <a:pt x="782955" y="138398"/>
                    </a:cubicBezTo>
                    <a:lnTo>
                      <a:pt x="893540" y="909733"/>
                    </a:lnTo>
                    <a:lnTo>
                      <a:pt x="0" y="90973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19" name="Google Shape;6819;p53"/>
              <p:cNvSpPr/>
              <p:nvPr/>
            </p:nvSpPr>
            <p:spPr>
              <a:xfrm>
                <a:off x="3288601" y="3420998"/>
                <a:ext cx="900207" cy="9334"/>
              </a:xfrm>
              <a:custGeom>
                <a:avLst/>
                <a:gdLst/>
                <a:ahLst/>
                <a:cxnLst/>
                <a:rect l="l" t="t" r="r" b="b"/>
                <a:pathLst>
                  <a:path w="900207" h="9334" extrusionOk="0">
                    <a:moveTo>
                      <a:pt x="895540" y="9334"/>
                    </a:moveTo>
                    <a:lnTo>
                      <a:pt x="4667" y="9334"/>
                    </a:lnTo>
                    <a:cubicBezTo>
                      <a:pt x="2096" y="9334"/>
                      <a:pt x="0" y="7239"/>
                      <a:pt x="0" y="4667"/>
                    </a:cubicBezTo>
                    <a:cubicBezTo>
                      <a:pt x="0" y="2096"/>
                      <a:pt x="2096" y="0"/>
                      <a:pt x="4667" y="0"/>
                    </a:cubicBezTo>
                    <a:lnTo>
                      <a:pt x="895540" y="0"/>
                    </a:lnTo>
                    <a:cubicBezTo>
                      <a:pt x="898112" y="0"/>
                      <a:pt x="900208" y="2096"/>
                      <a:pt x="900208" y="4667"/>
                    </a:cubicBezTo>
                    <a:cubicBezTo>
                      <a:pt x="900208" y="7239"/>
                      <a:pt x="898112" y="9334"/>
                      <a:pt x="895540" y="933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20" name="Google Shape;6820;p53"/>
              <p:cNvSpPr/>
              <p:nvPr/>
            </p:nvSpPr>
            <p:spPr>
              <a:xfrm>
                <a:off x="3713365" y="3421138"/>
                <a:ext cx="92017" cy="698899"/>
              </a:xfrm>
              <a:custGeom>
                <a:avLst/>
                <a:gdLst/>
                <a:ahLst/>
                <a:cxnLst/>
                <a:rect l="l" t="t" r="r" b="b"/>
                <a:pathLst>
                  <a:path w="92017" h="698899" extrusionOk="0">
                    <a:moveTo>
                      <a:pt x="4623" y="698805"/>
                    </a:moveTo>
                    <a:cubicBezTo>
                      <a:pt x="4623" y="698805"/>
                      <a:pt x="4242" y="698805"/>
                      <a:pt x="4051" y="698805"/>
                    </a:cubicBezTo>
                    <a:cubicBezTo>
                      <a:pt x="1479" y="698519"/>
                      <a:pt x="-330" y="696233"/>
                      <a:pt x="51" y="693661"/>
                    </a:cubicBezTo>
                    <a:lnTo>
                      <a:pt x="82823" y="4051"/>
                    </a:lnTo>
                    <a:cubicBezTo>
                      <a:pt x="83109" y="1479"/>
                      <a:pt x="85299" y="-330"/>
                      <a:pt x="87966" y="51"/>
                    </a:cubicBezTo>
                    <a:cubicBezTo>
                      <a:pt x="90538" y="337"/>
                      <a:pt x="92348" y="2622"/>
                      <a:pt x="91967" y="5194"/>
                    </a:cubicBezTo>
                    <a:lnTo>
                      <a:pt x="9195" y="694804"/>
                    </a:lnTo>
                    <a:cubicBezTo>
                      <a:pt x="8909" y="697185"/>
                      <a:pt x="6909" y="698900"/>
                      <a:pt x="4623" y="6989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21" name="Google Shape;6821;p53"/>
              <p:cNvGrpSpPr/>
              <p:nvPr/>
            </p:nvGrpSpPr>
            <p:grpSpPr>
              <a:xfrm>
                <a:off x="2584633" y="2449547"/>
                <a:ext cx="1142459" cy="1412839"/>
                <a:chOff x="2584633" y="2449547"/>
                <a:chExt cx="1142459" cy="1412839"/>
              </a:xfrm>
            </p:grpSpPr>
            <p:sp>
              <p:nvSpPr>
                <p:cNvPr id="6822" name="Google Shape;6822;p53"/>
                <p:cNvSpPr/>
                <p:nvPr/>
              </p:nvSpPr>
              <p:spPr>
                <a:xfrm>
                  <a:off x="3300984" y="3480910"/>
                  <a:ext cx="42195" cy="159258"/>
                </a:xfrm>
                <a:custGeom>
                  <a:avLst/>
                  <a:gdLst/>
                  <a:ahLst/>
                  <a:cxnLst/>
                  <a:rect l="l" t="t" r="r" b="b"/>
                  <a:pathLst>
                    <a:path w="42195" h="159258" extrusionOk="0">
                      <a:moveTo>
                        <a:pt x="0" y="0"/>
                      </a:moveTo>
                      <a:lnTo>
                        <a:pt x="42196" y="159258"/>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23" name="Google Shape;6823;p53"/>
                <p:cNvSpPr/>
                <p:nvPr/>
              </p:nvSpPr>
              <p:spPr>
                <a:xfrm>
                  <a:off x="2584633" y="2449547"/>
                  <a:ext cx="1142459" cy="1412839"/>
                </a:xfrm>
                <a:custGeom>
                  <a:avLst/>
                  <a:gdLst/>
                  <a:ahLst/>
                  <a:cxnLst/>
                  <a:rect l="l" t="t" r="r" b="b"/>
                  <a:pathLst>
                    <a:path w="1142459" h="1412839" extrusionOk="0">
                      <a:moveTo>
                        <a:pt x="1130116" y="97342"/>
                      </a:moveTo>
                      <a:cubicBezTo>
                        <a:pt x="1096684" y="17046"/>
                        <a:pt x="1028294" y="-12386"/>
                        <a:pt x="954571" y="4664"/>
                      </a:cubicBezTo>
                      <a:cubicBezTo>
                        <a:pt x="708730" y="60290"/>
                        <a:pt x="432601" y="124203"/>
                        <a:pt x="186665" y="179352"/>
                      </a:cubicBezTo>
                      <a:cubicBezTo>
                        <a:pt x="172759" y="182495"/>
                        <a:pt x="158757" y="185639"/>
                        <a:pt x="144850" y="188782"/>
                      </a:cubicBezTo>
                      <a:cubicBezTo>
                        <a:pt x="75032" y="204498"/>
                        <a:pt x="21406" y="253266"/>
                        <a:pt x="4547" y="325085"/>
                      </a:cubicBezTo>
                      <a:cubicBezTo>
                        <a:pt x="-6978" y="374329"/>
                        <a:pt x="1975" y="438908"/>
                        <a:pt x="47981" y="500250"/>
                      </a:cubicBezTo>
                      <a:lnTo>
                        <a:pt x="487560" y="1157284"/>
                      </a:lnTo>
                      <a:cubicBezTo>
                        <a:pt x="504133" y="1182049"/>
                        <a:pt x="507467" y="1213291"/>
                        <a:pt x="496609" y="1240913"/>
                      </a:cubicBezTo>
                      <a:lnTo>
                        <a:pt x="458699" y="1337307"/>
                      </a:lnTo>
                      <a:cubicBezTo>
                        <a:pt x="448412" y="1363405"/>
                        <a:pt x="458413" y="1393980"/>
                        <a:pt x="483369" y="1406744"/>
                      </a:cubicBezTo>
                      <a:cubicBezTo>
                        <a:pt x="491465" y="1410840"/>
                        <a:pt x="499942" y="1412840"/>
                        <a:pt x="508229" y="1412840"/>
                      </a:cubicBezTo>
                      <a:cubicBezTo>
                        <a:pt x="529756" y="1412840"/>
                        <a:pt x="550139" y="1399886"/>
                        <a:pt x="558521" y="1378550"/>
                      </a:cubicBezTo>
                      <a:lnTo>
                        <a:pt x="629482" y="1198146"/>
                      </a:lnTo>
                      <a:cubicBezTo>
                        <a:pt x="639769" y="1172048"/>
                        <a:pt x="628244" y="1142711"/>
                        <a:pt x="603670" y="1130328"/>
                      </a:cubicBezTo>
                      <a:lnTo>
                        <a:pt x="671964" y="1074035"/>
                      </a:lnTo>
                      <a:lnTo>
                        <a:pt x="716446" y="1225769"/>
                      </a:lnTo>
                      <a:cubicBezTo>
                        <a:pt x="722827" y="1249962"/>
                        <a:pt x="744735" y="1265964"/>
                        <a:pt x="768547" y="1265964"/>
                      </a:cubicBezTo>
                      <a:cubicBezTo>
                        <a:pt x="773119" y="1265964"/>
                        <a:pt x="777787" y="1265393"/>
                        <a:pt x="782454" y="1264155"/>
                      </a:cubicBezTo>
                      <a:cubicBezTo>
                        <a:pt x="811315" y="1256534"/>
                        <a:pt x="828460" y="1226912"/>
                        <a:pt x="820840" y="1198146"/>
                      </a:cubicBezTo>
                      <a:lnTo>
                        <a:pt x="778739" y="1057462"/>
                      </a:lnTo>
                      <a:cubicBezTo>
                        <a:pt x="768262" y="1018791"/>
                        <a:pt x="752164" y="981833"/>
                        <a:pt x="730733" y="947925"/>
                      </a:cubicBezTo>
                      <a:lnTo>
                        <a:pt x="410788" y="440528"/>
                      </a:lnTo>
                      <a:lnTo>
                        <a:pt x="1045534" y="303368"/>
                      </a:lnTo>
                      <a:cubicBezTo>
                        <a:pt x="1125830" y="269935"/>
                        <a:pt x="1163740" y="177733"/>
                        <a:pt x="1130307" y="9743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6824" name="Google Shape;6824;p53"/>
              <p:cNvSpPr/>
              <p:nvPr/>
            </p:nvSpPr>
            <p:spPr>
              <a:xfrm>
                <a:off x="2960846" y="2446209"/>
                <a:ext cx="833913" cy="427101"/>
              </a:xfrm>
              <a:custGeom>
                <a:avLst/>
                <a:gdLst/>
                <a:ahLst/>
                <a:cxnLst/>
                <a:rect l="l" t="t" r="r" b="b"/>
                <a:pathLst>
                  <a:path w="833913" h="427101" extrusionOk="0">
                    <a:moveTo>
                      <a:pt x="0" y="139256"/>
                    </a:moveTo>
                    <a:lnTo>
                      <a:pt x="111824" y="427101"/>
                    </a:lnTo>
                    <a:lnTo>
                      <a:pt x="669227" y="306610"/>
                    </a:lnTo>
                    <a:cubicBezTo>
                      <a:pt x="749522" y="273177"/>
                      <a:pt x="813054" y="167354"/>
                      <a:pt x="779526" y="87154"/>
                    </a:cubicBezTo>
                    <a:lnTo>
                      <a:pt x="833914" y="0"/>
                    </a:lnTo>
                    <a:lnTo>
                      <a:pt x="624554" y="2477"/>
                    </a:lnTo>
                    <a:cubicBezTo>
                      <a:pt x="599980" y="2477"/>
                      <a:pt x="565023" y="5810"/>
                      <a:pt x="527399" y="13430"/>
                    </a:cubicBezTo>
                    <a:lnTo>
                      <a:pt x="0" y="13925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25" name="Google Shape;6825;p53"/>
              <p:cNvGrpSpPr/>
              <p:nvPr/>
            </p:nvGrpSpPr>
            <p:grpSpPr>
              <a:xfrm>
                <a:off x="3131683" y="3493017"/>
                <a:ext cx="171957" cy="438425"/>
                <a:chOff x="3131683" y="3493017"/>
                <a:chExt cx="171957" cy="438425"/>
              </a:xfrm>
            </p:grpSpPr>
            <p:sp>
              <p:nvSpPr>
                <p:cNvPr id="6826" name="Google Shape;6826;p53"/>
                <p:cNvSpPr/>
                <p:nvPr/>
              </p:nvSpPr>
              <p:spPr>
                <a:xfrm>
                  <a:off x="3188970" y="3547014"/>
                  <a:ext cx="60769" cy="325659"/>
                </a:xfrm>
                <a:custGeom>
                  <a:avLst/>
                  <a:gdLst/>
                  <a:ahLst/>
                  <a:cxnLst/>
                  <a:rect l="l" t="t" r="r" b="b"/>
                  <a:pathLst>
                    <a:path w="60769" h="325659" extrusionOk="0">
                      <a:moveTo>
                        <a:pt x="60770" y="0"/>
                      </a:moveTo>
                      <a:lnTo>
                        <a:pt x="0" y="325660"/>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27" name="Google Shape;6827;p53"/>
                <p:cNvSpPr/>
                <p:nvPr/>
              </p:nvSpPr>
              <p:spPr>
                <a:xfrm>
                  <a:off x="3134878" y="3493017"/>
                  <a:ext cx="168762" cy="433662"/>
                </a:xfrm>
                <a:custGeom>
                  <a:avLst/>
                  <a:gdLst/>
                  <a:ahLst/>
                  <a:cxnLst/>
                  <a:rect l="l" t="t" r="r" b="b"/>
                  <a:pathLst>
                    <a:path w="168762" h="433662" extrusionOk="0">
                      <a:moveTo>
                        <a:pt x="54092" y="433663"/>
                      </a:moveTo>
                      <a:cubicBezTo>
                        <a:pt x="50758" y="433663"/>
                        <a:pt x="47519" y="433377"/>
                        <a:pt x="44090" y="432710"/>
                      </a:cubicBezTo>
                      <a:cubicBezTo>
                        <a:pt x="14753" y="427281"/>
                        <a:pt x="-4582" y="399087"/>
                        <a:pt x="942" y="369750"/>
                      </a:cubicBezTo>
                      <a:lnTo>
                        <a:pt x="61712" y="44090"/>
                      </a:lnTo>
                      <a:cubicBezTo>
                        <a:pt x="67141" y="14753"/>
                        <a:pt x="95335" y="-4582"/>
                        <a:pt x="124672" y="942"/>
                      </a:cubicBezTo>
                      <a:cubicBezTo>
                        <a:pt x="154009" y="6371"/>
                        <a:pt x="173345" y="34565"/>
                        <a:pt x="167820" y="63902"/>
                      </a:cubicBezTo>
                      <a:lnTo>
                        <a:pt x="107051" y="389562"/>
                      </a:lnTo>
                      <a:cubicBezTo>
                        <a:pt x="102193" y="415565"/>
                        <a:pt x="79523" y="433663"/>
                        <a:pt x="54092" y="433663"/>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28" name="Google Shape;6828;p53"/>
                <p:cNvSpPr/>
                <p:nvPr/>
              </p:nvSpPr>
              <p:spPr>
                <a:xfrm>
                  <a:off x="3131683" y="3827224"/>
                  <a:ext cx="61954" cy="104218"/>
                </a:xfrm>
                <a:custGeom>
                  <a:avLst/>
                  <a:gdLst/>
                  <a:ahLst/>
                  <a:cxnLst/>
                  <a:rect l="l" t="t" r="r" b="b"/>
                  <a:pathLst>
                    <a:path w="61954" h="104218" extrusionOk="0">
                      <a:moveTo>
                        <a:pt x="57287" y="104123"/>
                      </a:moveTo>
                      <a:cubicBezTo>
                        <a:pt x="53667" y="104123"/>
                        <a:pt x="50048" y="103742"/>
                        <a:pt x="46524" y="103171"/>
                      </a:cubicBezTo>
                      <a:cubicBezTo>
                        <a:pt x="31188" y="100313"/>
                        <a:pt x="18139" y="91360"/>
                        <a:pt x="9948" y="77929"/>
                      </a:cubicBezTo>
                      <a:cubicBezTo>
                        <a:pt x="1851" y="64880"/>
                        <a:pt x="-5388" y="41353"/>
                        <a:pt x="5566" y="3349"/>
                      </a:cubicBezTo>
                      <a:cubicBezTo>
                        <a:pt x="6233" y="872"/>
                        <a:pt x="8805" y="-557"/>
                        <a:pt x="11281" y="205"/>
                      </a:cubicBezTo>
                      <a:cubicBezTo>
                        <a:pt x="13758" y="872"/>
                        <a:pt x="15186" y="3444"/>
                        <a:pt x="14424" y="5920"/>
                      </a:cubicBezTo>
                      <a:cubicBezTo>
                        <a:pt x="4423" y="40591"/>
                        <a:pt x="10710" y="61546"/>
                        <a:pt x="17758" y="73072"/>
                      </a:cubicBezTo>
                      <a:cubicBezTo>
                        <a:pt x="24616" y="84216"/>
                        <a:pt x="35379" y="91645"/>
                        <a:pt x="48143" y="94027"/>
                      </a:cubicBezTo>
                      <a:cubicBezTo>
                        <a:pt x="51096" y="94598"/>
                        <a:pt x="54239" y="94884"/>
                        <a:pt x="57287" y="94884"/>
                      </a:cubicBezTo>
                      <a:cubicBezTo>
                        <a:pt x="59859" y="94884"/>
                        <a:pt x="61954" y="96979"/>
                        <a:pt x="61954" y="99551"/>
                      </a:cubicBezTo>
                      <a:cubicBezTo>
                        <a:pt x="61954" y="102123"/>
                        <a:pt x="59859" y="104218"/>
                        <a:pt x="57287" y="1042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6829" name="Google Shape;6829;p53"/>
              <p:cNvSpPr/>
              <p:nvPr/>
            </p:nvSpPr>
            <p:spPr>
              <a:xfrm>
                <a:off x="3279457" y="2783680"/>
                <a:ext cx="897921" cy="619410"/>
              </a:xfrm>
              <a:custGeom>
                <a:avLst/>
                <a:gdLst/>
                <a:ahLst/>
                <a:cxnLst/>
                <a:rect l="l" t="t" r="r" b="b"/>
                <a:pathLst>
                  <a:path w="897921" h="619410" extrusionOk="0">
                    <a:moveTo>
                      <a:pt x="53816" y="274796"/>
                    </a:moveTo>
                    <a:lnTo>
                      <a:pt x="0" y="575977"/>
                    </a:lnTo>
                    <a:lnTo>
                      <a:pt x="179927" y="619411"/>
                    </a:lnTo>
                    <a:lnTo>
                      <a:pt x="417862" y="593503"/>
                    </a:lnTo>
                    <a:lnTo>
                      <a:pt x="897922" y="602075"/>
                    </a:lnTo>
                    <a:lnTo>
                      <a:pt x="850392" y="275558"/>
                    </a:lnTo>
                    <a:cubicBezTo>
                      <a:pt x="852773" y="286512"/>
                      <a:pt x="841438" y="212788"/>
                      <a:pt x="810863" y="0"/>
                    </a:cubicBezTo>
                    <a:lnTo>
                      <a:pt x="335280" y="0"/>
                    </a:lnTo>
                    <a:cubicBezTo>
                      <a:pt x="335280" y="0"/>
                      <a:pt x="338233" y="291560"/>
                      <a:pt x="53721" y="2747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30" name="Google Shape;6830;p53"/>
              <p:cNvSpPr/>
              <p:nvPr/>
            </p:nvSpPr>
            <p:spPr>
              <a:xfrm>
                <a:off x="3729418" y="2961131"/>
                <a:ext cx="261270" cy="261175"/>
              </a:xfrm>
              <a:custGeom>
                <a:avLst/>
                <a:gdLst/>
                <a:ahLst/>
                <a:cxnLst/>
                <a:rect l="l" t="t" r="r" b="b"/>
                <a:pathLst>
                  <a:path w="261270" h="261175" extrusionOk="0">
                    <a:moveTo>
                      <a:pt x="130588" y="261175"/>
                    </a:moveTo>
                    <a:cubicBezTo>
                      <a:pt x="58579" y="261175"/>
                      <a:pt x="0" y="202597"/>
                      <a:pt x="0" y="130588"/>
                    </a:cubicBezTo>
                    <a:lnTo>
                      <a:pt x="0" y="4667"/>
                    </a:lnTo>
                    <a:cubicBezTo>
                      <a:pt x="0" y="2096"/>
                      <a:pt x="2096" y="0"/>
                      <a:pt x="4667" y="0"/>
                    </a:cubicBezTo>
                    <a:lnTo>
                      <a:pt x="256603" y="0"/>
                    </a:lnTo>
                    <a:cubicBezTo>
                      <a:pt x="259175" y="0"/>
                      <a:pt x="261271" y="2096"/>
                      <a:pt x="261271" y="4667"/>
                    </a:cubicBezTo>
                    <a:lnTo>
                      <a:pt x="261271" y="130588"/>
                    </a:lnTo>
                    <a:cubicBezTo>
                      <a:pt x="261271" y="202597"/>
                      <a:pt x="202692" y="261175"/>
                      <a:pt x="130683" y="261175"/>
                    </a:cubicBezTo>
                    <a:close/>
                    <a:moveTo>
                      <a:pt x="9239" y="9239"/>
                    </a:moveTo>
                    <a:lnTo>
                      <a:pt x="9239" y="130588"/>
                    </a:lnTo>
                    <a:cubicBezTo>
                      <a:pt x="9239" y="197453"/>
                      <a:pt x="63627" y="251936"/>
                      <a:pt x="130588" y="251936"/>
                    </a:cubicBezTo>
                    <a:cubicBezTo>
                      <a:pt x="197548" y="251936"/>
                      <a:pt x="251936" y="197548"/>
                      <a:pt x="251936" y="130588"/>
                    </a:cubicBezTo>
                    <a:lnTo>
                      <a:pt x="251936" y="9239"/>
                    </a:lnTo>
                    <a:lnTo>
                      <a:pt x="9239" y="923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31" name="Google Shape;6831;p53"/>
              <p:cNvSpPr/>
              <p:nvPr/>
            </p:nvSpPr>
            <p:spPr>
              <a:xfrm>
                <a:off x="3660266" y="2447162"/>
                <a:ext cx="60102" cy="336613"/>
              </a:xfrm>
              <a:custGeom>
                <a:avLst/>
                <a:gdLst/>
                <a:ahLst/>
                <a:cxnLst/>
                <a:rect l="l" t="t" r="r" b="b"/>
                <a:pathLst>
                  <a:path w="60102" h="336613" extrusionOk="0">
                    <a:moveTo>
                      <a:pt x="0" y="336613"/>
                    </a:moveTo>
                    <a:lnTo>
                      <a:pt x="0" y="762"/>
                    </a:lnTo>
                    <a:lnTo>
                      <a:pt x="60103" y="0"/>
                    </a:lnTo>
                    <a:lnTo>
                      <a:pt x="60103" y="336613"/>
                    </a:lnTo>
                    <a:lnTo>
                      <a:pt x="0" y="33661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32" name="Google Shape;6832;p53"/>
              <p:cNvSpPr/>
              <p:nvPr/>
            </p:nvSpPr>
            <p:spPr>
              <a:xfrm>
                <a:off x="3983545" y="2460687"/>
                <a:ext cx="77438" cy="323087"/>
              </a:xfrm>
              <a:custGeom>
                <a:avLst/>
                <a:gdLst/>
                <a:ahLst/>
                <a:cxnLst/>
                <a:rect l="l" t="t" r="r" b="b"/>
                <a:pathLst>
                  <a:path w="77438" h="323087" extrusionOk="0">
                    <a:moveTo>
                      <a:pt x="77438" y="323088"/>
                    </a:moveTo>
                    <a:lnTo>
                      <a:pt x="61913" y="33338"/>
                    </a:lnTo>
                    <a:lnTo>
                      <a:pt x="14288" y="6953"/>
                    </a:lnTo>
                    <a:cubicBezTo>
                      <a:pt x="9620" y="4382"/>
                      <a:pt x="4858" y="2096"/>
                      <a:pt x="0" y="0"/>
                    </a:cubicBezTo>
                    <a:lnTo>
                      <a:pt x="17335" y="323088"/>
                    </a:lnTo>
                    <a:lnTo>
                      <a:pt x="77438" y="32308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33" name="Google Shape;6833;p53"/>
              <p:cNvGrpSpPr/>
              <p:nvPr/>
            </p:nvGrpSpPr>
            <p:grpSpPr>
              <a:xfrm>
                <a:off x="3109718" y="2035003"/>
                <a:ext cx="874874" cy="498360"/>
                <a:chOff x="3109718" y="2035003"/>
                <a:chExt cx="874874" cy="498360"/>
              </a:xfrm>
            </p:grpSpPr>
            <p:sp>
              <p:nvSpPr>
                <p:cNvPr id="6834" name="Google Shape;6834;p53"/>
                <p:cNvSpPr/>
                <p:nvPr/>
              </p:nvSpPr>
              <p:spPr>
                <a:xfrm>
                  <a:off x="3769230" y="2273236"/>
                  <a:ext cx="149737" cy="260127"/>
                </a:xfrm>
                <a:custGeom>
                  <a:avLst/>
                  <a:gdLst/>
                  <a:ahLst/>
                  <a:cxnLst/>
                  <a:rect l="l" t="t" r="r" b="b"/>
                  <a:pathLst>
                    <a:path w="149737" h="260127" extrusionOk="0">
                      <a:moveTo>
                        <a:pt x="74869" y="260128"/>
                      </a:moveTo>
                      <a:cubicBezTo>
                        <a:pt x="30958" y="260128"/>
                        <a:pt x="-3522" y="222504"/>
                        <a:pt x="288" y="178689"/>
                      </a:cubicBezTo>
                      <a:lnTo>
                        <a:pt x="10384" y="64484"/>
                      </a:lnTo>
                      <a:cubicBezTo>
                        <a:pt x="10384" y="28861"/>
                        <a:pt x="39245" y="0"/>
                        <a:pt x="74869" y="0"/>
                      </a:cubicBezTo>
                      <a:cubicBezTo>
                        <a:pt x="110492" y="0"/>
                        <a:pt x="139353" y="28861"/>
                        <a:pt x="139353" y="64484"/>
                      </a:cubicBezTo>
                      <a:lnTo>
                        <a:pt x="149450" y="178689"/>
                      </a:lnTo>
                      <a:cubicBezTo>
                        <a:pt x="153259" y="222409"/>
                        <a:pt x="118779" y="260128"/>
                        <a:pt x="74869" y="260128"/>
                      </a:cubicBezTo>
                      <a:lnTo>
                        <a:pt x="74869" y="260128"/>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35" name="Google Shape;6835;p53"/>
                <p:cNvSpPr/>
                <p:nvPr/>
              </p:nvSpPr>
              <p:spPr>
                <a:xfrm>
                  <a:off x="3770471" y="2273236"/>
                  <a:ext cx="138017" cy="166687"/>
                </a:xfrm>
                <a:custGeom>
                  <a:avLst/>
                  <a:gdLst/>
                  <a:ahLst/>
                  <a:cxnLst/>
                  <a:rect l="l" t="t" r="r" b="b"/>
                  <a:pathLst>
                    <a:path w="138017" h="166687" extrusionOk="0">
                      <a:moveTo>
                        <a:pt x="95" y="166688"/>
                      </a:moveTo>
                      <a:lnTo>
                        <a:pt x="9049" y="64484"/>
                      </a:lnTo>
                      <a:cubicBezTo>
                        <a:pt x="9049" y="28861"/>
                        <a:pt x="37909" y="0"/>
                        <a:pt x="73533" y="0"/>
                      </a:cubicBezTo>
                      <a:cubicBezTo>
                        <a:pt x="109156" y="0"/>
                        <a:pt x="138017" y="28861"/>
                        <a:pt x="138017" y="64484"/>
                      </a:cubicBezTo>
                      <a:lnTo>
                        <a:pt x="138017" y="117062"/>
                      </a:lnTo>
                      <a:lnTo>
                        <a:pt x="0" y="1666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36" name="Google Shape;6836;p53"/>
                <p:cNvSpPr/>
                <p:nvPr/>
              </p:nvSpPr>
              <p:spPr>
                <a:xfrm>
                  <a:off x="3700557" y="2269235"/>
                  <a:ext cx="67246" cy="67246"/>
                </a:xfrm>
                <a:custGeom>
                  <a:avLst/>
                  <a:gdLst/>
                  <a:ahLst/>
                  <a:cxnLst/>
                  <a:rect l="l" t="t" r="r" b="b"/>
                  <a:pathLst>
                    <a:path w="67246" h="67246" extrusionOk="0">
                      <a:moveTo>
                        <a:pt x="33623" y="67151"/>
                      </a:moveTo>
                      <a:lnTo>
                        <a:pt x="67247" y="67151"/>
                      </a:lnTo>
                      <a:lnTo>
                        <a:pt x="67247" y="0"/>
                      </a:lnTo>
                      <a:lnTo>
                        <a:pt x="33623" y="0"/>
                      </a:lnTo>
                      <a:cubicBezTo>
                        <a:pt x="15049" y="0"/>
                        <a:pt x="0" y="15050"/>
                        <a:pt x="0" y="33623"/>
                      </a:cubicBezTo>
                      <a:lnTo>
                        <a:pt x="0" y="33623"/>
                      </a:lnTo>
                      <a:cubicBezTo>
                        <a:pt x="0" y="52197"/>
                        <a:pt x="15049" y="67247"/>
                        <a:pt x="33623" y="6724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37" name="Google Shape;6837;p53"/>
                <p:cNvSpPr/>
                <p:nvPr/>
              </p:nvSpPr>
              <p:spPr>
                <a:xfrm>
                  <a:off x="3739800" y="2121693"/>
                  <a:ext cx="208597" cy="292417"/>
                </a:xfrm>
                <a:custGeom>
                  <a:avLst/>
                  <a:gdLst/>
                  <a:ahLst/>
                  <a:cxnLst/>
                  <a:rect l="l" t="t" r="r" b="b"/>
                  <a:pathLst>
                    <a:path w="208597" h="292417" extrusionOk="0">
                      <a:moveTo>
                        <a:pt x="104299" y="292417"/>
                      </a:moveTo>
                      <a:cubicBezTo>
                        <a:pt x="46673" y="292417"/>
                        <a:pt x="0" y="245745"/>
                        <a:pt x="0" y="188119"/>
                      </a:cubicBezTo>
                      <a:lnTo>
                        <a:pt x="0" y="104299"/>
                      </a:lnTo>
                      <a:cubicBezTo>
                        <a:pt x="0" y="46673"/>
                        <a:pt x="46673" y="0"/>
                        <a:pt x="104299" y="0"/>
                      </a:cubicBezTo>
                      <a:cubicBezTo>
                        <a:pt x="161925" y="0"/>
                        <a:pt x="208598" y="46673"/>
                        <a:pt x="208598" y="104299"/>
                      </a:cubicBezTo>
                      <a:lnTo>
                        <a:pt x="208598" y="188119"/>
                      </a:lnTo>
                      <a:cubicBezTo>
                        <a:pt x="208598" y="245745"/>
                        <a:pt x="161925" y="292417"/>
                        <a:pt x="104299" y="29241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38" name="Google Shape;6838;p53"/>
                <p:cNvSpPr/>
                <p:nvPr/>
              </p:nvSpPr>
              <p:spPr>
                <a:xfrm>
                  <a:off x="3917346" y="2269235"/>
                  <a:ext cx="67246" cy="67246"/>
                </a:xfrm>
                <a:custGeom>
                  <a:avLst/>
                  <a:gdLst/>
                  <a:ahLst/>
                  <a:cxnLst/>
                  <a:rect l="l" t="t" r="r" b="b"/>
                  <a:pathLst>
                    <a:path w="67246" h="67246" extrusionOk="0">
                      <a:moveTo>
                        <a:pt x="33623" y="67151"/>
                      </a:moveTo>
                      <a:lnTo>
                        <a:pt x="0" y="67151"/>
                      </a:lnTo>
                      <a:lnTo>
                        <a:pt x="0" y="0"/>
                      </a:lnTo>
                      <a:lnTo>
                        <a:pt x="33623" y="0"/>
                      </a:lnTo>
                      <a:cubicBezTo>
                        <a:pt x="52197" y="0"/>
                        <a:pt x="67246" y="15050"/>
                        <a:pt x="67246" y="33623"/>
                      </a:cubicBezTo>
                      <a:lnTo>
                        <a:pt x="67246" y="33623"/>
                      </a:lnTo>
                      <a:cubicBezTo>
                        <a:pt x="67246" y="52197"/>
                        <a:pt x="52197" y="67247"/>
                        <a:pt x="33623" y="6724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39" name="Google Shape;6839;p53"/>
                <p:cNvSpPr/>
                <p:nvPr/>
              </p:nvSpPr>
              <p:spPr>
                <a:xfrm>
                  <a:off x="3714666" y="2289878"/>
                  <a:ext cx="25848" cy="20421"/>
                </a:xfrm>
                <a:custGeom>
                  <a:avLst/>
                  <a:gdLst/>
                  <a:ahLst/>
                  <a:cxnLst/>
                  <a:rect l="l" t="t" r="r" b="b"/>
                  <a:pathLst>
                    <a:path w="25848" h="20421" extrusionOk="0">
                      <a:moveTo>
                        <a:pt x="5417" y="8980"/>
                      </a:moveTo>
                      <a:cubicBezTo>
                        <a:pt x="10846" y="7551"/>
                        <a:pt x="16466" y="10408"/>
                        <a:pt x="17228" y="16314"/>
                      </a:cubicBezTo>
                      <a:cubicBezTo>
                        <a:pt x="17895" y="21743"/>
                        <a:pt x="26563" y="21838"/>
                        <a:pt x="25801" y="16314"/>
                      </a:cubicBezTo>
                      <a:cubicBezTo>
                        <a:pt x="24372" y="4979"/>
                        <a:pt x="14466" y="-2355"/>
                        <a:pt x="3036" y="693"/>
                      </a:cubicBezTo>
                      <a:cubicBezTo>
                        <a:pt x="-2298" y="2122"/>
                        <a:pt x="-12" y="10408"/>
                        <a:pt x="5322" y="8980"/>
                      </a:cubicBezTo>
                      <a:lnTo>
                        <a:pt x="5322" y="898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40" name="Google Shape;6840;p53"/>
                <p:cNvSpPr/>
                <p:nvPr/>
              </p:nvSpPr>
              <p:spPr>
                <a:xfrm>
                  <a:off x="3946646" y="2289878"/>
                  <a:ext cx="25742" cy="20385"/>
                </a:xfrm>
                <a:custGeom>
                  <a:avLst/>
                  <a:gdLst/>
                  <a:ahLst/>
                  <a:cxnLst/>
                  <a:rect l="l" t="t" r="r" b="b"/>
                  <a:pathLst>
                    <a:path w="25742" h="20385" extrusionOk="0">
                      <a:moveTo>
                        <a:pt x="22802" y="693"/>
                      </a:moveTo>
                      <a:cubicBezTo>
                        <a:pt x="11467" y="-2355"/>
                        <a:pt x="1561" y="4979"/>
                        <a:pt x="37" y="16314"/>
                      </a:cubicBezTo>
                      <a:cubicBezTo>
                        <a:pt x="-630" y="21743"/>
                        <a:pt x="7943" y="21743"/>
                        <a:pt x="8609" y="16314"/>
                      </a:cubicBezTo>
                      <a:cubicBezTo>
                        <a:pt x="9371" y="10408"/>
                        <a:pt x="14991" y="7551"/>
                        <a:pt x="20420" y="8980"/>
                      </a:cubicBezTo>
                      <a:cubicBezTo>
                        <a:pt x="25754" y="10408"/>
                        <a:pt x="28040" y="2122"/>
                        <a:pt x="22706" y="693"/>
                      </a:cubicBezTo>
                      <a:lnTo>
                        <a:pt x="22706" y="69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41" name="Google Shape;6841;p53"/>
                <p:cNvGrpSpPr/>
                <p:nvPr/>
              </p:nvGrpSpPr>
              <p:grpSpPr>
                <a:xfrm>
                  <a:off x="3764565" y="2252149"/>
                  <a:ext cx="163163" cy="101095"/>
                  <a:chOff x="3764565" y="2252149"/>
                  <a:chExt cx="163163" cy="101095"/>
                </a:xfrm>
              </p:grpSpPr>
              <p:sp>
                <p:nvSpPr>
                  <p:cNvPr id="6842" name="Google Shape;6842;p53"/>
                  <p:cNvSpPr/>
                  <p:nvPr/>
                </p:nvSpPr>
                <p:spPr>
                  <a:xfrm>
                    <a:off x="3826001" y="2283867"/>
                    <a:ext cx="27290" cy="43470"/>
                  </a:xfrm>
                  <a:custGeom>
                    <a:avLst/>
                    <a:gdLst/>
                    <a:ahLst/>
                    <a:cxnLst/>
                    <a:rect l="l" t="t" r="r" b="b"/>
                    <a:pathLst>
                      <a:path w="27290" h="43470" extrusionOk="0">
                        <a:moveTo>
                          <a:pt x="24194" y="43280"/>
                        </a:moveTo>
                        <a:cubicBezTo>
                          <a:pt x="24194" y="43280"/>
                          <a:pt x="23717" y="43280"/>
                          <a:pt x="23527" y="43280"/>
                        </a:cubicBezTo>
                        <a:lnTo>
                          <a:pt x="3620" y="43280"/>
                        </a:lnTo>
                        <a:cubicBezTo>
                          <a:pt x="1619" y="43280"/>
                          <a:pt x="0" y="41661"/>
                          <a:pt x="0" y="39660"/>
                        </a:cubicBezTo>
                        <a:cubicBezTo>
                          <a:pt x="0" y="37660"/>
                          <a:pt x="1619" y="36041"/>
                          <a:pt x="3620" y="36041"/>
                        </a:cubicBezTo>
                        <a:lnTo>
                          <a:pt x="19336" y="36041"/>
                        </a:lnTo>
                        <a:cubicBezTo>
                          <a:pt x="19336" y="36041"/>
                          <a:pt x="14859" y="4132"/>
                          <a:pt x="14859" y="4132"/>
                        </a:cubicBezTo>
                        <a:cubicBezTo>
                          <a:pt x="14573" y="2132"/>
                          <a:pt x="15907" y="227"/>
                          <a:pt x="18002" y="36"/>
                        </a:cubicBezTo>
                        <a:cubicBezTo>
                          <a:pt x="20003" y="-249"/>
                          <a:pt x="21812" y="1179"/>
                          <a:pt x="22098" y="3180"/>
                        </a:cubicBezTo>
                        <a:lnTo>
                          <a:pt x="27242" y="39279"/>
                        </a:lnTo>
                        <a:cubicBezTo>
                          <a:pt x="27432" y="40327"/>
                          <a:pt x="27051" y="41375"/>
                          <a:pt x="26384" y="42232"/>
                        </a:cubicBezTo>
                        <a:cubicBezTo>
                          <a:pt x="25813" y="42899"/>
                          <a:pt x="25051" y="43280"/>
                          <a:pt x="24289" y="434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43" name="Google Shape;6843;p53"/>
                  <p:cNvSpPr/>
                  <p:nvPr/>
                </p:nvSpPr>
                <p:spPr>
                  <a:xfrm>
                    <a:off x="3826001" y="2331909"/>
                    <a:ext cx="21240" cy="21335"/>
                  </a:xfrm>
                  <a:custGeom>
                    <a:avLst/>
                    <a:gdLst/>
                    <a:ahLst/>
                    <a:cxnLst/>
                    <a:rect l="l" t="t" r="r" b="b"/>
                    <a:pathLst>
                      <a:path w="21240" h="21335" extrusionOk="0">
                        <a:moveTo>
                          <a:pt x="18383" y="21336"/>
                        </a:moveTo>
                        <a:cubicBezTo>
                          <a:pt x="18383" y="21336"/>
                          <a:pt x="17907" y="21336"/>
                          <a:pt x="17717" y="21336"/>
                        </a:cubicBezTo>
                        <a:cubicBezTo>
                          <a:pt x="8001" y="21336"/>
                          <a:pt x="0" y="13430"/>
                          <a:pt x="0" y="3619"/>
                        </a:cubicBezTo>
                        <a:cubicBezTo>
                          <a:pt x="0" y="1619"/>
                          <a:pt x="1619" y="0"/>
                          <a:pt x="3620" y="0"/>
                        </a:cubicBezTo>
                        <a:cubicBezTo>
                          <a:pt x="5620" y="0"/>
                          <a:pt x="7239" y="1619"/>
                          <a:pt x="7239" y="3619"/>
                        </a:cubicBezTo>
                        <a:cubicBezTo>
                          <a:pt x="7239" y="9335"/>
                          <a:pt x="11906" y="14002"/>
                          <a:pt x="17621" y="14002"/>
                        </a:cubicBezTo>
                        <a:cubicBezTo>
                          <a:pt x="19622" y="14002"/>
                          <a:pt x="21241" y="15621"/>
                          <a:pt x="21241" y="17621"/>
                        </a:cubicBezTo>
                        <a:cubicBezTo>
                          <a:pt x="21241" y="19431"/>
                          <a:pt x="19907" y="20860"/>
                          <a:pt x="18288" y="212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44" name="Google Shape;6844;p53"/>
                  <p:cNvSpPr/>
                  <p:nvPr/>
                </p:nvSpPr>
                <p:spPr>
                  <a:xfrm>
                    <a:off x="3775673" y="2252149"/>
                    <a:ext cx="44937" cy="12074"/>
                  </a:xfrm>
                  <a:custGeom>
                    <a:avLst/>
                    <a:gdLst/>
                    <a:ahLst/>
                    <a:cxnLst/>
                    <a:rect l="l" t="t" r="r" b="b"/>
                    <a:pathLst>
                      <a:path w="44937" h="12074" extrusionOk="0">
                        <a:moveTo>
                          <a:pt x="41946" y="7275"/>
                        </a:moveTo>
                        <a:cubicBezTo>
                          <a:pt x="41946" y="7275"/>
                          <a:pt x="41851" y="7275"/>
                          <a:pt x="41756" y="7275"/>
                        </a:cubicBezTo>
                        <a:lnTo>
                          <a:pt x="4132" y="12038"/>
                        </a:lnTo>
                        <a:cubicBezTo>
                          <a:pt x="2132" y="12324"/>
                          <a:pt x="322" y="10895"/>
                          <a:pt x="36" y="8895"/>
                        </a:cubicBezTo>
                        <a:cubicBezTo>
                          <a:pt x="-249" y="6894"/>
                          <a:pt x="1180" y="4989"/>
                          <a:pt x="3180" y="4799"/>
                        </a:cubicBezTo>
                        <a:lnTo>
                          <a:pt x="40803" y="36"/>
                        </a:lnTo>
                        <a:cubicBezTo>
                          <a:pt x="42804" y="-249"/>
                          <a:pt x="44613" y="1179"/>
                          <a:pt x="44899" y="3180"/>
                        </a:cubicBezTo>
                        <a:cubicBezTo>
                          <a:pt x="45185" y="5085"/>
                          <a:pt x="43851" y="6894"/>
                          <a:pt x="41946" y="72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45" name="Google Shape;6845;p53"/>
                  <p:cNvSpPr/>
                  <p:nvPr/>
                </p:nvSpPr>
                <p:spPr>
                  <a:xfrm>
                    <a:off x="3878579" y="2256948"/>
                    <a:ext cx="44862" cy="7239"/>
                  </a:xfrm>
                  <a:custGeom>
                    <a:avLst/>
                    <a:gdLst/>
                    <a:ahLst/>
                    <a:cxnLst/>
                    <a:rect l="l" t="t" r="r" b="b"/>
                    <a:pathLst>
                      <a:path w="44862" h="7239" extrusionOk="0">
                        <a:moveTo>
                          <a:pt x="41910" y="7239"/>
                        </a:moveTo>
                        <a:cubicBezTo>
                          <a:pt x="41910" y="7239"/>
                          <a:pt x="41434" y="7239"/>
                          <a:pt x="41243" y="7239"/>
                        </a:cubicBezTo>
                        <a:lnTo>
                          <a:pt x="3620" y="7239"/>
                        </a:lnTo>
                        <a:cubicBezTo>
                          <a:pt x="1619" y="7239"/>
                          <a:pt x="0" y="5620"/>
                          <a:pt x="0" y="3620"/>
                        </a:cubicBezTo>
                        <a:cubicBezTo>
                          <a:pt x="0" y="1619"/>
                          <a:pt x="1715" y="0"/>
                          <a:pt x="3620" y="0"/>
                        </a:cubicBezTo>
                        <a:lnTo>
                          <a:pt x="41243" y="0"/>
                        </a:lnTo>
                        <a:cubicBezTo>
                          <a:pt x="43244" y="0"/>
                          <a:pt x="44863" y="1619"/>
                          <a:pt x="44863" y="3620"/>
                        </a:cubicBezTo>
                        <a:cubicBezTo>
                          <a:pt x="44863" y="5429"/>
                          <a:pt x="43529" y="6858"/>
                          <a:pt x="41910" y="7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46" name="Google Shape;6846;p53"/>
                  <p:cNvGrpSpPr/>
                  <p:nvPr/>
                </p:nvGrpSpPr>
                <p:grpSpPr>
                  <a:xfrm>
                    <a:off x="3870769" y="2274950"/>
                    <a:ext cx="56959" cy="33337"/>
                    <a:chOff x="3870769" y="2274950"/>
                    <a:chExt cx="56959" cy="33337"/>
                  </a:xfrm>
                </p:grpSpPr>
                <p:sp>
                  <p:nvSpPr>
                    <p:cNvPr id="6847" name="Google Shape;6847;p53"/>
                    <p:cNvSpPr/>
                    <p:nvPr/>
                  </p:nvSpPr>
                  <p:spPr>
                    <a:xfrm>
                      <a:off x="3870769" y="2277138"/>
                      <a:ext cx="53911" cy="28387"/>
                    </a:xfrm>
                    <a:custGeom>
                      <a:avLst/>
                      <a:gdLst/>
                      <a:ahLst/>
                      <a:cxnLst/>
                      <a:rect l="l" t="t" r="r" b="b"/>
                      <a:pathLst>
                        <a:path w="53911" h="28387" extrusionOk="0">
                          <a:moveTo>
                            <a:pt x="0" y="15624"/>
                          </a:moveTo>
                          <a:lnTo>
                            <a:pt x="0" y="15624"/>
                          </a:lnTo>
                          <a:cubicBezTo>
                            <a:pt x="0" y="22672"/>
                            <a:pt x="5715" y="28387"/>
                            <a:pt x="12763" y="28387"/>
                          </a:cubicBezTo>
                          <a:lnTo>
                            <a:pt x="39719" y="28387"/>
                          </a:lnTo>
                          <a:cubicBezTo>
                            <a:pt x="47530" y="28387"/>
                            <a:pt x="53911" y="22006"/>
                            <a:pt x="53911" y="14195"/>
                          </a:cubicBezTo>
                          <a:lnTo>
                            <a:pt x="53911" y="14195"/>
                          </a:lnTo>
                          <a:cubicBezTo>
                            <a:pt x="53911" y="5432"/>
                            <a:pt x="46101" y="-1235"/>
                            <a:pt x="37433" y="193"/>
                          </a:cubicBezTo>
                          <a:lnTo>
                            <a:pt x="10763" y="3146"/>
                          </a:lnTo>
                          <a:cubicBezTo>
                            <a:pt x="4572" y="4194"/>
                            <a:pt x="95" y="9433"/>
                            <a:pt x="95" y="157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48" name="Google Shape;6848;p53"/>
                    <p:cNvSpPr/>
                    <p:nvPr/>
                  </p:nvSpPr>
                  <p:spPr>
                    <a:xfrm>
                      <a:off x="3894391" y="2274950"/>
                      <a:ext cx="33337" cy="33337"/>
                    </a:xfrm>
                    <a:custGeom>
                      <a:avLst/>
                      <a:gdLst/>
                      <a:ahLst/>
                      <a:cxnLst/>
                      <a:rect l="l" t="t" r="r" b="b"/>
                      <a:pathLst>
                        <a:path w="33337" h="33337" extrusionOk="0">
                          <a:moveTo>
                            <a:pt x="33338" y="16669"/>
                          </a:moveTo>
                          <a:cubicBezTo>
                            <a:pt x="33338" y="25908"/>
                            <a:pt x="25908" y="33338"/>
                            <a:pt x="16669" y="33338"/>
                          </a:cubicBezTo>
                          <a:cubicBezTo>
                            <a:pt x="7429" y="33338"/>
                            <a:pt x="0" y="25908"/>
                            <a:pt x="0" y="16669"/>
                          </a:cubicBezTo>
                          <a:cubicBezTo>
                            <a:pt x="0" y="7430"/>
                            <a:pt x="7429" y="0"/>
                            <a:pt x="16669" y="0"/>
                          </a:cubicBezTo>
                          <a:cubicBezTo>
                            <a:pt x="25908" y="0"/>
                            <a:pt x="33338" y="7430"/>
                            <a:pt x="33338" y="166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849" name="Google Shape;6849;p53"/>
                  <p:cNvGrpSpPr/>
                  <p:nvPr/>
                </p:nvGrpSpPr>
                <p:grpSpPr>
                  <a:xfrm>
                    <a:off x="3764565" y="2277138"/>
                    <a:ext cx="56102" cy="34292"/>
                    <a:chOff x="3764565" y="2277138"/>
                    <a:chExt cx="56102" cy="34292"/>
                  </a:xfrm>
                </p:grpSpPr>
                <p:sp>
                  <p:nvSpPr>
                    <p:cNvPr id="6850" name="Google Shape;6850;p53"/>
                    <p:cNvSpPr/>
                    <p:nvPr/>
                  </p:nvSpPr>
                  <p:spPr>
                    <a:xfrm>
                      <a:off x="3764565" y="2277138"/>
                      <a:ext cx="53911" cy="28387"/>
                    </a:xfrm>
                    <a:custGeom>
                      <a:avLst/>
                      <a:gdLst/>
                      <a:ahLst/>
                      <a:cxnLst/>
                      <a:rect l="l" t="t" r="r" b="b"/>
                      <a:pathLst>
                        <a:path w="53911" h="28387" extrusionOk="0">
                          <a:moveTo>
                            <a:pt x="53912" y="15624"/>
                          </a:moveTo>
                          <a:lnTo>
                            <a:pt x="53912" y="15624"/>
                          </a:lnTo>
                          <a:cubicBezTo>
                            <a:pt x="53912" y="22672"/>
                            <a:pt x="48196" y="28387"/>
                            <a:pt x="41148" y="28387"/>
                          </a:cubicBezTo>
                          <a:lnTo>
                            <a:pt x="14192" y="28387"/>
                          </a:lnTo>
                          <a:cubicBezTo>
                            <a:pt x="6382" y="28387"/>
                            <a:pt x="0" y="22006"/>
                            <a:pt x="0" y="14195"/>
                          </a:cubicBezTo>
                          <a:lnTo>
                            <a:pt x="0" y="14195"/>
                          </a:lnTo>
                          <a:cubicBezTo>
                            <a:pt x="0" y="5432"/>
                            <a:pt x="7811" y="-1235"/>
                            <a:pt x="16478" y="193"/>
                          </a:cubicBezTo>
                          <a:lnTo>
                            <a:pt x="43148" y="3146"/>
                          </a:lnTo>
                          <a:cubicBezTo>
                            <a:pt x="49340" y="4194"/>
                            <a:pt x="53816" y="9433"/>
                            <a:pt x="53816" y="1571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51" name="Google Shape;6851;p53"/>
                    <p:cNvSpPr/>
                    <p:nvPr/>
                  </p:nvSpPr>
                  <p:spPr>
                    <a:xfrm>
                      <a:off x="3787330" y="2278093"/>
                      <a:ext cx="33337" cy="33337"/>
                    </a:xfrm>
                    <a:custGeom>
                      <a:avLst/>
                      <a:gdLst/>
                      <a:ahLst/>
                      <a:cxnLst/>
                      <a:rect l="l" t="t" r="r" b="b"/>
                      <a:pathLst>
                        <a:path w="33337" h="33337" extrusionOk="0">
                          <a:moveTo>
                            <a:pt x="0" y="16669"/>
                          </a:moveTo>
                          <a:cubicBezTo>
                            <a:pt x="0" y="25908"/>
                            <a:pt x="7429" y="33338"/>
                            <a:pt x="16669" y="33338"/>
                          </a:cubicBezTo>
                          <a:cubicBezTo>
                            <a:pt x="25908" y="33338"/>
                            <a:pt x="33338" y="25908"/>
                            <a:pt x="33338" y="16669"/>
                          </a:cubicBezTo>
                          <a:cubicBezTo>
                            <a:pt x="33338" y="7429"/>
                            <a:pt x="25908" y="0"/>
                            <a:pt x="16669" y="0"/>
                          </a:cubicBezTo>
                          <a:cubicBezTo>
                            <a:pt x="7429" y="0"/>
                            <a:pt x="0" y="7429"/>
                            <a:pt x="0" y="166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6852" name="Google Shape;6852;p53"/>
                <p:cNvSpPr/>
                <p:nvPr/>
              </p:nvSpPr>
              <p:spPr>
                <a:xfrm>
                  <a:off x="3739557" y="2112045"/>
                  <a:ext cx="209022" cy="132900"/>
                </a:xfrm>
                <a:custGeom>
                  <a:avLst/>
                  <a:gdLst/>
                  <a:ahLst/>
                  <a:cxnLst/>
                  <a:rect l="l" t="t" r="r" b="b"/>
                  <a:pathLst>
                    <a:path w="209022" h="132900" extrusionOk="0">
                      <a:moveTo>
                        <a:pt x="104733" y="27"/>
                      </a:moveTo>
                      <a:cubicBezTo>
                        <a:pt x="218080" y="-2164"/>
                        <a:pt x="208841" y="129377"/>
                        <a:pt x="208841" y="129377"/>
                      </a:cubicBezTo>
                      <a:cubicBezTo>
                        <a:pt x="185409" y="129472"/>
                        <a:pt x="160359" y="115470"/>
                        <a:pt x="140547" y="102897"/>
                      </a:cubicBezTo>
                      <a:cubicBezTo>
                        <a:pt x="120735" y="90229"/>
                        <a:pt x="108733" y="69179"/>
                        <a:pt x="106257" y="43937"/>
                      </a:cubicBezTo>
                      <a:cubicBezTo>
                        <a:pt x="101018" y="67178"/>
                        <a:pt x="87302" y="88324"/>
                        <a:pt x="68252" y="102611"/>
                      </a:cubicBezTo>
                      <a:cubicBezTo>
                        <a:pt x="49202" y="116899"/>
                        <a:pt x="243" y="132901"/>
                        <a:pt x="243" y="132901"/>
                      </a:cubicBezTo>
                      <a:cubicBezTo>
                        <a:pt x="243" y="132901"/>
                        <a:pt x="-10139" y="2313"/>
                        <a:pt x="104733" y="1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53" name="Google Shape;6853;p53"/>
                <p:cNvSpPr/>
                <p:nvPr/>
              </p:nvSpPr>
              <p:spPr>
                <a:xfrm>
                  <a:off x="3109718" y="2035003"/>
                  <a:ext cx="755812" cy="274121"/>
                </a:xfrm>
                <a:custGeom>
                  <a:avLst/>
                  <a:gdLst/>
                  <a:ahLst/>
                  <a:cxnLst/>
                  <a:rect l="l" t="t" r="r" b="b"/>
                  <a:pathLst>
                    <a:path w="755812" h="274121" extrusionOk="0">
                      <a:moveTo>
                        <a:pt x="755812" y="89738"/>
                      </a:moveTo>
                      <a:cubicBezTo>
                        <a:pt x="751431" y="44494"/>
                        <a:pt x="701615" y="15157"/>
                        <a:pt x="656085" y="15919"/>
                      </a:cubicBezTo>
                      <a:cubicBezTo>
                        <a:pt x="610651" y="16777"/>
                        <a:pt x="568741" y="39065"/>
                        <a:pt x="527879" y="59163"/>
                      </a:cubicBezTo>
                      <a:cubicBezTo>
                        <a:pt x="487017" y="79165"/>
                        <a:pt x="442344" y="97834"/>
                        <a:pt x="397386" y="90595"/>
                      </a:cubicBezTo>
                      <a:cubicBezTo>
                        <a:pt x="360906" y="84690"/>
                        <a:pt x="329568" y="62497"/>
                        <a:pt x="297564" y="44209"/>
                      </a:cubicBezTo>
                      <a:cubicBezTo>
                        <a:pt x="257559" y="21349"/>
                        <a:pt x="213744" y="3727"/>
                        <a:pt x="167739" y="489"/>
                      </a:cubicBezTo>
                      <a:cubicBezTo>
                        <a:pt x="121733" y="-2750"/>
                        <a:pt x="73536" y="10014"/>
                        <a:pt x="39818" y="41351"/>
                      </a:cubicBezTo>
                      <a:cubicBezTo>
                        <a:pt x="6099" y="72688"/>
                        <a:pt x="-9998" y="124219"/>
                        <a:pt x="6576" y="167176"/>
                      </a:cubicBezTo>
                      <a:cubicBezTo>
                        <a:pt x="23816" y="211944"/>
                        <a:pt x="70107" y="238423"/>
                        <a:pt x="115637" y="253473"/>
                      </a:cubicBezTo>
                      <a:cubicBezTo>
                        <a:pt x="243272" y="295669"/>
                        <a:pt x="390719" y="272142"/>
                        <a:pt x="498923" y="192513"/>
                      </a:cubicBezTo>
                      <a:cubicBezTo>
                        <a:pt x="536166" y="165081"/>
                        <a:pt x="569027" y="131458"/>
                        <a:pt x="609222" y="108598"/>
                      </a:cubicBezTo>
                      <a:cubicBezTo>
                        <a:pt x="649418" y="85738"/>
                        <a:pt x="700758" y="74879"/>
                        <a:pt x="741620" y="96596"/>
                      </a:cubicBezTo>
                      <a:lnTo>
                        <a:pt x="755717" y="898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54" name="Google Shape;6854;p53"/>
                <p:cNvSpPr/>
                <p:nvPr/>
              </p:nvSpPr>
              <p:spPr>
                <a:xfrm>
                  <a:off x="3729989" y="2238469"/>
                  <a:ext cx="105727" cy="105727"/>
                </a:xfrm>
                <a:custGeom>
                  <a:avLst/>
                  <a:gdLst/>
                  <a:ahLst/>
                  <a:cxnLst/>
                  <a:rect l="l" t="t" r="r" b="b"/>
                  <a:pathLst>
                    <a:path w="105727" h="105727" extrusionOk="0">
                      <a:moveTo>
                        <a:pt x="52864" y="105727"/>
                      </a:moveTo>
                      <a:cubicBezTo>
                        <a:pt x="23717" y="105727"/>
                        <a:pt x="0" y="82010"/>
                        <a:pt x="0" y="52864"/>
                      </a:cubicBezTo>
                      <a:cubicBezTo>
                        <a:pt x="0" y="23717"/>
                        <a:pt x="23717" y="0"/>
                        <a:pt x="52864" y="0"/>
                      </a:cubicBezTo>
                      <a:cubicBezTo>
                        <a:pt x="82010" y="0"/>
                        <a:pt x="105727" y="23717"/>
                        <a:pt x="105727" y="52864"/>
                      </a:cubicBezTo>
                      <a:cubicBezTo>
                        <a:pt x="105727" y="82010"/>
                        <a:pt x="82010" y="105727"/>
                        <a:pt x="52864" y="105727"/>
                      </a:cubicBezTo>
                      <a:close/>
                      <a:moveTo>
                        <a:pt x="52864" y="9049"/>
                      </a:moveTo>
                      <a:cubicBezTo>
                        <a:pt x="28670" y="9049"/>
                        <a:pt x="9049" y="28670"/>
                        <a:pt x="9049" y="52864"/>
                      </a:cubicBezTo>
                      <a:cubicBezTo>
                        <a:pt x="9049" y="77057"/>
                        <a:pt x="28670" y="96679"/>
                        <a:pt x="52864" y="96679"/>
                      </a:cubicBezTo>
                      <a:cubicBezTo>
                        <a:pt x="77057" y="96679"/>
                        <a:pt x="96679" y="77057"/>
                        <a:pt x="96679" y="52864"/>
                      </a:cubicBezTo>
                      <a:cubicBezTo>
                        <a:pt x="96679" y="28670"/>
                        <a:pt x="77057" y="9049"/>
                        <a:pt x="52864" y="90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55" name="Google Shape;6855;p53"/>
                <p:cNvSpPr/>
                <p:nvPr/>
              </p:nvSpPr>
              <p:spPr>
                <a:xfrm>
                  <a:off x="3852291" y="2238469"/>
                  <a:ext cx="105727" cy="105727"/>
                </a:xfrm>
                <a:custGeom>
                  <a:avLst/>
                  <a:gdLst/>
                  <a:ahLst/>
                  <a:cxnLst/>
                  <a:rect l="l" t="t" r="r" b="b"/>
                  <a:pathLst>
                    <a:path w="105727" h="105727" extrusionOk="0">
                      <a:moveTo>
                        <a:pt x="52864" y="105727"/>
                      </a:moveTo>
                      <a:cubicBezTo>
                        <a:pt x="23717" y="105727"/>
                        <a:pt x="0" y="82010"/>
                        <a:pt x="0" y="52864"/>
                      </a:cubicBezTo>
                      <a:cubicBezTo>
                        <a:pt x="0" y="23717"/>
                        <a:pt x="23717" y="0"/>
                        <a:pt x="52864" y="0"/>
                      </a:cubicBezTo>
                      <a:cubicBezTo>
                        <a:pt x="82010" y="0"/>
                        <a:pt x="105727" y="23717"/>
                        <a:pt x="105727" y="52864"/>
                      </a:cubicBezTo>
                      <a:cubicBezTo>
                        <a:pt x="105727" y="82010"/>
                        <a:pt x="82010" y="105727"/>
                        <a:pt x="52864" y="105727"/>
                      </a:cubicBezTo>
                      <a:close/>
                      <a:moveTo>
                        <a:pt x="52864" y="9049"/>
                      </a:moveTo>
                      <a:cubicBezTo>
                        <a:pt x="28670" y="9049"/>
                        <a:pt x="9049" y="28670"/>
                        <a:pt x="9049" y="52864"/>
                      </a:cubicBezTo>
                      <a:cubicBezTo>
                        <a:pt x="9049" y="77057"/>
                        <a:pt x="28670" y="96679"/>
                        <a:pt x="52864" y="96679"/>
                      </a:cubicBezTo>
                      <a:cubicBezTo>
                        <a:pt x="77057" y="96679"/>
                        <a:pt x="96679" y="77057"/>
                        <a:pt x="96679" y="52864"/>
                      </a:cubicBezTo>
                      <a:cubicBezTo>
                        <a:pt x="96679" y="28670"/>
                        <a:pt x="77057" y="9049"/>
                        <a:pt x="52864" y="90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56" name="Google Shape;6856;p53"/>
                <p:cNvSpPr/>
                <p:nvPr/>
              </p:nvSpPr>
              <p:spPr>
                <a:xfrm>
                  <a:off x="3826035" y="2277585"/>
                  <a:ext cx="35259" cy="10890"/>
                </a:xfrm>
                <a:custGeom>
                  <a:avLst/>
                  <a:gdLst/>
                  <a:ahLst/>
                  <a:cxnLst/>
                  <a:rect l="l" t="t" r="r" b="b"/>
                  <a:pathLst>
                    <a:path w="35259" h="10890" extrusionOk="0">
                      <a:moveTo>
                        <a:pt x="30733" y="10795"/>
                      </a:moveTo>
                      <a:cubicBezTo>
                        <a:pt x="30161" y="10795"/>
                        <a:pt x="29685" y="10795"/>
                        <a:pt x="29113" y="10509"/>
                      </a:cubicBezTo>
                      <a:cubicBezTo>
                        <a:pt x="21588" y="7652"/>
                        <a:pt x="9682" y="9652"/>
                        <a:pt x="5682" y="10700"/>
                      </a:cubicBezTo>
                      <a:cubicBezTo>
                        <a:pt x="3300" y="11271"/>
                        <a:pt x="824" y="9843"/>
                        <a:pt x="157" y="7461"/>
                      </a:cubicBezTo>
                      <a:cubicBezTo>
                        <a:pt x="-509" y="5080"/>
                        <a:pt x="1014" y="2604"/>
                        <a:pt x="3396" y="1937"/>
                      </a:cubicBezTo>
                      <a:cubicBezTo>
                        <a:pt x="4063" y="1746"/>
                        <a:pt x="20541" y="-2445"/>
                        <a:pt x="32352" y="2127"/>
                      </a:cubicBezTo>
                      <a:cubicBezTo>
                        <a:pt x="34733" y="2985"/>
                        <a:pt x="35876" y="5652"/>
                        <a:pt x="34924" y="7938"/>
                      </a:cubicBezTo>
                      <a:cubicBezTo>
                        <a:pt x="34257" y="9747"/>
                        <a:pt x="32542" y="10890"/>
                        <a:pt x="30733" y="1089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57" name="Google Shape;6857;p53"/>
                <p:cNvSpPr/>
                <p:nvPr/>
              </p:nvSpPr>
              <p:spPr>
                <a:xfrm>
                  <a:off x="3716226" y="2333910"/>
                  <a:ext cx="21450" cy="52673"/>
                </a:xfrm>
                <a:custGeom>
                  <a:avLst/>
                  <a:gdLst/>
                  <a:ahLst/>
                  <a:cxnLst/>
                  <a:rect l="l" t="t" r="r" b="b"/>
                  <a:pathLst>
                    <a:path w="21450" h="52673" extrusionOk="0">
                      <a:moveTo>
                        <a:pt x="10716" y="0"/>
                      </a:moveTo>
                      <a:cubicBezTo>
                        <a:pt x="5001" y="10382"/>
                        <a:pt x="1381" y="21908"/>
                        <a:pt x="238" y="33719"/>
                      </a:cubicBezTo>
                      <a:cubicBezTo>
                        <a:pt x="-143" y="37719"/>
                        <a:pt x="-238" y="41910"/>
                        <a:pt x="1286" y="45720"/>
                      </a:cubicBezTo>
                      <a:cubicBezTo>
                        <a:pt x="2810" y="49435"/>
                        <a:pt x="6334" y="52673"/>
                        <a:pt x="10430" y="52673"/>
                      </a:cubicBezTo>
                      <a:cubicBezTo>
                        <a:pt x="13954" y="52673"/>
                        <a:pt x="17193" y="50197"/>
                        <a:pt x="18907" y="47149"/>
                      </a:cubicBezTo>
                      <a:cubicBezTo>
                        <a:pt x="20622" y="44101"/>
                        <a:pt x="21193" y="40481"/>
                        <a:pt x="21384" y="36957"/>
                      </a:cubicBezTo>
                      <a:cubicBezTo>
                        <a:pt x="22050" y="24289"/>
                        <a:pt x="17669" y="10668"/>
                        <a:pt x="10811" y="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58" name="Google Shape;6858;p53"/>
                <p:cNvSpPr/>
                <p:nvPr/>
              </p:nvSpPr>
              <p:spPr>
                <a:xfrm>
                  <a:off x="3719790" y="2326662"/>
                  <a:ext cx="14399" cy="14399"/>
                </a:xfrm>
                <a:custGeom>
                  <a:avLst/>
                  <a:gdLst/>
                  <a:ahLst/>
                  <a:cxnLst/>
                  <a:rect l="l" t="t" r="r" b="b"/>
                  <a:pathLst>
                    <a:path w="14399" h="14399" extrusionOk="0">
                      <a:moveTo>
                        <a:pt x="14391" y="7438"/>
                      </a:moveTo>
                      <a:cubicBezTo>
                        <a:pt x="14296" y="11438"/>
                        <a:pt x="10962" y="14582"/>
                        <a:pt x="6962" y="14391"/>
                      </a:cubicBezTo>
                      <a:cubicBezTo>
                        <a:pt x="2961" y="14201"/>
                        <a:pt x="-182" y="10962"/>
                        <a:pt x="8" y="6962"/>
                      </a:cubicBezTo>
                      <a:cubicBezTo>
                        <a:pt x="103" y="2961"/>
                        <a:pt x="3437" y="-182"/>
                        <a:pt x="7438" y="8"/>
                      </a:cubicBezTo>
                      <a:cubicBezTo>
                        <a:pt x="11438" y="103"/>
                        <a:pt x="14581" y="3437"/>
                        <a:pt x="14391" y="74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59" name="Google Shape;6859;p53"/>
                <p:cNvSpPr/>
                <p:nvPr/>
              </p:nvSpPr>
              <p:spPr>
                <a:xfrm>
                  <a:off x="3946636" y="2333910"/>
                  <a:ext cx="21450" cy="52673"/>
                </a:xfrm>
                <a:custGeom>
                  <a:avLst/>
                  <a:gdLst/>
                  <a:ahLst/>
                  <a:cxnLst/>
                  <a:rect l="l" t="t" r="r" b="b"/>
                  <a:pathLst>
                    <a:path w="21450" h="52673" extrusionOk="0">
                      <a:moveTo>
                        <a:pt x="10716" y="0"/>
                      </a:moveTo>
                      <a:cubicBezTo>
                        <a:pt x="5001" y="10382"/>
                        <a:pt x="1381" y="21908"/>
                        <a:pt x="238" y="33719"/>
                      </a:cubicBezTo>
                      <a:cubicBezTo>
                        <a:pt x="-143" y="37719"/>
                        <a:pt x="-238" y="41910"/>
                        <a:pt x="1286" y="45720"/>
                      </a:cubicBezTo>
                      <a:cubicBezTo>
                        <a:pt x="2810" y="49530"/>
                        <a:pt x="6334" y="52673"/>
                        <a:pt x="10430" y="52673"/>
                      </a:cubicBezTo>
                      <a:cubicBezTo>
                        <a:pt x="13954" y="52673"/>
                        <a:pt x="17193" y="50197"/>
                        <a:pt x="18907" y="47149"/>
                      </a:cubicBezTo>
                      <a:cubicBezTo>
                        <a:pt x="20622" y="44101"/>
                        <a:pt x="21193" y="40481"/>
                        <a:pt x="21384" y="36957"/>
                      </a:cubicBezTo>
                      <a:cubicBezTo>
                        <a:pt x="22050" y="24289"/>
                        <a:pt x="17669" y="10668"/>
                        <a:pt x="10811" y="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0" name="Google Shape;6860;p53"/>
                <p:cNvSpPr/>
                <p:nvPr/>
              </p:nvSpPr>
              <p:spPr>
                <a:xfrm>
                  <a:off x="3950199" y="2326662"/>
                  <a:ext cx="14399" cy="14399"/>
                </a:xfrm>
                <a:custGeom>
                  <a:avLst/>
                  <a:gdLst/>
                  <a:ahLst/>
                  <a:cxnLst/>
                  <a:rect l="l" t="t" r="r" b="b"/>
                  <a:pathLst>
                    <a:path w="14399" h="14399" extrusionOk="0">
                      <a:moveTo>
                        <a:pt x="14391" y="7438"/>
                      </a:moveTo>
                      <a:cubicBezTo>
                        <a:pt x="14296" y="11438"/>
                        <a:pt x="10962" y="14582"/>
                        <a:pt x="6961" y="14391"/>
                      </a:cubicBezTo>
                      <a:cubicBezTo>
                        <a:pt x="2961" y="14296"/>
                        <a:pt x="-182" y="10962"/>
                        <a:pt x="8" y="6962"/>
                      </a:cubicBezTo>
                      <a:cubicBezTo>
                        <a:pt x="103" y="2961"/>
                        <a:pt x="3437" y="-182"/>
                        <a:pt x="7438" y="8"/>
                      </a:cubicBezTo>
                      <a:cubicBezTo>
                        <a:pt x="11438" y="199"/>
                        <a:pt x="14581" y="3437"/>
                        <a:pt x="14391" y="74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6861" name="Google Shape;6861;p53"/>
              <p:cNvSpPr/>
              <p:nvPr/>
            </p:nvSpPr>
            <p:spPr>
              <a:xfrm>
                <a:off x="3024899" y="2564460"/>
                <a:ext cx="123067" cy="297134"/>
              </a:xfrm>
              <a:custGeom>
                <a:avLst/>
                <a:gdLst/>
                <a:ahLst/>
                <a:cxnLst/>
                <a:rect l="l" t="t" r="r" b="b"/>
                <a:pathLst>
                  <a:path w="123067" h="297134" extrusionOk="0">
                    <a:moveTo>
                      <a:pt x="118446" y="297134"/>
                    </a:moveTo>
                    <a:cubicBezTo>
                      <a:pt x="116636" y="297134"/>
                      <a:pt x="114826" y="295992"/>
                      <a:pt x="114159" y="294182"/>
                    </a:cubicBezTo>
                    <a:lnTo>
                      <a:pt x="336" y="6336"/>
                    </a:lnTo>
                    <a:cubicBezTo>
                      <a:pt x="-617" y="3955"/>
                      <a:pt x="526" y="1288"/>
                      <a:pt x="2907" y="336"/>
                    </a:cubicBezTo>
                    <a:cubicBezTo>
                      <a:pt x="5289" y="-617"/>
                      <a:pt x="7956" y="526"/>
                      <a:pt x="8908" y="2907"/>
                    </a:cubicBezTo>
                    <a:lnTo>
                      <a:pt x="122732" y="290753"/>
                    </a:lnTo>
                    <a:cubicBezTo>
                      <a:pt x="123684" y="293134"/>
                      <a:pt x="122541" y="295801"/>
                      <a:pt x="120160" y="296754"/>
                    </a:cubicBezTo>
                    <a:cubicBezTo>
                      <a:pt x="119589" y="296944"/>
                      <a:pt x="119017" y="297039"/>
                      <a:pt x="118446" y="2970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2" name="Google Shape;6862;p53"/>
              <p:cNvSpPr/>
              <p:nvPr/>
            </p:nvSpPr>
            <p:spPr>
              <a:xfrm>
                <a:off x="4179533" y="2628291"/>
                <a:ext cx="121421" cy="307313"/>
              </a:xfrm>
              <a:custGeom>
                <a:avLst/>
                <a:gdLst/>
                <a:ahLst/>
                <a:cxnLst/>
                <a:rect l="l" t="t" r="r" b="b"/>
                <a:pathLst>
                  <a:path w="121421" h="307313" extrusionOk="0">
                    <a:moveTo>
                      <a:pt x="4609" y="307218"/>
                    </a:moveTo>
                    <a:cubicBezTo>
                      <a:pt x="4037" y="307218"/>
                      <a:pt x="3561" y="307123"/>
                      <a:pt x="2989" y="306932"/>
                    </a:cubicBezTo>
                    <a:cubicBezTo>
                      <a:pt x="608" y="306075"/>
                      <a:pt x="-630" y="303313"/>
                      <a:pt x="322" y="300931"/>
                    </a:cubicBezTo>
                    <a:lnTo>
                      <a:pt x="112432" y="2989"/>
                    </a:lnTo>
                    <a:cubicBezTo>
                      <a:pt x="113384" y="608"/>
                      <a:pt x="116051" y="-630"/>
                      <a:pt x="118432" y="322"/>
                    </a:cubicBezTo>
                    <a:cubicBezTo>
                      <a:pt x="120814" y="1180"/>
                      <a:pt x="122052" y="3942"/>
                      <a:pt x="121099" y="6323"/>
                    </a:cubicBezTo>
                    <a:lnTo>
                      <a:pt x="8990" y="304265"/>
                    </a:lnTo>
                    <a:cubicBezTo>
                      <a:pt x="8323" y="306075"/>
                      <a:pt x="6514" y="307313"/>
                      <a:pt x="4609" y="3073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3" name="Google Shape;6863;p53"/>
              <p:cNvSpPr/>
              <p:nvPr/>
            </p:nvSpPr>
            <p:spPr>
              <a:xfrm>
                <a:off x="3738848" y="2442635"/>
                <a:ext cx="212216" cy="124066"/>
              </a:xfrm>
              <a:custGeom>
                <a:avLst/>
                <a:gdLst/>
                <a:ahLst/>
                <a:cxnLst/>
                <a:rect l="l" t="t" r="r" b="b"/>
                <a:pathLst>
                  <a:path w="212216" h="124066" extrusionOk="0">
                    <a:moveTo>
                      <a:pt x="106204" y="124066"/>
                    </a:moveTo>
                    <a:cubicBezTo>
                      <a:pt x="47625" y="124066"/>
                      <a:pt x="0" y="76441"/>
                      <a:pt x="0" y="17862"/>
                    </a:cubicBezTo>
                    <a:cubicBezTo>
                      <a:pt x="0" y="13290"/>
                      <a:pt x="286" y="8623"/>
                      <a:pt x="857" y="4051"/>
                    </a:cubicBezTo>
                    <a:cubicBezTo>
                      <a:pt x="1143" y="1479"/>
                      <a:pt x="3524" y="-330"/>
                      <a:pt x="6001" y="51"/>
                    </a:cubicBezTo>
                    <a:cubicBezTo>
                      <a:pt x="8572" y="336"/>
                      <a:pt x="10287" y="2718"/>
                      <a:pt x="10001" y="5194"/>
                    </a:cubicBezTo>
                    <a:cubicBezTo>
                      <a:pt x="9430" y="9385"/>
                      <a:pt x="9144" y="13576"/>
                      <a:pt x="9144" y="17767"/>
                    </a:cubicBezTo>
                    <a:cubicBezTo>
                      <a:pt x="9144" y="71202"/>
                      <a:pt x="52673" y="114732"/>
                      <a:pt x="106108" y="114732"/>
                    </a:cubicBezTo>
                    <a:cubicBezTo>
                      <a:pt x="159544" y="114732"/>
                      <a:pt x="203073" y="71298"/>
                      <a:pt x="203073" y="17767"/>
                    </a:cubicBezTo>
                    <a:cubicBezTo>
                      <a:pt x="203073" y="14338"/>
                      <a:pt x="202883" y="10909"/>
                      <a:pt x="202501" y="7575"/>
                    </a:cubicBezTo>
                    <a:cubicBezTo>
                      <a:pt x="202216" y="5004"/>
                      <a:pt x="204121" y="2718"/>
                      <a:pt x="206597" y="2527"/>
                    </a:cubicBezTo>
                    <a:cubicBezTo>
                      <a:pt x="209169" y="2241"/>
                      <a:pt x="211455" y="4146"/>
                      <a:pt x="211646" y="6623"/>
                    </a:cubicBezTo>
                    <a:cubicBezTo>
                      <a:pt x="212026" y="10242"/>
                      <a:pt x="212217" y="13957"/>
                      <a:pt x="212217" y="17767"/>
                    </a:cubicBezTo>
                    <a:cubicBezTo>
                      <a:pt x="212217" y="76346"/>
                      <a:pt x="164592" y="123971"/>
                      <a:pt x="106013" y="1239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4" name="Google Shape;6864;p53"/>
              <p:cNvSpPr/>
              <p:nvPr/>
            </p:nvSpPr>
            <p:spPr>
              <a:xfrm>
                <a:off x="4090416" y="2783775"/>
                <a:ext cx="156591" cy="181927"/>
              </a:xfrm>
              <a:custGeom>
                <a:avLst/>
                <a:gdLst/>
                <a:ahLst/>
                <a:cxnLst/>
                <a:rect l="l" t="t" r="r" b="b"/>
                <a:pathLst>
                  <a:path w="156591" h="181927" extrusionOk="0">
                    <a:moveTo>
                      <a:pt x="0" y="0"/>
                    </a:moveTo>
                    <a:lnTo>
                      <a:pt x="156591" y="181928"/>
                    </a:lnTo>
                    <a:lnTo>
                      <a:pt x="14859" y="103442"/>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5" name="Google Shape;6865;p53"/>
              <p:cNvSpPr/>
              <p:nvPr/>
            </p:nvSpPr>
            <p:spPr>
              <a:xfrm>
                <a:off x="2940558" y="2890074"/>
                <a:ext cx="125634" cy="112585"/>
              </a:xfrm>
              <a:custGeom>
                <a:avLst/>
                <a:gdLst/>
                <a:ahLst/>
                <a:cxnLst/>
                <a:rect l="l" t="t" r="r" b="b"/>
                <a:pathLst>
                  <a:path w="125634" h="112585" extrusionOk="0">
                    <a:moveTo>
                      <a:pt x="54673" y="0"/>
                    </a:moveTo>
                    <a:lnTo>
                      <a:pt x="0" y="12001"/>
                    </a:lnTo>
                    <a:lnTo>
                      <a:pt x="125635" y="112586"/>
                    </a:lnTo>
                    <a:lnTo>
                      <a:pt x="54673"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6" name="Google Shape;6866;p53"/>
              <p:cNvSpPr/>
              <p:nvPr/>
            </p:nvSpPr>
            <p:spPr>
              <a:xfrm>
                <a:off x="3662648" y="2817970"/>
                <a:ext cx="55435" cy="55435"/>
              </a:xfrm>
              <a:custGeom>
                <a:avLst/>
                <a:gdLst/>
                <a:ahLst/>
                <a:cxnLst/>
                <a:rect l="l" t="t" r="r" b="b"/>
                <a:pathLst>
                  <a:path w="55435" h="55435" extrusionOk="0">
                    <a:moveTo>
                      <a:pt x="55435" y="27718"/>
                    </a:moveTo>
                    <a:cubicBezTo>
                      <a:pt x="55435" y="43026"/>
                      <a:pt x="43026" y="55435"/>
                      <a:pt x="27718" y="55435"/>
                    </a:cubicBezTo>
                    <a:cubicBezTo>
                      <a:pt x="12410" y="55435"/>
                      <a:pt x="0" y="43026"/>
                      <a:pt x="0" y="27718"/>
                    </a:cubicBezTo>
                    <a:cubicBezTo>
                      <a:pt x="0" y="12410"/>
                      <a:pt x="12410" y="0"/>
                      <a:pt x="27718" y="0"/>
                    </a:cubicBezTo>
                    <a:cubicBezTo>
                      <a:pt x="43026" y="0"/>
                      <a:pt x="55435" y="12410"/>
                      <a:pt x="55435" y="2771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7" name="Google Shape;6867;p53"/>
              <p:cNvSpPr/>
              <p:nvPr/>
            </p:nvSpPr>
            <p:spPr>
              <a:xfrm>
                <a:off x="4003166" y="2817970"/>
                <a:ext cx="55435" cy="55435"/>
              </a:xfrm>
              <a:custGeom>
                <a:avLst/>
                <a:gdLst/>
                <a:ahLst/>
                <a:cxnLst/>
                <a:rect l="l" t="t" r="r" b="b"/>
                <a:pathLst>
                  <a:path w="55435" h="55435" extrusionOk="0">
                    <a:moveTo>
                      <a:pt x="55436" y="27718"/>
                    </a:moveTo>
                    <a:cubicBezTo>
                      <a:pt x="55436" y="42958"/>
                      <a:pt x="43053" y="55435"/>
                      <a:pt x="27718" y="55435"/>
                    </a:cubicBezTo>
                    <a:cubicBezTo>
                      <a:pt x="12383" y="55435"/>
                      <a:pt x="0" y="43053"/>
                      <a:pt x="0" y="27718"/>
                    </a:cubicBezTo>
                    <a:cubicBezTo>
                      <a:pt x="0" y="12382"/>
                      <a:pt x="12383" y="0"/>
                      <a:pt x="27718" y="0"/>
                    </a:cubicBezTo>
                    <a:cubicBezTo>
                      <a:pt x="43053" y="0"/>
                      <a:pt x="55436" y="12382"/>
                      <a:pt x="55436" y="2771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8" name="Google Shape;6868;p53"/>
              <p:cNvSpPr/>
              <p:nvPr/>
            </p:nvSpPr>
            <p:spPr>
              <a:xfrm>
                <a:off x="3137044" y="3688636"/>
                <a:ext cx="48892" cy="147842"/>
              </a:xfrm>
              <a:custGeom>
                <a:avLst/>
                <a:gdLst/>
                <a:ahLst/>
                <a:cxnLst/>
                <a:rect l="l" t="t" r="r" b="b"/>
                <a:pathLst>
                  <a:path w="48892" h="147842" extrusionOk="0">
                    <a:moveTo>
                      <a:pt x="4587" y="147843"/>
                    </a:moveTo>
                    <a:cubicBezTo>
                      <a:pt x="4587" y="147843"/>
                      <a:pt x="3729" y="147843"/>
                      <a:pt x="3348" y="147652"/>
                    </a:cubicBezTo>
                    <a:cubicBezTo>
                      <a:pt x="872" y="146986"/>
                      <a:pt x="-557" y="144414"/>
                      <a:pt x="205" y="141937"/>
                    </a:cubicBezTo>
                    <a:lnTo>
                      <a:pt x="39829" y="3349"/>
                    </a:lnTo>
                    <a:cubicBezTo>
                      <a:pt x="40496" y="872"/>
                      <a:pt x="43068" y="-557"/>
                      <a:pt x="45544" y="205"/>
                    </a:cubicBezTo>
                    <a:cubicBezTo>
                      <a:pt x="48021" y="872"/>
                      <a:pt x="49449" y="3444"/>
                      <a:pt x="48687" y="5920"/>
                    </a:cubicBezTo>
                    <a:lnTo>
                      <a:pt x="9064" y="144509"/>
                    </a:lnTo>
                    <a:cubicBezTo>
                      <a:pt x="8492" y="146509"/>
                      <a:pt x="6587" y="147843"/>
                      <a:pt x="4587" y="1478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69" name="Google Shape;6869;p53"/>
              <p:cNvSpPr/>
              <p:nvPr/>
            </p:nvSpPr>
            <p:spPr>
              <a:xfrm>
                <a:off x="3258678" y="3542427"/>
                <a:ext cx="112947" cy="177655"/>
              </a:xfrm>
              <a:custGeom>
                <a:avLst/>
                <a:gdLst/>
                <a:ahLst/>
                <a:cxnLst/>
                <a:rect l="l" t="t" r="r" b="b"/>
                <a:pathLst>
                  <a:path w="112947" h="177655" extrusionOk="0">
                    <a:moveTo>
                      <a:pt x="95170" y="177656"/>
                    </a:moveTo>
                    <a:cubicBezTo>
                      <a:pt x="86216" y="177656"/>
                      <a:pt x="77739" y="175275"/>
                      <a:pt x="69928" y="170608"/>
                    </a:cubicBezTo>
                    <a:cubicBezTo>
                      <a:pt x="41639" y="153653"/>
                      <a:pt x="31257" y="112219"/>
                      <a:pt x="30876" y="110410"/>
                    </a:cubicBezTo>
                    <a:lnTo>
                      <a:pt x="205" y="5920"/>
                    </a:lnTo>
                    <a:cubicBezTo>
                      <a:pt x="-557" y="3444"/>
                      <a:pt x="872" y="872"/>
                      <a:pt x="3349" y="205"/>
                    </a:cubicBezTo>
                    <a:cubicBezTo>
                      <a:pt x="5825" y="-557"/>
                      <a:pt x="8397" y="872"/>
                      <a:pt x="9064" y="3348"/>
                    </a:cubicBezTo>
                    <a:lnTo>
                      <a:pt x="39829" y="108028"/>
                    </a:lnTo>
                    <a:cubicBezTo>
                      <a:pt x="40020" y="108600"/>
                      <a:pt x="49830" y="147748"/>
                      <a:pt x="74786" y="162702"/>
                    </a:cubicBezTo>
                    <a:cubicBezTo>
                      <a:pt x="84501" y="168512"/>
                      <a:pt x="95360" y="169846"/>
                      <a:pt x="107171" y="166798"/>
                    </a:cubicBezTo>
                    <a:cubicBezTo>
                      <a:pt x="109647" y="166131"/>
                      <a:pt x="112124" y="167655"/>
                      <a:pt x="112791" y="170131"/>
                    </a:cubicBezTo>
                    <a:cubicBezTo>
                      <a:pt x="113458" y="172608"/>
                      <a:pt x="111934" y="175180"/>
                      <a:pt x="109457" y="175751"/>
                    </a:cubicBezTo>
                    <a:cubicBezTo>
                      <a:pt x="104599" y="176989"/>
                      <a:pt x="99837" y="177656"/>
                      <a:pt x="95170" y="1776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0" name="Google Shape;6870;p53"/>
              <p:cNvSpPr/>
              <p:nvPr/>
            </p:nvSpPr>
            <p:spPr>
              <a:xfrm>
                <a:off x="3369492" y="3603402"/>
                <a:ext cx="37504" cy="52958"/>
              </a:xfrm>
              <a:custGeom>
                <a:avLst/>
                <a:gdLst/>
                <a:ahLst/>
                <a:cxnLst/>
                <a:rect l="l" t="t" r="r" b="b"/>
                <a:pathLst>
                  <a:path w="37504" h="52958" extrusionOk="0">
                    <a:moveTo>
                      <a:pt x="29885" y="52959"/>
                    </a:moveTo>
                    <a:cubicBezTo>
                      <a:pt x="25503" y="52959"/>
                      <a:pt x="21122" y="51911"/>
                      <a:pt x="17121" y="49721"/>
                    </a:cubicBezTo>
                    <a:cubicBezTo>
                      <a:pt x="10739" y="46292"/>
                      <a:pt x="6167" y="40672"/>
                      <a:pt x="4072" y="33719"/>
                    </a:cubicBezTo>
                    <a:lnTo>
                      <a:pt x="643" y="22384"/>
                    </a:lnTo>
                    <a:cubicBezTo>
                      <a:pt x="-500" y="18479"/>
                      <a:pt x="-119" y="14383"/>
                      <a:pt x="1786" y="10858"/>
                    </a:cubicBezTo>
                    <a:cubicBezTo>
                      <a:pt x="3691" y="7334"/>
                      <a:pt x="6929" y="4667"/>
                      <a:pt x="10739" y="3524"/>
                    </a:cubicBezTo>
                    <a:lnTo>
                      <a:pt x="22455" y="0"/>
                    </a:lnTo>
                    <a:lnTo>
                      <a:pt x="25122" y="8858"/>
                    </a:lnTo>
                    <a:lnTo>
                      <a:pt x="13406" y="12383"/>
                    </a:lnTo>
                    <a:cubicBezTo>
                      <a:pt x="11882" y="12859"/>
                      <a:pt x="10644" y="13811"/>
                      <a:pt x="9882" y="15240"/>
                    </a:cubicBezTo>
                    <a:cubicBezTo>
                      <a:pt x="9120" y="16669"/>
                      <a:pt x="8930" y="18193"/>
                      <a:pt x="9406" y="19717"/>
                    </a:cubicBezTo>
                    <a:lnTo>
                      <a:pt x="12835" y="31052"/>
                    </a:lnTo>
                    <a:cubicBezTo>
                      <a:pt x="14168" y="35528"/>
                      <a:pt x="17216" y="39338"/>
                      <a:pt x="21407" y="41529"/>
                    </a:cubicBezTo>
                    <a:cubicBezTo>
                      <a:pt x="25598" y="43815"/>
                      <a:pt x="30361" y="44291"/>
                      <a:pt x="34838" y="42863"/>
                    </a:cubicBezTo>
                    <a:lnTo>
                      <a:pt x="37505" y="51721"/>
                    </a:lnTo>
                    <a:cubicBezTo>
                      <a:pt x="34933" y="52483"/>
                      <a:pt x="32361" y="52864"/>
                      <a:pt x="29694" y="528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1" name="Google Shape;6871;p53"/>
              <p:cNvSpPr/>
              <p:nvPr/>
            </p:nvSpPr>
            <p:spPr>
              <a:xfrm>
                <a:off x="3040856" y="3743229"/>
                <a:ext cx="40057" cy="52387"/>
              </a:xfrm>
              <a:custGeom>
                <a:avLst/>
                <a:gdLst/>
                <a:ahLst/>
                <a:cxnLst/>
                <a:rect l="l" t="t" r="r" b="b"/>
                <a:pathLst>
                  <a:path w="40057" h="52387" extrusionOk="0">
                    <a:moveTo>
                      <a:pt x="9716" y="52292"/>
                    </a:moveTo>
                    <a:cubicBezTo>
                      <a:pt x="6477" y="52292"/>
                      <a:pt x="3143" y="51721"/>
                      <a:pt x="0" y="50483"/>
                    </a:cubicBezTo>
                    <a:lnTo>
                      <a:pt x="3334" y="41815"/>
                    </a:lnTo>
                    <a:cubicBezTo>
                      <a:pt x="12478" y="45339"/>
                      <a:pt x="22670" y="40767"/>
                      <a:pt x="26194" y="31623"/>
                    </a:cubicBezTo>
                    <a:lnTo>
                      <a:pt x="30385" y="20574"/>
                    </a:lnTo>
                    <a:cubicBezTo>
                      <a:pt x="30956" y="19145"/>
                      <a:pt x="30861" y="17526"/>
                      <a:pt x="30290" y="16097"/>
                    </a:cubicBezTo>
                    <a:cubicBezTo>
                      <a:pt x="29623" y="14669"/>
                      <a:pt x="28480" y="13526"/>
                      <a:pt x="27051" y="13049"/>
                    </a:cubicBezTo>
                    <a:lnTo>
                      <a:pt x="15621" y="8668"/>
                    </a:lnTo>
                    <a:lnTo>
                      <a:pt x="18955" y="0"/>
                    </a:lnTo>
                    <a:lnTo>
                      <a:pt x="30385" y="4382"/>
                    </a:lnTo>
                    <a:cubicBezTo>
                      <a:pt x="34195" y="5810"/>
                      <a:pt x="37148" y="8668"/>
                      <a:pt x="38767" y="12383"/>
                    </a:cubicBezTo>
                    <a:cubicBezTo>
                      <a:pt x="40386" y="16097"/>
                      <a:pt x="40481" y="20193"/>
                      <a:pt x="39052" y="24003"/>
                    </a:cubicBezTo>
                    <a:lnTo>
                      <a:pt x="34862" y="35052"/>
                    </a:lnTo>
                    <a:cubicBezTo>
                      <a:pt x="32290" y="41815"/>
                      <a:pt x="27242" y="47054"/>
                      <a:pt x="20669" y="50006"/>
                    </a:cubicBezTo>
                    <a:cubicBezTo>
                      <a:pt x="17145" y="51530"/>
                      <a:pt x="13430" y="52388"/>
                      <a:pt x="9716" y="523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2" name="Google Shape;6872;p53"/>
              <p:cNvSpPr/>
              <p:nvPr/>
            </p:nvSpPr>
            <p:spPr>
              <a:xfrm>
                <a:off x="3136010" y="3807808"/>
                <a:ext cx="35775" cy="53244"/>
              </a:xfrm>
              <a:custGeom>
                <a:avLst/>
                <a:gdLst/>
                <a:ahLst/>
                <a:cxnLst/>
                <a:rect l="l" t="t" r="r" b="b"/>
                <a:pathLst>
                  <a:path w="35775" h="53244" extrusionOk="0">
                    <a:moveTo>
                      <a:pt x="6382" y="53245"/>
                    </a:moveTo>
                    <a:cubicBezTo>
                      <a:pt x="4286" y="53245"/>
                      <a:pt x="2191" y="52959"/>
                      <a:pt x="0" y="52483"/>
                    </a:cubicBezTo>
                    <a:lnTo>
                      <a:pt x="2191" y="43434"/>
                    </a:lnTo>
                    <a:cubicBezTo>
                      <a:pt x="11621" y="45720"/>
                      <a:pt x="21241" y="39910"/>
                      <a:pt x="23527" y="30385"/>
                    </a:cubicBezTo>
                    <a:lnTo>
                      <a:pt x="26289" y="18955"/>
                    </a:lnTo>
                    <a:cubicBezTo>
                      <a:pt x="27051" y="15812"/>
                      <a:pt x="25146" y="12668"/>
                      <a:pt x="22003" y="11906"/>
                    </a:cubicBezTo>
                    <a:lnTo>
                      <a:pt x="10097" y="9049"/>
                    </a:lnTo>
                    <a:lnTo>
                      <a:pt x="12287" y="0"/>
                    </a:lnTo>
                    <a:lnTo>
                      <a:pt x="24194" y="2858"/>
                    </a:lnTo>
                    <a:cubicBezTo>
                      <a:pt x="32290" y="4858"/>
                      <a:pt x="37338" y="13049"/>
                      <a:pt x="35338" y="21146"/>
                    </a:cubicBezTo>
                    <a:lnTo>
                      <a:pt x="32576" y="32671"/>
                    </a:lnTo>
                    <a:cubicBezTo>
                      <a:pt x="29623" y="44958"/>
                      <a:pt x="18574" y="53245"/>
                      <a:pt x="6382" y="532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3" name="Google Shape;6873;p53"/>
              <p:cNvSpPr/>
              <p:nvPr/>
            </p:nvSpPr>
            <p:spPr>
              <a:xfrm>
                <a:off x="4756287" y="2103955"/>
                <a:ext cx="99484" cy="60314"/>
              </a:xfrm>
              <a:custGeom>
                <a:avLst/>
                <a:gdLst/>
                <a:ahLst/>
                <a:cxnLst/>
                <a:rect l="l" t="t" r="r" b="b"/>
                <a:pathLst>
                  <a:path w="99484" h="60314" extrusionOk="0">
                    <a:moveTo>
                      <a:pt x="4594" y="60315"/>
                    </a:moveTo>
                    <a:cubicBezTo>
                      <a:pt x="2974" y="60315"/>
                      <a:pt x="1450" y="59458"/>
                      <a:pt x="593" y="57934"/>
                    </a:cubicBezTo>
                    <a:cubicBezTo>
                      <a:pt x="-645" y="55743"/>
                      <a:pt x="117" y="52885"/>
                      <a:pt x="2308" y="51647"/>
                    </a:cubicBezTo>
                    <a:lnTo>
                      <a:pt x="92605" y="593"/>
                    </a:lnTo>
                    <a:cubicBezTo>
                      <a:pt x="94795" y="-645"/>
                      <a:pt x="97653" y="117"/>
                      <a:pt x="98891" y="2308"/>
                    </a:cubicBezTo>
                    <a:cubicBezTo>
                      <a:pt x="100129" y="4498"/>
                      <a:pt x="99367" y="7356"/>
                      <a:pt x="97177" y="8594"/>
                    </a:cubicBezTo>
                    <a:lnTo>
                      <a:pt x="6880" y="59648"/>
                    </a:lnTo>
                    <a:cubicBezTo>
                      <a:pt x="6118" y="60029"/>
                      <a:pt x="5356" y="60220"/>
                      <a:pt x="4594" y="602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4" name="Google Shape;6874;p53"/>
              <p:cNvSpPr/>
              <p:nvPr/>
            </p:nvSpPr>
            <p:spPr>
              <a:xfrm>
                <a:off x="4878301" y="2113015"/>
                <a:ext cx="53182" cy="53254"/>
              </a:xfrm>
              <a:custGeom>
                <a:avLst/>
                <a:gdLst/>
                <a:ahLst/>
                <a:cxnLst/>
                <a:rect l="l" t="t" r="r" b="b"/>
                <a:pathLst>
                  <a:path w="53182" h="53254" extrusionOk="0">
                    <a:moveTo>
                      <a:pt x="25359" y="53255"/>
                    </a:moveTo>
                    <a:cubicBezTo>
                      <a:pt x="24407" y="53255"/>
                      <a:pt x="23454" y="53160"/>
                      <a:pt x="22597" y="52969"/>
                    </a:cubicBezTo>
                    <a:cubicBezTo>
                      <a:pt x="19168" y="52207"/>
                      <a:pt x="16215" y="50207"/>
                      <a:pt x="14310" y="47254"/>
                    </a:cubicBezTo>
                    <a:lnTo>
                      <a:pt x="2118" y="28395"/>
                    </a:lnTo>
                    <a:cubicBezTo>
                      <a:pt x="213" y="25442"/>
                      <a:pt x="-453" y="21918"/>
                      <a:pt x="309" y="18393"/>
                    </a:cubicBezTo>
                    <a:cubicBezTo>
                      <a:pt x="1071" y="14964"/>
                      <a:pt x="3071" y="12012"/>
                      <a:pt x="6023" y="10011"/>
                    </a:cubicBezTo>
                    <a:lnTo>
                      <a:pt x="15453" y="3915"/>
                    </a:lnTo>
                    <a:cubicBezTo>
                      <a:pt x="20978" y="391"/>
                      <a:pt x="27455" y="-847"/>
                      <a:pt x="33837" y="582"/>
                    </a:cubicBezTo>
                    <a:cubicBezTo>
                      <a:pt x="40218" y="1915"/>
                      <a:pt x="45743" y="5725"/>
                      <a:pt x="49267" y="11250"/>
                    </a:cubicBezTo>
                    <a:cubicBezTo>
                      <a:pt x="52791" y="16774"/>
                      <a:pt x="54030" y="23251"/>
                      <a:pt x="52601" y="29633"/>
                    </a:cubicBezTo>
                    <a:cubicBezTo>
                      <a:pt x="51267" y="36015"/>
                      <a:pt x="47457" y="41539"/>
                      <a:pt x="41933" y="45063"/>
                    </a:cubicBezTo>
                    <a:lnTo>
                      <a:pt x="32503" y="51159"/>
                    </a:lnTo>
                    <a:cubicBezTo>
                      <a:pt x="30312" y="52588"/>
                      <a:pt x="27836" y="53255"/>
                      <a:pt x="25359" y="53255"/>
                    </a:cubicBezTo>
                    <a:close/>
                    <a:moveTo>
                      <a:pt x="28598" y="9249"/>
                    </a:moveTo>
                    <a:cubicBezTo>
                      <a:pt x="25740" y="9249"/>
                      <a:pt x="22883" y="10107"/>
                      <a:pt x="20406" y="11726"/>
                    </a:cubicBezTo>
                    <a:lnTo>
                      <a:pt x="10976" y="17822"/>
                    </a:lnTo>
                    <a:cubicBezTo>
                      <a:pt x="9167" y="18965"/>
                      <a:pt x="8595" y="21441"/>
                      <a:pt x="9834" y="23346"/>
                    </a:cubicBezTo>
                    <a:lnTo>
                      <a:pt x="22026" y="42206"/>
                    </a:lnTo>
                    <a:lnTo>
                      <a:pt x="22026" y="42206"/>
                    </a:lnTo>
                    <a:cubicBezTo>
                      <a:pt x="23168" y="44016"/>
                      <a:pt x="25645" y="44587"/>
                      <a:pt x="27550" y="43349"/>
                    </a:cubicBezTo>
                    <a:lnTo>
                      <a:pt x="36980" y="37253"/>
                    </a:lnTo>
                    <a:cubicBezTo>
                      <a:pt x="40409" y="35062"/>
                      <a:pt x="42695" y="31633"/>
                      <a:pt x="43552" y="27728"/>
                    </a:cubicBezTo>
                    <a:cubicBezTo>
                      <a:pt x="44409" y="23727"/>
                      <a:pt x="43647" y="19727"/>
                      <a:pt x="41456" y="16298"/>
                    </a:cubicBezTo>
                    <a:cubicBezTo>
                      <a:pt x="39266" y="12869"/>
                      <a:pt x="35837" y="10583"/>
                      <a:pt x="31931" y="9726"/>
                    </a:cubicBezTo>
                    <a:cubicBezTo>
                      <a:pt x="30884" y="9535"/>
                      <a:pt x="29741" y="9345"/>
                      <a:pt x="28693" y="93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5" name="Google Shape;6875;p53"/>
              <p:cNvSpPr/>
              <p:nvPr/>
            </p:nvSpPr>
            <p:spPr>
              <a:xfrm>
                <a:off x="3210591" y="3231546"/>
                <a:ext cx="104584" cy="194119"/>
              </a:xfrm>
              <a:custGeom>
                <a:avLst/>
                <a:gdLst/>
                <a:ahLst/>
                <a:cxnLst/>
                <a:rect l="l" t="t" r="r" b="b"/>
                <a:pathLst>
                  <a:path w="104584" h="194119" extrusionOk="0">
                    <a:moveTo>
                      <a:pt x="0" y="0"/>
                    </a:moveTo>
                    <a:lnTo>
                      <a:pt x="104585" y="165925"/>
                    </a:lnTo>
                    <a:lnTo>
                      <a:pt x="29813" y="194119"/>
                    </a:lnTo>
                    <a:lnTo>
                      <a:pt x="0" y="0"/>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6" name="Google Shape;6876;p53"/>
              <p:cNvSpPr/>
              <p:nvPr/>
            </p:nvSpPr>
            <p:spPr>
              <a:xfrm>
                <a:off x="4701416" y="1917241"/>
                <a:ext cx="147510" cy="83947"/>
              </a:xfrm>
              <a:custGeom>
                <a:avLst/>
                <a:gdLst/>
                <a:ahLst/>
                <a:cxnLst/>
                <a:rect l="l" t="t" r="r" b="b"/>
                <a:pathLst>
                  <a:path w="147510" h="83947" extrusionOk="0">
                    <a:moveTo>
                      <a:pt x="7648" y="82437"/>
                    </a:moveTo>
                    <a:cubicBezTo>
                      <a:pt x="42605" y="41765"/>
                      <a:pt x="89944" y="15952"/>
                      <a:pt x="143189" y="9094"/>
                    </a:cubicBezTo>
                    <a:cubicBezTo>
                      <a:pt x="148904" y="8332"/>
                      <a:pt x="148999" y="-717"/>
                      <a:pt x="143189" y="46"/>
                    </a:cubicBezTo>
                    <a:cubicBezTo>
                      <a:pt x="87468" y="7189"/>
                      <a:pt x="37842" y="33383"/>
                      <a:pt x="1171" y="76055"/>
                    </a:cubicBezTo>
                    <a:cubicBezTo>
                      <a:pt x="-2639" y="80437"/>
                      <a:pt x="3743" y="86914"/>
                      <a:pt x="7553" y="82437"/>
                    </a:cubicBezTo>
                    <a:lnTo>
                      <a:pt x="7553" y="824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7" name="Google Shape;6877;p53"/>
              <p:cNvSpPr/>
              <p:nvPr/>
            </p:nvSpPr>
            <p:spPr>
              <a:xfrm>
                <a:off x="4805700" y="1924014"/>
                <a:ext cx="159812" cy="74834"/>
              </a:xfrm>
              <a:custGeom>
                <a:avLst/>
                <a:gdLst/>
                <a:ahLst/>
                <a:cxnLst/>
                <a:rect l="l" t="t" r="r" b="b"/>
                <a:pathLst>
                  <a:path w="159812" h="74834" extrusionOk="0">
                    <a:moveTo>
                      <a:pt x="7853" y="73663"/>
                    </a:moveTo>
                    <a:cubicBezTo>
                      <a:pt x="49763" y="37564"/>
                      <a:pt x="100531" y="15275"/>
                      <a:pt x="155491" y="9084"/>
                    </a:cubicBezTo>
                    <a:cubicBezTo>
                      <a:pt x="161206" y="8417"/>
                      <a:pt x="161301" y="-632"/>
                      <a:pt x="155491" y="35"/>
                    </a:cubicBezTo>
                    <a:cubicBezTo>
                      <a:pt x="97864" y="6512"/>
                      <a:pt x="45382" y="29372"/>
                      <a:pt x="1472" y="67282"/>
                    </a:cubicBezTo>
                    <a:cubicBezTo>
                      <a:pt x="-2910" y="71092"/>
                      <a:pt x="3472" y="77473"/>
                      <a:pt x="7853" y="73663"/>
                    </a:cubicBezTo>
                    <a:lnTo>
                      <a:pt x="7853" y="736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8" name="Google Shape;6878;p53"/>
              <p:cNvSpPr/>
              <p:nvPr/>
            </p:nvSpPr>
            <p:spPr>
              <a:xfrm>
                <a:off x="3732942" y="3011042"/>
                <a:ext cx="255365" cy="9334"/>
              </a:xfrm>
              <a:custGeom>
                <a:avLst/>
                <a:gdLst/>
                <a:ahLst/>
                <a:cxnLst/>
                <a:rect l="l" t="t" r="r" b="b"/>
                <a:pathLst>
                  <a:path w="255365" h="9334" extrusionOk="0">
                    <a:moveTo>
                      <a:pt x="250698" y="9335"/>
                    </a:moveTo>
                    <a:lnTo>
                      <a:pt x="4667" y="9335"/>
                    </a:lnTo>
                    <a:cubicBezTo>
                      <a:pt x="2095" y="9335"/>
                      <a:pt x="0" y="7239"/>
                      <a:pt x="0" y="4667"/>
                    </a:cubicBezTo>
                    <a:cubicBezTo>
                      <a:pt x="0" y="2096"/>
                      <a:pt x="2095" y="0"/>
                      <a:pt x="4667" y="0"/>
                    </a:cubicBezTo>
                    <a:lnTo>
                      <a:pt x="250698" y="0"/>
                    </a:lnTo>
                    <a:cubicBezTo>
                      <a:pt x="253270" y="0"/>
                      <a:pt x="255365" y="2096"/>
                      <a:pt x="255365" y="4667"/>
                    </a:cubicBezTo>
                    <a:cubicBezTo>
                      <a:pt x="255365" y="7239"/>
                      <a:pt x="253270" y="9335"/>
                      <a:pt x="250698" y="933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79" name="Google Shape;6879;p53"/>
              <p:cNvSpPr/>
              <p:nvPr/>
            </p:nvSpPr>
            <p:spPr>
              <a:xfrm>
                <a:off x="3855910" y="3016186"/>
                <a:ext cx="9334" cy="206120"/>
              </a:xfrm>
              <a:custGeom>
                <a:avLst/>
                <a:gdLst/>
                <a:ahLst/>
                <a:cxnLst/>
                <a:rect l="l" t="t" r="r" b="b"/>
                <a:pathLst>
                  <a:path w="9334" h="206120" extrusionOk="0">
                    <a:moveTo>
                      <a:pt x="4667" y="206121"/>
                    </a:moveTo>
                    <a:cubicBezTo>
                      <a:pt x="2095" y="206121"/>
                      <a:pt x="0" y="204025"/>
                      <a:pt x="0" y="201454"/>
                    </a:cubicBezTo>
                    <a:lnTo>
                      <a:pt x="0" y="4667"/>
                    </a:lnTo>
                    <a:cubicBezTo>
                      <a:pt x="0" y="2096"/>
                      <a:pt x="2095" y="0"/>
                      <a:pt x="4667" y="0"/>
                    </a:cubicBezTo>
                    <a:cubicBezTo>
                      <a:pt x="7239" y="0"/>
                      <a:pt x="9334" y="2096"/>
                      <a:pt x="9334" y="4667"/>
                    </a:cubicBezTo>
                    <a:lnTo>
                      <a:pt x="9334" y="201454"/>
                    </a:lnTo>
                    <a:cubicBezTo>
                      <a:pt x="9334" y="204025"/>
                      <a:pt x="7239" y="206121"/>
                      <a:pt x="4667" y="20612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880" name="Google Shape;6880;p53"/>
            <p:cNvGrpSpPr/>
            <p:nvPr/>
          </p:nvGrpSpPr>
          <p:grpSpPr>
            <a:xfrm>
              <a:off x="4891661" y="3172128"/>
              <a:ext cx="2842639" cy="1421163"/>
              <a:chOff x="2524029" y="3624137"/>
              <a:chExt cx="3785139" cy="1892361"/>
            </a:xfrm>
          </p:grpSpPr>
          <p:sp>
            <p:nvSpPr>
              <p:cNvPr id="6881" name="Google Shape;6881;p53"/>
              <p:cNvSpPr/>
              <p:nvPr/>
            </p:nvSpPr>
            <p:spPr>
              <a:xfrm>
                <a:off x="5054721" y="3964108"/>
                <a:ext cx="1254447" cy="1549913"/>
              </a:xfrm>
              <a:custGeom>
                <a:avLst/>
                <a:gdLst/>
                <a:ahLst/>
                <a:cxnLst/>
                <a:rect l="l" t="t" r="r" b="b"/>
                <a:pathLst>
                  <a:path w="1254447" h="1549913" extrusionOk="0">
                    <a:moveTo>
                      <a:pt x="589888" y="1447996"/>
                    </a:moveTo>
                    <a:lnTo>
                      <a:pt x="30104" y="266610"/>
                    </a:lnTo>
                    <a:cubicBezTo>
                      <a:pt x="-23236" y="189362"/>
                      <a:pt x="-3805" y="83444"/>
                      <a:pt x="73443" y="30104"/>
                    </a:cubicBezTo>
                    <a:cubicBezTo>
                      <a:pt x="150691" y="-23236"/>
                      <a:pt x="256609" y="-3805"/>
                      <a:pt x="309949" y="73443"/>
                    </a:cubicBezTo>
                    <a:lnTo>
                      <a:pt x="894403" y="1298644"/>
                    </a:lnTo>
                    <a:cubicBezTo>
                      <a:pt x="910024" y="1326457"/>
                      <a:pt x="933741" y="1348841"/>
                      <a:pt x="962316" y="1362937"/>
                    </a:cubicBezTo>
                    <a:lnTo>
                      <a:pt x="1215871" y="1487906"/>
                    </a:lnTo>
                    <a:cubicBezTo>
                      <a:pt x="1239494" y="1499526"/>
                      <a:pt x="1254448" y="1523529"/>
                      <a:pt x="1254448" y="1549913"/>
                    </a:cubicBezTo>
                    <a:lnTo>
                      <a:pt x="1254448" y="1549913"/>
                    </a:lnTo>
                    <a:lnTo>
                      <a:pt x="737812" y="1545722"/>
                    </a:lnTo>
                    <a:cubicBezTo>
                      <a:pt x="676280" y="1544198"/>
                      <a:pt x="620083" y="1501621"/>
                      <a:pt x="589888" y="1447996"/>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82" name="Google Shape;6882;p53"/>
              <p:cNvGrpSpPr/>
              <p:nvPr/>
            </p:nvGrpSpPr>
            <p:grpSpPr>
              <a:xfrm>
                <a:off x="5006042" y="3624137"/>
                <a:ext cx="280487" cy="459800"/>
                <a:chOff x="5006042" y="3624137"/>
                <a:chExt cx="280487" cy="459800"/>
              </a:xfrm>
            </p:grpSpPr>
            <p:sp>
              <p:nvSpPr>
                <p:cNvPr id="6883" name="Google Shape;6883;p53"/>
                <p:cNvSpPr/>
                <p:nvPr/>
              </p:nvSpPr>
              <p:spPr>
                <a:xfrm>
                  <a:off x="5122830" y="3788218"/>
                  <a:ext cx="163699" cy="295719"/>
                </a:xfrm>
                <a:custGeom>
                  <a:avLst/>
                  <a:gdLst/>
                  <a:ahLst/>
                  <a:cxnLst/>
                  <a:rect l="l" t="t" r="r" b="b"/>
                  <a:pathLst>
                    <a:path w="163699" h="295719" extrusionOk="0">
                      <a:moveTo>
                        <a:pt x="89440" y="295625"/>
                      </a:moveTo>
                      <a:cubicBezTo>
                        <a:pt x="93345" y="295815"/>
                        <a:pt x="97346" y="295625"/>
                        <a:pt x="101346" y="295053"/>
                      </a:cubicBezTo>
                      <a:cubicBezTo>
                        <a:pt x="136875" y="290005"/>
                        <a:pt x="168212" y="253619"/>
                        <a:pt x="163163" y="218091"/>
                      </a:cubicBezTo>
                      <a:lnTo>
                        <a:pt x="133160" y="25496"/>
                      </a:lnTo>
                      <a:cubicBezTo>
                        <a:pt x="128111" y="-10033"/>
                        <a:pt x="95441" y="350"/>
                        <a:pt x="59912" y="5398"/>
                      </a:cubicBezTo>
                      <a:cubicBezTo>
                        <a:pt x="24384" y="10446"/>
                        <a:pt x="-381" y="43402"/>
                        <a:pt x="4763" y="79026"/>
                      </a:cubicBezTo>
                      <a:lnTo>
                        <a:pt x="0" y="245523"/>
                      </a:lnTo>
                      <a:cubicBezTo>
                        <a:pt x="4477" y="277051"/>
                        <a:pt x="58769" y="294482"/>
                        <a:pt x="89440" y="295720"/>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84" name="Google Shape;6884;p53"/>
                <p:cNvSpPr/>
                <p:nvPr/>
              </p:nvSpPr>
              <p:spPr>
                <a:xfrm>
                  <a:off x="5125021" y="3792115"/>
                  <a:ext cx="129730" cy="166188"/>
                </a:xfrm>
                <a:custGeom>
                  <a:avLst/>
                  <a:gdLst/>
                  <a:ahLst/>
                  <a:cxnLst/>
                  <a:rect l="l" t="t" r="r" b="b"/>
                  <a:pathLst>
                    <a:path w="129730" h="166188" extrusionOk="0">
                      <a:moveTo>
                        <a:pt x="129730" y="39506"/>
                      </a:moveTo>
                      <a:cubicBezTo>
                        <a:pt x="124682" y="3978"/>
                        <a:pt x="93345" y="-3642"/>
                        <a:pt x="57817" y="1406"/>
                      </a:cubicBezTo>
                      <a:cubicBezTo>
                        <a:pt x="22288" y="6454"/>
                        <a:pt x="-2477" y="39411"/>
                        <a:pt x="2667" y="75034"/>
                      </a:cubicBezTo>
                      <a:lnTo>
                        <a:pt x="0" y="166188"/>
                      </a:lnTo>
                      <a:cubicBezTo>
                        <a:pt x="0" y="166188"/>
                        <a:pt x="114490" y="134756"/>
                        <a:pt x="129730" y="395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85" name="Google Shape;6885;p53"/>
                <p:cNvSpPr/>
                <p:nvPr/>
              </p:nvSpPr>
              <p:spPr>
                <a:xfrm>
                  <a:off x="5034801" y="3639769"/>
                  <a:ext cx="222349" cy="293970"/>
                </a:xfrm>
                <a:custGeom>
                  <a:avLst/>
                  <a:gdLst/>
                  <a:ahLst/>
                  <a:cxnLst/>
                  <a:rect l="l" t="t" r="r" b="b"/>
                  <a:pathLst>
                    <a:path w="222349" h="293970" extrusionOk="0">
                      <a:moveTo>
                        <a:pt x="112699" y="293864"/>
                      </a:moveTo>
                      <a:cubicBezTo>
                        <a:pt x="119081" y="294150"/>
                        <a:pt x="125462" y="293864"/>
                        <a:pt x="132035" y="292912"/>
                      </a:cubicBezTo>
                      <a:cubicBezTo>
                        <a:pt x="189565" y="284720"/>
                        <a:pt x="229475" y="231380"/>
                        <a:pt x="221284" y="173945"/>
                      </a:cubicBezTo>
                      <a:lnTo>
                        <a:pt x="209282" y="90315"/>
                      </a:lnTo>
                      <a:cubicBezTo>
                        <a:pt x="201091" y="32784"/>
                        <a:pt x="147751" y="-7126"/>
                        <a:pt x="90315" y="1066"/>
                      </a:cubicBezTo>
                      <a:cubicBezTo>
                        <a:pt x="32784" y="9257"/>
                        <a:pt x="-7126" y="62597"/>
                        <a:pt x="1066" y="120033"/>
                      </a:cubicBezTo>
                      <a:lnTo>
                        <a:pt x="13067" y="203663"/>
                      </a:lnTo>
                      <a:cubicBezTo>
                        <a:pt x="20402" y="254621"/>
                        <a:pt x="63073" y="291864"/>
                        <a:pt x="112794" y="293864"/>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86" name="Google Shape;6886;p53"/>
                <p:cNvGrpSpPr/>
                <p:nvPr/>
              </p:nvGrpSpPr>
              <p:grpSpPr>
                <a:xfrm>
                  <a:off x="5050880" y="3770148"/>
                  <a:ext cx="59419" cy="97125"/>
                  <a:chOff x="5050880" y="3770148"/>
                  <a:chExt cx="59419" cy="97125"/>
                </a:xfrm>
              </p:grpSpPr>
              <p:sp>
                <p:nvSpPr>
                  <p:cNvPr id="6887" name="Google Shape;6887;p53"/>
                  <p:cNvSpPr/>
                  <p:nvPr/>
                </p:nvSpPr>
                <p:spPr>
                  <a:xfrm>
                    <a:off x="5058817" y="3845714"/>
                    <a:ext cx="23059" cy="21559"/>
                  </a:xfrm>
                  <a:custGeom>
                    <a:avLst/>
                    <a:gdLst/>
                    <a:ahLst/>
                    <a:cxnLst/>
                    <a:rect l="l" t="t" r="r" b="b"/>
                    <a:pathLst>
                      <a:path w="23059" h="21559" extrusionOk="0">
                        <a:moveTo>
                          <a:pt x="2958" y="21435"/>
                        </a:moveTo>
                        <a:cubicBezTo>
                          <a:pt x="2958" y="21435"/>
                          <a:pt x="3434" y="21435"/>
                          <a:pt x="3625" y="21531"/>
                        </a:cubicBezTo>
                        <a:cubicBezTo>
                          <a:pt x="13816" y="22102"/>
                          <a:pt x="22484" y="14196"/>
                          <a:pt x="23056" y="4005"/>
                        </a:cubicBezTo>
                        <a:cubicBezTo>
                          <a:pt x="23151" y="1909"/>
                          <a:pt x="21532" y="99"/>
                          <a:pt x="19436" y="4"/>
                        </a:cubicBezTo>
                        <a:cubicBezTo>
                          <a:pt x="17341" y="-91"/>
                          <a:pt x="15531" y="1528"/>
                          <a:pt x="15436" y="3624"/>
                        </a:cubicBezTo>
                        <a:cubicBezTo>
                          <a:pt x="15150" y="9624"/>
                          <a:pt x="10007" y="14196"/>
                          <a:pt x="4006" y="13910"/>
                        </a:cubicBezTo>
                        <a:cubicBezTo>
                          <a:pt x="1910" y="13815"/>
                          <a:pt x="100" y="15434"/>
                          <a:pt x="5" y="17530"/>
                        </a:cubicBezTo>
                        <a:cubicBezTo>
                          <a:pt x="-90" y="19435"/>
                          <a:pt x="1148" y="21054"/>
                          <a:pt x="2958" y="214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88" name="Google Shape;6888;p53"/>
                  <p:cNvSpPr/>
                  <p:nvPr/>
                </p:nvSpPr>
                <p:spPr>
                  <a:xfrm>
                    <a:off x="5050880" y="3770148"/>
                    <a:ext cx="46554" cy="13085"/>
                  </a:xfrm>
                  <a:custGeom>
                    <a:avLst/>
                    <a:gdLst/>
                    <a:ahLst/>
                    <a:cxnLst/>
                    <a:rect l="l" t="t" r="r" b="b"/>
                    <a:pathLst>
                      <a:path w="46554" h="13085" extrusionOk="0">
                        <a:moveTo>
                          <a:pt x="3656" y="13086"/>
                        </a:moveTo>
                        <a:cubicBezTo>
                          <a:pt x="3656" y="13086"/>
                          <a:pt x="4132" y="13086"/>
                          <a:pt x="4323" y="13086"/>
                        </a:cubicBezTo>
                        <a:lnTo>
                          <a:pt x="43280" y="7561"/>
                        </a:lnTo>
                        <a:cubicBezTo>
                          <a:pt x="45375" y="7275"/>
                          <a:pt x="46804" y="5370"/>
                          <a:pt x="46518" y="3275"/>
                        </a:cubicBezTo>
                        <a:cubicBezTo>
                          <a:pt x="46233" y="1179"/>
                          <a:pt x="44232" y="-249"/>
                          <a:pt x="42232" y="36"/>
                        </a:cubicBezTo>
                        <a:lnTo>
                          <a:pt x="3275" y="5561"/>
                        </a:lnTo>
                        <a:cubicBezTo>
                          <a:pt x="1179" y="5846"/>
                          <a:pt x="-249" y="7752"/>
                          <a:pt x="36" y="9847"/>
                        </a:cubicBezTo>
                        <a:cubicBezTo>
                          <a:pt x="322" y="11657"/>
                          <a:pt x="1846" y="13086"/>
                          <a:pt x="3656" y="130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89" name="Google Shape;6889;p53"/>
                  <p:cNvGrpSpPr/>
                  <p:nvPr/>
                </p:nvGrpSpPr>
                <p:grpSpPr>
                  <a:xfrm>
                    <a:off x="5051581" y="3793902"/>
                    <a:ext cx="58718" cy="38483"/>
                    <a:chOff x="5051581" y="3793902"/>
                    <a:chExt cx="58718" cy="38483"/>
                  </a:xfrm>
                </p:grpSpPr>
                <p:sp>
                  <p:nvSpPr>
                    <p:cNvPr id="6890" name="Google Shape;6890;p53"/>
                    <p:cNvSpPr/>
                    <p:nvPr/>
                  </p:nvSpPr>
                  <p:spPr>
                    <a:xfrm>
                      <a:off x="5053994" y="3793902"/>
                      <a:ext cx="56305" cy="30627"/>
                    </a:xfrm>
                    <a:custGeom>
                      <a:avLst/>
                      <a:gdLst/>
                      <a:ahLst/>
                      <a:cxnLst/>
                      <a:rect l="l" t="t" r="r" b="b"/>
                      <a:pathLst>
                        <a:path w="56305" h="30627" extrusionOk="0">
                          <a:moveTo>
                            <a:pt x="56168" y="11430"/>
                          </a:moveTo>
                          <a:lnTo>
                            <a:pt x="56168" y="11430"/>
                          </a:lnTo>
                          <a:cubicBezTo>
                            <a:pt x="57215" y="18669"/>
                            <a:pt x="52167" y="25432"/>
                            <a:pt x="44833" y="26479"/>
                          </a:cubicBezTo>
                          <a:lnTo>
                            <a:pt x="16925" y="30480"/>
                          </a:lnTo>
                          <a:cubicBezTo>
                            <a:pt x="8828" y="31623"/>
                            <a:pt x="1304" y="26003"/>
                            <a:pt x="161" y="17907"/>
                          </a:cubicBezTo>
                          <a:lnTo>
                            <a:pt x="161" y="17907"/>
                          </a:lnTo>
                          <a:cubicBezTo>
                            <a:pt x="-1173" y="8858"/>
                            <a:pt x="5971" y="762"/>
                            <a:pt x="15115" y="953"/>
                          </a:cubicBezTo>
                          <a:lnTo>
                            <a:pt x="43214" y="0"/>
                          </a:lnTo>
                          <a:cubicBezTo>
                            <a:pt x="49786" y="95"/>
                            <a:pt x="55215" y="4953"/>
                            <a:pt x="56168" y="114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91" name="Google Shape;6891;p53"/>
                    <p:cNvSpPr/>
                    <p:nvPr/>
                  </p:nvSpPr>
                  <p:spPr>
                    <a:xfrm>
                      <a:off x="5051581" y="3797519"/>
                      <a:ext cx="34866" cy="34866"/>
                    </a:xfrm>
                    <a:custGeom>
                      <a:avLst/>
                      <a:gdLst/>
                      <a:ahLst/>
                      <a:cxnLst/>
                      <a:rect l="l" t="t" r="r" b="b"/>
                      <a:pathLst>
                        <a:path w="34866" h="34866" extrusionOk="0">
                          <a:moveTo>
                            <a:pt x="193" y="19910"/>
                          </a:moveTo>
                          <a:cubicBezTo>
                            <a:pt x="1526" y="29435"/>
                            <a:pt x="10385" y="36102"/>
                            <a:pt x="19910" y="34673"/>
                          </a:cubicBezTo>
                          <a:cubicBezTo>
                            <a:pt x="29435" y="33340"/>
                            <a:pt x="36102" y="24482"/>
                            <a:pt x="34673" y="14957"/>
                          </a:cubicBezTo>
                          <a:cubicBezTo>
                            <a:pt x="33340" y="5432"/>
                            <a:pt x="24482" y="-1236"/>
                            <a:pt x="14957" y="193"/>
                          </a:cubicBezTo>
                          <a:cubicBezTo>
                            <a:pt x="5432" y="1526"/>
                            <a:pt x="-1236" y="10385"/>
                            <a:pt x="193" y="199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6892" name="Google Shape;6892;p53"/>
                <p:cNvSpPr/>
                <p:nvPr/>
              </p:nvSpPr>
              <p:spPr>
                <a:xfrm>
                  <a:off x="5006042" y="3624137"/>
                  <a:ext cx="238041" cy="134712"/>
                </a:xfrm>
                <a:custGeom>
                  <a:avLst/>
                  <a:gdLst/>
                  <a:ahLst/>
                  <a:cxnLst/>
                  <a:rect l="l" t="t" r="r" b="b"/>
                  <a:pathLst>
                    <a:path w="238041" h="134712" extrusionOk="0">
                      <a:moveTo>
                        <a:pt x="106501" y="2982"/>
                      </a:moveTo>
                      <a:cubicBezTo>
                        <a:pt x="192321" y="-13687"/>
                        <a:pt x="228897" y="42129"/>
                        <a:pt x="238041" y="105756"/>
                      </a:cubicBezTo>
                      <a:lnTo>
                        <a:pt x="58304" y="128045"/>
                      </a:lnTo>
                      <a:lnTo>
                        <a:pt x="47160" y="98232"/>
                      </a:lnTo>
                      <a:lnTo>
                        <a:pt x="43541" y="130140"/>
                      </a:lnTo>
                      <a:lnTo>
                        <a:pt x="29348" y="131569"/>
                      </a:lnTo>
                      <a:lnTo>
                        <a:pt x="23729" y="117663"/>
                      </a:lnTo>
                      <a:lnTo>
                        <a:pt x="21347" y="133379"/>
                      </a:lnTo>
                      <a:lnTo>
                        <a:pt x="1059" y="134712"/>
                      </a:lnTo>
                      <a:cubicBezTo>
                        <a:pt x="-7989" y="71085"/>
                        <a:pt x="42112" y="15555"/>
                        <a:pt x="106691" y="30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93" name="Google Shape;6893;p53"/>
                <p:cNvSpPr/>
                <p:nvPr/>
              </p:nvSpPr>
              <p:spPr>
                <a:xfrm>
                  <a:off x="5019873" y="3755706"/>
                  <a:ext cx="30853" cy="80037"/>
                </a:xfrm>
                <a:custGeom>
                  <a:avLst/>
                  <a:gdLst/>
                  <a:ahLst/>
                  <a:cxnLst/>
                  <a:rect l="l" t="t" r="r" b="b"/>
                  <a:pathLst>
                    <a:path w="30853" h="80037" extrusionOk="0">
                      <a:moveTo>
                        <a:pt x="15423" y="0"/>
                      </a:moveTo>
                      <a:lnTo>
                        <a:pt x="278" y="66294"/>
                      </a:lnTo>
                      <a:cubicBezTo>
                        <a:pt x="-1437" y="74009"/>
                        <a:pt x="5040" y="81058"/>
                        <a:pt x="12851" y="79915"/>
                      </a:cubicBezTo>
                      <a:lnTo>
                        <a:pt x="30853" y="77343"/>
                      </a:lnTo>
                      <a:lnTo>
                        <a:pt x="15423" y="0"/>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94" name="Google Shape;6894;p53"/>
                <p:cNvSpPr/>
                <p:nvPr/>
              </p:nvSpPr>
              <p:spPr>
                <a:xfrm>
                  <a:off x="5125021" y="3690651"/>
                  <a:ext cx="138017" cy="173381"/>
                </a:xfrm>
                <a:custGeom>
                  <a:avLst/>
                  <a:gdLst/>
                  <a:ahLst/>
                  <a:cxnLst/>
                  <a:rect l="l" t="t" r="r" b="b"/>
                  <a:pathLst>
                    <a:path w="138017" h="173381" extrusionOk="0">
                      <a:moveTo>
                        <a:pt x="20955" y="82105"/>
                      </a:moveTo>
                      <a:cubicBezTo>
                        <a:pt x="26575" y="98298"/>
                        <a:pt x="63818" y="103537"/>
                        <a:pt x="67056" y="120396"/>
                      </a:cubicBezTo>
                      <a:cubicBezTo>
                        <a:pt x="70199" y="137255"/>
                        <a:pt x="76581" y="154591"/>
                        <a:pt x="90202" y="164973"/>
                      </a:cubicBezTo>
                      <a:cubicBezTo>
                        <a:pt x="103727" y="175165"/>
                        <a:pt x="123349" y="176022"/>
                        <a:pt x="138017" y="167926"/>
                      </a:cubicBezTo>
                      <a:lnTo>
                        <a:pt x="131064" y="123063"/>
                      </a:lnTo>
                      <a:lnTo>
                        <a:pt x="119063" y="39433"/>
                      </a:lnTo>
                      <a:cubicBezTo>
                        <a:pt x="116967" y="25051"/>
                        <a:pt x="112109" y="11716"/>
                        <a:pt x="105061" y="0"/>
                      </a:cubicBezTo>
                      <a:lnTo>
                        <a:pt x="0" y="54102"/>
                      </a:lnTo>
                      <a:cubicBezTo>
                        <a:pt x="24860" y="50292"/>
                        <a:pt x="15240" y="66008"/>
                        <a:pt x="20955" y="822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895" name="Google Shape;6895;p53"/>
                <p:cNvGrpSpPr/>
                <p:nvPr/>
              </p:nvGrpSpPr>
              <p:grpSpPr>
                <a:xfrm>
                  <a:off x="5135117" y="3781836"/>
                  <a:ext cx="72168" cy="72168"/>
                  <a:chOff x="5135117" y="3781836"/>
                  <a:chExt cx="72168" cy="72168"/>
                </a:xfrm>
              </p:grpSpPr>
              <p:sp>
                <p:nvSpPr>
                  <p:cNvPr id="6896" name="Google Shape;6896;p53"/>
                  <p:cNvSpPr/>
                  <p:nvPr/>
                </p:nvSpPr>
                <p:spPr>
                  <a:xfrm>
                    <a:off x="5135117" y="3781836"/>
                    <a:ext cx="72168" cy="72168"/>
                  </a:xfrm>
                  <a:custGeom>
                    <a:avLst/>
                    <a:gdLst/>
                    <a:ahLst/>
                    <a:cxnLst/>
                    <a:rect l="l" t="t" r="r" b="b"/>
                    <a:pathLst>
                      <a:path w="72168" h="72168" extrusionOk="0">
                        <a:moveTo>
                          <a:pt x="43148" y="67406"/>
                        </a:moveTo>
                        <a:lnTo>
                          <a:pt x="9620" y="72169"/>
                        </a:lnTo>
                        <a:lnTo>
                          <a:pt x="0" y="5113"/>
                        </a:lnTo>
                        <a:lnTo>
                          <a:pt x="33528" y="350"/>
                        </a:lnTo>
                        <a:cubicBezTo>
                          <a:pt x="52006" y="-2317"/>
                          <a:pt x="69247" y="10542"/>
                          <a:pt x="71819" y="29116"/>
                        </a:cubicBezTo>
                        <a:lnTo>
                          <a:pt x="71819" y="29116"/>
                        </a:lnTo>
                        <a:cubicBezTo>
                          <a:pt x="74486" y="47594"/>
                          <a:pt x="61627" y="64835"/>
                          <a:pt x="43053" y="67406"/>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97" name="Google Shape;6897;p53"/>
                  <p:cNvSpPr/>
                  <p:nvPr/>
                </p:nvSpPr>
                <p:spPr>
                  <a:xfrm>
                    <a:off x="5167598" y="3801113"/>
                    <a:ext cx="24090" cy="22630"/>
                  </a:xfrm>
                  <a:custGeom>
                    <a:avLst/>
                    <a:gdLst/>
                    <a:ahLst/>
                    <a:cxnLst/>
                    <a:rect l="l" t="t" r="r" b="b"/>
                    <a:pathLst>
                      <a:path w="24090" h="22630" extrusionOk="0">
                        <a:moveTo>
                          <a:pt x="19812" y="8790"/>
                        </a:moveTo>
                        <a:cubicBezTo>
                          <a:pt x="13335" y="8029"/>
                          <a:pt x="8668" y="11934"/>
                          <a:pt x="8668" y="18601"/>
                        </a:cubicBezTo>
                        <a:cubicBezTo>
                          <a:pt x="8668" y="24221"/>
                          <a:pt x="0" y="23840"/>
                          <a:pt x="0" y="18220"/>
                        </a:cubicBezTo>
                        <a:cubicBezTo>
                          <a:pt x="0" y="7171"/>
                          <a:pt x="9049" y="-1115"/>
                          <a:pt x="20098" y="123"/>
                        </a:cubicBezTo>
                        <a:cubicBezTo>
                          <a:pt x="25622" y="789"/>
                          <a:pt x="25337" y="9457"/>
                          <a:pt x="19717" y="8790"/>
                        </a:cubicBezTo>
                        <a:lnTo>
                          <a:pt x="19717" y="879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6898" name="Google Shape;6898;p53"/>
              <p:cNvSpPr/>
              <p:nvPr/>
            </p:nvSpPr>
            <p:spPr>
              <a:xfrm>
                <a:off x="3240404" y="4193391"/>
                <a:ext cx="2137301" cy="1259942"/>
              </a:xfrm>
              <a:custGeom>
                <a:avLst/>
                <a:gdLst/>
                <a:ahLst/>
                <a:cxnLst/>
                <a:rect l="l" t="t" r="r" b="b"/>
                <a:pathLst>
                  <a:path w="2137301" h="1259942" extrusionOk="0">
                    <a:moveTo>
                      <a:pt x="0" y="783896"/>
                    </a:moveTo>
                    <a:lnTo>
                      <a:pt x="800481" y="73427"/>
                    </a:lnTo>
                    <a:cubicBezTo>
                      <a:pt x="906304" y="-20490"/>
                      <a:pt x="1064228" y="-24776"/>
                      <a:pt x="1174909" y="63235"/>
                    </a:cubicBezTo>
                    <a:lnTo>
                      <a:pt x="2027301" y="740843"/>
                    </a:lnTo>
                    <a:cubicBezTo>
                      <a:pt x="2153222" y="840951"/>
                      <a:pt x="2174082" y="1024022"/>
                      <a:pt x="2074069" y="1149942"/>
                    </a:cubicBezTo>
                    <a:cubicBezTo>
                      <a:pt x="1974056" y="1275863"/>
                      <a:pt x="1790891" y="1296723"/>
                      <a:pt x="1664970" y="1196710"/>
                    </a:cubicBezTo>
                    <a:lnTo>
                      <a:pt x="1004030" y="600731"/>
                    </a:lnTo>
                    <a:lnTo>
                      <a:pt x="386525" y="1219475"/>
                    </a:lnTo>
                    <a:lnTo>
                      <a:pt x="0" y="78399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899" name="Google Shape;6899;p53"/>
              <p:cNvSpPr/>
              <p:nvPr/>
            </p:nvSpPr>
            <p:spPr>
              <a:xfrm>
                <a:off x="3188970" y="4760594"/>
                <a:ext cx="2521175" cy="747522"/>
              </a:xfrm>
              <a:custGeom>
                <a:avLst/>
                <a:gdLst/>
                <a:ahLst/>
                <a:cxnLst/>
                <a:rect l="l" t="t" r="r" b="b"/>
                <a:pathLst>
                  <a:path w="2521175" h="747522" extrusionOk="0">
                    <a:moveTo>
                      <a:pt x="2428970" y="0"/>
                    </a:moveTo>
                    <a:lnTo>
                      <a:pt x="2515553" y="391192"/>
                    </a:lnTo>
                    <a:cubicBezTo>
                      <a:pt x="2532793" y="478822"/>
                      <a:pt x="2509933" y="569595"/>
                      <a:pt x="2453259" y="638556"/>
                    </a:cubicBezTo>
                    <a:cubicBezTo>
                      <a:pt x="2396585" y="707517"/>
                      <a:pt x="2311908" y="747522"/>
                      <a:pt x="2222659" y="747522"/>
                    </a:cubicBezTo>
                    <a:lnTo>
                      <a:pt x="168973" y="747522"/>
                    </a:lnTo>
                    <a:lnTo>
                      <a:pt x="0" y="35338"/>
                    </a:lnTo>
                    <a:lnTo>
                      <a:pt x="1782509" y="111824"/>
                    </a:lnTo>
                    <a:lnTo>
                      <a:pt x="1781746" y="0"/>
                    </a:lnTo>
                    <a:lnTo>
                      <a:pt x="242887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0" name="Google Shape;6900;p53"/>
              <p:cNvSpPr/>
              <p:nvPr/>
            </p:nvSpPr>
            <p:spPr>
              <a:xfrm>
                <a:off x="4970716" y="3955160"/>
                <a:ext cx="647128" cy="805433"/>
              </a:xfrm>
              <a:custGeom>
                <a:avLst/>
                <a:gdLst/>
                <a:ahLst/>
                <a:cxnLst/>
                <a:rect l="l" t="t" r="r" b="b"/>
                <a:pathLst>
                  <a:path w="647128" h="805433" extrusionOk="0">
                    <a:moveTo>
                      <a:pt x="0" y="805434"/>
                    </a:moveTo>
                    <a:lnTo>
                      <a:pt x="14669" y="241173"/>
                    </a:lnTo>
                    <a:cubicBezTo>
                      <a:pt x="18193" y="106966"/>
                      <a:pt x="127921" y="0"/>
                      <a:pt x="262128" y="0"/>
                    </a:cubicBezTo>
                    <a:lnTo>
                      <a:pt x="262128" y="0"/>
                    </a:lnTo>
                    <a:cubicBezTo>
                      <a:pt x="377095" y="0"/>
                      <a:pt x="476917" y="79153"/>
                      <a:pt x="503111" y="191071"/>
                    </a:cubicBezTo>
                    <a:lnTo>
                      <a:pt x="647129" y="805434"/>
                    </a:lnTo>
                    <a:lnTo>
                      <a:pt x="0" y="80543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1" name="Google Shape;6901;p53"/>
              <p:cNvSpPr/>
              <p:nvPr/>
            </p:nvSpPr>
            <p:spPr>
              <a:xfrm>
                <a:off x="3351085" y="4755907"/>
                <a:ext cx="2044105" cy="457791"/>
              </a:xfrm>
              <a:custGeom>
                <a:avLst/>
                <a:gdLst/>
                <a:ahLst/>
                <a:cxnLst/>
                <a:rect l="l" t="t" r="r" b="b"/>
                <a:pathLst>
                  <a:path w="2044105" h="457791" extrusionOk="0">
                    <a:moveTo>
                      <a:pt x="1835182" y="457791"/>
                    </a:moveTo>
                    <a:lnTo>
                      <a:pt x="4667" y="457791"/>
                    </a:lnTo>
                    <a:cubicBezTo>
                      <a:pt x="2096" y="457791"/>
                      <a:pt x="0" y="455696"/>
                      <a:pt x="0" y="453124"/>
                    </a:cubicBezTo>
                    <a:cubicBezTo>
                      <a:pt x="0" y="450552"/>
                      <a:pt x="2096" y="448457"/>
                      <a:pt x="4667" y="448457"/>
                    </a:cubicBezTo>
                    <a:lnTo>
                      <a:pt x="1835182" y="448457"/>
                    </a:lnTo>
                    <a:cubicBezTo>
                      <a:pt x="1895666" y="448457"/>
                      <a:pt x="1952244" y="421501"/>
                      <a:pt x="1990344" y="374447"/>
                    </a:cubicBezTo>
                    <a:cubicBezTo>
                      <a:pt x="2028444" y="327394"/>
                      <a:pt x="2043017" y="266529"/>
                      <a:pt x="2030444" y="207379"/>
                    </a:cubicBezTo>
                    <a:lnTo>
                      <a:pt x="1987487" y="5639"/>
                    </a:lnTo>
                    <a:cubicBezTo>
                      <a:pt x="1986915" y="3163"/>
                      <a:pt x="1988534" y="686"/>
                      <a:pt x="1991011" y="115"/>
                    </a:cubicBezTo>
                    <a:cubicBezTo>
                      <a:pt x="1993487" y="-457"/>
                      <a:pt x="1995964" y="1163"/>
                      <a:pt x="1996535" y="3639"/>
                    </a:cubicBezTo>
                    <a:lnTo>
                      <a:pt x="2039493" y="205379"/>
                    </a:lnTo>
                    <a:cubicBezTo>
                      <a:pt x="2052638" y="267291"/>
                      <a:pt x="2037398" y="331013"/>
                      <a:pt x="1997488" y="380258"/>
                    </a:cubicBezTo>
                    <a:cubicBezTo>
                      <a:pt x="1957673" y="429502"/>
                      <a:pt x="1898523" y="457696"/>
                      <a:pt x="1835182" y="4576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2" name="Google Shape;6902;p53"/>
              <p:cNvSpPr/>
              <p:nvPr/>
            </p:nvSpPr>
            <p:spPr>
              <a:xfrm>
                <a:off x="5533595" y="4865464"/>
                <a:ext cx="175456" cy="291179"/>
              </a:xfrm>
              <a:custGeom>
                <a:avLst/>
                <a:gdLst/>
                <a:ahLst/>
                <a:cxnLst/>
                <a:rect l="l" t="t" r="r" b="b"/>
                <a:pathLst>
                  <a:path w="175456" h="291179" extrusionOk="0">
                    <a:moveTo>
                      <a:pt x="170927" y="290989"/>
                    </a:moveTo>
                    <a:cubicBezTo>
                      <a:pt x="170927" y="290989"/>
                      <a:pt x="170450" y="290989"/>
                      <a:pt x="170260" y="290989"/>
                    </a:cubicBezTo>
                    <a:lnTo>
                      <a:pt x="115967" y="283369"/>
                    </a:lnTo>
                    <a:cubicBezTo>
                      <a:pt x="72343" y="277273"/>
                      <a:pt x="38434" y="243935"/>
                      <a:pt x="31385" y="200406"/>
                    </a:cubicBezTo>
                    <a:lnTo>
                      <a:pt x="48" y="5334"/>
                    </a:lnTo>
                    <a:cubicBezTo>
                      <a:pt x="-142" y="4001"/>
                      <a:pt x="239" y="2667"/>
                      <a:pt x="1096" y="1619"/>
                    </a:cubicBezTo>
                    <a:cubicBezTo>
                      <a:pt x="1953" y="571"/>
                      <a:pt x="3286" y="0"/>
                      <a:pt x="4620" y="0"/>
                    </a:cubicBezTo>
                    <a:lnTo>
                      <a:pt x="108538" y="0"/>
                    </a:lnTo>
                    <a:cubicBezTo>
                      <a:pt x="111110" y="0"/>
                      <a:pt x="113205" y="2096"/>
                      <a:pt x="113205" y="4667"/>
                    </a:cubicBezTo>
                    <a:cubicBezTo>
                      <a:pt x="113205" y="7239"/>
                      <a:pt x="111110" y="9335"/>
                      <a:pt x="108538" y="9335"/>
                    </a:cubicBezTo>
                    <a:lnTo>
                      <a:pt x="10049" y="9335"/>
                    </a:lnTo>
                    <a:lnTo>
                      <a:pt x="40529" y="199072"/>
                    </a:lnTo>
                    <a:cubicBezTo>
                      <a:pt x="46911" y="238506"/>
                      <a:pt x="77677" y="268700"/>
                      <a:pt x="117206" y="274320"/>
                    </a:cubicBezTo>
                    <a:lnTo>
                      <a:pt x="171498" y="281940"/>
                    </a:lnTo>
                    <a:cubicBezTo>
                      <a:pt x="174070" y="282321"/>
                      <a:pt x="175784" y="284607"/>
                      <a:pt x="175403" y="287179"/>
                    </a:cubicBezTo>
                    <a:cubicBezTo>
                      <a:pt x="175118" y="289465"/>
                      <a:pt x="173117" y="291179"/>
                      <a:pt x="170832" y="2911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3" name="Google Shape;6903;p53"/>
              <p:cNvSpPr/>
              <p:nvPr/>
            </p:nvSpPr>
            <p:spPr>
              <a:xfrm>
                <a:off x="3158156" y="4795455"/>
                <a:ext cx="222277" cy="712976"/>
              </a:xfrm>
              <a:custGeom>
                <a:avLst/>
                <a:gdLst/>
                <a:ahLst/>
                <a:cxnLst/>
                <a:rect l="l" t="t" r="r" b="b"/>
                <a:pathLst>
                  <a:path w="222277" h="712976" extrusionOk="0">
                    <a:moveTo>
                      <a:pt x="178165" y="345758"/>
                    </a:moveTo>
                    <a:cubicBezTo>
                      <a:pt x="222552" y="533686"/>
                      <a:pt x="239887" y="703136"/>
                      <a:pt x="199692" y="712566"/>
                    </a:cubicBezTo>
                    <a:cubicBezTo>
                      <a:pt x="159496" y="721996"/>
                      <a:pt x="77200" y="567976"/>
                      <a:pt x="32718" y="380048"/>
                    </a:cubicBezTo>
                    <a:cubicBezTo>
                      <a:pt x="-11668" y="192120"/>
                      <a:pt x="-9477" y="9811"/>
                      <a:pt x="30718" y="381"/>
                    </a:cubicBezTo>
                    <a:cubicBezTo>
                      <a:pt x="70914" y="-9048"/>
                      <a:pt x="133683" y="157734"/>
                      <a:pt x="178070" y="3456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4" name="Google Shape;6904;p53"/>
              <p:cNvSpPr/>
              <p:nvPr/>
            </p:nvSpPr>
            <p:spPr>
              <a:xfrm>
                <a:off x="4156233" y="3995936"/>
                <a:ext cx="1332526" cy="1028310"/>
              </a:xfrm>
              <a:custGeom>
                <a:avLst/>
                <a:gdLst/>
                <a:ahLst/>
                <a:cxnLst/>
                <a:rect l="l" t="t" r="r" b="b"/>
                <a:pathLst>
                  <a:path w="1332526" h="1028310" extrusionOk="0">
                    <a:moveTo>
                      <a:pt x="352996" y="858765"/>
                    </a:moveTo>
                    <a:lnTo>
                      <a:pt x="1142429" y="1027167"/>
                    </a:lnTo>
                    <a:cubicBezTo>
                      <a:pt x="1149191" y="1027930"/>
                      <a:pt x="1155859" y="1028311"/>
                      <a:pt x="1162526" y="1028311"/>
                    </a:cubicBezTo>
                    <a:cubicBezTo>
                      <a:pt x="1207484" y="1028311"/>
                      <a:pt x="1251014" y="1010404"/>
                      <a:pt x="1283113" y="978209"/>
                    </a:cubicBezTo>
                    <a:cubicBezTo>
                      <a:pt x="1319974" y="941157"/>
                      <a:pt x="1337691" y="889150"/>
                      <a:pt x="1331214" y="837239"/>
                    </a:cubicBezTo>
                    <a:lnTo>
                      <a:pt x="1244441" y="148963"/>
                    </a:lnTo>
                    <a:cubicBezTo>
                      <a:pt x="1232821" y="55808"/>
                      <a:pt x="1147858" y="-10295"/>
                      <a:pt x="1054703" y="1325"/>
                    </a:cubicBezTo>
                    <a:cubicBezTo>
                      <a:pt x="961549" y="12946"/>
                      <a:pt x="895445" y="97908"/>
                      <a:pt x="907066" y="191063"/>
                    </a:cubicBezTo>
                    <a:lnTo>
                      <a:pt x="966978" y="663884"/>
                    </a:lnTo>
                    <a:lnTo>
                      <a:pt x="420624" y="610544"/>
                    </a:lnTo>
                    <a:cubicBezTo>
                      <a:pt x="415861" y="610068"/>
                      <a:pt x="411004" y="609782"/>
                      <a:pt x="406146" y="609877"/>
                    </a:cubicBezTo>
                    <a:cubicBezTo>
                      <a:pt x="365950" y="610544"/>
                      <a:pt x="326422" y="620069"/>
                      <a:pt x="290322" y="637786"/>
                    </a:cubicBezTo>
                    <a:lnTo>
                      <a:pt x="57626" y="752086"/>
                    </a:lnTo>
                    <a:cubicBezTo>
                      <a:pt x="22384" y="769421"/>
                      <a:pt x="0" y="805235"/>
                      <a:pt x="0" y="844573"/>
                    </a:cubicBezTo>
                    <a:lnTo>
                      <a:pt x="0" y="844573"/>
                    </a:lnTo>
                    <a:lnTo>
                      <a:pt x="0" y="850955"/>
                    </a:lnTo>
                    <a:lnTo>
                      <a:pt x="352996" y="858861"/>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5" name="Google Shape;6905;p53"/>
              <p:cNvSpPr/>
              <p:nvPr/>
            </p:nvSpPr>
            <p:spPr>
              <a:xfrm>
                <a:off x="4244598" y="4719909"/>
                <a:ext cx="145931" cy="96762"/>
              </a:xfrm>
              <a:custGeom>
                <a:avLst/>
                <a:gdLst/>
                <a:ahLst/>
                <a:cxnLst/>
                <a:rect l="l" t="t" r="r" b="b"/>
                <a:pathLst>
                  <a:path w="145931" h="96762" extrusionOk="0">
                    <a:moveTo>
                      <a:pt x="6885" y="95263"/>
                    </a:moveTo>
                    <a:cubicBezTo>
                      <a:pt x="40985" y="50305"/>
                      <a:pt x="88514" y="19730"/>
                      <a:pt x="143378" y="6967"/>
                    </a:cubicBezTo>
                    <a:cubicBezTo>
                      <a:pt x="147855" y="5919"/>
                      <a:pt x="145950" y="-939"/>
                      <a:pt x="141473" y="109"/>
                    </a:cubicBezTo>
                    <a:cubicBezTo>
                      <a:pt x="84704" y="13348"/>
                      <a:pt x="35936" y="45257"/>
                      <a:pt x="694" y="91644"/>
                    </a:cubicBezTo>
                    <a:cubicBezTo>
                      <a:pt x="-2068" y="95263"/>
                      <a:pt x="4123" y="98883"/>
                      <a:pt x="6885" y="95263"/>
                    </a:cubicBezTo>
                    <a:lnTo>
                      <a:pt x="6885" y="952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6" name="Google Shape;6906;p53"/>
              <p:cNvSpPr/>
              <p:nvPr/>
            </p:nvSpPr>
            <p:spPr>
              <a:xfrm>
                <a:off x="4341214" y="4743087"/>
                <a:ext cx="134237" cy="82461"/>
              </a:xfrm>
              <a:custGeom>
                <a:avLst/>
                <a:gdLst/>
                <a:ahLst/>
                <a:cxnLst/>
                <a:rect l="l" t="t" r="r" b="b"/>
                <a:pathLst>
                  <a:path w="134237" h="82461" extrusionOk="0">
                    <a:moveTo>
                      <a:pt x="6091" y="81324"/>
                    </a:moveTo>
                    <a:cubicBezTo>
                      <a:pt x="41524" y="46177"/>
                      <a:pt x="83815" y="21126"/>
                      <a:pt x="131726" y="7029"/>
                    </a:cubicBezTo>
                    <a:cubicBezTo>
                      <a:pt x="136107" y="5695"/>
                      <a:pt x="134297" y="-1163"/>
                      <a:pt x="129820" y="171"/>
                    </a:cubicBezTo>
                    <a:cubicBezTo>
                      <a:pt x="80862" y="14649"/>
                      <a:pt x="37333" y="40367"/>
                      <a:pt x="1043" y="76371"/>
                    </a:cubicBezTo>
                    <a:cubicBezTo>
                      <a:pt x="-2196" y="79610"/>
                      <a:pt x="2852" y="84658"/>
                      <a:pt x="6091" y="81419"/>
                    </a:cubicBezTo>
                    <a:lnTo>
                      <a:pt x="6091" y="814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7" name="Google Shape;6907;p53"/>
              <p:cNvSpPr/>
              <p:nvPr/>
            </p:nvSpPr>
            <p:spPr>
              <a:xfrm>
                <a:off x="5033763" y="3981107"/>
                <a:ext cx="420727" cy="424585"/>
              </a:xfrm>
              <a:custGeom>
                <a:avLst/>
                <a:gdLst/>
                <a:ahLst/>
                <a:cxnLst/>
                <a:rect l="l" t="t" r="r" b="b"/>
                <a:pathLst>
                  <a:path w="420727" h="424585" extrusionOk="0">
                    <a:moveTo>
                      <a:pt x="420728" y="380865"/>
                    </a:moveTo>
                    <a:lnTo>
                      <a:pt x="23345" y="424585"/>
                    </a:lnTo>
                    <a:lnTo>
                      <a:pt x="1247" y="223417"/>
                    </a:lnTo>
                    <a:cubicBezTo>
                      <a:pt x="-10850" y="113689"/>
                      <a:pt x="66398" y="13295"/>
                      <a:pt x="176126" y="1199"/>
                    </a:cubicBezTo>
                    <a:lnTo>
                      <a:pt x="176126" y="1199"/>
                    </a:lnTo>
                    <a:cubicBezTo>
                      <a:pt x="285854" y="-10898"/>
                      <a:pt x="386533" y="69969"/>
                      <a:pt x="398630" y="179697"/>
                    </a:cubicBezTo>
                    <a:lnTo>
                      <a:pt x="420728" y="38086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08" name="Google Shape;6908;p53"/>
              <p:cNvSpPr/>
              <p:nvPr/>
            </p:nvSpPr>
            <p:spPr>
              <a:xfrm>
                <a:off x="3884771" y="4258024"/>
                <a:ext cx="635934" cy="607821"/>
              </a:xfrm>
              <a:custGeom>
                <a:avLst/>
                <a:gdLst/>
                <a:ahLst/>
                <a:cxnLst/>
                <a:rect l="l" t="t" r="r" b="b"/>
                <a:pathLst>
                  <a:path w="635934" h="607821" extrusionOk="0">
                    <a:moveTo>
                      <a:pt x="604076" y="571722"/>
                    </a:moveTo>
                    <a:lnTo>
                      <a:pt x="185928" y="539622"/>
                    </a:lnTo>
                    <a:cubicBezTo>
                      <a:pt x="175831" y="538860"/>
                      <a:pt x="167449" y="531526"/>
                      <a:pt x="165449" y="521620"/>
                    </a:cubicBezTo>
                    <a:lnTo>
                      <a:pt x="65151" y="34131"/>
                    </a:lnTo>
                    <a:cubicBezTo>
                      <a:pt x="60388" y="10985"/>
                      <a:pt x="37814" y="-3874"/>
                      <a:pt x="14668" y="888"/>
                    </a:cubicBezTo>
                    <a:lnTo>
                      <a:pt x="0" y="3936"/>
                    </a:lnTo>
                    <a:lnTo>
                      <a:pt x="116776" y="571245"/>
                    </a:lnTo>
                    <a:lnTo>
                      <a:pt x="116776" y="571912"/>
                    </a:lnTo>
                    <a:cubicBezTo>
                      <a:pt x="119539" y="584676"/>
                      <a:pt x="130588" y="593915"/>
                      <a:pt x="143542" y="594201"/>
                    </a:cubicBezTo>
                    <a:lnTo>
                      <a:pt x="143542" y="594201"/>
                    </a:lnTo>
                    <a:lnTo>
                      <a:pt x="635889" y="607821"/>
                    </a:lnTo>
                    <a:cubicBezTo>
                      <a:pt x="636842" y="589152"/>
                      <a:pt x="622744" y="573150"/>
                      <a:pt x="604171" y="57172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6909" name="Google Shape;6909;p53"/>
              <p:cNvGrpSpPr/>
              <p:nvPr/>
            </p:nvGrpSpPr>
            <p:grpSpPr>
              <a:xfrm>
                <a:off x="2524029" y="4696324"/>
                <a:ext cx="694182" cy="811791"/>
                <a:chOff x="2524029" y="4696324"/>
                <a:chExt cx="694182" cy="811791"/>
              </a:xfrm>
            </p:grpSpPr>
            <p:sp>
              <p:nvSpPr>
                <p:cNvPr id="6910" name="Google Shape;6910;p53"/>
                <p:cNvSpPr/>
                <p:nvPr/>
              </p:nvSpPr>
              <p:spPr>
                <a:xfrm>
                  <a:off x="2565082" y="4696395"/>
                  <a:ext cx="653129" cy="811720"/>
                </a:xfrm>
                <a:custGeom>
                  <a:avLst/>
                  <a:gdLst/>
                  <a:ahLst/>
                  <a:cxnLst/>
                  <a:rect l="l" t="t" r="r" b="b"/>
                  <a:pathLst>
                    <a:path w="653129" h="811720" extrusionOk="0">
                      <a:moveTo>
                        <a:pt x="653129" y="375952"/>
                      </a:moveTo>
                      <a:lnTo>
                        <a:pt x="525875" y="375952"/>
                      </a:lnTo>
                      <a:cubicBezTo>
                        <a:pt x="453104" y="375952"/>
                        <a:pt x="383857" y="344805"/>
                        <a:pt x="335566" y="290322"/>
                      </a:cubicBezTo>
                      <a:lnTo>
                        <a:pt x="130111" y="58484"/>
                      </a:lnTo>
                      <a:cubicBezTo>
                        <a:pt x="97155" y="21241"/>
                        <a:pt x="49816" y="0"/>
                        <a:pt x="0" y="0"/>
                      </a:cubicBezTo>
                      <a:lnTo>
                        <a:pt x="0" y="0"/>
                      </a:lnTo>
                      <a:lnTo>
                        <a:pt x="176879" y="811721"/>
                      </a:lnTo>
                      <a:lnTo>
                        <a:pt x="653129" y="811721"/>
                      </a:lnTo>
                      <a:lnTo>
                        <a:pt x="653129" y="37595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11" name="Google Shape;6911;p53"/>
                <p:cNvSpPr/>
                <p:nvPr/>
              </p:nvSpPr>
              <p:spPr>
                <a:xfrm>
                  <a:off x="2524029" y="4696324"/>
                  <a:ext cx="217932" cy="811791"/>
                </a:xfrm>
                <a:custGeom>
                  <a:avLst/>
                  <a:gdLst/>
                  <a:ahLst/>
                  <a:cxnLst/>
                  <a:rect l="l" t="t" r="r" b="b"/>
                  <a:pathLst>
                    <a:path w="217932" h="811791" extrusionOk="0">
                      <a:moveTo>
                        <a:pt x="95" y="71"/>
                      </a:moveTo>
                      <a:lnTo>
                        <a:pt x="176975" y="811792"/>
                      </a:lnTo>
                      <a:lnTo>
                        <a:pt x="217932" y="811792"/>
                      </a:lnTo>
                      <a:lnTo>
                        <a:pt x="41053" y="357"/>
                      </a:lnTo>
                      <a:cubicBezTo>
                        <a:pt x="28289" y="-214"/>
                        <a:pt x="14669" y="71"/>
                        <a:pt x="0" y="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6912" name="Google Shape;6912;p53"/>
              <p:cNvGrpSpPr/>
              <p:nvPr/>
            </p:nvGrpSpPr>
            <p:grpSpPr>
              <a:xfrm>
                <a:off x="3136582" y="5072347"/>
                <a:ext cx="244713" cy="436149"/>
                <a:chOff x="3136582" y="5072347"/>
                <a:chExt cx="244713" cy="436149"/>
              </a:xfrm>
            </p:grpSpPr>
            <p:sp>
              <p:nvSpPr>
                <p:cNvPr id="6913" name="Google Shape;6913;p53"/>
                <p:cNvSpPr/>
                <p:nvPr/>
              </p:nvSpPr>
              <p:spPr>
                <a:xfrm>
                  <a:off x="3136582" y="5072347"/>
                  <a:ext cx="201834" cy="436149"/>
                </a:xfrm>
                <a:custGeom>
                  <a:avLst/>
                  <a:gdLst/>
                  <a:ahLst/>
                  <a:cxnLst/>
                  <a:rect l="l" t="t" r="r" b="b"/>
                  <a:pathLst>
                    <a:path w="201834" h="436149" extrusionOk="0">
                      <a:moveTo>
                        <a:pt x="54388" y="103251"/>
                      </a:moveTo>
                      <a:cubicBezTo>
                        <a:pt x="46101" y="68294"/>
                        <a:pt x="39433" y="33528"/>
                        <a:pt x="34385" y="0"/>
                      </a:cubicBezTo>
                      <a:lnTo>
                        <a:pt x="0" y="0"/>
                      </a:lnTo>
                      <a:lnTo>
                        <a:pt x="0" y="436150"/>
                      </a:lnTo>
                      <a:lnTo>
                        <a:pt x="201835" y="436150"/>
                      </a:lnTo>
                      <a:cubicBezTo>
                        <a:pt x="158496" y="405194"/>
                        <a:pt x="92488" y="264414"/>
                        <a:pt x="54388" y="103251"/>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14" name="Google Shape;6914;p53"/>
                <p:cNvSpPr/>
                <p:nvPr/>
              </p:nvSpPr>
              <p:spPr>
                <a:xfrm>
                  <a:off x="3170967" y="5072347"/>
                  <a:ext cx="210328" cy="436149"/>
                </a:xfrm>
                <a:custGeom>
                  <a:avLst/>
                  <a:gdLst/>
                  <a:ahLst/>
                  <a:cxnLst/>
                  <a:rect l="l" t="t" r="r" b="b"/>
                  <a:pathLst>
                    <a:path w="210328" h="436149" extrusionOk="0">
                      <a:moveTo>
                        <a:pt x="165354" y="68866"/>
                      </a:moveTo>
                      <a:cubicBezTo>
                        <a:pt x="159829" y="45434"/>
                        <a:pt x="154019" y="22384"/>
                        <a:pt x="148018" y="0"/>
                      </a:cubicBezTo>
                      <a:lnTo>
                        <a:pt x="0" y="0"/>
                      </a:lnTo>
                      <a:cubicBezTo>
                        <a:pt x="5048" y="33528"/>
                        <a:pt x="11716" y="68294"/>
                        <a:pt x="20002" y="103251"/>
                      </a:cubicBezTo>
                      <a:cubicBezTo>
                        <a:pt x="58102" y="264414"/>
                        <a:pt x="124111" y="405194"/>
                        <a:pt x="167449" y="436150"/>
                      </a:cubicBezTo>
                      <a:lnTo>
                        <a:pt x="186976" y="436150"/>
                      </a:lnTo>
                      <a:cubicBezTo>
                        <a:pt x="231267" y="422529"/>
                        <a:pt x="206026" y="240887"/>
                        <a:pt x="165449" y="68866"/>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6915" name="Google Shape;6915;p53"/>
              <p:cNvSpPr/>
              <p:nvPr/>
            </p:nvSpPr>
            <p:spPr>
              <a:xfrm>
                <a:off x="5818702" y="5402524"/>
                <a:ext cx="233292" cy="113974"/>
              </a:xfrm>
              <a:custGeom>
                <a:avLst/>
                <a:gdLst/>
                <a:ahLst/>
                <a:cxnLst/>
                <a:rect l="l" t="t" r="r" b="b"/>
                <a:pathLst>
                  <a:path w="233292" h="113974" extrusionOk="0">
                    <a:moveTo>
                      <a:pt x="228625" y="113974"/>
                    </a:moveTo>
                    <a:cubicBezTo>
                      <a:pt x="226053" y="113974"/>
                      <a:pt x="223957" y="111879"/>
                      <a:pt x="223957" y="109307"/>
                    </a:cubicBezTo>
                    <a:cubicBezTo>
                      <a:pt x="223957" y="81875"/>
                      <a:pt x="205289" y="58158"/>
                      <a:pt x="178714" y="51681"/>
                    </a:cubicBezTo>
                    <a:lnTo>
                      <a:pt x="3549" y="9199"/>
                    </a:lnTo>
                    <a:cubicBezTo>
                      <a:pt x="1073" y="8628"/>
                      <a:pt x="-452" y="6056"/>
                      <a:pt x="120" y="3580"/>
                    </a:cubicBezTo>
                    <a:cubicBezTo>
                      <a:pt x="691" y="1103"/>
                      <a:pt x="3168" y="-516"/>
                      <a:pt x="5740" y="151"/>
                    </a:cubicBezTo>
                    <a:lnTo>
                      <a:pt x="180905" y="42632"/>
                    </a:lnTo>
                    <a:cubicBezTo>
                      <a:pt x="211765" y="50157"/>
                      <a:pt x="233292" y="77493"/>
                      <a:pt x="233292" y="109212"/>
                    </a:cubicBezTo>
                    <a:cubicBezTo>
                      <a:pt x="233292" y="111784"/>
                      <a:pt x="231197" y="113879"/>
                      <a:pt x="228625" y="1138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16" name="Google Shape;6916;p53"/>
              <p:cNvSpPr/>
              <p:nvPr/>
            </p:nvSpPr>
            <p:spPr>
              <a:xfrm>
                <a:off x="2928556" y="5319330"/>
                <a:ext cx="118681" cy="118586"/>
              </a:xfrm>
              <a:custGeom>
                <a:avLst/>
                <a:gdLst/>
                <a:ahLst/>
                <a:cxnLst/>
                <a:rect l="l" t="t" r="r" b="b"/>
                <a:pathLst>
                  <a:path w="118681" h="118586" extrusionOk="0">
                    <a:moveTo>
                      <a:pt x="59341" y="118586"/>
                    </a:moveTo>
                    <a:cubicBezTo>
                      <a:pt x="26670" y="118586"/>
                      <a:pt x="0" y="92012"/>
                      <a:pt x="0" y="59341"/>
                    </a:cubicBezTo>
                    <a:cubicBezTo>
                      <a:pt x="0" y="26670"/>
                      <a:pt x="26575" y="0"/>
                      <a:pt x="59341" y="0"/>
                    </a:cubicBezTo>
                    <a:cubicBezTo>
                      <a:pt x="92107" y="0"/>
                      <a:pt x="118681" y="26575"/>
                      <a:pt x="118681" y="59341"/>
                    </a:cubicBezTo>
                    <a:cubicBezTo>
                      <a:pt x="118681" y="92107"/>
                      <a:pt x="92107" y="118586"/>
                      <a:pt x="59341" y="118586"/>
                    </a:cubicBezTo>
                    <a:close/>
                    <a:moveTo>
                      <a:pt x="59341" y="9239"/>
                    </a:moveTo>
                    <a:cubicBezTo>
                      <a:pt x="31718" y="9239"/>
                      <a:pt x="9334" y="31718"/>
                      <a:pt x="9334" y="59246"/>
                    </a:cubicBezTo>
                    <a:cubicBezTo>
                      <a:pt x="9334" y="86773"/>
                      <a:pt x="31814" y="109252"/>
                      <a:pt x="59341" y="109252"/>
                    </a:cubicBezTo>
                    <a:cubicBezTo>
                      <a:pt x="86868" y="109252"/>
                      <a:pt x="109347" y="86773"/>
                      <a:pt x="109347" y="59246"/>
                    </a:cubicBezTo>
                    <a:cubicBezTo>
                      <a:pt x="109347" y="31718"/>
                      <a:pt x="86868" y="9239"/>
                      <a:pt x="59341"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17" name="Google Shape;6917;p53"/>
              <p:cNvSpPr/>
              <p:nvPr/>
            </p:nvSpPr>
            <p:spPr>
              <a:xfrm>
                <a:off x="2781227" y="4897015"/>
                <a:ext cx="68819" cy="71414"/>
              </a:xfrm>
              <a:custGeom>
                <a:avLst/>
                <a:gdLst/>
                <a:ahLst/>
                <a:cxnLst/>
                <a:rect l="l" t="t" r="r" b="b"/>
                <a:pathLst>
                  <a:path w="68819" h="71414" extrusionOk="0">
                    <a:moveTo>
                      <a:pt x="4644" y="71319"/>
                    </a:moveTo>
                    <a:cubicBezTo>
                      <a:pt x="3501" y="71319"/>
                      <a:pt x="2358" y="70938"/>
                      <a:pt x="1406" y="70081"/>
                    </a:cubicBezTo>
                    <a:cubicBezTo>
                      <a:pt x="-404" y="68271"/>
                      <a:pt x="-499" y="65414"/>
                      <a:pt x="1311" y="63509"/>
                    </a:cubicBezTo>
                    <a:lnTo>
                      <a:pt x="60842" y="1406"/>
                    </a:lnTo>
                    <a:cubicBezTo>
                      <a:pt x="62652" y="-404"/>
                      <a:pt x="65509" y="-499"/>
                      <a:pt x="67414" y="1311"/>
                    </a:cubicBezTo>
                    <a:cubicBezTo>
                      <a:pt x="69224" y="3121"/>
                      <a:pt x="69319" y="5978"/>
                      <a:pt x="67509" y="7883"/>
                    </a:cubicBezTo>
                    <a:lnTo>
                      <a:pt x="7978" y="69986"/>
                    </a:lnTo>
                    <a:cubicBezTo>
                      <a:pt x="7026" y="70938"/>
                      <a:pt x="5883" y="71415"/>
                      <a:pt x="4644" y="714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18" name="Google Shape;6918;p53"/>
              <p:cNvSpPr/>
              <p:nvPr/>
            </p:nvSpPr>
            <p:spPr>
              <a:xfrm>
                <a:off x="2817708" y="4936639"/>
                <a:ext cx="68819" cy="71414"/>
              </a:xfrm>
              <a:custGeom>
                <a:avLst/>
                <a:gdLst/>
                <a:ahLst/>
                <a:cxnLst/>
                <a:rect l="l" t="t" r="r" b="b"/>
                <a:pathLst>
                  <a:path w="68819" h="71414" extrusionOk="0">
                    <a:moveTo>
                      <a:pt x="4644" y="71319"/>
                    </a:moveTo>
                    <a:cubicBezTo>
                      <a:pt x="3501" y="71319"/>
                      <a:pt x="2358" y="70843"/>
                      <a:pt x="1406" y="70081"/>
                    </a:cubicBezTo>
                    <a:cubicBezTo>
                      <a:pt x="-404" y="68271"/>
                      <a:pt x="-499" y="65414"/>
                      <a:pt x="1311" y="63509"/>
                    </a:cubicBezTo>
                    <a:lnTo>
                      <a:pt x="60842" y="1406"/>
                    </a:lnTo>
                    <a:cubicBezTo>
                      <a:pt x="62652" y="-404"/>
                      <a:pt x="65509" y="-499"/>
                      <a:pt x="67414" y="1311"/>
                    </a:cubicBezTo>
                    <a:cubicBezTo>
                      <a:pt x="69224" y="3120"/>
                      <a:pt x="69319" y="5978"/>
                      <a:pt x="67509" y="7883"/>
                    </a:cubicBezTo>
                    <a:lnTo>
                      <a:pt x="7978" y="69986"/>
                    </a:lnTo>
                    <a:cubicBezTo>
                      <a:pt x="7026" y="70938"/>
                      <a:pt x="5883" y="71415"/>
                      <a:pt x="4644" y="714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19" name="Google Shape;6919;p53"/>
              <p:cNvSpPr/>
              <p:nvPr/>
            </p:nvSpPr>
            <p:spPr>
              <a:xfrm>
                <a:off x="2858937" y="4977265"/>
                <a:ext cx="65419" cy="74508"/>
              </a:xfrm>
              <a:custGeom>
                <a:avLst/>
                <a:gdLst/>
                <a:ahLst/>
                <a:cxnLst/>
                <a:rect l="l" t="t" r="r" b="b"/>
                <a:pathLst>
                  <a:path w="65419" h="74508" extrusionOk="0">
                    <a:moveTo>
                      <a:pt x="4658" y="74509"/>
                    </a:moveTo>
                    <a:cubicBezTo>
                      <a:pt x="3611" y="74509"/>
                      <a:pt x="2468" y="74127"/>
                      <a:pt x="1610" y="73366"/>
                    </a:cubicBezTo>
                    <a:cubicBezTo>
                      <a:pt x="-295" y="71746"/>
                      <a:pt x="-580" y="68794"/>
                      <a:pt x="1134" y="66793"/>
                    </a:cubicBezTo>
                    <a:lnTo>
                      <a:pt x="57236" y="1642"/>
                    </a:lnTo>
                    <a:cubicBezTo>
                      <a:pt x="58951" y="-358"/>
                      <a:pt x="61808" y="-548"/>
                      <a:pt x="63809" y="1166"/>
                    </a:cubicBezTo>
                    <a:cubicBezTo>
                      <a:pt x="65714" y="2785"/>
                      <a:pt x="65999" y="5738"/>
                      <a:pt x="64285" y="7738"/>
                    </a:cubicBezTo>
                    <a:lnTo>
                      <a:pt x="8183" y="72889"/>
                    </a:lnTo>
                    <a:cubicBezTo>
                      <a:pt x="7230" y="73937"/>
                      <a:pt x="5992" y="74509"/>
                      <a:pt x="4658" y="7450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0" name="Google Shape;6920;p53"/>
              <p:cNvSpPr/>
              <p:nvPr/>
            </p:nvSpPr>
            <p:spPr>
              <a:xfrm>
                <a:off x="2907703" y="5010061"/>
                <a:ext cx="55040" cy="82098"/>
              </a:xfrm>
              <a:custGeom>
                <a:avLst/>
                <a:gdLst/>
                <a:ahLst/>
                <a:cxnLst/>
                <a:rect l="l" t="t" r="r" b="b"/>
                <a:pathLst>
                  <a:path w="55040" h="82098" extrusionOk="0">
                    <a:moveTo>
                      <a:pt x="4660" y="82003"/>
                    </a:moveTo>
                    <a:cubicBezTo>
                      <a:pt x="3803" y="82003"/>
                      <a:pt x="2946" y="81813"/>
                      <a:pt x="2184" y="81336"/>
                    </a:cubicBezTo>
                    <a:cubicBezTo>
                      <a:pt x="-7" y="80003"/>
                      <a:pt x="-674" y="77145"/>
                      <a:pt x="755" y="74955"/>
                    </a:cubicBezTo>
                    <a:lnTo>
                      <a:pt x="46475" y="2184"/>
                    </a:lnTo>
                    <a:cubicBezTo>
                      <a:pt x="47809" y="-7"/>
                      <a:pt x="50666" y="-674"/>
                      <a:pt x="52857" y="755"/>
                    </a:cubicBezTo>
                    <a:cubicBezTo>
                      <a:pt x="55047" y="2088"/>
                      <a:pt x="55714" y="4946"/>
                      <a:pt x="54286" y="7137"/>
                    </a:cubicBezTo>
                    <a:lnTo>
                      <a:pt x="8565" y="79908"/>
                    </a:lnTo>
                    <a:cubicBezTo>
                      <a:pt x="7708" y="81336"/>
                      <a:pt x="6184" y="82098"/>
                      <a:pt x="4660" y="82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1" name="Google Shape;6921;p53"/>
              <p:cNvSpPr/>
              <p:nvPr/>
            </p:nvSpPr>
            <p:spPr>
              <a:xfrm>
                <a:off x="2571355" y="4830099"/>
                <a:ext cx="199194" cy="23649"/>
              </a:xfrm>
              <a:custGeom>
                <a:avLst/>
                <a:gdLst/>
                <a:ahLst/>
                <a:cxnLst/>
                <a:rect l="l" t="t" r="r" b="b"/>
                <a:pathLst>
                  <a:path w="199194" h="23649" extrusionOk="0">
                    <a:moveTo>
                      <a:pt x="4585" y="23649"/>
                    </a:moveTo>
                    <a:cubicBezTo>
                      <a:pt x="2204" y="23649"/>
                      <a:pt x="108" y="21840"/>
                      <a:pt x="13" y="19363"/>
                    </a:cubicBezTo>
                    <a:cubicBezTo>
                      <a:pt x="-177" y="16791"/>
                      <a:pt x="1728" y="14600"/>
                      <a:pt x="4299" y="14410"/>
                    </a:cubicBezTo>
                    <a:lnTo>
                      <a:pt x="194228" y="27"/>
                    </a:lnTo>
                    <a:cubicBezTo>
                      <a:pt x="196704" y="-259"/>
                      <a:pt x="198990" y="1742"/>
                      <a:pt x="199181" y="4313"/>
                    </a:cubicBezTo>
                    <a:cubicBezTo>
                      <a:pt x="199371" y="6885"/>
                      <a:pt x="197466" y="9076"/>
                      <a:pt x="194895" y="9266"/>
                    </a:cubicBezTo>
                    <a:lnTo>
                      <a:pt x="4966" y="23649"/>
                    </a:lnTo>
                    <a:cubicBezTo>
                      <a:pt x="4966" y="23649"/>
                      <a:pt x="4776" y="23649"/>
                      <a:pt x="4585" y="2364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2" name="Google Shape;6922;p53"/>
              <p:cNvSpPr/>
              <p:nvPr/>
            </p:nvSpPr>
            <p:spPr>
              <a:xfrm>
                <a:off x="2613926" y="4841251"/>
                <a:ext cx="156630" cy="671532"/>
              </a:xfrm>
              <a:custGeom>
                <a:avLst/>
                <a:gdLst/>
                <a:ahLst/>
                <a:cxnLst/>
                <a:rect l="l" t="t" r="r" b="b"/>
                <a:pathLst>
                  <a:path w="156630" h="671532" extrusionOk="0">
                    <a:moveTo>
                      <a:pt x="151943" y="671532"/>
                    </a:moveTo>
                    <a:cubicBezTo>
                      <a:pt x="149848" y="671532"/>
                      <a:pt x="147943" y="670103"/>
                      <a:pt x="147467" y="667913"/>
                    </a:cubicBezTo>
                    <a:lnTo>
                      <a:pt x="115" y="5639"/>
                    </a:lnTo>
                    <a:cubicBezTo>
                      <a:pt x="-457" y="3163"/>
                      <a:pt x="1163" y="686"/>
                      <a:pt x="3639" y="115"/>
                    </a:cubicBezTo>
                    <a:cubicBezTo>
                      <a:pt x="6116" y="-457"/>
                      <a:pt x="8592" y="1163"/>
                      <a:pt x="9164" y="3639"/>
                    </a:cubicBezTo>
                    <a:lnTo>
                      <a:pt x="156515" y="665912"/>
                    </a:lnTo>
                    <a:cubicBezTo>
                      <a:pt x="157087" y="668389"/>
                      <a:pt x="155468" y="670866"/>
                      <a:pt x="152991" y="671437"/>
                    </a:cubicBezTo>
                    <a:cubicBezTo>
                      <a:pt x="152610" y="671437"/>
                      <a:pt x="152324" y="671532"/>
                      <a:pt x="151943" y="6715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3" name="Google Shape;6923;p53"/>
              <p:cNvSpPr/>
              <p:nvPr/>
            </p:nvSpPr>
            <p:spPr>
              <a:xfrm>
                <a:off x="5046507" y="4305486"/>
                <a:ext cx="405440" cy="50295"/>
              </a:xfrm>
              <a:custGeom>
                <a:avLst/>
                <a:gdLst/>
                <a:ahLst/>
                <a:cxnLst/>
                <a:rect l="l" t="t" r="r" b="b"/>
                <a:pathLst>
                  <a:path w="405440" h="50295" extrusionOk="0">
                    <a:moveTo>
                      <a:pt x="4600" y="50296"/>
                    </a:moveTo>
                    <a:cubicBezTo>
                      <a:pt x="2219" y="50296"/>
                      <a:pt x="219" y="48486"/>
                      <a:pt x="28" y="46105"/>
                    </a:cubicBezTo>
                    <a:cubicBezTo>
                      <a:pt x="-257" y="43533"/>
                      <a:pt x="1648" y="41247"/>
                      <a:pt x="4124" y="41056"/>
                    </a:cubicBezTo>
                    <a:lnTo>
                      <a:pt x="400364" y="4"/>
                    </a:lnTo>
                    <a:cubicBezTo>
                      <a:pt x="402745" y="-91"/>
                      <a:pt x="405222" y="1623"/>
                      <a:pt x="405412" y="4100"/>
                    </a:cubicBezTo>
                    <a:cubicBezTo>
                      <a:pt x="405698" y="6671"/>
                      <a:pt x="403793" y="8957"/>
                      <a:pt x="401317" y="9148"/>
                    </a:cubicBezTo>
                    <a:lnTo>
                      <a:pt x="5077" y="50201"/>
                    </a:lnTo>
                    <a:cubicBezTo>
                      <a:pt x="5077" y="50201"/>
                      <a:pt x="4791" y="50201"/>
                      <a:pt x="4600" y="5020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7039" name="Google Shape;7039;p53"/>
            <p:cNvGrpSpPr/>
            <p:nvPr/>
          </p:nvGrpSpPr>
          <p:grpSpPr>
            <a:xfrm>
              <a:off x="5029028" y="1144919"/>
              <a:ext cx="917200" cy="336552"/>
              <a:chOff x="4669603" y="1556169"/>
              <a:chExt cx="917200" cy="336552"/>
            </a:xfrm>
          </p:grpSpPr>
          <p:grpSp>
            <p:nvGrpSpPr>
              <p:cNvPr id="7040" name="Google Shape;7040;p53"/>
              <p:cNvGrpSpPr/>
              <p:nvPr/>
            </p:nvGrpSpPr>
            <p:grpSpPr>
              <a:xfrm>
                <a:off x="4696065" y="1556169"/>
                <a:ext cx="890737" cy="336552"/>
                <a:chOff x="4696065" y="1556169"/>
                <a:chExt cx="890737" cy="336552"/>
              </a:xfrm>
            </p:grpSpPr>
            <p:grpSp>
              <p:nvGrpSpPr>
                <p:cNvPr id="7041" name="Google Shape;7041;p53"/>
                <p:cNvGrpSpPr/>
                <p:nvPr/>
              </p:nvGrpSpPr>
              <p:grpSpPr>
                <a:xfrm>
                  <a:off x="4775290" y="1556169"/>
                  <a:ext cx="811512" cy="336551"/>
                  <a:chOff x="671512" y="2161603"/>
                  <a:chExt cx="868299" cy="360140"/>
                </a:xfrm>
              </p:grpSpPr>
              <p:sp>
                <p:nvSpPr>
                  <p:cNvPr id="7042" name="Google Shape;7042;p53"/>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43" name="Google Shape;7043;p53"/>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44" name="Google Shape;7044;p53"/>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45" name="Google Shape;7045;p53"/>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46" name="Google Shape;7046;p53"/>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47" name="Google Shape;7047;p53"/>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48" name="Google Shape;7048;p53"/>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49" name="Google Shape;7049;p53"/>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0" name="Google Shape;7050;p53"/>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1" name="Google Shape;7051;p53"/>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2" name="Google Shape;7052;p53"/>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3" name="Google Shape;7053;p53"/>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4" name="Google Shape;7054;p53"/>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5" name="Google Shape;7055;p53"/>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6" name="Google Shape;7056;p53"/>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7" name="Google Shape;7057;p53"/>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8" name="Google Shape;7058;p53"/>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59" name="Google Shape;7059;p53"/>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0" name="Google Shape;7060;p53"/>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1" name="Google Shape;7061;p53"/>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2" name="Google Shape;7062;p53"/>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3" name="Google Shape;7063;p53"/>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4" name="Google Shape;7064;p53"/>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5" name="Google Shape;7065;p53"/>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6" name="Google Shape;7066;p53"/>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7" name="Google Shape;7067;p53"/>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8" name="Google Shape;7068;p53"/>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69" name="Google Shape;7069;p53"/>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0" name="Google Shape;7070;p53"/>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1" name="Google Shape;7071;p53"/>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2" name="Google Shape;7072;p53"/>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3" name="Google Shape;7073;p53"/>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4" name="Google Shape;7074;p53"/>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5" name="Google Shape;7075;p53"/>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6" name="Google Shape;7076;p53"/>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7" name="Google Shape;7077;p53"/>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8" name="Google Shape;7078;p53"/>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79" name="Google Shape;7079;p53"/>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0" name="Google Shape;7080;p53"/>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1" name="Google Shape;7081;p53"/>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2" name="Google Shape;7082;p53"/>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3" name="Google Shape;7083;p53"/>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4" name="Google Shape;7084;p53"/>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5" name="Google Shape;7085;p53"/>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6" name="Google Shape;7086;p53"/>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7" name="Google Shape;7087;p53"/>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8" name="Google Shape;7088;p53"/>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89" name="Google Shape;7089;p53"/>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0" name="Google Shape;7090;p53"/>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1" name="Google Shape;7091;p53"/>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2" name="Google Shape;7092;p53"/>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3" name="Google Shape;7093;p53"/>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4" name="Google Shape;7094;p53"/>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5" name="Google Shape;7095;p53"/>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6" name="Google Shape;7096;p53"/>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7" name="Google Shape;7097;p53"/>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8" name="Google Shape;7098;p53"/>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99" name="Google Shape;7099;p53"/>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0" name="Google Shape;7100;p53"/>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1" name="Google Shape;7101;p53"/>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2" name="Google Shape;7102;p53"/>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3" name="Google Shape;7103;p53"/>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4" name="Google Shape;7104;p53"/>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5" name="Google Shape;7105;p53"/>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6" name="Google Shape;7106;p53"/>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7" name="Google Shape;7107;p53"/>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08" name="Google Shape;7108;p53"/>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7109" name="Google Shape;7109;p53"/>
                <p:cNvGrpSpPr/>
                <p:nvPr/>
              </p:nvGrpSpPr>
              <p:grpSpPr>
                <a:xfrm>
                  <a:off x="4696065" y="1819998"/>
                  <a:ext cx="72729" cy="19938"/>
                  <a:chOff x="699706" y="2443924"/>
                  <a:chExt cx="77818" cy="21336"/>
                </a:xfrm>
              </p:grpSpPr>
              <p:sp>
                <p:nvSpPr>
                  <p:cNvPr id="7110" name="Google Shape;7110;p53"/>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111" name="Google Shape;7111;p53"/>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7112" name="Google Shape;7112;p53"/>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7113" name="Google Shape;7113;p53"/>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5" name="Title 4">
            <a:extLst>
              <a:ext uri="{FF2B5EF4-FFF2-40B4-BE49-F238E27FC236}">
                <a16:creationId xmlns:a16="http://schemas.microsoft.com/office/drawing/2014/main" id="{7C93FA7E-B462-6FEC-225E-006431515567}"/>
              </a:ext>
            </a:extLst>
          </p:cNvPr>
          <p:cNvSpPr>
            <a:spLocks noGrp="1"/>
          </p:cNvSpPr>
          <p:nvPr>
            <p:ph type="title"/>
          </p:nvPr>
        </p:nvSpPr>
        <p:spPr>
          <a:xfrm>
            <a:off x="829713" y="493988"/>
            <a:ext cx="4278000" cy="768900"/>
          </a:xfrm>
        </p:spPr>
        <p:txBody>
          <a:bodyPr anchor="ctr"/>
          <a:lstStyle/>
          <a:p>
            <a:r>
              <a:rPr lang="vi-VN" sz="3000" b="1" dirty="0">
                <a:solidFill>
                  <a:schemeClr val="accent2">
                    <a:lumMod val="75000"/>
                  </a:schemeClr>
                </a:solidFill>
                <a:latin typeface="Arial" panose="020B0604020202020204" pitchFamily="34" charset="0"/>
                <a:cs typeface="Arial" panose="020B0604020202020204" pitchFamily="34" charset="0"/>
              </a:rPr>
              <a:t>VẬN DỤNG</a:t>
            </a:r>
          </a:p>
        </p:txBody>
      </p:sp>
      <p:grpSp>
        <p:nvGrpSpPr>
          <p:cNvPr id="14" name="Group 13">
            <a:extLst>
              <a:ext uri="{FF2B5EF4-FFF2-40B4-BE49-F238E27FC236}">
                <a16:creationId xmlns:a16="http://schemas.microsoft.com/office/drawing/2014/main" id="{B1C027CC-86C6-F08A-C0EE-6329E159CC01}"/>
              </a:ext>
            </a:extLst>
          </p:cNvPr>
          <p:cNvGrpSpPr/>
          <p:nvPr/>
        </p:nvGrpSpPr>
        <p:grpSpPr>
          <a:xfrm>
            <a:off x="915311" y="1296853"/>
            <a:ext cx="3360058" cy="2943299"/>
            <a:chOff x="1708525" y="2693522"/>
            <a:chExt cx="5459539" cy="4782378"/>
          </a:xfrm>
        </p:grpSpPr>
        <p:sp>
          <p:nvSpPr>
            <p:cNvPr id="15" name="Rectangle: Rounded Corners 14">
              <a:extLst>
                <a:ext uri="{FF2B5EF4-FFF2-40B4-BE49-F238E27FC236}">
                  <a16:creationId xmlns:a16="http://schemas.microsoft.com/office/drawing/2014/main" id="{0A492D63-DECF-2408-3D04-989A68D6CB4A}"/>
                </a:ext>
              </a:extLst>
            </p:cNvPr>
            <p:cNvSpPr/>
            <p:nvPr/>
          </p:nvSpPr>
          <p:spPr>
            <a:xfrm>
              <a:off x="2063041" y="2993493"/>
              <a:ext cx="5105023" cy="4482407"/>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em, máy đo huyết áp điện tử tự động có phải là thiết bị có bộ xử lí thông tin hay không? Vì sao?</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6" name="Freeform 7">
              <a:extLst>
                <a:ext uri="{FF2B5EF4-FFF2-40B4-BE49-F238E27FC236}">
                  <a16:creationId xmlns:a16="http://schemas.microsoft.com/office/drawing/2014/main" id="{069950E9-0F4A-DCB5-85FE-E305E1ADC907}"/>
                </a:ext>
              </a:extLst>
            </p:cNvPr>
            <p:cNvSpPr/>
            <p:nvPr/>
          </p:nvSpPr>
          <p:spPr>
            <a:xfrm>
              <a:off x="1708525" y="2693522"/>
              <a:ext cx="925620" cy="1340214"/>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99"/>
        <p:cNvGrpSpPr/>
        <p:nvPr/>
      </p:nvGrpSpPr>
      <p:grpSpPr>
        <a:xfrm>
          <a:off x="0" y="0"/>
          <a:ext cx="0" cy="0"/>
          <a:chOff x="0" y="0"/>
          <a:chExt cx="0" cy="0"/>
        </a:xfrm>
      </p:grpSpPr>
      <p:grpSp>
        <p:nvGrpSpPr>
          <p:cNvPr id="7606" name="Google Shape;7606;p57"/>
          <p:cNvGrpSpPr/>
          <p:nvPr/>
        </p:nvGrpSpPr>
        <p:grpSpPr>
          <a:xfrm>
            <a:off x="3886753" y="272428"/>
            <a:ext cx="1370475" cy="407796"/>
            <a:chOff x="5581650" y="1319212"/>
            <a:chExt cx="1665826" cy="495680"/>
          </a:xfrm>
        </p:grpSpPr>
        <p:sp>
          <p:nvSpPr>
            <p:cNvPr id="7607" name="Google Shape;7607;p57"/>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8" name="Google Shape;7608;p57"/>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09" name="Google Shape;7609;p57"/>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0" name="Google Shape;7610;p57"/>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1" name="Google Shape;7611;p57"/>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2" name="Google Shape;7612;p57"/>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3" name="Google Shape;7613;p57"/>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4" name="Google Shape;7614;p57"/>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5" name="Google Shape;7615;p57"/>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6" name="Google Shape;7616;p57"/>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7" name="Google Shape;7617;p57"/>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8" name="Google Shape;7618;p57"/>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19" name="Google Shape;7619;p57"/>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0" name="Google Shape;7620;p57"/>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1" name="Google Shape;7621;p57"/>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2" name="Google Shape;7622;p57"/>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3" name="Google Shape;7623;p57"/>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4" name="Google Shape;7624;p57"/>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5" name="Google Shape;7625;p57"/>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6" name="Google Shape;7626;p57"/>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7" name="Google Shape;7627;p57"/>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8" name="Google Shape;7628;p57"/>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9" name="Google Shape;7629;p57"/>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0" name="Google Shape;7630;p57"/>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1" name="Google Shape;7631;p57"/>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2" name="Google Shape;7632;p57"/>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3" name="Google Shape;7633;p57"/>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4" name="Google Shape;7634;p57"/>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5" name="Google Shape;7635;p57"/>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6" name="Google Shape;7636;p57"/>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7" name="Google Shape;7637;p57"/>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8" name="Google Shape;7638;p57"/>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39" name="Google Shape;7639;p57"/>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0" name="Google Shape;7640;p57"/>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1" name="Google Shape;7641;p57"/>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2" name="Google Shape;7642;p57"/>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3" name="Google Shape;7643;p57"/>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4" name="Google Shape;7644;p57"/>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5" name="Google Shape;7645;p57"/>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6" name="Google Shape;7646;p57"/>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7" name="Google Shape;7647;p57"/>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8" name="Google Shape;7648;p57"/>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9" name="Google Shape;7649;p57"/>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0" name="Google Shape;7650;p57"/>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1" name="Google Shape;7651;p57"/>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2" name="Google Shape;7652;p57"/>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3" name="Google Shape;7653;p57"/>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4" name="Google Shape;7654;p57"/>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5" name="Google Shape;7655;p57"/>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6" name="Google Shape;7656;p57"/>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7" name="Google Shape;7657;p57"/>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8" name="Google Shape;7658;p57"/>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9" name="Google Shape;7659;p57"/>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0" name="Google Shape;7660;p57"/>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1" name="Google Shape;7661;p57"/>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2" name="Google Shape;7662;p57"/>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3" name="Google Shape;7663;p57"/>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4" name="Google Shape;7664;p57"/>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5" name="Google Shape;7665;p57"/>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6" name="Google Shape;7666;p57"/>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7" name="Google Shape;7667;p57"/>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8" name="Google Shape;7668;p57"/>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9" name="Google Shape;7669;p57"/>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0" name="Google Shape;7670;p57"/>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1" name="Google Shape;7671;p57"/>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2" name="Google Shape;7672;p57"/>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3" name="Google Shape;7673;p57"/>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4" name="Google Shape;7674;p57"/>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5" name="Google Shape;7675;p57"/>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6" name="Google Shape;7676;p57"/>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7" name="Google Shape;7677;p57"/>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8" name="Google Shape;7678;p57"/>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9" name="Google Shape;7679;p57"/>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0" name="Google Shape;7680;p57"/>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1" name="Google Shape;7681;p57"/>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2" name="Google Shape;7682;p57"/>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3" name="Google Shape;7683;p57"/>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4" name="Google Shape;7684;p57"/>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5" name="Google Shape;7685;p57"/>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6" name="Google Shape;7686;p57"/>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7" name="Google Shape;7687;p57"/>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8" name="Google Shape;7688;p57"/>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9" name="Google Shape;7689;p57"/>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0" name="Google Shape;7690;p57"/>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1" name="Google Shape;7691;p57"/>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2" name="Google Shape;7692;p57"/>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3" name="Google Shape;7693;p57"/>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4" name="Google Shape;7694;p57"/>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5" name="Google Shape;7695;p57"/>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6" name="Google Shape;7696;p57"/>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7" name="Google Shape;7697;p57"/>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8" name="Google Shape;7698;p57"/>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9" name="Google Shape;7699;p57"/>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0" name="Google Shape;7700;p57"/>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1" name="Google Shape;7701;p57"/>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2" name="Google Shape;7702;p57"/>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3" name="Google Shape;7703;p57"/>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4" name="Google Shape;7704;p57"/>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5" name="Google Shape;7705;p57"/>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6" name="Google Shape;7706;p57"/>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7" name="Google Shape;7707;p57"/>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8" name="Google Shape;7708;p57"/>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9" name="Google Shape;7709;p57"/>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0" name="Google Shape;7710;p57"/>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1" name="Google Shape;7711;p57"/>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2" name="Google Shape;7712;p57"/>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3" name="Google Shape;7713;p57"/>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4" name="Google Shape;7714;p57"/>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5" name="Google Shape;7715;p57"/>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6" name="Google Shape;7716;p57"/>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7" name="Google Shape;7717;p57"/>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8" name="Google Shape;7718;p57"/>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9" name="Google Shape;7719;p57"/>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0" name="Google Shape;7720;p57"/>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721" name="Google Shape;7721;p57"/>
          <p:cNvGrpSpPr/>
          <p:nvPr/>
        </p:nvGrpSpPr>
        <p:grpSpPr>
          <a:xfrm>
            <a:off x="-303176" y="46444"/>
            <a:ext cx="917200" cy="336552"/>
            <a:chOff x="4669603" y="1556169"/>
            <a:chExt cx="917200" cy="336552"/>
          </a:xfrm>
        </p:grpSpPr>
        <p:grpSp>
          <p:nvGrpSpPr>
            <p:cNvPr id="7722" name="Google Shape;7722;p57"/>
            <p:cNvGrpSpPr/>
            <p:nvPr/>
          </p:nvGrpSpPr>
          <p:grpSpPr>
            <a:xfrm>
              <a:off x="4696065" y="1556169"/>
              <a:ext cx="890737" cy="336552"/>
              <a:chOff x="4696065" y="1556169"/>
              <a:chExt cx="890737" cy="336552"/>
            </a:xfrm>
          </p:grpSpPr>
          <p:grpSp>
            <p:nvGrpSpPr>
              <p:cNvPr id="7723" name="Google Shape;7723;p57"/>
              <p:cNvGrpSpPr/>
              <p:nvPr/>
            </p:nvGrpSpPr>
            <p:grpSpPr>
              <a:xfrm>
                <a:off x="4775290" y="1556169"/>
                <a:ext cx="811512" cy="336551"/>
                <a:chOff x="671512" y="2161603"/>
                <a:chExt cx="868299" cy="360140"/>
              </a:xfrm>
            </p:grpSpPr>
            <p:sp>
              <p:nvSpPr>
                <p:cNvPr id="7724" name="Google Shape;7724;p57"/>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5" name="Google Shape;7725;p57"/>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6" name="Google Shape;7726;p57"/>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7" name="Google Shape;7727;p57"/>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8" name="Google Shape;7728;p57"/>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9" name="Google Shape;7729;p57"/>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0" name="Google Shape;7730;p57"/>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1" name="Google Shape;7731;p57"/>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2" name="Google Shape;7732;p57"/>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3" name="Google Shape;7733;p57"/>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4" name="Google Shape;7734;p57"/>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5" name="Google Shape;7735;p57"/>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6" name="Google Shape;7736;p57"/>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7" name="Google Shape;7737;p57"/>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8" name="Google Shape;7738;p57"/>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9" name="Google Shape;7739;p57"/>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0" name="Google Shape;7740;p57"/>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1" name="Google Shape;7741;p57"/>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2" name="Google Shape;7742;p57"/>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3" name="Google Shape;7743;p57"/>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4" name="Google Shape;7744;p57"/>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5" name="Google Shape;7745;p57"/>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6" name="Google Shape;7746;p57"/>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7" name="Google Shape;7747;p57"/>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8" name="Google Shape;7748;p57"/>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9" name="Google Shape;7749;p57"/>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0" name="Google Shape;7750;p57"/>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1" name="Google Shape;7751;p57"/>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2" name="Google Shape;7752;p57"/>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3" name="Google Shape;7753;p57"/>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4" name="Google Shape;7754;p57"/>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5" name="Google Shape;7755;p57"/>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6" name="Google Shape;7756;p57"/>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7" name="Google Shape;7757;p57"/>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8" name="Google Shape;7758;p57"/>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9" name="Google Shape;7759;p57"/>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0" name="Google Shape;7760;p57"/>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1" name="Google Shape;7761;p57"/>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2" name="Google Shape;7762;p57"/>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3" name="Google Shape;7763;p57"/>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4" name="Google Shape;7764;p57"/>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5" name="Google Shape;7765;p57"/>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6" name="Google Shape;7766;p57"/>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7" name="Google Shape;7767;p57"/>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8" name="Google Shape;7768;p57"/>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9" name="Google Shape;7769;p57"/>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0" name="Google Shape;7770;p57"/>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1" name="Google Shape;7771;p57"/>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2" name="Google Shape;7772;p57"/>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3" name="Google Shape;7773;p57"/>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4" name="Google Shape;7774;p57"/>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5" name="Google Shape;7775;p57"/>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6" name="Google Shape;7776;p57"/>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7" name="Google Shape;7777;p57"/>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8" name="Google Shape;7778;p57"/>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9" name="Google Shape;7779;p57"/>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0" name="Google Shape;7780;p57"/>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1" name="Google Shape;7781;p57"/>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2" name="Google Shape;7782;p57"/>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3" name="Google Shape;7783;p57"/>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4" name="Google Shape;7784;p57"/>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5" name="Google Shape;7785;p57"/>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6" name="Google Shape;7786;p57"/>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7" name="Google Shape;7787;p57"/>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8" name="Google Shape;7788;p57"/>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9" name="Google Shape;7789;p57"/>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0" name="Google Shape;7790;p57"/>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791" name="Google Shape;7791;p57"/>
              <p:cNvGrpSpPr/>
              <p:nvPr/>
            </p:nvGrpSpPr>
            <p:grpSpPr>
              <a:xfrm>
                <a:off x="4696065" y="1819998"/>
                <a:ext cx="72729" cy="19938"/>
                <a:chOff x="699706" y="2443924"/>
                <a:chExt cx="77818" cy="21336"/>
              </a:xfrm>
            </p:grpSpPr>
            <p:sp>
              <p:nvSpPr>
                <p:cNvPr id="7792" name="Google Shape;7792;p57"/>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3" name="Google Shape;7793;p57"/>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794" name="Google Shape;7794;p57"/>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795" name="Google Shape;7795;p57"/>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796" name="Google Shape;7796;p57"/>
          <p:cNvGrpSpPr/>
          <p:nvPr/>
        </p:nvGrpSpPr>
        <p:grpSpPr>
          <a:xfrm>
            <a:off x="7853178" y="2155371"/>
            <a:ext cx="1462737" cy="2438561"/>
            <a:chOff x="7239325" y="2089730"/>
            <a:chExt cx="2006020" cy="3344281"/>
          </a:xfrm>
        </p:grpSpPr>
        <p:sp>
          <p:nvSpPr>
            <p:cNvPr id="7797" name="Google Shape;7797;p57"/>
            <p:cNvSpPr/>
            <p:nvPr/>
          </p:nvSpPr>
          <p:spPr>
            <a:xfrm>
              <a:off x="7956994" y="2089730"/>
              <a:ext cx="343799" cy="415666"/>
            </a:xfrm>
            <a:custGeom>
              <a:avLst/>
              <a:gdLst/>
              <a:ahLst/>
              <a:cxnLst/>
              <a:rect l="l" t="t" r="r" b="b"/>
              <a:pathLst>
                <a:path w="343799" h="415666" extrusionOk="0">
                  <a:moveTo>
                    <a:pt x="302895" y="21676"/>
                  </a:moveTo>
                  <a:cubicBezTo>
                    <a:pt x="279082" y="6817"/>
                    <a:pt x="253365" y="1007"/>
                    <a:pt x="225266" y="54"/>
                  </a:cubicBezTo>
                  <a:cubicBezTo>
                    <a:pt x="181166" y="-1279"/>
                    <a:pt x="137255" y="22152"/>
                    <a:pt x="113252" y="59300"/>
                  </a:cubicBezTo>
                  <a:cubicBezTo>
                    <a:pt x="82582" y="106734"/>
                    <a:pt x="85534" y="167313"/>
                    <a:pt x="75438" y="222844"/>
                  </a:cubicBezTo>
                  <a:cubicBezTo>
                    <a:pt x="65246" y="278565"/>
                    <a:pt x="40195" y="332381"/>
                    <a:pt x="0" y="372291"/>
                  </a:cubicBezTo>
                  <a:cubicBezTo>
                    <a:pt x="0" y="372291"/>
                    <a:pt x="9906" y="382769"/>
                    <a:pt x="32290" y="393437"/>
                  </a:cubicBezTo>
                  <a:lnTo>
                    <a:pt x="48768" y="363433"/>
                  </a:lnTo>
                  <a:lnTo>
                    <a:pt x="48768" y="400295"/>
                  </a:lnTo>
                  <a:cubicBezTo>
                    <a:pt x="53911" y="402200"/>
                    <a:pt x="59436" y="404009"/>
                    <a:pt x="65437" y="405629"/>
                  </a:cubicBezTo>
                  <a:lnTo>
                    <a:pt x="79438" y="379054"/>
                  </a:lnTo>
                  <a:lnTo>
                    <a:pt x="76200" y="408391"/>
                  </a:lnTo>
                  <a:cubicBezTo>
                    <a:pt x="123539" y="419249"/>
                    <a:pt x="195167" y="421345"/>
                    <a:pt x="297275" y="390484"/>
                  </a:cubicBezTo>
                  <a:lnTo>
                    <a:pt x="343567" y="92732"/>
                  </a:lnTo>
                  <a:cubicBezTo>
                    <a:pt x="346329" y="67110"/>
                    <a:pt x="324041" y="34820"/>
                    <a:pt x="302895" y="216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798" name="Google Shape;7798;p57"/>
            <p:cNvGrpSpPr/>
            <p:nvPr/>
          </p:nvGrpSpPr>
          <p:grpSpPr>
            <a:xfrm>
              <a:off x="8099958" y="2117471"/>
              <a:ext cx="238456" cy="511237"/>
              <a:chOff x="8099958" y="2117471"/>
              <a:chExt cx="238456" cy="511237"/>
            </a:xfrm>
          </p:grpSpPr>
          <p:sp>
            <p:nvSpPr>
              <p:cNvPr id="7799" name="Google Shape;7799;p57"/>
              <p:cNvSpPr/>
              <p:nvPr/>
            </p:nvSpPr>
            <p:spPr>
              <a:xfrm>
                <a:off x="8174745" y="2235897"/>
                <a:ext cx="158476" cy="392811"/>
              </a:xfrm>
              <a:custGeom>
                <a:avLst/>
                <a:gdLst/>
                <a:ahLst/>
                <a:cxnLst/>
                <a:rect l="l" t="t" r="r" b="b"/>
                <a:pathLst>
                  <a:path w="158476" h="392811" extrusionOk="0">
                    <a:moveTo>
                      <a:pt x="79238" y="392811"/>
                    </a:moveTo>
                    <a:cubicBezTo>
                      <a:pt x="126006" y="392811"/>
                      <a:pt x="162582" y="352520"/>
                      <a:pt x="158105" y="306038"/>
                    </a:cubicBezTo>
                    <a:lnTo>
                      <a:pt x="133816" y="54578"/>
                    </a:lnTo>
                    <a:cubicBezTo>
                      <a:pt x="133816" y="24479"/>
                      <a:pt x="109432" y="0"/>
                      <a:pt x="79238" y="0"/>
                    </a:cubicBezTo>
                    <a:cubicBezTo>
                      <a:pt x="49044" y="0"/>
                      <a:pt x="24660" y="24384"/>
                      <a:pt x="24660" y="54578"/>
                    </a:cubicBezTo>
                    <a:lnTo>
                      <a:pt x="371" y="306038"/>
                    </a:lnTo>
                    <a:cubicBezTo>
                      <a:pt x="-4106" y="352616"/>
                      <a:pt x="32471" y="392811"/>
                      <a:pt x="79238" y="392811"/>
                    </a:cubicBezTo>
                    <a:lnTo>
                      <a:pt x="79238" y="392811"/>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0" name="Google Shape;7800;p57"/>
              <p:cNvSpPr/>
              <p:nvPr/>
            </p:nvSpPr>
            <p:spPr>
              <a:xfrm>
                <a:off x="8189022" y="2235897"/>
                <a:ext cx="111537" cy="162687"/>
              </a:xfrm>
              <a:custGeom>
                <a:avLst/>
                <a:gdLst/>
                <a:ahLst/>
                <a:cxnLst/>
                <a:rect l="l" t="t" r="r" b="b"/>
                <a:pathLst>
                  <a:path w="111537" h="162687" extrusionOk="0">
                    <a:moveTo>
                      <a:pt x="87630" y="75248"/>
                    </a:moveTo>
                    <a:lnTo>
                      <a:pt x="111538" y="47530"/>
                    </a:lnTo>
                    <a:cubicBezTo>
                      <a:pt x="111538" y="17431"/>
                      <a:pt x="95155" y="0"/>
                      <a:pt x="65056" y="0"/>
                    </a:cubicBezTo>
                    <a:cubicBezTo>
                      <a:pt x="34957" y="0"/>
                      <a:pt x="10478" y="24384"/>
                      <a:pt x="10478" y="54578"/>
                    </a:cubicBezTo>
                    <a:lnTo>
                      <a:pt x="0" y="162687"/>
                    </a:lnTo>
                    <a:lnTo>
                      <a:pt x="87630" y="7524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1" name="Google Shape;7801;p57"/>
              <p:cNvSpPr/>
              <p:nvPr/>
            </p:nvSpPr>
            <p:spPr>
              <a:xfrm>
                <a:off x="8278938" y="2233094"/>
                <a:ext cx="59476" cy="59477"/>
              </a:xfrm>
              <a:custGeom>
                <a:avLst/>
                <a:gdLst/>
                <a:ahLst/>
                <a:cxnLst/>
                <a:rect l="l" t="t" r="r" b="b"/>
                <a:pathLst>
                  <a:path w="59476" h="59477" extrusionOk="0">
                    <a:moveTo>
                      <a:pt x="33718" y="56715"/>
                    </a:moveTo>
                    <a:lnTo>
                      <a:pt x="5429" y="59477"/>
                    </a:lnTo>
                    <a:lnTo>
                      <a:pt x="0" y="2899"/>
                    </a:lnTo>
                    <a:lnTo>
                      <a:pt x="28290" y="136"/>
                    </a:lnTo>
                    <a:cubicBezTo>
                      <a:pt x="43910" y="-1388"/>
                      <a:pt x="57817" y="10042"/>
                      <a:pt x="59341" y="25663"/>
                    </a:cubicBezTo>
                    <a:lnTo>
                      <a:pt x="59341" y="25663"/>
                    </a:lnTo>
                    <a:cubicBezTo>
                      <a:pt x="60865" y="41284"/>
                      <a:pt x="49435" y="55191"/>
                      <a:pt x="33814" y="5671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2" name="Google Shape;7802;p57"/>
              <p:cNvSpPr/>
              <p:nvPr/>
            </p:nvSpPr>
            <p:spPr>
              <a:xfrm>
                <a:off x="8123078" y="2117471"/>
                <a:ext cx="183132" cy="247045"/>
              </a:xfrm>
              <a:custGeom>
                <a:avLst/>
                <a:gdLst/>
                <a:ahLst/>
                <a:cxnLst/>
                <a:rect l="l" t="t" r="r" b="b"/>
                <a:pathLst>
                  <a:path w="183132" h="247045" extrusionOk="0">
                    <a:moveTo>
                      <a:pt x="103377" y="246633"/>
                    </a:moveTo>
                    <a:cubicBezTo>
                      <a:pt x="151860" y="241966"/>
                      <a:pt x="187388" y="198913"/>
                      <a:pt x="182721" y="150335"/>
                    </a:cubicBezTo>
                    <a:lnTo>
                      <a:pt x="175958" y="79755"/>
                    </a:lnTo>
                    <a:cubicBezTo>
                      <a:pt x="171290" y="31273"/>
                      <a:pt x="128238" y="-4255"/>
                      <a:pt x="79755" y="412"/>
                    </a:cubicBezTo>
                    <a:cubicBezTo>
                      <a:pt x="31273" y="5079"/>
                      <a:pt x="-4255" y="48132"/>
                      <a:pt x="412" y="96710"/>
                    </a:cubicBezTo>
                    <a:lnTo>
                      <a:pt x="7175" y="167290"/>
                    </a:lnTo>
                    <a:cubicBezTo>
                      <a:pt x="11842" y="215772"/>
                      <a:pt x="54895" y="251300"/>
                      <a:pt x="103377" y="246633"/>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3" name="Google Shape;7803;p57"/>
              <p:cNvSpPr/>
              <p:nvPr/>
            </p:nvSpPr>
            <p:spPr>
              <a:xfrm>
                <a:off x="8304941" y="2249734"/>
                <a:ext cx="20685" cy="18366"/>
              </a:xfrm>
              <a:custGeom>
                <a:avLst/>
                <a:gdLst/>
                <a:ahLst/>
                <a:cxnLst/>
                <a:rect l="l" t="t" r="r" b="b"/>
                <a:pathLst>
                  <a:path w="20685" h="18366" extrusionOk="0">
                    <a:moveTo>
                      <a:pt x="16575" y="7404"/>
                    </a:moveTo>
                    <a:cubicBezTo>
                      <a:pt x="11907" y="6642"/>
                      <a:pt x="7335" y="9500"/>
                      <a:pt x="7240" y="14548"/>
                    </a:cubicBezTo>
                    <a:cubicBezTo>
                      <a:pt x="7145" y="19120"/>
                      <a:pt x="-94" y="19882"/>
                      <a:pt x="1" y="15215"/>
                    </a:cubicBezTo>
                    <a:cubicBezTo>
                      <a:pt x="287" y="5499"/>
                      <a:pt x="8098" y="-1454"/>
                      <a:pt x="17813" y="260"/>
                    </a:cubicBezTo>
                    <a:cubicBezTo>
                      <a:pt x="22385" y="1022"/>
                      <a:pt x="21147" y="8261"/>
                      <a:pt x="16575" y="7404"/>
                    </a:cubicBezTo>
                    <a:lnTo>
                      <a:pt x="16575" y="74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04" name="Google Shape;7804;p57"/>
              <p:cNvGrpSpPr/>
              <p:nvPr/>
            </p:nvGrpSpPr>
            <p:grpSpPr>
              <a:xfrm>
                <a:off x="8128280" y="2219038"/>
                <a:ext cx="138241" cy="94774"/>
                <a:chOff x="8128280" y="2219038"/>
                <a:chExt cx="138241" cy="94774"/>
              </a:xfrm>
            </p:grpSpPr>
            <p:sp>
              <p:nvSpPr>
                <p:cNvPr id="7805" name="Google Shape;7805;p57"/>
                <p:cNvSpPr/>
                <p:nvPr/>
              </p:nvSpPr>
              <p:spPr>
                <a:xfrm>
                  <a:off x="8188546" y="2256186"/>
                  <a:ext cx="22879" cy="36956"/>
                </a:xfrm>
                <a:custGeom>
                  <a:avLst/>
                  <a:gdLst/>
                  <a:ahLst/>
                  <a:cxnLst/>
                  <a:rect l="l" t="t" r="r" b="b"/>
                  <a:pathLst>
                    <a:path w="22879" h="36956" extrusionOk="0">
                      <a:moveTo>
                        <a:pt x="2762" y="36957"/>
                      </a:moveTo>
                      <a:cubicBezTo>
                        <a:pt x="2762" y="36957"/>
                        <a:pt x="3143" y="36957"/>
                        <a:pt x="3334" y="36957"/>
                      </a:cubicBezTo>
                      <a:lnTo>
                        <a:pt x="20098" y="35338"/>
                      </a:lnTo>
                      <a:cubicBezTo>
                        <a:pt x="21812" y="35147"/>
                        <a:pt x="23050" y="33623"/>
                        <a:pt x="22860" y="32004"/>
                      </a:cubicBezTo>
                      <a:cubicBezTo>
                        <a:pt x="22670" y="30290"/>
                        <a:pt x="21145" y="29051"/>
                        <a:pt x="19526" y="29242"/>
                      </a:cubicBezTo>
                      <a:lnTo>
                        <a:pt x="6286" y="30480"/>
                      </a:lnTo>
                      <a:lnTo>
                        <a:pt x="7525" y="3238"/>
                      </a:lnTo>
                      <a:cubicBezTo>
                        <a:pt x="7525" y="1524"/>
                        <a:pt x="6286" y="0"/>
                        <a:pt x="4572" y="0"/>
                      </a:cubicBezTo>
                      <a:cubicBezTo>
                        <a:pt x="2857" y="0"/>
                        <a:pt x="1429" y="1238"/>
                        <a:pt x="1334" y="2953"/>
                      </a:cubicBezTo>
                      <a:lnTo>
                        <a:pt x="0" y="33719"/>
                      </a:lnTo>
                      <a:cubicBezTo>
                        <a:pt x="0" y="34576"/>
                        <a:pt x="285" y="35528"/>
                        <a:pt x="952" y="36100"/>
                      </a:cubicBezTo>
                      <a:cubicBezTo>
                        <a:pt x="1429" y="36576"/>
                        <a:pt x="2095" y="36862"/>
                        <a:pt x="2857" y="3695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6" name="Google Shape;7806;p57"/>
                <p:cNvSpPr/>
                <p:nvPr/>
              </p:nvSpPr>
              <p:spPr>
                <a:xfrm>
                  <a:off x="8204529" y="2294743"/>
                  <a:ext cx="16863" cy="19069"/>
                </a:xfrm>
                <a:custGeom>
                  <a:avLst/>
                  <a:gdLst/>
                  <a:ahLst/>
                  <a:cxnLst/>
                  <a:rect l="l" t="t" r="r" b="b"/>
                  <a:pathLst>
                    <a:path w="16863" h="19069" extrusionOk="0">
                      <a:moveTo>
                        <a:pt x="2781" y="19069"/>
                      </a:moveTo>
                      <a:cubicBezTo>
                        <a:pt x="2781" y="19069"/>
                        <a:pt x="3163" y="19069"/>
                        <a:pt x="3353" y="19069"/>
                      </a:cubicBezTo>
                      <a:cubicBezTo>
                        <a:pt x="11545" y="18307"/>
                        <a:pt x="17640" y="10973"/>
                        <a:pt x="16783" y="2782"/>
                      </a:cubicBezTo>
                      <a:cubicBezTo>
                        <a:pt x="16593" y="1067"/>
                        <a:pt x="15069" y="-171"/>
                        <a:pt x="13450" y="19"/>
                      </a:cubicBezTo>
                      <a:cubicBezTo>
                        <a:pt x="11735" y="210"/>
                        <a:pt x="10497" y="1734"/>
                        <a:pt x="10687" y="3353"/>
                      </a:cubicBezTo>
                      <a:cubicBezTo>
                        <a:pt x="11163" y="8211"/>
                        <a:pt x="7639" y="12497"/>
                        <a:pt x="2781" y="12973"/>
                      </a:cubicBezTo>
                      <a:cubicBezTo>
                        <a:pt x="1067" y="13164"/>
                        <a:pt x="-171" y="14688"/>
                        <a:pt x="19" y="16307"/>
                      </a:cubicBezTo>
                      <a:cubicBezTo>
                        <a:pt x="115" y="17831"/>
                        <a:pt x="1353" y="18974"/>
                        <a:pt x="2781" y="190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7" name="Google Shape;7807;p57"/>
                <p:cNvSpPr/>
                <p:nvPr/>
              </p:nvSpPr>
              <p:spPr>
                <a:xfrm>
                  <a:off x="8216454" y="2219038"/>
                  <a:ext cx="38195" cy="7048"/>
                </a:xfrm>
                <a:custGeom>
                  <a:avLst/>
                  <a:gdLst/>
                  <a:ahLst/>
                  <a:cxnLst/>
                  <a:rect l="l" t="t" r="r" b="b"/>
                  <a:pathLst>
                    <a:path w="38195" h="7048" extrusionOk="0">
                      <a:moveTo>
                        <a:pt x="2762" y="6096"/>
                      </a:moveTo>
                      <a:cubicBezTo>
                        <a:pt x="2762" y="6096"/>
                        <a:pt x="2857" y="6096"/>
                        <a:pt x="2953" y="6096"/>
                      </a:cubicBezTo>
                      <a:lnTo>
                        <a:pt x="35052" y="7048"/>
                      </a:lnTo>
                      <a:cubicBezTo>
                        <a:pt x="36766" y="7048"/>
                        <a:pt x="38195" y="5715"/>
                        <a:pt x="38195" y="4096"/>
                      </a:cubicBezTo>
                      <a:cubicBezTo>
                        <a:pt x="38195" y="2381"/>
                        <a:pt x="36957" y="952"/>
                        <a:pt x="35243" y="952"/>
                      </a:cubicBezTo>
                      <a:lnTo>
                        <a:pt x="3143" y="0"/>
                      </a:lnTo>
                      <a:cubicBezTo>
                        <a:pt x="1429" y="0"/>
                        <a:pt x="0" y="1333"/>
                        <a:pt x="0" y="2953"/>
                      </a:cubicBezTo>
                      <a:cubicBezTo>
                        <a:pt x="0" y="4572"/>
                        <a:pt x="1238" y="6001"/>
                        <a:pt x="2857" y="60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8" name="Google Shape;7808;p57"/>
                <p:cNvSpPr/>
                <p:nvPr/>
              </p:nvSpPr>
              <p:spPr>
                <a:xfrm>
                  <a:off x="8129472" y="2228355"/>
                  <a:ext cx="37853" cy="9162"/>
                </a:xfrm>
                <a:custGeom>
                  <a:avLst/>
                  <a:gdLst/>
                  <a:ahLst/>
                  <a:cxnLst/>
                  <a:rect l="l" t="t" r="r" b="b"/>
                  <a:pathLst>
                    <a:path w="37853" h="9162" extrusionOk="0">
                      <a:moveTo>
                        <a:pt x="2782" y="9162"/>
                      </a:moveTo>
                      <a:cubicBezTo>
                        <a:pt x="2782" y="9162"/>
                        <a:pt x="3163" y="9162"/>
                        <a:pt x="3353" y="9162"/>
                      </a:cubicBezTo>
                      <a:lnTo>
                        <a:pt x="35071" y="6114"/>
                      </a:lnTo>
                      <a:cubicBezTo>
                        <a:pt x="36786" y="5924"/>
                        <a:pt x="38024" y="4400"/>
                        <a:pt x="37834" y="2780"/>
                      </a:cubicBezTo>
                      <a:cubicBezTo>
                        <a:pt x="37643" y="1161"/>
                        <a:pt x="36120" y="-172"/>
                        <a:pt x="34500" y="18"/>
                      </a:cubicBezTo>
                      <a:lnTo>
                        <a:pt x="2782" y="3066"/>
                      </a:lnTo>
                      <a:cubicBezTo>
                        <a:pt x="1067" y="3257"/>
                        <a:pt x="-171" y="4781"/>
                        <a:pt x="19" y="6400"/>
                      </a:cubicBezTo>
                      <a:cubicBezTo>
                        <a:pt x="210" y="7924"/>
                        <a:pt x="1353" y="9067"/>
                        <a:pt x="2782" y="9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09" name="Google Shape;7809;p57"/>
                <p:cNvGrpSpPr/>
                <p:nvPr/>
              </p:nvGrpSpPr>
              <p:grpSpPr>
                <a:xfrm>
                  <a:off x="8128280" y="2254689"/>
                  <a:ext cx="48124" cy="28235"/>
                  <a:chOff x="8128280" y="2254689"/>
                  <a:chExt cx="48124" cy="28235"/>
                </a:xfrm>
              </p:grpSpPr>
              <p:sp>
                <p:nvSpPr>
                  <p:cNvPr id="7810" name="Google Shape;7810;p57"/>
                  <p:cNvSpPr/>
                  <p:nvPr/>
                </p:nvSpPr>
                <p:spPr>
                  <a:xfrm>
                    <a:off x="8130774" y="2256446"/>
                    <a:ext cx="45630" cy="24089"/>
                  </a:xfrm>
                  <a:custGeom>
                    <a:avLst/>
                    <a:gdLst/>
                    <a:ahLst/>
                    <a:cxnLst/>
                    <a:rect l="l" t="t" r="r" b="b"/>
                    <a:pathLst>
                      <a:path w="45630" h="24089" extrusionOk="0">
                        <a:moveTo>
                          <a:pt x="45580" y="10027"/>
                        </a:moveTo>
                        <a:lnTo>
                          <a:pt x="45580" y="10027"/>
                        </a:lnTo>
                        <a:cubicBezTo>
                          <a:pt x="46151" y="15932"/>
                          <a:pt x="41770" y="21266"/>
                          <a:pt x="35865" y="21838"/>
                        </a:cubicBezTo>
                        <a:lnTo>
                          <a:pt x="13195" y="24028"/>
                        </a:lnTo>
                        <a:cubicBezTo>
                          <a:pt x="6623" y="24695"/>
                          <a:pt x="718" y="19837"/>
                          <a:pt x="51" y="13170"/>
                        </a:cubicBezTo>
                        <a:lnTo>
                          <a:pt x="51" y="13170"/>
                        </a:lnTo>
                        <a:cubicBezTo>
                          <a:pt x="-616" y="5836"/>
                          <a:pt x="5385" y="-451"/>
                          <a:pt x="12814" y="25"/>
                        </a:cubicBezTo>
                        <a:lnTo>
                          <a:pt x="35483" y="311"/>
                        </a:lnTo>
                        <a:cubicBezTo>
                          <a:pt x="40723" y="692"/>
                          <a:pt x="45008" y="4788"/>
                          <a:pt x="45485" y="100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1" name="Google Shape;7811;p57"/>
                  <p:cNvSpPr/>
                  <p:nvPr/>
                </p:nvSpPr>
                <p:spPr>
                  <a:xfrm>
                    <a:off x="8128280" y="2254689"/>
                    <a:ext cx="28235" cy="28235"/>
                  </a:xfrm>
                  <a:custGeom>
                    <a:avLst/>
                    <a:gdLst/>
                    <a:ahLst/>
                    <a:cxnLst/>
                    <a:rect l="l" t="t" r="r" b="b"/>
                    <a:pathLst>
                      <a:path w="28235" h="28235" extrusionOk="0">
                        <a:moveTo>
                          <a:pt x="68" y="15499"/>
                        </a:moveTo>
                        <a:cubicBezTo>
                          <a:pt x="830" y="23214"/>
                          <a:pt x="7688" y="28929"/>
                          <a:pt x="15499" y="28167"/>
                        </a:cubicBezTo>
                        <a:cubicBezTo>
                          <a:pt x="23214" y="27405"/>
                          <a:pt x="28929" y="20547"/>
                          <a:pt x="28167" y="12736"/>
                        </a:cubicBezTo>
                        <a:cubicBezTo>
                          <a:pt x="27405" y="5021"/>
                          <a:pt x="20547" y="-694"/>
                          <a:pt x="12737" y="68"/>
                        </a:cubicBezTo>
                        <a:cubicBezTo>
                          <a:pt x="5021" y="830"/>
                          <a:pt x="-694" y="7688"/>
                          <a:pt x="68" y="154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812" name="Google Shape;7812;p57"/>
                <p:cNvGrpSpPr/>
                <p:nvPr/>
              </p:nvGrpSpPr>
              <p:grpSpPr>
                <a:xfrm>
                  <a:off x="8219530" y="2245685"/>
                  <a:ext cx="46991" cy="31238"/>
                  <a:chOff x="8219530" y="2245685"/>
                  <a:chExt cx="46991" cy="31238"/>
                </a:xfrm>
              </p:grpSpPr>
              <p:sp>
                <p:nvSpPr>
                  <p:cNvPr id="7813" name="Google Shape;7813;p57"/>
                  <p:cNvSpPr/>
                  <p:nvPr/>
                </p:nvSpPr>
                <p:spPr>
                  <a:xfrm>
                    <a:off x="8221076" y="2245685"/>
                    <a:ext cx="45445" cy="26267"/>
                  </a:xfrm>
                  <a:custGeom>
                    <a:avLst/>
                    <a:gdLst/>
                    <a:ahLst/>
                    <a:cxnLst/>
                    <a:rect l="l" t="t" r="r" b="b"/>
                    <a:pathLst>
                      <a:path w="45445" h="26267" extrusionOk="0">
                        <a:moveTo>
                          <a:pt x="140" y="16502"/>
                        </a:moveTo>
                        <a:lnTo>
                          <a:pt x="140" y="16502"/>
                        </a:lnTo>
                        <a:cubicBezTo>
                          <a:pt x="712" y="22407"/>
                          <a:pt x="5951" y="26789"/>
                          <a:pt x="11951" y="26217"/>
                        </a:cubicBezTo>
                        <a:lnTo>
                          <a:pt x="34621" y="24026"/>
                        </a:lnTo>
                        <a:cubicBezTo>
                          <a:pt x="41193" y="23360"/>
                          <a:pt x="46051" y="17549"/>
                          <a:pt x="45384" y="10882"/>
                        </a:cubicBezTo>
                        <a:lnTo>
                          <a:pt x="45384" y="10882"/>
                        </a:lnTo>
                        <a:cubicBezTo>
                          <a:pt x="44717" y="3548"/>
                          <a:pt x="37574" y="-1501"/>
                          <a:pt x="30335" y="404"/>
                        </a:cubicBezTo>
                        <a:lnTo>
                          <a:pt x="8046" y="4976"/>
                        </a:lnTo>
                        <a:cubicBezTo>
                          <a:pt x="2903" y="6310"/>
                          <a:pt x="-431" y="11168"/>
                          <a:pt x="45" y="1640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4" name="Google Shape;7814;p57"/>
                  <p:cNvSpPr/>
                  <p:nvPr/>
                </p:nvSpPr>
                <p:spPr>
                  <a:xfrm>
                    <a:off x="8219530" y="2248688"/>
                    <a:ext cx="28235" cy="28235"/>
                  </a:xfrm>
                  <a:custGeom>
                    <a:avLst/>
                    <a:gdLst/>
                    <a:ahLst/>
                    <a:cxnLst/>
                    <a:rect l="l" t="t" r="r" b="b"/>
                    <a:pathLst>
                      <a:path w="28235" h="28235" extrusionOk="0">
                        <a:moveTo>
                          <a:pt x="28167" y="12736"/>
                        </a:moveTo>
                        <a:cubicBezTo>
                          <a:pt x="28929" y="20452"/>
                          <a:pt x="23214" y="27405"/>
                          <a:pt x="15499" y="28167"/>
                        </a:cubicBezTo>
                        <a:cubicBezTo>
                          <a:pt x="7783" y="28929"/>
                          <a:pt x="830" y="23214"/>
                          <a:pt x="68" y="15499"/>
                        </a:cubicBezTo>
                        <a:cubicBezTo>
                          <a:pt x="-694" y="7783"/>
                          <a:pt x="5021" y="830"/>
                          <a:pt x="12737" y="68"/>
                        </a:cubicBezTo>
                        <a:cubicBezTo>
                          <a:pt x="20452" y="-694"/>
                          <a:pt x="27405" y="5021"/>
                          <a:pt x="28167" y="127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815" name="Google Shape;7815;p57"/>
              <p:cNvGrpSpPr/>
              <p:nvPr/>
            </p:nvGrpSpPr>
            <p:grpSpPr>
              <a:xfrm>
                <a:off x="8099958" y="2230258"/>
                <a:ext cx="203655" cy="67457"/>
                <a:chOff x="8099958" y="2230258"/>
                <a:chExt cx="203655" cy="67457"/>
              </a:xfrm>
            </p:grpSpPr>
            <p:sp>
              <p:nvSpPr>
                <p:cNvPr id="7816" name="Google Shape;7816;p57"/>
                <p:cNvSpPr/>
                <p:nvPr/>
              </p:nvSpPr>
              <p:spPr>
                <a:xfrm>
                  <a:off x="8107488" y="2238184"/>
                  <a:ext cx="83541" cy="59531"/>
                </a:xfrm>
                <a:custGeom>
                  <a:avLst/>
                  <a:gdLst/>
                  <a:ahLst/>
                  <a:cxnLst/>
                  <a:rect l="l" t="t" r="r" b="b"/>
                  <a:pathLst>
                    <a:path w="83541" h="59531" extrusionOk="0">
                      <a:moveTo>
                        <a:pt x="42291" y="59531"/>
                      </a:moveTo>
                      <a:cubicBezTo>
                        <a:pt x="32385" y="59531"/>
                        <a:pt x="22860" y="56007"/>
                        <a:pt x="15335" y="49435"/>
                      </a:cubicBezTo>
                      <a:cubicBezTo>
                        <a:pt x="6953" y="42196"/>
                        <a:pt x="2000" y="32194"/>
                        <a:pt x="1143" y="21145"/>
                      </a:cubicBezTo>
                      <a:lnTo>
                        <a:pt x="0" y="5905"/>
                      </a:lnTo>
                      <a:lnTo>
                        <a:pt x="82391" y="0"/>
                      </a:lnTo>
                      <a:lnTo>
                        <a:pt x="83439" y="15240"/>
                      </a:lnTo>
                      <a:cubicBezTo>
                        <a:pt x="84201" y="26194"/>
                        <a:pt x="80677" y="36862"/>
                        <a:pt x="73438" y="45244"/>
                      </a:cubicBezTo>
                      <a:cubicBezTo>
                        <a:pt x="66199" y="53626"/>
                        <a:pt x="56198" y="58579"/>
                        <a:pt x="45148" y="59436"/>
                      </a:cubicBezTo>
                      <a:lnTo>
                        <a:pt x="45148" y="59436"/>
                      </a:lnTo>
                      <a:cubicBezTo>
                        <a:pt x="44101" y="59436"/>
                        <a:pt x="43149" y="59531"/>
                        <a:pt x="42100" y="59531"/>
                      </a:cubicBezTo>
                      <a:close/>
                      <a:moveTo>
                        <a:pt x="6287" y="11335"/>
                      </a:moveTo>
                      <a:lnTo>
                        <a:pt x="6953" y="20765"/>
                      </a:lnTo>
                      <a:cubicBezTo>
                        <a:pt x="7620" y="30194"/>
                        <a:pt x="11906" y="38862"/>
                        <a:pt x="19145" y="45053"/>
                      </a:cubicBezTo>
                      <a:cubicBezTo>
                        <a:pt x="26289" y="51244"/>
                        <a:pt x="35433" y="54292"/>
                        <a:pt x="44958" y="53626"/>
                      </a:cubicBezTo>
                      <a:lnTo>
                        <a:pt x="44958" y="53626"/>
                      </a:lnTo>
                      <a:cubicBezTo>
                        <a:pt x="54388" y="52959"/>
                        <a:pt x="63055" y="48577"/>
                        <a:pt x="69247" y="41434"/>
                      </a:cubicBezTo>
                      <a:cubicBezTo>
                        <a:pt x="75438" y="34290"/>
                        <a:pt x="78486" y="25146"/>
                        <a:pt x="77819" y="15621"/>
                      </a:cubicBezTo>
                      <a:lnTo>
                        <a:pt x="77153" y="6191"/>
                      </a:lnTo>
                      <a:lnTo>
                        <a:pt x="6287" y="113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7" name="Google Shape;7817;p57"/>
                <p:cNvSpPr/>
                <p:nvPr/>
              </p:nvSpPr>
              <p:spPr>
                <a:xfrm>
                  <a:off x="8099958" y="2237422"/>
                  <a:ext cx="105071" cy="12858"/>
                </a:xfrm>
                <a:custGeom>
                  <a:avLst/>
                  <a:gdLst/>
                  <a:ahLst/>
                  <a:cxnLst/>
                  <a:rect l="l" t="t" r="r" b="b"/>
                  <a:pathLst>
                    <a:path w="105071" h="12858" extrusionOk="0">
                      <a:moveTo>
                        <a:pt x="2863" y="12859"/>
                      </a:moveTo>
                      <a:cubicBezTo>
                        <a:pt x="1339" y="12859"/>
                        <a:pt x="101" y="11716"/>
                        <a:pt x="6" y="10192"/>
                      </a:cubicBezTo>
                      <a:cubicBezTo>
                        <a:pt x="-90" y="8573"/>
                        <a:pt x="1053" y="7239"/>
                        <a:pt x="2672" y="7144"/>
                      </a:cubicBezTo>
                      <a:lnTo>
                        <a:pt x="102018" y="0"/>
                      </a:lnTo>
                      <a:cubicBezTo>
                        <a:pt x="103542" y="0"/>
                        <a:pt x="104971" y="1048"/>
                        <a:pt x="105066" y="2667"/>
                      </a:cubicBezTo>
                      <a:cubicBezTo>
                        <a:pt x="105161" y="4286"/>
                        <a:pt x="104018" y="5620"/>
                        <a:pt x="102399" y="5715"/>
                      </a:cubicBezTo>
                      <a:lnTo>
                        <a:pt x="3054" y="12859"/>
                      </a:lnTo>
                      <a:cubicBezTo>
                        <a:pt x="3054" y="12859"/>
                        <a:pt x="2958" y="12859"/>
                        <a:pt x="2863" y="128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8" name="Google Shape;7818;p57"/>
                <p:cNvSpPr/>
                <p:nvPr/>
              </p:nvSpPr>
              <p:spPr>
                <a:xfrm>
                  <a:off x="8201882" y="2231516"/>
                  <a:ext cx="83639" cy="59531"/>
                </a:xfrm>
                <a:custGeom>
                  <a:avLst/>
                  <a:gdLst/>
                  <a:ahLst/>
                  <a:cxnLst/>
                  <a:rect l="l" t="t" r="r" b="b"/>
                  <a:pathLst>
                    <a:path w="83639" h="59531" extrusionOk="0">
                      <a:moveTo>
                        <a:pt x="42196" y="59436"/>
                      </a:moveTo>
                      <a:cubicBezTo>
                        <a:pt x="20764" y="59436"/>
                        <a:pt x="2571" y="42767"/>
                        <a:pt x="1048" y="21146"/>
                      </a:cubicBezTo>
                      <a:lnTo>
                        <a:pt x="0" y="5906"/>
                      </a:lnTo>
                      <a:lnTo>
                        <a:pt x="82391" y="0"/>
                      </a:lnTo>
                      <a:lnTo>
                        <a:pt x="83534" y="15240"/>
                      </a:lnTo>
                      <a:cubicBezTo>
                        <a:pt x="85154" y="37910"/>
                        <a:pt x="68008" y="57721"/>
                        <a:pt x="45339" y="59436"/>
                      </a:cubicBezTo>
                      <a:cubicBezTo>
                        <a:pt x="44386" y="59436"/>
                        <a:pt x="43339" y="59531"/>
                        <a:pt x="42386" y="59531"/>
                      </a:cubicBezTo>
                      <a:close/>
                      <a:moveTo>
                        <a:pt x="6096" y="11240"/>
                      </a:moveTo>
                      <a:lnTo>
                        <a:pt x="6762" y="20669"/>
                      </a:lnTo>
                      <a:cubicBezTo>
                        <a:pt x="8191" y="40196"/>
                        <a:pt x="25241" y="55054"/>
                        <a:pt x="44767" y="53531"/>
                      </a:cubicBezTo>
                      <a:cubicBezTo>
                        <a:pt x="64294" y="52102"/>
                        <a:pt x="79057" y="35052"/>
                        <a:pt x="77628" y="15526"/>
                      </a:cubicBezTo>
                      <a:lnTo>
                        <a:pt x="76962" y="6096"/>
                      </a:lnTo>
                      <a:lnTo>
                        <a:pt x="6096" y="1124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19" name="Google Shape;7819;p57"/>
                <p:cNvSpPr/>
                <p:nvPr/>
              </p:nvSpPr>
              <p:spPr>
                <a:xfrm>
                  <a:off x="8186826" y="2230258"/>
                  <a:ext cx="116787" cy="13735"/>
                </a:xfrm>
                <a:custGeom>
                  <a:avLst/>
                  <a:gdLst/>
                  <a:ahLst/>
                  <a:cxnLst/>
                  <a:rect l="l" t="t" r="r" b="b"/>
                  <a:pathLst>
                    <a:path w="116787" h="13735" extrusionOk="0">
                      <a:moveTo>
                        <a:pt x="2863" y="13735"/>
                      </a:moveTo>
                      <a:cubicBezTo>
                        <a:pt x="1339" y="13735"/>
                        <a:pt x="101" y="12592"/>
                        <a:pt x="6" y="11068"/>
                      </a:cubicBezTo>
                      <a:cubicBezTo>
                        <a:pt x="-90" y="9449"/>
                        <a:pt x="1053" y="8116"/>
                        <a:pt x="2672" y="8020"/>
                      </a:cubicBezTo>
                      <a:lnTo>
                        <a:pt x="113734" y="19"/>
                      </a:lnTo>
                      <a:cubicBezTo>
                        <a:pt x="115258" y="-171"/>
                        <a:pt x="116687" y="1067"/>
                        <a:pt x="116782" y="2686"/>
                      </a:cubicBezTo>
                      <a:cubicBezTo>
                        <a:pt x="116877" y="4306"/>
                        <a:pt x="115734" y="5639"/>
                        <a:pt x="114115" y="5734"/>
                      </a:cubicBezTo>
                      <a:lnTo>
                        <a:pt x="3054" y="13735"/>
                      </a:lnTo>
                      <a:cubicBezTo>
                        <a:pt x="3054" y="13735"/>
                        <a:pt x="2958" y="13735"/>
                        <a:pt x="2863" y="1373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820" name="Google Shape;7820;p57"/>
            <p:cNvGrpSpPr/>
            <p:nvPr/>
          </p:nvGrpSpPr>
          <p:grpSpPr>
            <a:xfrm>
              <a:off x="8238266" y="4723256"/>
              <a:ext cx="766286" cy="710469"/>
              <a:chOff x="8238266" y="4723256"/>
              <a:chExt cx="766286" cy="710469"/>
            </a:xfrm>
          </p:grpSpPr>
          <p:grpSp>
            <p:nvGrpSpPr>
              <p:cNvPr id="7821" name="Google Shape;7821;p57"/>
              <p:cNvGrpSpPr/>
              <p:nvPr/>
            </p:nvGrpSpPr>
            <p:grpSpPr>
              <a:xfrm>
                <a:off x="8238266" y="5131212"/>
                <a:ext cx="766286" cy="302513"/>
                <a:chOff x="8238266" y="5131212"/>
                <a:chExt cx="766286" cy="302513"/>
              </a:xfrm>
            </p:grpSpPr>
            <p:sp>
              <p:nvSpPr>
                <p:cNvPr id="7822" name="Google Shape;7822;p57"/>
                <p:cNvSpPr/>
                <p:nvPr/>
              </p:nvSpPr>
              <p:spPr>
                <a:xfrm>
                  <a:off x="8238362" y="5131212"/>
                  <a:ext cx="760094" cy="267366"/>
                </a:xfrm>
                <a:custGeom>
                  <a:avLst/>
                  <a:gdLst/>
                  <a:ahLst/>
                  <a:cxnLst/>
                  <a:rect l="l" t="t" r="r" b="b"/>
                  <a:pathLst>
                    <a:path w="760094" h="267366" extrusionOk="0">
                      <a:moveTo>
                        <a:pt x="294704" y="0"/>
                      </a:moveTo>
                      <a:cubicBezTo>
                        <a:pt x="279654" y="51911"/>
                        <a:pt x="226600" y="78772"/>
                        <a:pt x="180594" y="102299"/>
                      </a:cubicBezTo>
                      <a:cubicBezTo>
                        <a:pt x="101346" y="142875"/>
                        <a:pt x="15145" y="170688"/>
                        <a:pt x="0" y="267367"/>
                      </a:cubicBezTo>
                      <a:lnTo>
                        <a:pt x="760095" y="267367"/>
                      </a:lnTo>
                      <a:cubicBezTo>
                        <a:pt x="760095" y="267367"/>
                        <a:pt x="711327" y="0"/>
                        <a:pt x="711327" y="0"/>
                      </a:cubicBezTo>
                      <a:lnTo>
                        <a:pt x="294799"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3" name="Google Shape;7823;p57"/>
                <p:cNvSpPr/>
                <p:nvPr/>
              </p:nvSpPr>
              <p:spPr>
                <a:xfrm>
                  <a:off x="8238266" y="5398578"/>
                  <a:ext cx="766286" cy="35147"/>
                </a:xfrm>
                <a:custGeom>
                  <a:avLst/>
                  <a:gdLst/>
                  <a:ahLst/>
                  <a:cxnLst/>
                  <a:rect l="l" t="t" r="r" b="b"/>
                  <a:pathLst>
                    <a:path w="766286" h="35147" extrusionOk="0">
                      <a:moveTo>
                        <a:pt x="766286" y="35147"/>
                      </a:moveTo>
                      <a:lnTo>
                        <a:pt x="6191" y="35147"/>
                      </a:lnTo>
                      <a:lnTo>
                        <a:pt x="0" y="0"/>
                      </a:lnTo>
                      <a:lnTo>
                        <a:pt x="760095" y="0"/>
                      </a:lnTo>
                      <a:lnTo>
                        <a:pt x="766286" y="351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4" name="Google Shape;7824;p57"/>
                <p:cNvSpPr/>
                <p:nvPr/>
              </p:nvSpPr>
              <p:spPr>
                <a:xfrm>
                  <a:off x="8385198" y="5236527"/>
                  <a:ext cx="32559" cy="43656"/>
                </a:xfrm>
                <a:custGeom>
                  <a:avLst/>
                  <a:gdLst/>
                  <a:ahLst/>
                  <a:cxnLst/>
                  <a:rect l="l" t="t" r="r" b="b"/>
                  <a:pathLst>
                    <a:path w="32559" h="43656" extrusionOk="0">
                      <a:moveTo>
                        <a:pt x="29377" y="43656"/>
                      </a:moveTo>
                      <a:cubicBezTo>
                        <a:pt x="27948" y="43656"/>
                        <a:pt x="26519" y="42894"/>
                        <a:pt x="25567" y="41561"/>
                      </a:cubicBezTo>
                      <a:lnTo>
                        <a:pt x="802" y="5556"/>
                      </a:lnTo>
                      <a:cubicBezTo>
                        <a:pt x="-531" y="3651"/>
                        <a:pt x="-151" y="1365"/>
                        <a:pt x="1564" y="412"/>
                      </a:cubicBezTo>
                      <a:cubicBezTo>
                        <a:pt x="3278" y="-540"/>
                        <a:pt x="5755" y="222"/>
                        <a:pt x="6993" y="2032"/>
                      </a:cubicBezTo>
                      <a:lnTo>
                        <a:pt x="31758" y="38036"/>
                      </a:lnTo>
                      <a:cubicBezTo>
                        <a:pt x="33091" y="39941"/>
                        <a:pt x="32711" y="42227"/>
                        <a:pt x="30996" y="43180"/>
                      </a:cubicBezTo>
                      <a:cubicBezTo>
                        <a:pt x="30520" y="43465"/>
                        <a:pt x="29948" y="43561"/>
                        <a:pt x="29281" y="435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5" name="Google Shape;7825;p57"/>
                <p:cNvSpPr/>
                <p:nvPr/>
              </p:nvSpPr>
              <p:spPr>
                <a:xfrm>
                  <a:off x="8417708" y="5221230"/>
                  <a:ext cx="38310" cy="46665"/>
                </a:xfrm>
                <a:custGeom>
                  <a:avLst/>
                  <a:gdLst/>
                  <a:ahLst/>
                  <a:cxnLst/>
                  <a:rect l="l" t="t" r="r" b="b"/>
                  <a:pathLst>
                    <a:path w="38310" h="46665" extrusionOk="0">
                      <a:moveTo>
                        <a:pt x="35062" y="46570"/>
                      </a:moveTo>
                      <a:cubicBezTo>
                        <a:pt x="33728" y="46570"/>
                        <a:pt x="32395" y="45904"/>
                        <a:pt x="31442" y="44760"/>
                      </a:cubicBezTo>
                      <a:lnTo>
                        <a:pt x="962" y="5803"/>
                      </a:lnTo>
                      <a:cubicBezTo>
                        <a:pt x="-466" y="3993"/>
                        <a:pt x="-276" y="1612"/>
                        <a:pt x="1344" y="564"/>
                      </a:cubicBezTo>
                      <a:cubicBezTo>
                        <a:pt x="2963" y="-578"/>
                        <a:pt x="5439" y="88"/>
                        <a:pt x="6868" y="1898"/>
                      </a:cubicBezTo>
                      <a:lnTo>
                        <a:pt x="37348" y="40855"/>
                      </a:lnTo>
                      <a:cubicBezTo>
                        <a:pt x="38777" y="42665"/>
                        <a:pt x="38586" y="45046"/>
                        <a:pt x="36967" y="46094"/>
                      </a:cubicBezTo>
                      <a:cubicBezTo>
                        <a:pt x="36396" y="46475"/>
                        <a:pt x="35729" y="46665"/>
                        <a:pt x="35062" y="466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6" name="Google Shape;7826;p57"/>
                <p:cNvSpPr/>
                <p:nvPr/>
              </p:nvSpPr>
              <p:spPr>
                <a:xfrm>
                  <a:off x="8450900" y="5204573"/>
                  <a:ext cx="38600" cy="43701"/>
                </a:xfrm>
                <a:custGeom>
                  <a:avLst/>
                  <a:gdLst/>
                  <a:ahLst/>
                  <a:cxnLst/>
                  <a:rect l="l" t="t" r="r" b="b"/>
                  <a:pathLst>
                    <a:path w="38600" h="43701" extrusionOk="0">
                      <a:moveTo>
                        <a:pt x="35398" y="43701"/>
                      </a:moveTo>
                      <a:cubicBezTo>
                        <a:pt x="34159" y="43701"/>
                        <a:pt x="32826" y="43130"/>
                        <a:pt x="31969" y="41987"/>
                      </a:cubicBezTo>
                      <a:lnTo>
                        <a:pt x="1107" y="5982"/>
                      </a:lnTo>
                      <a:cubicBezTo>
                        <a:pt x="-416" y="4267"/>
                        <a:pt x="-321" y="1886"/>
                        <a:pt x="1107" y="648"/>
                      </a:cubicBezTo>
                      <a:cubicBezTo>
                        <a:pt x="2632" y="-495"/>
                        <a:pt x="5108" y="-114"/>
                        <a:pt x="6632" y="1696"/>
                      </a:cubicBezTo>
                      <a:lnTo>
                        <a:pt x="37493" y="37700"/>
                      </a:lnTo>
                      <a:cubicBezTo>
                        <a:pt x="39017" y="39415"/>
                        <a:pt x="38922" y="41796"/>
                        <a:pt x="37493" y="43034"/>
                      </a:cubicBezTo>
                      <a:cubicBezTo>
                        <a:pt x="36921" y="43511"/>
                        <a:pt x="36160" y="43701"/>
                        <a:pt x="35493" y="43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7" name="Google Shape;7827;p57"/>
                <p:cNvSpPr/>
                <p:nvPr/>
              </p:nvSpPr>
              <p:spPr>
                <a:xfrm>
                  <a:off x="8486203" y="5184497"/>
                  <a:ext cx="38480" cy="42440"/>
                </a:xfrm>
                <a:custGeom>
                  <a:avLst/>
                  <a:gdLst/>
                  <a:ahLst/>
                  <a:cxnLst/>
                  <a:rect l="l" t="t" r="r" b="b"/>
                  <a:pathLst>
                    <a:path w="38480" h="42440" extrusionOk="0">
                      <a:moveTo>
                        <a:pt x="35242" y="42441"/>
                      </a:moveTo>
                      <a:cubicBezTo>
                        <a:pt x="34004" y="42441"/>
                        <a:pt x="32766" y="41869"/>
                        <a:pt x="31814" y="40821"/>
                      </a:cubicBezTo>
                      <a:lnTo>
                        <a:pt x="1143" y="6055"/>
                      </a:lnTo>
                      <a:cubicBezTo>
                        <a:pt x="-381" y="4341"/>
                        <a:pt x="-381" y="1960"/>
                        <a:pt x="1143" y="721"/>
                      </a:cubicBezTo>
                      <a:cubicBezTo>
                        <a:pt x="2667" y="-517"/>
                        <a:pt x="5143" y="-136"/>
                        <a:pt x="6667" y="1674"/>
                      </a:cubicBezTo>
                      <a:lnTo>
                        <a:pt x="37338" y="36440"/>
                      </a:lnTo>
                      <a:cubicBezTo>
                        <a:pt x="38862" y="38154"/>
                        <a:pt x="38862" y="40536"/>
                        <a:pt x="37338" y="41774"/>
                      </a:cubicBezTo>
                      <a:cubicBezTo>
                        <a:pt x="36766" y="42250"/>
                        <a:pt x="36004" y="42441"/>
                        <a:pt x="35242" y="424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8" name="Google Shape;7828;p57"/>
                <p:cNvSpPr/>
                <p:nvPr/>
              </p:nvSpPr>
              <p:spPr>
                <a:xfrm>
                  <a:off x="8820852" y="5256731"/>
                  <a:ext cx="157071" cy="149658"/>
                </a:xfrm>
                <a:custGeom>
                  <a:avLst/>
                  <a:gdLst/>
                  <a:ahLst/>
                  <a:cxnLst/>
                  <a:rect l="l" t="t" r="r" b="b"/>
                  <a:pathLst>
                    <a:path w="157071" h="149658" extrusionOk="0">
                      <a:moveTo>
                        <a:pt x="10537" y="149563"/>
                      </a:moveTo>
                      <a:cubicBezTo>
                        <a:pt x="8632" y="149563"/>
                        <a:pt x="6632" y="148134"/>
                        <a:pt x="6155" y="146134"/>
                      </a:cubicBezTo>
                      <a:cubicBezTo>
                        <a:pt x="-4989" y="105558"/>
                        <a:pt x="-989" y="72506"/>
                        <a:pt x="18061" y="47932"/>
                      </a:cubicBezTo>
                      <a:cubicBezTo>
                        <a:pt x="57971" y="-3599"/>
                        <a:pt x="148745" y="-75"/>
                        <a:pt x="152650" y="116"/>
                      </a:cubicBezTo>
                      <a:cubicBezTo>
                        <a:pt x="154745" y="211"/>
                        <a:pt x="156746" y="2021"/>
                        <a:pt x="157031" y="4116"/>
                      </a:cubicBezTo>
                      <a:cubicBezTo>
                        <a:pt x="157317" y="6212"/>
                        <a:pt x="156079" y="7831"/>
                        <a:pt x="153698" y="7736"/>
                      </a:cubicBezTo>
                      <a:cubicBezTo>
                        <a:pt x="152745" y="7736"/>
                        <a:pt x="62448" y="4212"/>
                        <a:pt x="24634" y="53266"/>
                      </a:cubicBezTo>
                      <a:cubicBezTo>
                        <a:pt x="6917" y="76221"/>
                        <a:pt x="3298" y="107177"/>
                        <a:pt x="13776" y="145467"/>
                      </a:cubicBezTo>
                      <a:cubicBezTo>
                        <a:pt x="14347" y="147563"/>
                        <a:pt x="13109" y="149468"/>
                        <a:pt x="11108" y="149658"/>
                      </a:cubicBezTo>
                      <a:cubicBezTo>
                        <a:pt x="11013" y="149658"/>
                        <a:pt x="10823" y="149658"/>
                        <a:pt x="10727" y="149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9" name="Google Shape;7829;p57"/>
                <p:cNvSpPr/>
                <p:nvPr/>
              </p:nvSpPr>
              <p:spPr>
                <a:xfrm>
                  <a:off x="8813005" y="5161882"/>
                  <a:ext cx="90487" cy="90487"/>
                </a:xfrm>
                <a:custGeom>
                  <a:avLst/>
                  <a:gdLst/>
                  <a:ahLst/>
                  <a:cxnLst/>
                  <a:rect l="l" t="t" r="r" b="b"/>
                  <a:pathLst>
                    <a:path w="90487" h="90487" extrusionOk="0">
                      <a:moveTo>
                        <a:pt x="45244" y="90488"/>
                      </a:moveTo>
                      <a:cubicBezTo>
                        <a:pt x="20288" y="90488"/>
                        <a:pt x="0" y="70199"/>
                        <a:pt x="0" y="45244"/>
                      </a:cubicBezTo>
                      <a:cubicBezTo>
                        <a:pt x="0" y="20288"/>
                        <a:pt x="20288" y="0"/>
                        <a:pt x="45244" y="0"/>
                      </a:cubicBezTo>
                      <a:cubicBezTo>
                        <a:pt x="70199" y="0"/>
                        <a:pt x="90488" y="20288"/>
                        <a:pt x="90488" y="45244"/>
                      </a:cubicBezTo>
                      <a:cubicBezTo>
                        <a:pt x="90488" y="70199"/>
                        <a:pt x="70199" y="90488"/>
                        <a:pt x="45244" y="90488"/>
                      </a:cubicBezTo>
                      <a:close/>
                      <a:moveTo>
                        <a:pt x="45244" y="8192"/>
                      </a:moveTo>
                      <a:cubicBezTo>
                        <a:pt x="24765" y="8192"/>
                        <a:pt x="8096" y="24860"/>
                        <a:pt x="8096" y="45339"/>
                      </a:cubicBezTo>
                      <a:cubicBezTo>
                        <a:pt x="8096" y="65818"/>
                        <a:pt x="24765" y="82487"/>
                        <a:pt x="45244" y="82487"/>
                      </a:cubicBezTo>
                      <a:cubicBezTo>
                        <a:pt x="65723" y="82487"/>
                        <a:pt x="82391" y="65818"/>
                        <a:pt x="82391" y="45339"/>
                      </a:cubicBezTo>
                      <a:cubicBezTo>
                        <a:pt x="82391" y="24860"/>
                        <a:pt x="65723" y="8192"/>
                        <a:pt x="45244" y="81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830" name="Google Shape;7830;p57"/>
              <p:cNvSpPr/>
              <p:nvPr/>
            </p:nvSpPr>
            <p:spPr>
              <a:xfrm>
                <a:off x="8366949" y="4723256"/>
                <a:ext cx="582644" cy="407955"/>
              </a:xfrm>
              <a:custGeom>
                <a:avLst/>
                <a:gdLst/>
                <a:ahLst/>
                <a:cxnLst/>
                <a:rect l="l" t="t" r="r" b="b"/>
                <a:pathLst>
                  <a:path w="582644" h="407955" extrusionOk="0">
                    <a:moveTo>
                      <a:pt x="166116" y="407956"/>
                    </a:moveTo>
                    <a:lnTo>
                      <a:pt x="0" y="0"/>
                    </a:lnTo>
                    <a:lnTo>
                      <a:pt x="445484" y="55531"/>
                    </a:lnTo>
                    <a:lnTo>
                      <a:pt x="582645" y="407956"/>
                    </a:lnTo>
                    <a:lnTo>
                      <a:pt x="166116" y="40795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1" name="Google Shape;7831;p57"/>
              <p:cNvSpPr/>
              <p:nvPr/>
            </p:nvSpPr>
            <p:spPr>
              <a:xfrm>
                <a:off x="8342375" y="5267610"/>
                <a:ext cx="8000" cy="135159"/>
              </a:xfrm>
              <a:custGeom>
                <a:avLst/>
                <a:gdLst/>
                <a:ahLst/>
                <a:cxnLst/>
                <a:rect l="l" t="t" r="r" b="b"/>
                <a:pathLst>
                  <a:path w="8000" h="135159" extrusionOk="0">
                    <a:moveTo>
                      <a:pt x="4000" y="135160"/>
                    </a:moveTo>
                    <a:cubicBezTo>
                      <a:pt x="1810" y="135160"/>
                      <a:pt x="0" y="133350"/>
                      <a:pt x="0" y="131159"/>
                    </a:cubicBezTo>
                    <a:lnTo>
                      <a:pt x="0" y="4001"/>
                    </a:lnTo>
                    <a:cubicBezTo>
                      <a:pt x="0" y="1810"/>
                      <a:pt x="1810" y="0"/>
                      <a:pt x="4000" y="0"/>
                    </a:cubicBezTo>
                    <a:cubicBezTo>
                      <a:pt x="6191" y="0"/>
                      <a:pt x="8001" y="1810"/>
                      <a:pt x="8001" y="4001"/>
                    </a:cubicBezTo>
                    <a:lnTo>
                      <a:pt x="8001" y="131159"/>
                    </a:lnTo>
                    <a:cubicBezTo>
                      <a:pt x="8001" y="133350"/>
                      <a:pt x="6191" y="135160"/>
                      <a:pt x="4000" y="1351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832" name="Google Shape;7832;p57"/>
            <p:cNvGrpSpPr/>
            <p:nvPr/>
          </p:nvGrpSpPr>
          <p:grpSpPr>
            <a:xfrm>
              <a:off x="7586566" y="4723256"/>
              <a:ext cx="1356265" cy="710470"/>
              <a:chOff x="7586566" y="4723256"/>
              <a:chExt cx="1356265" cy="710470"/>
            </a:xfrm>
          </p:grpSpPr>
          <p:grpSp>
            <p:nvGrpSpPr>
              <p:cNvPr id="7833" name="Google Shape;7833;p57"/>
              <p:cNvGrpSpPr/>
              <p:nvPr/>
            </p:nvGrpSpPr>
            <p:grpSpPr>
              <a:xfrm>
                <a:off x="7586566" y="5131212"/>
                <a:ext cx="709902" cy="302514"/>
                <a:chOff x="7586566" y="5131212"/>
                <a:chExt cx="709902" cy="302514"/>
              </a:xfrm>
            </p:grpSpPr>
            <p:sp>
              <p:nvSpPr>
                <p:cNvPr id="7834" name="Google Shape;7834;p57"/>
                <p:cNvSpPr/>
                <p:nvPr/>
              </p:nvSpPr>
              <p:spPr>
                <a:xfrm>
                  <a:off x="7586566" y="5131212"/>
                  <a:ext cx="706088" cy="267366"/>
                </a:xfrm>
                <a:custGeom>
                  <a:avLst/>
                  <a:gdLst/>
                  <a:ahLst/>
                  <a:cxnLst/>
                  <a:rect l="l" t="t" r="r" b="b"/>
                  <a:pathLst>
                    <a:path w="706088" h="267366" extrusionOk="0">
                      <a:moveTo>
                        <a:pt x="341948" y="0"/>
                      </a:moveTo>
                      <a:cubicBezTo>
                        <a:pt x="317754" y="51911"/>
                        <a:pt x="259938" y="78772"/>
                        <a:pt x="209741" y="102299"/>
                      </a:cubicBezTo>
                      <a:cubicBezTo>
                        <a:pt x="123349" y="142875"/>
                        <a:pt x="32195" y="170688"/>
                        <a:pt x="0" y="267367"/>
                      </a:cubicBezTo>
                      <a:lnTo>
                        <a:pt x="706088" y="267367"/>
                      </a:lnTo>
                      <a:cubicBezTo>
                        <a:pt x="706088" y="267367"/>
                        <a:pt x="704469" y="0"/>
                        <a:pt x="704469" y="0"/>
                      </a:cubicBezTo>
                      <a:lnTo>
                        <a:pt x="341852"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5" name="Google Shape;7835;p57"/>
                <p:cNvSpPr/>
                <p:nvPr/>
              </p:nvSpPr>
              <p:spPr>
                <a:xfrm>
                  <a:off x="7586662" y="5398579"/>
                  <a:ext cx="706088" cy="35147"/>
                </a:xfrm>
                <a:custGeom>
                  <a:avLst/>
                  <a:gdLst/>
                  <a:ahLst/>
                  <a:cxnLst/>
                  <a:rect l="l" t="t" r="r" b="b"/>
                  <a:pathLst>
                    <a:path w="706088" h="35147" extrusionOk="0">
                      <a:moveTo>
                        <a:pt x="0" y="0"/>
                      </a:moveTo>
                      <a:lnTo>
                        <a:pt x="706088" y="0"/>
                      </a:lnTo>
                      <a:lnTo>
                        <a:pt x="706088" y="35147"/>
                      </a:lnTo>
                      <a:lnTo>
                        <a:pt x="0" y="351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6" name="Google Shape;7836;p57"/>
                <p:cNvSpPr/>
                <p:nvPr/>
              </p:nvSpPr>
              <p:spPr>
                <a:xfrm>
                  <a:off x="7751698" y="5242432"/>
                  <a:ext cx="26066" cy="43656"/>
                </a:xfrm>
                <a:custGeom>
                  <a:avLst/>
                  <a:gdLst/>
                  <a:ahLst/>
                  <a:cxnLst/>
                  <a:rect l="l" t="t" r="r" b="b"/>
                  <a:pathLst>
                    <a:path w="26066" h="43656" extrusionOk="0">
                      <a:moveTo>
                        <a:pt x="22320" y="43656"/>
                      </a:moveTo>
                      <a:cubicBezTo>
                        <a:pt x="20891" y="43656"/>
                        <a:pt x="19558" y="42894"/>
                        <a:pt x="18891" y="41561"/>
                      </a:cubicBezTo>
                      <a:lnTo>
                        <a:pt x="412" y="5556"/>
                      </a:lnTo>
                      <a:cubicBezTo>
                        <a:pt x="-540" y="3651"/>
                        <a:pt x="222" y="1365"/>
                        <a:pt x="2032" y="412"/>
                      </a:cubicBezTo>
                      <a:cubicBezTo>
                        <a:pt x="3937" y="-540"/>
                        <a:pt x="6223" y="222"/>
                        <a:pt x="7175" y="2032"/>
                      </a:cubicBezTo>
                      <a:lnTo>
                        <a:pt x="25654" y="38036"/>
                      </a:lnTo>
                      <a:cubicBezTo>
                        <a:pt x="26606" y="39941"/>
                        <a:pt x="25844" y="42227"/>
                        <a:pt x="24035" y="43180"/>
                      </a:cubicBezTo>
                      <a:cubicBezTo>
                        <a:pt x="23463" y="43466"/>
                        <a:pt x="22892" y="43561"/>
                        <a:pt x="22320" y="435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7" name="Google Shape;7837;p57"/>
                <p:cNvSpPr/>
                <p:nvPr/>
              </p:nvSpPr>
              <p:spPr>
                <a:xfrm>
                  <a:off x="7786979" y="5227136"/>
                  <a:ext cx="31323" cy="46665"/>
                </a:xfrm>
                <a:custGeom>
                  <a:avLst/>
                  <a:gdLst/>
                  <a:ahLst/>
                  <a:cxnLst/>
                  <a:rect l="l" t="t" r="r" b="b"/>
                  <a:pathLst>
                    <a:path w="31323" h="46665" extrusionOk="0">
                      <a:moveTo>
                        <a:pt x="27425" y="46570"/>
                      </a:moveTo>
                      <a:cubicBezTo>
                        <a:pt x="26091" y="46570"/>
                        <a:pt x="24853" y="45904"/>
                        <a:pt x="24187" y="44761"/>
                      </a:cubicBezTo>
                      <a:lnTo>
                        <a:pt x="564" y="5803"/>
                      </a:lnTo>
                      <a:cubicBezTo>
                        <a:pt x="-579" y="3994"/>
                        <a:pt x="88" y="1612"/>
                        <a:pt x="1898" y="564"/>
                      </a:cubicBezTo>
                      <a:cubicBezTo>
                        <a:pt x="3708" y="-579"/>
                        <a:pt x="6089" y="88"/>
                        <a:pt x="7137" y="1898"/>
                      </a:cubicBezTo>
                      <a:lnTo>
                        <a:pt x="30759" y="40855"/>
                      </a:lnTo>
                      <a:cubicBezTo>
                        <a:pt x="31902" y="42665"/>
                        <a:pt x="31235" y="45046"/>
                        <a:pt x="29425" y="46094"/>
                      </a:cubicBezTo>
                      <a:cubicBezTo>
                        <a:pt x="28758" y="46475"/>
                        <a:pt x="28092" y="46665"/>
                        <a:pt x="27425" y="466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8" name="Google Shape;7838;p57"/>
                <p:cNvSpPr/>
                <p:nvPr/>
              </p:nvSpPr>
              <p:spPr>
                <a:xfrm>
                  <a:off x="7823091" y="5210478"/>
                  <a:ext cx="32157" cy="43700"/>
                </a:xfrm>
                <a:custGeom>
                  <a:avLst/>
                  <a:gdLst/>
                  <a:ahLst/>
                  <a:cxnLst/>
                  <a:rect l="l" t="t" r="r" b="b"/>
                  <a:pathLst>
                    <a:path w="32157" h="43700" extrusionOk="0">
                      <a:moveTo>
                        <a:pt x="28270" y="43701"/>
                      </a:moveTo>
                      <a:cubicBezTo>
                        <a:pt x="27032" y="43701"/>
                        <a:pt x="25889" y="43130"/>
                        <a:pt x="25128" y="41987"/>
                      </a:cubicBezTo>
                      <a:lnTo>
                        <a:pt x="648" y="5982"/>
                      </a:lnTo>
                      <a:cubicBezTo>
                        <a:pt x="-495" y="4268"/>
                        <a:pt x="-114" y="1886"/>
                        <a:pt x="1696" y="648"/>
                      </a:cubicBezTo>
                      <a:cubicBezTo>
                        <a:pt x="3410" y="-495"/>
                        <a:pt x="5792" y="-114"/>
                        <a:pt x="7030" y="1696"/>
                      </a:cubicBezTo>
                      <a:lnTo>
                        <a:pt x="31509" y="37700"/>
                      </a:lnTo>
                      <a:cubicBezTo>
                        <a:pt x="32652" y="39415"/>
                        <a:pt x="32271" y="41796"/>
                        <a:pt x="30462" y="43034"/>
                      </a:cubicBezTo>
                      <a:cubicBezTo>
                        <a:pt x="29795" y="43511"/>
                        <a:pt x="29033" y="43701"/>
                        <a:pt x="28270" y="43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9" name="Google Shape;7839;p57"/>
                <p:cNvSpPr/>
                <p:nvPr/>
              </p:nvSpPr>
              <p:spPr>
                <a:xfrm>
                  <a:off x="7861906" y="5190403"/>
                  <a:ext cx="32251" cy="42440"/>
                </a:xfrm>
                <a:custGeom>
                  <a:avLst/>
                  <a:gdLst/>
                  <a:ahLst/>
                  <a:cxnLst/>
                  <a:rect l="l" t="t" r="r" b="b"/>
                  <a:pathLst>
                    <a:path w="32251" h="42440" extrusionOk="0">
                      <a:moveTo>
                        <a:pt x="28413" y="42441"/>
                      </a:moveTo>
                      <a:cubicBezTo>
                        <a:pt x="27174" y="42441"/>
                        <a:pt x="26031" y="41869"/>
                        <a:pt x="25269" y="40821"/>
                      </a:cubicBezTo>
                      <a:lnTo>
                        <a:pt x="695" y="6055"/>
                      </a:lnTo>
                      <a:cubicBezTo>
                        <a:pt x="-543" y="4341"/>
                        <a:pt x="-67" y="1960"/>
                        <a:pt x="1648" y="721"/>
                      </a:cubicBezTo>
                      <a:cubicBezTo>
                        <a:pt x="3362" y="-517"/>
                        <a:pt x="5743" y="-136"/>
                        <a:pt x="6981" y="1674"/>
                      </a:cubicBezTo>
                      <a:lnTo>
                        <a:pt x="31556" y="36440"/>
                      </a:lnTo>
                      <a:cubicBezTo>
                        <a:pt x="32794" y="38154"/>
                        <a:pt x="32318" y="40536"/>
                        <a:pt x="30603" y="41774"/>
                      </a:cubicBezTo>
                      <a:cubicBezTo>
                        <a:pt x="29936" y="42250"/>
                        <a:pt x="29175" y="42441"/>
                        <a:pt x="28413" y="424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0" name="Google Shape;7840;p57"/>
                <p:cNvSpPr/>
                <p:nvPr/>
              </p:nvSpPr>
              <p:spPr>
                <a:xfrm>
                  <a:off x="8119763" y="5256731"/>
                  <a:ext cx="176705" cy="149658"/>
                </a:xfrm>
                <a:custGeom>
                  <a:avLst/>
                  <a:gdLst/>
                  <a:ahLst/>
                  <a:cxnLst/>
                  <a:rect l="l" t="t" r="r" b="b"/>
                  <a:pathLst>
                    <a:path w="176705" h="149658" extrusionOk="0">
                      <a:moveTo>
                        <a:pt x="4680" y="149563"/>
                      </a:moveTo>
                      <a:cubicBezTo>
                        <a:pt x="2775" y="149563"/>
                        <a:pt x="1060" y="148134"/>
                        <a:pt x="870" y="146134"/>
                      </a:cubicBezTo>
                      <a:cubicBezTo>
                        <a:pt x="-3131" y="105558"/>
                        <a:pt x="6680" y="72506"/>
                        <a:pt x="30111" y="47932"/>
                      </a:cubicBezTo>
                      <a:cubicBezTo>
                        <a:pt x="79070" y="-3599"/>
                        <a:pt x="169272" y="-75"/>
                        <a:pt x="173082" y="116"/>
                      </a:cubicBezTo>
                      <a:cubicBezTo>
                        <a:pt x="175177" y="211"/>
                        <a:pt x="176797" y="2021"/>
                        <a:pt x="176701" y="4116"/>
                      </a:cubicBezTo>
                      <a:cubicBezTo>
                        <a:pt x="176606" y="6212"/>
                        <a:pt x="175082" y="7831"/>
                        <a:pt x="172700" y="7736"/>
                      </a:cubicBezTo>
                      <a:cubicBezTo>
                        <a:pt x="171843" y="7736"/>
                        <a:pt x="82118" y="4212"/>
                        <a:pt x="35541" y="53266"/>
                      </a:cubicBezTo>
                      <a:cubicBezTo>
                        <a:pt x="13823" y="76221"/>
                        <a:pt x="4680" y="107177"/>
                        <a:pt x="8394" y="145467"/>
                      </a:cubicBezTo>
                      <a:cubicBezTo>
                        <a:pt x="8585" y="147563"/>
                        <a:pt x="7061" y="149468"/>
                        <a:pt x="4965" y="149658"/>
                      </a:cubicBezTo>
                      <a:cubicBezTo>
                        <a:pt x="4870" y="149658"/>
                        <a:pt x="4680" y="149658"/>
                        <a:pt x="4584" y="1496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1" name="Google Shape;7841;p57"/>
                <p:cNvSpPr/>
                <p:nvPr/>
              </p:nvSpPr>
              <p:spPr>
                <a:xfrm>
                  <a:off x="8121776" y="5161882"/>
                  <a:ext cx="90487" cy="90487"/>
                </a:xfrm>
                <a:custGeom>
                  <a:avLst/>
                  <a:gdLst/>
                  <a:ahLst/>
                  <a:cxnLst/>
                  <a:rect l="l" t="t" r="r" b="b"/>
                  <a:pathLst>
                    <a:path w="90487" h="90487" extrusionOk="0">
                      <a:moveTo>
                        <a:pt x="45244" y="90488"/>
                      </a:moveTo>
                      <a:cubicBezTo>
                        <a:pt x="20288" y="90488"/>
                        <a:pt x="0" y="70199"/>
                        <a:pt x="0" y="45244"/>
                      </a:cubicBezTo>
                      <a:cubicBezTo>
                        <a:pt x="0" y="20288"/>
                        <a:pt x="20288" y="0"/>
                        <a:pt x="45244" y="0"/>
                      </a:cubicBezTo>
                      <a:cubicBezTo>
                        <a:pt x="70199" y="0"/>
                        <a:pt x="90488" y="20288"/>
                        <a:pt x="90488" y="45244"/>
                      </a:cubicBezTo>
                      <a:cubicBezTo>
                        <a:pt x="90488" y="70199"/>
                        <a:pt x="70199" y="90488"/>
                        <a:pt x="45244" y="90488"/>
                      </a:cubicBezTo>
                      <a:close/>
                      <a:moveTo>
                        <a:pt x="45244" y="8192"/>
                      </a:moveTo>
                      <a:cubicBezTo>
                        <a:pt x="24765" y="8192"/>
                        <a:pt x="8097" y="24860"/>
                        <a:pt x="8097" y="45339"/>
                      </a:cubicBezTo>
                      <a:cubicBezTo>
                        <a:pt x="8097" y="65818"/>
                        <a:pt x="24765" y="82487"/>
                        <a:pt x="45244" y="82487"/>
                      </a:cubicBezTo>
                      <a:cubicBezTo>
                        <a:pt x="65723" y="82487"/>
                        <a:pt x="82391" y="65818"/>
                        <a:pt x="82391" y="45339"/>
                      </a:cubicBezTo>
                      <a:cubicBezTo>
                        <a:pt x="82391" y="24860"/>
                        <a:pt x="65723" y="8192"/>
                        <a:pt x="45244" y="81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2" name="Google Shape;7842;p57"/>
                <p:cNvSpPr/>
                <p:nvPr/>
              </p:nvSpPr>
              <p:spPr>
                <a:xfrm>
                  <a:off x="7701533" y="5271610"/>
                  <a:ext cx="8000" cy="131159"/>
                </a:xfrm>
                <a:custGeom>
                  <a:avLst/>
                  <a:gdLst/>
                  <a:ahLst/>
                  <a:cxnLst/>
                  <a:rect l="l" t="t" r="r" b="b"/>
                  <a:pathLst>
                    <a:path w="8000" h="131159" extrusionOk="0">
                      <a:moveTo>
                        <a:pt x="4001" y="131159"/>
                      </a:moveTo>
                      <a:cubicBezTo>
                        <a:pt x="1810" y="131159"/>
                        <a:pt x="0" y="129349"/>
                        <a:pt x="0" y="127159"/>
                      </a:cubicBezTo>
                      <a:lnTo>
                        <a:pt x="0" y="4000"/>
                      </a:lnTo>
                      <a:cubicBezTo>
                        <a:pt x="0" y="1810"/>
                        <a:pt x="1810" y="0"/>
                        <a:pt x="4001" y="0"/>
                      </a:cubicBezTo>
                      <a:cubicBezTo>
                        <a:pt x="6191" y="0"/>
                        <a:pt x="8001" y="1810"/>
                        <a:pt x="8001" y="4000"/>
                      </a:cubicBezTo>
                      <a:lnTo>
                        <a:pt x="8001" y="127159"/>
                      </a:lnTo>
                      <a:cubicBezTo>
                        <a:pt x="8001" y="129349"/>
                        <a:pt x="6191" y="131159"/>
                        <a:pt x="4001" y="1311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843" name="Google Shape;7843;p57"/>
              <p:cNvSpPr/>
              <p:nvPr/>
            </p:nvSpPr>
            <p:spPr>
              <a:xfrm>
                <a:off x="7928514" y="4723256"/>
                <a:ext cx="362521" cy="407955"/>
              </a:xfrm>
              <a:custGeom>
                <a:avLst/>
                <a:gdLst/>
                <a:ahLst/>
                <a:cxnLst/>
                <a:rect l="l" t="t" r="r" b="b"/>
                <a:pathLst>
                  <a:path w="362521" h="407955" extrusionOk="0">
                    <a:moveTo>
                      <a:pt x="0" y="0"/>
                    </a:moveTo>
                    <a:lnTo>
                      <a:pt x="362522" y="0"/>
                    </a:lnTo>
                    <a:lnTo>
                      <a:pt x="362522" y="407956"/>
                    </a:lnTo>
                    <a:lnTo>
                      <a:pt x="0" y="40795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44" name="Google Shape;7844;p57"/>
              <p:cNvGrpSpPr/>
              <p:nvPr/>
            </p:nvGrpSpPr>
            <p:grpSpPr>
              <a:xfrm>
                <a:off x="7928704" y="4903112"/>
                <a:ext cx="362426" cy="228004"/>
                <a:chOff x="7928704" y="4903112"/>
                <a:chExt cx="362426" cy="228004"/>
              </a:xfrm>
            </p:grpSpPr>
            <p:sp>
              <p:nvSpPr>
                <p:cNvPr id="7845" name="Google Shape;7845;p57"/>
                <p:cNvSpPr/>
                <p:nvPr/>
              </p:nvSpPr>
              <p:spPr>
                <a:xfrm>
                  <a:off x="8062531" y="5020722"/>
                  <a:ext cx="85819" cy="81248"/>
                </a:xfrm>
                <a:custGeom>
                  <a:avLst/>
                  <a:gdLst/>
                  <a:ahLst/>
                  <a:cxnLst/>
                  <a:rect l="l" t="t" r="r" b="b"/>
                  <a:pathLst>
                    <a:path w="85819" h="81248" extrusionOk="0">
                      <a:moveTo>
                        <a:pt x="0" y="0"/>
                      </a:moveTo>
                      <a:cubicBezTo>
                        <a:pt x="762" y="26956"/>
                        <a:pt x="1619" y="54007"/>
                        <a:pt x="2381" y="80963"/>
                      </a:cubicBezTo>
                      <a:cubicBezTo>
                        <a:pt x="30099" y="80963"/>
                        <a:pt x="57721" y="81153"/>
                        <a:pt x="85439" y="81249"/>
                      </a:cubicBezTo>
                      <a:cubicBezTo>
                        <a:pt x="85534" y="54483"/>
                        <a:pt x="85725" y="27623"/>
                        <a:pt x="85820" y="858"/>
                      </a:cubicBezTo>
                      <a:cubicBezTo>
                        <a:pt x="57245" y="572"/>
                        <a:pt x="28575" y="191"/>
                        <a:pt x="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6" name="Google Shape;7846;p57"/>
                <p:cNvSpPr/>
                <p:nvPr/>
              </p:nvSpPr>
              <p:spPr>
                <a:xfrm>
                  <a:off x="7967757" y="4924519"/>
                  <a:ext cx="85534" cy="87153"/>
                </a:xfrm>
                <a:custGeom>
                  <a:avLst/>
                  <a:gdLst/>
                  <a:ahLst/>
                  <a:cxnLst/>
                  <a:rect l="l" t="t" r="r" b="b"/>
                  <a:pathLst>
                    <a:path w="85534" h="87153" extrusionOk="0">
                      <a:moveTo>
                        <a:pt x="85534" y="87154"/>
                      </a:moveTo>
                      <a:cubicBezTo>
                        <a:pt x="84677" y="58102"/>
                        <a:pt x="83820" y="29051"/>
                        <a:pt x="82962" y="0"/>
                      </a:cubicBezTo>
                      <a:cubicBezTo>
                        <a:pt x="55340" y="286"/>
                        <a:pt x="27717" y="667"/>
                        <a:pt x="0" y="1143"/>
                      </a:cubicBezTo>
                      <a:cubicBezTo>
                        <a:pt x="476" y="29813"/>
                        <a:pt x="1048" y="58483"/>
                        <a:pt x="1524" y="87154"/>
                      </a:cubicBezTo>
                      <a:cubicBezTo>
                        <a:pt x="29527" y="86868"/>
                        <a:pt x="57531" y="86963"/>
                        <a:pt x="85439" y="87154"/>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7" name="Google Shape;7847;p57"/>
                <p:cNvSpPr/>
                <p:nvPr/>
              </p:nvSpPr>
              <p:spPr>
                <a:xfrm>
                  <a:off x="8059768" y="4923471"/>
                  <a:ext cx="89154" cy="89154"/>
                </a:xfrm>
                <a:custGeom>
                  <a:avLst/>
                  <a:gdLst/>
                  <a:ahLst/>
                  <a:cxnLst/>
                  <a:rect l="l" t="t" r="r" b="b"/>
                  <a:pathLst>
                    <a:path w="89154" h="89154" extrusionOk="0">
                      <a:moveTo>
                        <a:pt x="88678" y="89154"/>
                      </a:moveTo>
                      <a:cubicBezTo>
                        <a:pt x="88868" y="59436"/>
                        <a:pt x="88964" y="29718"/>
                        <a:pt x="89154" y="0"/>
                      </a:cubicBezTo>
                      <a:cubicBezTo>
                        <a:pt x="59436" y="381"/>
                        <a:pt x="29718" y="667"/>
                        <a:pt x="0" y="1048"/>
                      </a:cubicBezTo>
                      <a:lnTo>
                        <a:pt x="2572" y="88297"/>
                      </a:lnTo>
                      <a:cubicBezTo>
                        <a:pt x="31242" y="88487"/>
                        <a:pt x="60007" y="88868"/>
                        <a:pt x="88678" y="89154"/>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8" name="Google Shape;7848;p57"/>
                <p:cNvSpPr/>
                <p:nvPr/>
              </p:nvSpPr>
              <p:spPr>
                <a:xfrm>
                  <a:off x="8157019" y="5021674"/>
                  <a:ext cx="85248" cy="80676"/>
                </a:xfrm>
                <a:custGeom>
                  <a:avLst/>
                  <a:gdLst/>
                  <a:ahLst/>
                  <a:cxnLst/>
                  <a:rect l="l" t="t" r="r" b="b"/>
                  <a:pathLst>
                    <a:path w="85248" h="80676" extrusionOk="0">
                      <a:moveTo>
                        <a:pt x="381" y="0"/>
                      </a:moveTo>
                      <a:cubicBezTo>
                        <a:pt x="285" y="26765"/>
                        <a:pt x="95" y="53626"/>
                        <a:pt x="0" y="80391"/>
                      </a:cubicBezTo>
                      <a:cubicBezTo>
                        <a:pt x="28004" y="80391"/>
                        <a:pt x="56102" y="80582"/>
                        <a:pt x="84106" y="80677"/>
                      </a:cubicBezTo>
                      <a:cubicBezTo>
                        <a:pt x="84487" y="53912"/>
                        <a:pt x="84867" y="27146"/>
                        <a:pt x="85249" y="476"/>
                      </a:cubicBezTo>
                      <a:cubicBezTo>
                        <a:pt x="56959" y="476"/>
                        <a:pt x="28670" y="286"/>
                        <a:pt x="381"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9" name="Google Shape;7849;p57"/>
                <p:cNvSpPr/>
                <p:nvPr/>
              </p:nvSpPr>
              <p:spPr>
                <a:xfrm>
                  <a:off x="7969376" y="5020541"/>
                  <a:ext cx="86487" cy="81142"/>
                </a:xfrm>
                <a:custGeom>
                  <a:avLst/>
                  <a:gdLst/>
                  <a:ahLst/>
                  <a:cxnLst/>
                  <a:rect l="l" t="t" r="r" b="b"/>
                  <a:pathLst>
                    <a:path w="86487" h="81142" extrusionOk="0">
                      <a:moveTo>
                        <a:pt x="95" y="180"/>
                      </a:moveTo>
                      <a:cubicBezTo>
                        <a:pt x="571" y="27041"/>
                        <a:pt x="1048" y="53997"/>
                        <a:pt x="1524" y="80857"/>
                      </a:cubicBezTo>
                      <a:cubicBezTo>
                        <a:pt x="29813" y="80952"/>
                        <a:pt x="58198" y="81048"/>
                        <a:pt x="86487" y="81143"/>
                      </a:cubicBezTo>
                      <a:cubicBezTo>
                        <a:pt x="85725" y="54187"/>
                        <a:pt x="84868" y="27136"/>
                        <a:pt x="84106" y="180"/>
                      </a:cubicBezTo>
                      <a:cubicBezTo>
                        <a:pt x="56102" y="-10"/>
                        <a:pt x="28099" y="-105"/>
                        <a:pt x="0" y="18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0" name="Google Shape;7850;p57"/>
                <p:cNvSpPr/>
                <p:nvPr/>
              </p:nvSpPr>
              <p:spPr>
                <a:xfrm>
                  <a:off x="8157399" y="4922233"/>
                  <a:ext cx="86582" cy="90963"/>
                </a:xfrm>
                <a:custGeom>
                  <a:avLst/>
                  <a:gdLst/>
                  <a:ahLst/>
                  <a:cxnLst/>
                  <a:rect l="l" t="t" r="r" b="b"/>
                  <a:pathLst>
                    <a:path w="86582" h="90963" extrusionOk="0">
                      <a:moveTo>
                        <a:pt x="84963" y="90964"/>
                      </a:moveTo>
                      <a:cubicBezTo>
                        <a:pt x="85440" y="61055"/>
                        <a:pt x="85820" y="31147"/>
                        <a:pt x="86296" y="1238"/>
                      </a:cubicBezTo>
                      <a:cubicBezTo>
                        <a:pt x="86296" y="762"/>
                        <a:pt x="86487" y="381"/>
                        <a:pt x="86583" y="0"/>
                      </a:cubicBezTo>
                      <a:cubicBezTo>
                        <a:pt x="57912" y="381"/>
                        <a:pt x="29146" y="762"/>
                        <a:pt x="476" y="1143"/>
                      </a:cubicBezTo>
                      <a:cubicBezTo>
                        <a:pt x="286" y="30956"/>
                        <a:pt x="191" y="60770"/>
                        <a:pt x="0" y="90488"/>
                      </a:cubicBezTo>
                      <a:cubicBezTo>
                        <a:pt x="28290" y="90773"/>
                        <a:pt x="56674" y="90964"/>
                        <a:pt x="84963" y="90964"/>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1" name="Google Shape;7851;p57"/>
                <p:cNvSpPr/>
                <p:nvPr/>
              </p:nvSpPr>
              <p:spPr>
                <a:xfrm>
                  <a:off x="7928704" y="4903112"/>
                  <a:ext cx="362426" cy="228004"/>
                </a:xfrm>
                <a:custGeom>
                  <a:avLst/>
                  <a:gdLst/>
                  <a:ahLst/>
                  <a:cxnLst/>
                  <a:rect l="l" t="t" r="r" b="b"/>
                  <a:pathLst>
                    <a:path w="362426" h="228004" extrusionOk="0">
                      <a:moveTo>
                        <a:pt x="362427" y="118753"/>
                      </a:moveTo>
                      <a:lnTo>
                        <a:pt x="362427" y="109800"/>
                      </a:lnTo>
                      <a:cubicBezTo>
                        <a:pt x="349187" y="109990"/>
                        <a:pt x="335947" y="109990"/>
                        <a:pt x="322707" y="110085"/>
                      </a:cubicBezTo>
                      <a:cubicBezTo>
                        <a:pt x="323184" y="80177"/>
                        <a:pt x="323565" y="50268"/>
                        <a:pt x="324041" y="20360"/>
                      </a:cubicBezTo>
                      <a:cubicBezTo>
                        <a:pt x="324041" y="19884"/>
                        <a:pt x="323945" y="19407"/>
                        <a:pt x="323755" y="19026"/>
                      </a:cubicBezTo>
                      <a:cubicBezTo>
                        <a:pt x="336614" y="18836"/>
                        <a:pt x="349568" y="18645"/>
                        <a:pt x="362427" y="18455"/>
                      </a:cubicBezTo>
                      <a:lnTo>
                        <a:pt x="362427" y="9501"/>
                      </a:lnTo>
                      <a:cubicBezTo>
                        <a:pt x="318040" y="10263"/>
                        <a:pt x="273654" y="10835"/>
                        <a:pt x="229267" y="11311"/>
                      </a:cubicBezTo>
                      <a:cubicBezTo>
                        <a:pt x="229267" y="9025"/>
                        <a:pt x="229267" y="6644"/>
                        <a:pt x="229267" y="4358"/>
                      </a:cubicBezTo>
                      <a:cubicBezTo>
                        <a:pt x="229267" y="-1453"/>
                        <a:pt x="220313" y="-1453"/>
                        <a:pt x="220313" y="4358"/>
                      </a:cubicBezTo>
                      <a:cubicBezTo>
                        <a:pt x="220313" y="6739"/>
                        <a:pt x="220313" y="9025"/>
                        <a:pt x="220313" y="11406"/>
                      </a:cubicBezTo>
                      <a:cubicBezTo>
                        <a:pt x="190500" y="11787"/>
                        <a:pt x="160687" y="12073"/>
                        <a:pt x="130874" y="12454"/>
                      </a:cubicBezTo>
                      <a:cubicBezTo>
                        <a:pt x="130874" y="11120"/>
                        <a:pt x="130874" y="9882"/>
                        <a:pt x="130779" y="8549"/>
                      </a:cubicBezTo>
                      <a:cubicBezTo>
                        <a:pt x="130588" y="2738"/>
                        <a:pt x="121634" y="2738"/>
                        <a:pt x="121825" y="8549"/>
                      </a:cubicBezTo>
                      <a:cubicBezTo>
                        <a:pt x="121825" y="9882"/>
                        <a:pt x="121825" y="11216"/>
                        <a:pt x="121920" y="12549"/>
                      </a:cubicBezTo>
                      <a:cubicBezTo>
                        <a:pt x="94298" y="12835"/>
                        <a:pt x="66675" y="13216"/>
                        <a:pt x="39053" y="13692"/>
                      </a:cubicBezTo>
                      <a:cubicBezTo>
                        <a:pt x="39053" y="12549"/>
                        <a:pt x="39053" y="11406"/>
                        <a:pt x="39053" y="10263"/>
                      </a:cubicBezTo>
                      <a:cubicBezTo>
                        <a:pt x="38958" y="4453"/>
                        <a:pt x="30004" y="4453"/>
                        <a:pt x="30099" y="10263"/>
                      </a:cubicBezTo>
                      <a:cubicBezTo>
                        <a:pt x="30099" y="11406"/>
                        <a:pt x="30099" y="12645"/>
                        <a:pt x="30099" y="13787"/>
                      </a:cubicBezTo>
                      <a:cubicBezTo>
                        <a:pt x="20098" y="13978"/>
                        <a:pt x="10002" y="14073"/>
                        <a:pt x="0" y="14264"/>
                      </a:cubicBezTo>
                      <a:lnTo>
                        <a:pt x="0" y="23217"/>
                      </a:lnTo>
                      <a:cubicBezTo>
                        <a:pt x="10096" y="23027"/>
                        <a:pt x="20194" y="22932"/>
                        <a:pt x="30290" y="22741"/>
                      </a:cubicBezTo>
                      <a:cubicBezTo>
                        <a:pt x="30766" y="51411"/>
                        <a:pt x="31338" y="80082"/>
                        <a:pt x="31814" y="108752"/>
                      </a:cubicBezTo>
                      <a:cubicBezTo>
                        <a:pt x="21241" y="108847"/>
                        <a:pt x="10573" y="109133"/>
                        <a:pt x="0" y="109323"/>
                      </a:cubicBezTo>
                      <a:lnTo>
                        <a:pt x="0" y="118277"/>
                      </a:lnTo>
                      <a:cubicBezTo>
                        <a:pt x="10669" y="118086"/>
                        <a:pt x="21336" y="117801"/>
                        <a:pt x="32004" y="117705"/>
                      </a:cubicBezTo>
                      <a:cubicBezTo>
                        <a:pt x="32481" y="144566"/>
                        <a:pt x="32957" y="171331"/>
                        <a:pt x="33433" y="198192"/>
                      </a:cubicBezTo>
                      <a:cubicBezTo>
                        <a:pt x="22289" y="198192"/>
                        <a:pt x="11145" y="198192"/>
                        <a:pt x="0" y="198096"/>
                      </a:cubicBezTo>
                      <a:lnTo>
                        <a:pt x="0" y="207050"/>
                      </a:lnTo>
                      <a:cubicBezTo>
                        <a:pt x="11145" y="207050"/>
                        <a:pt x="22384" y="207050"/>
                        <a:pt x="33528" y="207145"/>
                      </a:cubicBezTo>
                      <a:cubicBezTo>
                        <a:pt x="33624" y="214098"/>
                        <a:pt x="33814" y="221052"/>
                        <a:pt x="33909" y="228005"/>
                      </a:cubicBezTo>
                      <a:lnTo>
                        <a:pt x="42863" y="228005"/>
                      </a:lnTo>
                      <a:cubicBezTo>
                        <a:pt x="42768" y="221052"/>
                        <a:pt x="42577" y="214098"/>
                        <a:pt x="42482" y="207145"/>
                      </a:cubicBezTo>
                      <a:cubicBezTo>
                        <a:pt x="70866" y="207240"/>
                        <a:pt x="99251" y="207336"/>
                        <a:pt x="127635" y="207431"/>
                      </a:cubicBezTo>
                      <a:cubicBezTo>
                        <a:pt x="127826" y="214289"/>
                        <a:pt x="128016" y="221147"/>
                        <a:pt x="128207" y="228005"/>
                      </a:cubicBezTo>
                      <a:lnTo>
                        <a:pt x="137160" y="228005"/>
                      </a:lnTo>
                      <a:cubicBezTo>
                        <a:pt x="136970" y="221147"/>
                        <a:pt x="136779" y="214289"/>
                        <a:pt x="136589" y="207526"/>
                      </a:cubicBezTo>
                      <a:cubicBezTo>
                        <a:pt x="164211" y="207526"/>
                        <a:pt x="191738" y="207717"/>
                        <a:pt x="219361" y="207812"/>
                      </a:cubicBezTo>
                      <a:cubicBezTo>
                        <a:pt x="219361" y="214575"/>
                        <a:pt x="219361" y="221242"/>
                        <a:pt x="219266" y="228005"/>
                      </a:cubicBezTo>
                      <a:lnTo>
                        <a:pt x="228219" y="228005"/>
                      </a:lnTo>
                      <a:cubicBezTo>
                        <a:pt x="228219" y="221242"/>
                        <a:pt x="228219" y="214575"/>
                        <a:pt x="228315" y="207812"/>
                      </a:cubicBezTo>
                      <a:cubicBezTo>
                        <a:pt x="256318" y="207812"/>
                        <a:pt x="284322" y="208002"/>
                        <a:pt x="312325" y="208097"/>
                      </a:cubicBezTo>
                      <a:cubicBezTo>
                        <a:pt x="312230" y="214670"/>
                        <a:pt x="312134" y="221337"/>
                        <a:pt x="312039" y="227910"/>
                      </a:cubicBezTo>
                      <a:lnTo>
                        <a:pt x="320993" y="227910"/>
                      </a:lnTo>
                      <a:cubicBezTo>
                        <a:pt x="321088" y="221337"/>
                        <a:pt x="321183" y="214670"/>
                        <a:pt x="321279" y="208097"/>
                      </a:cubicBezTo>
                      <a:cubicBezTo>
                        <a:pt x="334995" y="208097"/>
                        <a:pt x="348711" y="208097"/>
                        <a:pt x="362427" y="208288"/>
                      </a:cubicBezTo>
                      <a:lnTo>
                        <a:pt x="362427" y="199335"/>
                      </a:lnTo>
                      <a:cubicBezTo>
                        <a:pt x="348711" y="199335"/>
                        <a:pt x="335090" y="199239"/>
                        <a:pt x="321374" y="199144"/>
                      </a:cubicBezTo>
                      <a:cubicBezTo>
                        <a:pt x="321755" y="172379"/>
                        <a:pt x="322136" y="145613"/>
                        <a:pt x="322517" y="118848"/>
                      </a:cubicBezTo>
                      <a:cubicBezTo>
                        <a:pt x="335852" y="118848"/>
                        <a:pt x="349091" y="118753"/>
                        <a:pt x="362427" y="118562"/>
                      </a:cubicBezTo>
                      <a:close/>
                      <a:moveTo>
                        <a:pt x="315278" y="19121"/>
                      </a:moveTo>
                      <a:cubicBezTo>
                        <a:pt x="315278" y="19121"/>
                        <a:pt x="314992" y="19884"/>
                        <a:pt x="314992" y="20360"/>
                      </a:cubicBezTo>
                      <a:cubicBezTo>
                        <a:pt x="314516" y="50268"/>
                        <a:pt x="314135" y="80177"/>
                        <a:pt x="313659" y="110085"/>
                      </a:cubicBezTo>
                      <a:cubicBezTo>
                        <a:pt x="285369" y="110085"/>
                        <a:pt x="256985" y="109895"/>
                        <a:pt x="228695" y="109609"/>
                      </a:cubicBezTo>
                      <a:cubicBezTo>
                        <a:pt x="228886" y="79796"/>
                        <a:pt x="228981" y="49983"/>
                        <a:pt x="229171" y="20265"/>
                      </a:cubicBezTo>
                      <a:cubicBezTo>
                        <a:pt x="257842" y="19979"/>
                        <a:pt x="286608" y="19503"/>
                        <a:pt x="315278" y="19121"/>
                      </a:cubicBezTo>
                      <a:close/>
                      <a:moveTo>
                        <a:pt x="220219" y="20360"/>
                      </a:moveTo>
                      <a:cubicBezTo>
                        <a:pt x="220028" y="50078"/>
                        <a:pt x="219933" y="79796"/>
                        <a:pt x="219742" y="109514"/>
                      </a:cubicBezTo>
                      <a:cubicBezTo>
                        <a:pt x="191071" y="109228"/>
                        <a:pt x="162306" y="108847"/>
                        <a:pt x="133636" y="108657"/>
                      </a:cubicBezTo>
                      <a:lnTo>
                        <a:pt x="131064" y="21408"/>
                      </a:lnTo>
                      <a:cubicBezTo>
                        <a:pt x="160782" y="21027"/>
                        <a:pt x="190500" y="20741"/>
                        <a:pt x="220219" y="20360"/>
                      </a:cubicBezTo>
                      <a:close/>
                      <a:moveTo>
                        <a:pt x="39148" y="22646"/>
                      </a:moveTo>
                      <a:cubicBezTo>
                        <a:pt x="66770" y="22265"/>
                        <a:pt x="94393" y="21884"/>
                        <a:pt x="122111" y="21503"/>
                      </a:cubicBezTo>
                      <a:cubicBezTo>
                        <a:pt x="122968" y="50554"/>
                        <a:pt x="123825" y="79605"/>
                        <a:pt x="124683" y="108657"/>
                      </a:cubicBezTo>
                      <a:cubicBezTo>
                        <a:pt x="96679" y="108466"/>
                        <a:pt x="68675" y="108371"/>
                        <a:pt x="40767" y="108657"/>
                      </a:cubicBezTo>
                      <a:cubicBezTo>
                        <a:pt x="40291" y="79986"/>
                        <a:pt x="39720" y="51316"/>
                        <a:pt x="39244" y="22646"/>
                      </a:cubicBezTo>
                      <a:close/>
                      <a:moveTo>
                        <a:pt x="42291" y="198287"/>
                      </a:moveTo>
                      <a:cubicBezTo>
                        <a:pt x="41815" y="171426"/>
                        <a:pt x="41339" y="144470"/>
                        <a:pt x="40863" y="117610"/>
                      </a:cubicBezTo>
                      <a:cubicBezTo>
                        <a:pt x="68866" y="117324"/>
                        <a:pt x="96870" y="117420"/>
                        <a:pt x="124969" y="117610"/>
                      </a:cubicBezTo>
                      <a:cubicBezTo>
                        <a:pt x="125730" y="144566"/>
                        <a:pt x="126588" y="171617"/>
                        <a:pt x="127350" y="198572"/>
                      </a:cubicBezTo>
                      <a:cubicBezTo>
                        <a:pt x="99060" y="198572"/>
                        <a:pt x="70676" y="198382"/>
                        <a:pt x="42386" y="198287"/>
                      </a:cubicBezTo>
                      <a:close/>
                      <a:moveTo>
                        <a:pt x="136303" y="198668"/>
                      </a:moveTo>
                      <a:cubicBezTo>
                        <a:pt x="135541" y="171712"/>
                        <a:pt x="134684" y="144661"/>
                        <a:pt x="133921" y="117705"/>
                      </a:cubicBezTo>
                      <a:cubicBezTo>
                        <a:pt x="162496" y="117896"/>
                        <a:pt x="191167" y="118277"/>
                        <a:pt x="219742" y="118562"/>
                      </a:cubicBezTo>
                      <a:cubicBezTo>
                        <a:pt x="219646" y="145328"/>
                        <a:pt x="219456" y="172188"/>
                        <a:pt x="219361" y="198953"/>
                      </a:cubicBezTo>
                      <a:cubicBezTo>
                        <a:pt x="191644" y="198953"/>
                        <a:pt x="164021" y="198763"/>
                        <a:pt x="136303" y="198668"/>
                      </a:cubicBezTo>
                      <a:close/>
                      <a:moveTo>
                        <a:pt x="312420" y="199335"/>
                      </a:moveTo>
                      <a:cubicBezTo>
                        <a:pt x="284417" y="199239"/>
                        <a:pt x="256318" y="199144"/>
                        <a:pt x="228315" y="199049"/>
                      </a:cubicBezTo>
                      <a:cubicBezTo>
                        <a:pt x="228410" y="172284"/>
                        <a:pt x="228600" y="145423"/>
                        <a:pt x="228695" y="118658"/>
                      </a:cubicBezTo>
                      <a:cubicBezTo>
                        <a:pt x="256985" y="118944"/>
                        <a:pt x="285274" y="119134"/>
                        <a:pt x="313563" y="119134"/>
                      </a:cubicBezTo>
                      <a:cubicBezTo>
                        <a:pt x="313182" y="145899"/>
                        <a:pt x="312801" y="172665"/>
                        <a:pt x="312420" y="1993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852" name="Google Shape;7852;p57"/>
              <p:cNvGrpSpPr/>
              <p:nvPr/>
            </p:nvGrpSpPr>
            <p:grpSpPr>
              <a:xfrm>
                <a:off x="8481273" y="4902928"/>
                <a:ext cx="461558" cy="228378"/>
                <a:chOff x="8481273" y="4902928"/>
                <a:chExt cx="461558" cy="228378"/>
              </a:xfrm>
            </p:grpSpPr>
            <p:sp>
              <p:nvSpPr>
                <p:cNvPr id="7853" name="Google Shape;7853;p57"/>
                <p:cNvSpPr/>
                <p:nvPr/>
              </p:nvSpPr>
              <p:spPr>
                <a:xfrm>
                  <a:off x="8660510" y="5020150"/>
                  <a:ext cx="107060" cy="81820"/>
                </a:xfrm>
                <a:custGeom>
                  <a:avLst/>
                  <a:gdLst/>
                  <a:ahLst/>
                  <a:cxnLst/>
                  <a:rect l="l" t="t" r="r" b="b"/>
                  <a:pathLst>
                    <a:path w="107060" h="81820" extrusionOk="0">
                      <a:moveTo>
                        <a:pt x="0" y="0"/>
                      </a:moveTo>
                      <a:cubicBezTo>
                        <a:pt x="8097" y="27146"/>
                        <a:pt x="16193" y="54388"/>
                        <a:pt x="24289" y="81534"/>
                      </a:cubicBezTo>
                      <a:cubicBezTo>
                        <a:pt x="51911" y="81534"/>
                        <a:pt x="79439" y="81725"/>
                        <a:pt x="107061" y="81820"/>
                      </a:cubicBezTo>
                      <a:cubicBezTo>
                        <a:pt x="99917" y="54769"/>
                        <a:pt x="92773" y="27623"/>
                        <a:pt x="85725" y="571"/>
                      </a:cubicBezTo>
                      <a:cubicBezTo>
                        <a:pt x="57150" y="381"/>
                        <a:pt x="28670" y="191"/>
                        <a:pt x="95" y="9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4" name="Google Shape;7854;p57"/>
                <p:cNvSpPr/>
                <p:nvPr/>
              </p:nvSpPr>
              <p:spPr>
                <a:xfrm>
                  <a:off x="8755379" y="5020722"/>
                  <a:ext cx="105251" cy="81534"/>
                </a:xfrm>
                <a:custGeom>
                  <a:avLst/>
                  <a:gdLst/>
                  <a:ahLst/>
                  <a:cxnLst/>
                  <a:rect l="l" t="t" r="r" b="b"/>
                  <a:pathLst>
                    <a:path w="105251" h="81534" extrusionOk="0">
                      <a:moveTo>
                        <a:pt x="95" y="0"/>
                      </a:moveTo>
                      <a:cubicBezTo>
                        <a:pt x="7239" y="27051"/>
                        <a:pt x="14383" y="54197"/>
                        <a:pt x="21431" y="81249"/>
                      </a:cubicBezTo>
                      <a:cubicBezTo>
                        <a:pt x="49339" y="81249"/>
                        <a:pt x="77343" y="81439"/>
                        <a:pt x="105251" y="81534"/>
                      </a:cubicBezTo>
                      <a:cubicBezTo>
                        <a:pt x="98393" y="54388"/>
                        <a:pt x="91535" y="27337"/>
                        <a:pt x="84677" y="191"/>
                      </a:cubicBezTo>
                      <a:cubicBezTo>
                        <a:pt x="56483" y="191"/>
                        <a:pt x="28289" y="191"/>
                        <a:pt x="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5" name="Google Shape;7855;p57"/>
                <p:cNvSpPr/>
                <p:nvPr/>
              </p:nvSpPr>
              <p:spPr>
                <a:xfrm>
                  <a:off x="8567450" y="5020108"/>
                  <a:ext cx="107918" cy="81576"/>
                </a:xfrm>
                <a:custGeom>
                  <a:avLst/>
                  <a:gdLst/>
                  <a:ahLst/>
                  <a:cxnLst/>
                  <a:rect l="l" t="t" r="r" b="b"/>
                  <a:pathLst>
                    <a:path w="107918" h="81576" extrusionOk="0">
                      <a:moveTo>
                        <a:pt x="0" y="138"/>
                      </a:moveTo>
                      <a:cubicBezTo>
                        <a:pt x="7716" y="27189"/>
                        <a:pt x="15431" y="54240"/>
                        <a:pt x="23241" y="81290"/>
                      </a:cubicBezTo>
                      <a:cubicBezTo>
                        <a:pt x="51435" y="81290"/>
                        <a:pt x="79725" y="81481"/>
                        <a:pt x="107918" y="81576"/>
                      </a:cubicBezTo>
                      <a:cubicBezTo>
                        <a:pt x="99822" y="54430"/>
                        <a:pt x="91726" y="27189"/>
                        <a:pt x="83630" y="42"/>
                      </a:cubicBezTo>
                      <a:cubicBezTo>
                        <a:pt x="55722" y="-53"/>
                        <a:pt x="27813" y="42"/>
                        <a:pt x="0" y="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6" name="Google Shape;7856;p57"/>
                <p:cNvSpPr/>
                <p:nvPr/>
              </p:nvSpPr>
              <p:spPr>
                <a:xfrm>
                  <a:off x="8540400" y="4924614"/>
                  <a:ext cx="108013" cy="86677"/>
                </a:xfrm>
                <a:custGeom>
                  <a:avLst/>
                  <a:gdLst/>
                  <a:ahLst/>
                  <a:cxnLst/>
                  <a:rect l="l" t="t" r="r" b="b"/>
                  <a:pathLst>
                    <a:path w="108013" h="86677" extrusionOk="0">
                      <a:moveTo>
                        <a:pt x="0" y="1048"/>
                      </a:moveTo>
                      <a:cubicBezTo>
                        <a:pt x="8191" y="29623"/>
                        <a:pt x="16288" y="58103"/>
                        <a:pt x="24479" y="86678"/>
                      </a:cubicBezTo>
                      <a:cubicBezTo>
                        <a:pt x="52292" y="86487"/>
                        <a:pt x="80200" y="86487"/>
                        <a:pt x="108013" y="86582"/>
                      </a:cubicBezTo>
                      <a:cubicBezTo>
                        <a:pt x="99441" y="57721"/>
                        <a:pt x="90868" y="28861"/>
                        <a:pt x="82296" y="0"/>
                      </a:cubicBezTo>
                      <a:cubicBezTo>
                        <a:pt x="54864" y="286"/>
                        <a:pt x="27432" y="667"/>
                        <a:pt x="0" y="1143"/>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7" name="Google Shape;7857;p57"/>
                <p:cNvSpPr/>
                <p:nvPr/>
              </p:nvSpPr>
              <p:spPr>
                <a:xfrm>
                  <a:off x="8631935" y="4923376"/>
                  <a:ext cx="111823" cy="88296"/>
                </a:xfrm>
                <a:custGeom>
                  <a:avLst/>
                  <a:gdLst/>
                  <a:ahLst/>
                  <a:cxnLst/>
                  <a:rect l="l" t="t" r="r" b="b"/>
                  <a:pathLst>
                    <a:path w="111823" h="88296" extrusionOk="0">
                      <a:moveTo>
                        <a:pt x="95" y="1048"/>
                      </a:moveTo>
                      <a:lnTo>
                        <a:pt x="25908" y="87820"/>
                      </a:lnTo>
                      <a:cubicBezTo>
                        <a:pt x="54578" y="87916"/>
                        <a:pt x="83248" y="88201"/>
                        <a:pt x="111823" y="88297"/>
                      </a:cubicBezTo>
                      <a:cubicBezTo>
                        <a:pt x="104108" y="58864"/>
                        <a:pt x="96393" y="29432"/>
                        <a:pt x="88582" y="0"/>
                      </a:cubicBezTo>
                      <a:cubicBezTo>
                        <a:pt x="59055" y="381"/>
                        <a:pt x="29528" y="667"/>
                        <a:pt x="0" y="1048"/>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8" name="Google Shape;7858;p57"/>
                <p:cNvSpPr/>
                <p:nvPr/>
              </p:nvSpPr>
              <p:spPr>
                <a:xfrm>
                  <a:off x="8729852" y="4922138"/>
                  <a:ext cx="108013" cy="89858"/>
                </a:xfrm>
                <a:custGeom>
                  <a:avLst/>
                  <a:gdLst/>
                  <a:ahLst/>
                  <a:cxnLst/>
                  <a:rect l="l" t="t" r="r" b="b"/>
                  <a:pathLst>
                    <a:path w="108013" h="89858" extrusionOk="0">
                      <a:moveTo>
                        <a:pt x="86010" y="0"/>
                      </a:moveTo>
                      <a:cubicBezTo>
                        <a:pt x="57340" y="381"/>
                        <a:pt x="28670" y="762"/>
                        <a:pt x="0" y="1143"/>
                      </a:cubicBezTo>
                      <a:cubicBezTo>
                        <a:pt x="7715" y="30671"/>
                        <a:pt x="15526" y="60103"/>
                        <a:pt x="23241" y="89630"/>
                      </a:cubicBezTo>
                      <a:cubicBezTo>
                        <a:pt x="51530" y="89821"/>
                        <a:pt x="79724" y="89916"/>
                        <a:pt x="108013" y="89821"/>
                      </a:cubicBezTo>
                      <a:cubicBezTo>
                        <a:pt x="100679" y="60674"/>
                        <a:pt x="93250" y="31623"/>
                        <a:pt x="85915" y="2476"/>
                      </a:cubicBezTo>
                      <a:cubicBezTo>
                        <a:pt x="85725" y="1524"/>
                        <a:pt x="85820" y="762"/>
                        <a:pt x="86010" y="95"/>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9" name="Google Shape;7859;p57"/>
                <p:cNvSpPr/>
                <p:nvPr/>
              </p:nvSpPr>
              <p:spPr>
                <a:xfrm>
                  <a:off x="8558116" y="5020150"/>
                  <a:ext cx="32480" cy="81153"/>
                </a:xfrm>
                <a:custGeom>
                  <a:avLst/>
                  <a:gdLst/>
                  <a:ahLst/>
                  <a:cxnLst/>
                  <a:rect l="l" t="t" r="r" b="b"/>
                  <a:pathLst>
                    <a:path w="32480" h="81153" extrusionOk="0">
                      <a:moveTo>
                        <a:pt x="9334" y="95"/>
                      </a:moveTo>
                      <a:cubicBezTo>
                        <a:pt x="6191" y="95"/>
                        <a:pt x="3143" y="95"/>
                        <a:pt x="0" y="95"/>
                      </a:cubicBezTo>
                      <a:cubicBezTo>
                        <a:pt x="7715" y="27146"/>
                        <a:pt x="15430" y="54197"/>
                        <a:pt x="23146" y="81153"/>
                      </a:cubicBezTo>
                      <a:cubicBezTo>
                        <a:pt x="26289" y="81153"/>
                        <a:pt x="29433" y="81153"/>
                        <a:pt x="32481" y="81153"/>
                      </a:cubicBezTo>
                      <a:cubicBezTo>
                        <a:pt x="24765" y="54102"/>
                        <a:pt x="17050" y="27051"/>
                        <a:pt x="9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0" name="Google Shape;7860;p57"/>
                <p:cNvSpPr/>
                <p:nvPr/>
              </p:nvSpPr>
              <p:spPr>
                <a:xfrm>
                  <a:off x="8531065" y="4925662"/>
                  <a:ext cx="33813" cy="85629"/>
                </a:xfrm>
                <a:custGeom>
                  <a:avLst/>
                  <a:gdLst/>
                  <a:ahLst/>
                  <a:cxnLst/>
                  <a:rect l="l" t="t" r="r" b="b"/>
                  <a:pathLst>
                    <a:path w="33813" h="85629" extrusionOk="0">
                      <a:moveTo>
                        <a:pt x="9334" y="0"/>
                      </a:moveTo>
                      <a:cubicBezTo>
                        <a:pt x="6191" y="0"/>
                        <a:pt x="3143" y="0"/>
                        <a:pt x="0" y="95"/>
                      </a:cubicBezTo>
                      <a:cubicBezTo>
                        <a:pt x="8191" y="28575"/>
                        <a:pt x="16287" y="57150"/>
                        <a:pt x="24479" y="85630"/>
                      </a:cubicBezTo>
                      <a:cubicBezTo>
                        <a:pt x="27622" y="85630"/>
                        <a:pt x="30670" y="85630"/>
                        <a:pt x="33814" y="85630"/>
                      </a:cubicBezTo>
                      <a:cubicBezTo>
                        <a:pt x="25622" y="57055"/>
                        <a:pt x="17526" y="28575"/>
                        <a:pt x="9334"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1" name="Google Shape;7861;p57"/>
                <p:cNvSpPr/>
                <p:nvPr/>
              </p:nvSpPr>
              <p:spPr>
                <a:xfrm>
                  <a:off x="8583929" y="5110447"/>
                  <a:ext cx="15239" cy="20859"/>
                </a:xfrm>
                <a:custGeom>
                  <a:avLst/>
                  <a:gdLst/>
                  <a:ahLst/>
                  <a:cxnLst/>
                  <a:rect l="l" t="t" r="r" b="b"/>
                  <a:pathLst>
                    <a:path w="15239" h="20859" extrusionOk="0">
                      <a:moveTo>
                        <a:pt x="5905" y="20764"/>
                      </a:moveTo>
                      <a:lnTo>
                        <a:pt x="15240" y="20764"/>
                      </a:lnTo>
                      <a:cubicBezTo>
                        <a:pt x="13240" y="13811"/>
                        <a:pt x="11239" y="6858"/>
                        <a:pt x="9334" y="0"/>
                      </a:cubicBezTo>
                      <a:cubicBezTo>
                        <a:pt x="6191" y="0"/>
                        <a:pt x="3048" y="0"/>
                        <a:pt x="0" y="0"/>
                      </a:cubicBezTo>
                      <a:lnTo>
                        <a:pt x="5905" y="208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2" name="Google Shape;7862;p57"/>
                <p:cNvSpPr/>
                <p:nvPr/>
              </p:nvSpPr>
              <p:spPr>
                <a:xfrm>
                  <a:off x="8527722" y="4908875"/>
                  <a:ext cx="10201" cy="7929"/>
                </a:xfrm>
                <a:custGeom>
                  <a:avLst/>
                  <a:gdLst/>
                  <a:ahLst/>
                  <a:cxnLst/>
                  <a:rect l="l" t="t" r="r" b="b"/>
                  <a:pathLst>
                    <a:path w="10201" h="7929" extrusionOk="0">
                      <a:moveTo>
                        <a:pt x="8868" y="3167"/>
                      </a:moveTo>
                      <a:cubicBezTo>
                        <a:pt x="7249" y="-2358"/>
                        <a:pt x="-1419" y="-72"/>
                        <a:pt x="201" y="5548"/>
                      </a:cubicBezTo>
                      <a:cubicBezTo>
                        <a:pt x="391" y="6310"/>
                        <a:pt x="677" y="7167"/>
                        <a:pt x="867" y="7930"/>
                      </a:cubicBezTo>
                      <a:cubicBezTo>
                        <a:pt x="4010" y="7930"/>
                        <a:pt x="7058" y="7930"/>
                        <a:pt x="10202" y="7834"/>
                      </a:cubicBezTo>
                      <a:cubicBezTo>
                        <a:pt x="9726" y="6310"/>
                        <a:pt x="9345" y="4786"/>
                        <a:pt x="8868" y="316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3" name="Google Shape;7863;p57"/>
                <p:cNvSpPr/>
                <p:nvPr/>
              </p:nvSpPr>
              <p:spPr>
                <a:xfrm>
                  <a:off x="8618971" y="4907283"/>
                  <a:ext cx="10391" cy="8378"/>
                </a:xfrm>
                <a:custGeom>
                  <a:avLst/>
                  <a:gdLst/>
                  <a:ahLst/>
                  <a:cxnLst/>
                  <a:rect l="l" t="t" r="r" b="b"/>
                  <a:pathLst>
                    <a:path w="10391" h="8378" extrusionOk="0">
                      <a:moveTo>
                        <a:pt x="8868" y="3140"/>
                      </a:moveTo>
                      <a:cubicBezTo>
                        <a:pt x="7249" y="-2385"/>
                        <a:pt x="-1419" y="-4"/>
                        <a:pt x="201" y="5521"/>
                      </a:cubicBezTo>
                      <a:cubicBezTo>
                        <a:pt x="486" y="6473"/>
                        <a:pt x="772" y="7426"/>
                        <a:pt x="1058" y="8378"/>
                      </a:cubicBezTo>
                      <a:cubicBezTo>
                        <a:pt x="4201" y="8378"/>
                        <a:pt x="7249" y="8378"/>
                        <a:pt x="10392" y="8283"/>
                      </a:cubicBezTo>
                      <a:cubicBezTo>
                        <a:pt x="9916" y="6569"/>
                        <a:pt x="9344" y="4854"/>
                        <a:pt x="8868" y="3235"/>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4" name="Google Shape;7864;p57"/>
                <p:cNvSpPr/>
                <p:nvPr/>
              </p:nvSpPr>
              <p:spPr>
                <a:xfrm>
                  <a:off x="8622696" y="4924329"/>
                  <a:ext cx="35147" cy="86772"/>
                </a:xfrm>
                <a:custGeom>
                  <a:avLst/>
                  <a:gdLst/>
                  <a:ahLst/>
                  <a:cxnLst/>
                  <a:rect l="l" t="t" r="r" b="b"/>
                  <a:pathLst>
                    <a:path w="35147" h="86772" extrusionOk="0">
                      <a:moveTo>
                        <a:pt x="0" y="191"/>
                      </a:moveTo>
                      <a:cubicBezTo>
                        <a:pt x="8572" y="29051"/>
                        <a:pt x="17145" y="57912"/>
                        <a:pt x="25717" y="86773"/>
                      </a:cubicBezTo>
                      <a:cubicBezTo>
                        <a:pt x="28860" y="86773"/>
                        <a:pt x="32004" y="86773"/>
                        <a:pt x="35147" y="86773"/>
                      </a:cubicBezTo>
                      <a:lnTo>
                        <a:pt x="9334" y="0"/>
                      </a:lnTo>
                      <a:cubicBezTo>
                        <a:pt x="6191" y="0"/>
                        <a:pt x="3143" y="0"/>
                        <a:pt x="0"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5" name="Google Shape;7865;p57"/>
                <p:cNvSpPr/>
                <p:nvPr/>
              </p:nvSpPr>
              <p:spPr>
                <a:xfrm>
                  <a:off x="8677941" y="5110733"/>
                  <a:ext cx="15525" cy="20478"/>
                </a:xfrm>
                <a:custGeom>
                  <a:avLst/>
                  <a:gdLst/>
                  <a:ahLst/>
                  <a:cxnLst/>
                  <a:rect l="l" t="t" r="r" b="b"/>
                  <a:pathLst>
                    <a:path w="15525" h="20478" extrusionOk="0">
                      <a:moveTo>
                        <a:pt x="6191" y="20479"/>
                      </a:moveTo>
                      <a:lnTo>
                        <a:pt x="15526" y="20479"/>
                      </a:lnTo>
                      <a:cubicBezTo>
                        <a:pt x="13525" y="13621"/>
                        <a:pt x="11430" y="6858"/>
                        <a:pt x="9430" y="0"/>
                      </a:cubicBezTo>
                      <a:cubicBezTo>
                        <a:pt x="6286" y="0"/>
                        <a:pt x="3143" y="0"/>
                        <a:pt x="0" y="0"/>
                      </a:cubicBezTo>
                      <a:cubicBezTo>
                        <a:pt x="2000" y="6858"/>
                        <a:pt x="4096" y="13716"/>
                        <a:pt x="6096" y="20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6" name="Google Shape;7866;p57"/>
                <p:cNvSpPr/>
                <p:nvPr/>
              </p:nvSpPr>
              <p:spPr>
                <a:xfrm>
                  <a:off x="8651080" y="5020150"/>
                  <a:ext cx="33718" cy="81533"/>
                </a:xfrm>
                <a:custGeom>
                  <a:avLst/>
                  <a:gdLst/>
                  <a:ahLst/>
                  <a:cxnLst/>
                  <a:rect l="l" t="t" r="r" b="b"/>
                  <a:pathLst>
                    <a:path w="33718" h="81533" extrusionOk="0">
                      <a:moveTo>
                        <a:pt x="0" y="0"/>
                      </a:moveTo>
                      <a:cubicBezTo>
                        <a:pt x="8096" y="27146"/>
                        <a:pt x="16193" y="54388"/>
                        <a:pt x="24289" y="81534"/>
                      </a:cubicBezTo>
                      <a:cubicBezTo>
                        <a:pt x="27432" y="81534"/>
                        <a:pt x="30575" y="81534"/>
                        <a:pt x="33718" y="81534"/>
                      </a:cubicBezTo>
                      <a:cubicBezTo>
                        <a:pt x="25622" y="54388"/>
                        <a:pt x="17526" y="27146"/>
                        <a:pt x="9430" y="0"/>
                      </a:cubicBezTo>
                      <a:cubicBezTo>
                        <a:pt x="6286" y="0"/>
                        <a:pt x="3143" y="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7" name="Google Shape;7867;p57"/>
                <p:cNvSpPr/>
                <p:nvPr/>
              </p:nvSpPr>
              <p:spPr>
                <a:xfrm>
                  <a:off x="8720613" y="4923186"/>
                  <a:ext cx="32575" cy="88487"/>
                </a:xfrm>
                <a:custGeom>
                  <a:avLst/>
                  <a:gdLst/>
                  <a:ahLst/>
                  <a:cxnLst/>
                  <a:rect l="l" t="t" r="r" b="b"/>
                  <a:pathLst>
                    <a:path w="32575" h="88487" extrusionOk="0">
                      <a:moveTo>
                        <a:pt x="0" y="191"/>
                      </a:moveTo>
                      <a:cubicBezTo>
                        <a:pt x="7715" y="29623"/>
                        <a:pt x="15430" y="59055"/>
                        <a:pt x="23241" y="88487"/>
                      </a:cubicBezTo>
                      <a:cubicBezTo>
                        <a:pt x="26384" y="88487"/>
                        <a:pt x="29433" y="88487"/>
                        <a:pt x="32575" y="88487"/>
                      </a:cubicBezTo>
                      <a:cubicBezTo>
                        <a:pt x="24860" y="58960"/>
                        <a:pt x="17050" y="29528"/>
                        <a:pt x="9335" y="0"/>
                      </a:cubicBezTo>
                      <a:cubicBezTo>
                        <a:pt x="6287" y="0"/>
                        <a:pt x="3143" y="0"/>
                        <a:pt x="95"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8" name="Google Shape;7868;p57"/>
                <p:cNvSpPr/>
                <p:nvPr/>
              </p:nvSpPr>
              <p:spPr>
                <a:xfrm>
                  <a:off x="8769857" y="5111019"/>
                  <a:ext cx="14668" cy="20192"/>
                </a:xfrm>
                <a:custGeom>
                  <a:avLst/>
                  <a:gdLst/>
                  <a:ahLst/>
                  <a:cxnLst/>
                  <a:rect l="l" t="t" r="r" b="b"/>
                  <a:pathLst>
                    <a:path w="14668" h="20192" extrusionOk="0">
                      <a:moveTo>
                        <a:pt x="5335" y="20193"/>
                      </a:moveTo>
                      <a:lnTo>
                        <a:pt x="14669" y="20193"/>
                      </a:lnTo>
                      <a:cubicBezTo>
                        <a:pt x="12859" y="13430"/>
                        <a:pt x="11145" y="6763"/>
                        <a:pt x="9335" y="0"/>
                      </a:cubicBezTo>
                      <a:cubicBezTo>
                        <a:pt x="6191" y="0"/>
                        <a:pt x="3143" y="0"/>
                        <a:pt x="0" y="0"/>
                      </a:cubicBezTo>
                      <a:cubicBezTo>
                        <a:pt x="1810" y="6763"/>
                        <a:pt x="3525" y="13526"/>
                        <a:pt x="5335" y="201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9" name="Google Shape;7869;p57"/>
                <p:cNvSpPr/>
                <p:nvPr/>
              </p:nvSpPr>
              <p:spPr>
                <a:xfrm>
                  <a:off x="8746140" y="5020722"/>
                  <a:ext cx="30670" cy="81248"/>
                </a:xfrm>
                <a:custGeom>
                  <a:avLst/>
                  <a:gdLst/>
                  <a:ahLst/>
                  <a:cxnLst/>
                  <a:rect l="l" t="t" r="r" b="b"/>
                  <a:pathLst>
                    <a:path w="30670" h="81248" extrusionOk="0">
                      <a:moveTo>
                        <a:pt x="0" y="0"/>
                      </a:moveTo>
                      <a:cubicBezTo>
                        <a:pt x="7144" y="27051"/>
                        <a:pt x="14288" y="54197"/>
                        <a:pt x="21336" y="81249"/>
                      </a:cubicBezTo>
                      <a:cubicBezTo>
                        <a:pt x="24479" y="81249"/>
                        <a:pt x="27527" y="81249"/>
                        <a:pt x="30671" y="81249"/>
                      </a:cubicBezTo>
                      <a:cubicBezTo>
                        <a:pt x="23527" y="54197"/>
                        <a:pt x="16383" y="27051"/>
                        <a:pt x="9335" y="0"/>
                      </a:cubicBezTo>
                      <a:cubicBezTo>
                        <a:pt x="6191" y="0"/>
                        <a:pt x="3143" y="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0" name="Google Shape;7870;p57"/>
                <p:cNvSpPr/>
                <p:nvPr/>
              </p:nvSpPr>
              <p:spPr>
                <a:xfrm>
                  <a:off x="8716530" y="4902928"/>
                  <a:ext cx="10940" cy="11495"/>
                </a:xfrm>
                <a:custGeom>
                  <a:avLst/>
                  <a:gdLst/>
                  <a:ahLst/>
                  <a:cxnLst/>
                  <a:rect l="l" t="t" r="r" b="b"/>
                  <a:pathLst>
                    <a:path w="10940" h="11495" extrusionOk="0">
                      <a:moveTo>
                        <a:pt x="8845" y="3208"/>
                      </a:moveTo>
                      <a:cubicBezTo>
                        <a:pt x="7416" y="-2412"/>
                        <a:pt x="-1347" y="-30"/>
                        <a:pt x="177" y="5589"/>
                      </a:cubicBezTo>
                      <a:cubicBezTo>
                        <a:pt x="653" y="7590"/>
                        <a:pt x="1225" y="9495"/>
                        <a:pt x="1701" y="11495"/>
                      </a:cubicBezTo>
                      <a:cubicBezTo>
                        <a:pt x="4749" y="11495"/>
                        <a:pt x="7893" y="11495"/>
                        <a:pt x="10941" y="11400"/>
                      </a:cubicBezTo>
                      <a:cubicBezTo>
                        <a:pt x="10178" y="8637"/>
                        <a:pt x="9512" y="5970"/>
                        <a:pt x="8749" y="3208"/>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1" name="Google Shape;7871;p57"/>
                <p:cNvSpPr/>
                <p:nvPr/>
              </p:nvSpPr>
              <p:spPr>
                <a:xfrm>
                  <a:off x="8840151" y="5020817"/>
                  <a:ext cx="29813" cy="81438"/>
                </a:xfrm>
                <a:custGeom>
                  <a:avLst/>
                  <a:gdLst/>
                  <a:ahLst/>
                  <a:cxnLst/>
                  <a:rect l="l" t="t" r="r" b="b"/>
                  <a:pathLst>
                    <a:path w="29813" h="81438" extrusionOk="0">
                      <a:moveTo>
                        <a:pt x="20574" y="81439"/>
                      </a:moveTo>
                      <a:cubicBezTo>
                        <a:pt x="23622" y="81439"/>
                        <a:pt x="26765" y="81439"/>
                        <a:pt x="29813" y="81439"/>
                      </a:cubicBezTo>
                      <a:cubicBezTo>
                        <a:pt x="22956" y="54293"/>
                        <a:pt x="16097" y="27146"/>
                        <a:pt x="9240" y="0"/>
                      </a:cubicBezTo>
                      <a:cubicBezTo>
                        <a:pt x="6191" y="0"/>
                        <a:pt x="3048" y="0"/>
                        <a:pt x="0" y="0"/>
                      </a:cubicBezTo>
                      <a:cubicBezTo>
                        <a:pt x="6858" y="27146"/>
                        <a:pt x="13716" y="54197"/>
                        <a:pt x="20574" y="813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2" name="Google Shape;7872;p57"/>
                <p:cNvSpPr/>
                <p:nvPr/>
              </p:nvSpPr>
              <p:spPr>
                <a:xfrm>
                  <a:off x="8863012" y="5111304"/>
                  <a:ext cx="14287" cy="19907"/>
                </a:xfrm>
                <a:custGeom>
                  <a:avLst/>
                  <a:gdLst/>
                  <a:ahLst/>
                  <a:cxnLst/>
                  <a:rect l="l" t="t" r="r" b="b"/>
                  <a:pathLst>
                    <a:path w="14287" h="19907" extrusionOk="0">
                      <a:moveTo>
                        <a:pt x="0" y="0"/>
                      </a:moveTo>
                      <a:cubicBezTo>
                        <a:pt x="1714" y="6668"/>
                        <a:pt x="3334" y="13335"/>
                        <a:pt x="5049" y="19907"/>
                      </a:cubicBezTo>
                      <a:lnTo>
                        <a:pt x="14288" y="19907"/>
                      </a:lnTo>
                      <a:cubicBezTo>
                        <a:pt x="12573" y="13240"/>
                        <a:pt x="10954" y="6668"/>
                        <a:pt x="9239" y="0"/>
                      </a:cubicBezTo>
                      <a:cubicBezTo>
                        <a:pt x="6191" y="0"/>
                        <a:pt x="3048" y="0"/>
                        <a:pt x="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3" name="Google Shape;7873;p57"/>
                <p:cNvSpPr/>
                <p:nvPr/>
              </p:nvSpPr>
              <p:spPr>
                <a:xfrm>
                  <a:off x="8815759" y="4922043"/>
                  <a:ext cx="31345" cy="89916"/>
                </a:xfrm>
                <a:custGeom>
                  <a:avLst/>
                  <a:gdLst/>
                  <a:ahLst/>
                  <a:cxnLst/>
                  <a:rect l="l" t="t" r="r" b="b"/>
                  <a:pathLst>
                    <a:path w="31345" h="89916" extrusionOk="0">
                      <a:moveTo>
                        <a:pt x="8" y="2572"/>
                      </a:moveTo>
                      <a:cubicBezTo>
                        <a:pt x="7343" y="31718"/>
                        <a:pt x="14773" y="60770"/>
                        <a:pt x="22106" y="89916"/>
                      </a:cubicBezTo>
                      <a:cubicBezTo>
                        <a:pt x="25154" y="89916"/>
                        <a:pt x="28298" y="89916"/>
                        <a:pt x="31346" y="89916"/>
                      </a:cubicBezTo>
                      <a:cubicBezTo>
                        <a:pt x="23821" y="60007"/>
                        <a:pt x="16201" y="30099"/>
                        <a:pt x="8676" y="190"/>
                      </a:cubicBezTo>
                      <a:cubicBezTo>
                        <a:pt x="8676" y="190"/>
                        <a:pt x="8676" y="95"/>
                        <a:pt x="8676" y="0"/>
                      </a:cubicBezTo>
                      <a:cubicBezTo>
                        <a:pt x="5819" y="0"/>
                        <a:pt x="3056" y="0"/>
                        <a:pt x="199" y="95"/>
                      </a:cubicBezTo>
                      <a:cubicBezTo>
                        <a:pt x="8" y="857"/>
                        <a:pt x="-86" y="1619"/>
                        <a:pt x="104" y="24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4" name="Google Shape;7874;p57"/>
                <p:cNvSpPr/>
                <p:nvPr/>
              </p:nvSpPr>
              <p:spPr>
                <a:xfrm>
                  <a:off x="8481273" y="4912327"/>
                  <a:ext cx="396311" cy="14097"/>
                </a:xfrm>
                <a:custGeom>
                  <a:avLst/>
                  <a:gdLst/>
                  <a:ahLst/>
                  <a:cxnLst/>
                  <a:rect l="l" t="t" r="r" b="b"/>
                  <a:pathLst>
                    <a:path w="396311" h="14097" extrusionOk="0">
                      <a:moveTo>
                        <a:pt x="141422" y="12192"/>
                      </a:moveTo>
                      <a:cubicBezTo>
                        <a:pt x="144565" y="12192"/>
                        <a:pt x="147613" y="12192"/>
                        <a:pt x="150757" y="12097"/>
                      </a:cubicBezTo>
                      <a:cubicBezTo>
                        <a:pt x="180284" y="11716"/>
                        <a:pt x="209812" y="11430"/>
                        <a:pt x="239339" y="11049"/>
                      </a:cubicBezTo>
                      <a:cubicBezTo>
                        <a:pt x="242387" y="11049"/>
                        <a:pt x="245531" y="11049"/>
                        <a:pt x="248579" y="10954"/>
                      </a:cubicBezTo>
                      <a:cubicBezTo>
                        <a:pt x="277249" y="10668"/>
                        <a:pt x="305919" y="10192"/>
                        <a:pt x="334589" y="9811"/>
                      </a:cubicBezTo>
                      <a:cubicBezTo>
                        <a:pt x="337447" y="9811"/>
                        <a:pt x="340209" y="9811"/>
                        <a:pt x="343067" y="9715"/>
                      </a:cubicBezTo>
                      <a:cubicBezTo>
                        <a:pt x="360402" y="9430"/>
                        <a:pt x="377642" y="9239"/>
                        <a:pt x="394978" y="8954"/>
                      </a:cubicBezTo>
                      <a:cubicBezTo>
                        <a:pt x="395454" y="8954"/>
                        <a:pt x="395930" y="8763"/>
                        <a:pt x="396312" y="8668"/>
                      </a:cubicBezTo>
                      <a:lnTo>
                        <a:pt x="393358" y="0"/>
                      </a:lnTo>
                      <a:cubicBezTo>
                        <a:pt x="344305" y="857"/>
                        <a:pt x="295251" y="1429"/>
                        <a:pt x="246197" y="2000"/>
                      </a:cubicBezTo>
                      <a:cubicBezTo>
                        <a:pt x="243149" y="2000"/>
                        <a:pt x="240006" y="2000"/>
                        <a:pt x="236958" y="2096"/>
                      </a:cubicBezTo>
                      <a:cubicBezTo>
                        <a:pt x="207335" y="2476"/>
                        <a:pt x="177713" y="2762"/>
                        <a:pt x="148090" y="3143"/>
                      </a:cubicBezTo>
                      <a:cubicBezTo>
                        <a:pt x="144947" y="3143"/>
                        <a:pt x="141899" y="3143"/>
                        <a:pt x="138755" y="3238"/>
                      </a:cubicBezTo>
                      <a:cubicBezTo>
                        <a:pt x="111323" y="3524"/>
                        <a:pt x="83986" y="3905"/>
                        <a:pt x="56554" y="4381"/>
                      </a:cubicBezTo>
                      <a:cubicBezTo>
                        <a:pt x="53412" y="4381"/>
                        <a:pt x="50363" y="4381"/>
                        <a:pt x="47220" y="4477"/>
                      </a:cubicBezTo>
                      <a:cubicBezTo>
                        <a:pt x="32933" y="4667"/>
                        <a:pt x="18645" y="4858"/>
                        <a:pt x="4358" y="5143"/>
                      </a:cubicBezTo>
                      <a:cubicBezTo>
                        <a:pt x="-1453" y="5239"/>
                        <a:pt x="-1453" y="14192"/>
                        <a:pt x="4358" y="14097"/>
                      </a:cubicBezTo>
                      <a:cubicBezTo>
                        <a:pt x="19502" y="13811"/>
                        <a:pt x="34647" y="13621"/>
                        <a:pt x="49792" y="13430"/>
                      </a:cubicBezTo>
                      <a:cubicBezTo>
                        <a:pt x="52935" y="13430"/>
                        <a:pt x="55983" y="13430"/>
                        <a:pt x="59126" y="13335"/>
                      </a:cubicBezTo>
                      <a:cubicBezTo>
                        <a:pt x="86558" y="12954"/>
                        <a:pt x="113990" y="12573"/>
                        <a:pt x="141422" y="12192"/>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5" name="Google Shape;7875;p57"/>
                <p:cNvSpPr/>
                <p:nvPr/>
              </p:nvSpPr>
              <p:spPr>
                <a:xfrm>
                  <a:off x="8484679" y="5011062"/>
                  <a:ext cx="426909" cy="10231"/>
                </a:xfrm>
                <a:custGeom>
                  <a:avLst/>
                  <a:gdLst/>
                  <a:ahLst/>
                  <a:cxnLst/>
                  <a:rect l="l" t="t" r="r" b="b"/>
                  <a:pathLst>
                    <a:path w="426909" h="10231" extrusionOk="0">
                      <a:moveTo>
                        <a:pt x="166401" y="9088"/>
                      </a:moveTo>
                      <a:cubicBezTo>
                        <a:pt x="169545" y="9088"/>
                        <a:pt x="172688" y="9088"/>
                        <a:pt x="175831" y="9088"/>
                      </a:cubicBezTo>
                      <a:cubicBezTo>
                        <a:pt x="204406" y="9183"/>
                        <a:pt x="232886" y="9469"/>
                        <a:pt x="261461" y="9565"/>
                      </a:cubicBezTo>
                      <a:cubicBezTo>
                        <a:pt x="264604" y="9565"/>
                        <a:pt x="267652" y="9565"/>
                        <a:pt x="270796" y="9565"/>
                      </a:cubicBezTo>
                      <a:cubicBezTo>
                        <a:pt x="298989" y="9755"/>
                        <a:pt x="327184" y="9850"/>
                        <a:pt x="355473" y="9755"/>
                      </a:cubicBezTo>
                      <a:cubicBezTo>
                        <a:pt x="358521" y="9755"/>
                        <a:pt x="361664" y="9755"/>
                        <a:pt x="364712" y="9755"/>
                      </a:cubicBezTo>
                      <a:cubicBezTo>
                        <a:pt x="385476" y="9755"/>
                        <a:pt x="406146" y="9469"/>
                        <a:pt x="426910" y="9088"/>
                      </a:cubicBezTo>
                      <a:lnTo>
                        <a:pt x="423863" y="135"/>
                      </a:lnTo>
                      <a:cubicBezTo>
                        <a:pt x="403384" y="421"/>
                        <a:pt x="382905" y="706"/>
                        <a:pt x="362426" y="706"/>
                      </a:cubicBezTo>
                      <a:cubicBezTo>
                        <a:pt x="359378" y="706"/>
                        <a:pt x="356235" y="706"/>
                        <a:pt x="353187" y="706"/>
                      </a:cubicBezTo>
                      <a:cubicBezTo>
                        <a:pt x="324898" y="706"/>
                        <a:pt x="296703" y="706"/>
                        <a:pt x="268414" y="516"/>
                      </a:cubicBezTo>
                      <a:cubicBezTo>
                        <a:pt x="265271" y="516"/>
                        <a:pt x="262223" y="516"/>
                        <a:pt x="259080" y="516"/>
                      </a:cubicBezTo>
                      <a:cubicBezTo>
                        <a:pt x="230409" y="325"/>
                        <a:pt x="201739" y="135"/>
                        <a:pt x="173164" y="39"/>
                      </a:cubicBezTo>
                      <a:cubicBezTo>
                        <a:pt x="170021" y="39"/>
                        <a:pt x="166878" y="39"/>
                        <a:pt x="163734" y="39"/>
                      </a:cubicBezTo>
                      <a:cubicBezTo>
                        <a:pt x="135921" y="-56"/>
                        <a:pt x="108013" y="39"/>
                        <a:pt x="80200" y="135"/>
                      </a:cubicBezTo>
                      <a:cubicBezTo>
                        <a:pt x="77057" y="135"/>
                        <a:pt x="74009" y="135"/>
                        <a:pt x="70865" y="135"/>
                      </a:cubicBezTo>
                      <a:cubicBezTo>
                        <a:pt x="47244" y="325"/>
                        <a:pt x="23622" y="706"/>
                        <a:pt x="0" y="1278"/>
                      </a:cubicBezTo>
                      <a:lnTo>
                        <a:pt x="3619" y="10231"/>
                      </a:lnTo>
                      <a:cubicBezTo>
                        <a:pt x="26860" y="9660"/>
                        <a:pt x="50101" y="9374"/>
                        <a:pt x="73437" y="9183"/>
                      </a:cubicBezTo>
                      <a:cubicBezTo>
                        <a:pt x="76581" y="9183"/>
                        <a:pt x="79629" y="9183"/>
                        <a:pt x="82772" y="9183"/>
                      </a:cubicBezTo>
                      <a:cubicBezTo>
                        <a:pt x="110680" y="8993"/>
                        <a:pt x="138589" y="8993"/>
                        <a:pt x="166401" y="91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6" name="Google Shape;7876;p57"/>
                <p:cNvSpPr/>
                <p:nvPr/>
              </p:nvSpPr>
              <p:spPr>
                <a:xfrm>
                  <a:off x="8520874" y="5101208"/>
                  <a:ext cx="421957" cy="10287"/>
                </a:xfrm>
                <a:custGeom>
                  <a:avLst/>
                  <a:gdLst/>
                  <a:ahLst/>
                  <a:cxnLst/>
                  <a:rect l="l" t="t" r="r" b="b"/>
                  <a:pathLst>
                    <a:path w="421957" h="10287" extrusionOk="0">
                      <a:moveTo>
                        <a:pt x="421957" y="10287"/>
                      </a:moveTo>
                      <a:lnTo>
                        <a:pt x="418909" y="1238"/>
                      </a:lnTo>
                      <a:cubicBezTo>
                        <a:pt x="395668" y="1143"/>
                        <a:pt x="372427" y="1048"/>
                        <a:pt x="349091" y="1048"/>
                      </a:cubicBezTo>
                      <a:cubicBezTo>
                        <a:pt x="346043" y="1048"/>
                        <a:pt x="342900" y="1048"/>
                        <a:pt x="339852" y="1048"/>
                      </a:cubicBezTo>
                      <a:cubicBezTo>
                        <a:pt x="311944" y="1048"/>
                        <a:pt x="283940" y="857"/>
                        <a:pt x="256032" y="762"/>
                      </a:cubicBezTo>
                      <a:cubicBezTo>
                        <a:pt x="252889" y="762"/>
                        <a:pt x="249841" y="762"/>
                        <a:pt x="246697" y="762"/>
                      </a:cubicBezTo>
                      <a:cubicBezTo>
                        <a:pt x="219075" y="762"/>
                        <a:pt x="191548" y="571"/>
                        <a:pt x="163925" y="476"/>
                      </a:cubicBezTo>
                      <a:cubicBezTo>
                        <a:pt x="160782" y="476"/>
                        <a:pt x="157639" y="476"/>
                        <a:pt x="154495" y="476"/>
                      </a:cubicBezTo>
                      <a:cubicBezTo>
                        <a:pt x="126302" y="476"/>
                        <a:pt x="98012" y="286"/>
                        <a:pt x="69818" y="190"/>
                      </a:cubicBezTo>
                      <a:cubicBezTo>
                        <a:pt x="66675" y="190"/>
                        <a:pt x="63532" y="190"/>
                        <a:pt x="60484" y="190"/>
                      </a:cubicBezTo>
                      <a:cubicBezTo>
                        <a:pt x="40291" y="190"/>
                        <a:pt x="20193" y="95"/>
                        <a:pt x="0" y="0"/>
                      </a:cubicBezTo>
                      <a:lnTo>
                        <a:pt x="3620" y="9049"/>
                      </a:lnTo>
                      <a:cubicBezTo>
                        <a:pt x="23431" y="9049"/>
                        <a:pt x="43243" y="9144"/>
                        <a:pt x="62960" y="9239"/>
                      </a:cubicBezTo>
                      <a:cubicBezTo>
                        <a:pt x="66104" y="9239"/>
                        <a:pt x="69246" y="9239"/>
                        <a:pt x="72294" y="9239"/>
                      </a:cubicBezTo>
                      <a:cubicBezTo>
                        <a:pt x="100584" y="9239"/>
                        <a:pt x="128873" y="9430"/>
                        <a:pt x="157067" y="9525"/>
                      </a:cubicBezTo>
                      <a:cubicBezTo>
                        <a:pt x="160211" y="9525"/>
                        <a:pt x="163353" y="9525"/>
                        <a:pt x="166497" y="9525"/>
                      </a:cubicBezTo>
                      <a:cubicBezTo>
                        <a:pt x="194024" y="9525"/>
                        <a:pt x="221456" y="9715"/>
                        <a:pt x="248983" y="9811"/>
                      </a:cubicBezTo>
                      <a:cubicBezTo>
                        <a:pt x="252126" y="9811"/>
                        <a:pt x="255175" y="9811"/>
                        <a:pt x="258318" y="9811"/>
                      </a:cubicBezTo>
                      <a:cubicBezTo>
                        <a:pt x="286226" y="9811"/>
                        <a:pt x="314134" y="10001"/>
                        <a:pt x="342138" y="10096"/>
                      </a:cubicBezTo>
                      <a:cubicBezTo>
                        <a:pt x="345186" y="10096"/>
                        <a:pt x="348329" y="10096"/>
                        <a:pt x="351377" y="10096"/>
                      </a:cubicBezTo>
                      <a:cubicBezTo>
                        <a:pt x="374904" y="10096"/>
                        <a:pt x="398430" y="10192"/>
                        <a:pt x="421957" y="102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7877" name="Google Shape;7877;p57"/>
            <p:cNvSpPr/>
            <p:nvPr/>
          </p:nvSpPr>
          <p:spPr>
            <a:xfrm>
              <a:off x="7901749" y="3142011"/>
              <a:ext cx="1014602" cy="1846135"/>
            </a:xfrm>
            <a:custGeom>
              <a:avLst/>
              <a:gdLst/>
              <a:ahLst/>
              <a:cxnLst/>
              <a:rect l="l" t="t" r="r" b="b"/>
              <a:pathLst>
                <a:path w="1014602" h="1846135" extrusionOk="0">
                  <a:moveTo>
                    <a:pt x="631221" y="796100"/>
                  </a:moveTo>
                  <a:lnTo>
                    <a:pt x="1014603" y="1846136"/>
                  </a:lnTo>
                  <a:lnTo>
                    <a:pt x="322802" y="1837468"/>
                  </a:lnTo>
                  <a:lnTo>
                    <a:pt x="219360" y="850297"/>
                  </a:lnTo>
                  <a:cubicBezTo>
                    <a:pt x="212121" y="789718"/>
                    <a:pt x="214026" y="728472"/>
                    <a:pt x="225076" y="668560"/>
                  </a:cubicBezTo>
                  <a:lnTo>
                    <a:pt x="0" y="0"/>
                  </a:lnTo>
                  <a:lnTo>
                    <a:pt x="641604" y="29623"/>
                  </a:lnTo>
                  <a:lnTo>
                    <a:pt x="631317" y="7961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8" name="Google Shape;7878;p57"/>
            <p:cNvSpPr/>
            <p:nvPr/>
          </p:nvSpPr>
          <p:spPr>
            <a:xfrm>
              <a:off x="7769080" y="3141916"/>
              <a:ext cx="782939" cy="1841849"/>
            </a:xfrm>
            <a:custGeom>
              <a:avLst/>
              <a:gdLst/>
              <a:ahLst/>
              <a:cxnLst/>
              <a:rect l="l" t="t" r="r" b="b"/>
              <a:pathLst>
                <a:path w="782939" h="1841849" extrusionOk="0">
                  <a:moveTo>
                    <a:pt x="132573" y="0"/>
                  </a:moveTo>
                  <a:lnTo>
                    <a:pt x="9986" y="668560"/>
                  </a:lnTo>
                  <a:cubicBezTo>
                    <a:pt x="-968" y="728567"/>
                    <a:pt x="-2968" y="789813"/>
                    <a:pt x="4271" y="850297"/>
                  </a:cubicBezTo>
                  <a:lnTo>
                    <a:pt x="107713" y="1833182"/>
                  </a:lnTo>
                  <a:lnTo>
                    <a:pt x="719313" y="1841849"/>
                  </a:lnTo>
                  <a:lnTo>
                    <a:pt x="505953" y="796195"/>
                  </a:lnTo>
                  <a:lnTo>
                    <a:pt x="692548" y="403193"/>
                  </a:lnTo>
                  <a:cubicBezTo>
                    <a:pt x="752365" y="277178"/>
                    <a:pt x="782940" y="169069"/>
                    <a:pt x="782940" y="29623"/>
                  </a:cubicBezTo>
                  <a:lnTo>
                    <a:pt x="774463" y="8954"/>
                  </a:lnTo>
                  <a:lnTo>
                    <a:pt x="774463" y="8954"/>
                  </a:lnTo>
                  <a:lnTo>
                    <a:pt x="132382"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9" name="Google Shape;7879;p57"/>
            <p:cNvSpPr/>
            <p:nvPr/>
          </p:nvSpPr>
          <p:spPr>
            <a:xfrm>
              <a:off x="8390500" y="3240392"/>
              <a:ext cx="157305" cy="19359"/>
            </a:xfrm>
            <a:custGeom>
              <a:avLst/>
              <a:gdLst/>
              <a:ahLst/>
              <a:cxnLst/>
              <a:rect l="l" t="t" r="r" b="b"/>
              <a:pathLst>
                <a:path w="157305" h="19359" extrusionOk="0">
                  <a:moveTo>
                    <a:pt x="152948" y="10299"/>
                  </a:moveTo>
                  <a:cubicBezTo>
                    <a:pt x="103418" y="6870"/>
                    <a:pt x="53888" y="3441"/>
                    <a:pt x="4358" y="12"/>
                  </a:cubicBezTo>
                  <a:cubicBezTo>
                    <a:pt x="-1453" y="-369"/>
                    <a:pt x="-1453" y="8679"/>
                    <a:pt x="4358" y="9060"/>
                  </a:cubicBezTo>
                  <a:cubicBezTo>
                    <a:pt x="53888" y="12489"/>
                    <a:pt x="103418" y="15918"/>
                    <a:pt x="152948" y="19347"/>
                  </a:cubicBezTo>
                  <a:cubicBezTo>
                    <a:pt x="158758" y="19729"/>
                    <a:pt x="158758" y="10680"/>
                    <a:pt x="152948" y="10299"/>
                  </a:cubicBezTo>
                  <a:lnTo>
                    <a:pt x="152948" y="1029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0" name="Google Shape;7880;p57"/>
            <p:cNvSpPr/>
            <p:nvPr/>
          </p:nvSpPr>
          <p:spPr>
            <a:xfrm>
              <a:off x="8338149" y="3243673"/>
              <a:ext cx="124946" cy="305954"/>
            </a:xfrm>
            <a:custGeom>
              <a:avLst/>
              <a:gdLst/>
              <a:ahLst/>
              <a:cxnLst/>
              <a:rect l="l" t="t" r="r" b="b"/>
              <a:pathLst>
                <a:path w="124946" h="305954" extrusionOk="0">
                  <a:moveTo>
                    <a:pt x="52328" y="3113"/>
                  </a:moveTo>
                  <a:cubicBezTo>
                    <a:pt x="41850" y="40070"/>
                    <a:pt x="31373" y="77027"/>
                    <a:pt x="20895" y="113984"/>
                  </a:cubicBezTo>
                  <a:cubicBezTo>
                    <a:pt x="11751" y="146274"/>
                    <a:pt x="-3679" y="182564"/>
                    <a:pt x="797" y="216854"/>
                  </a:cubicBezTo>
                  <a:cubicBezTo>
                    <a:pt x="8418" y="274861"/>
                    <a:pt x="70996" y="294197"/>
                    <a:pt x="119288" y="305817"/>
                  </a:cubicBezTo>
                  <a:cubicBezTo>
                    <a:pt x="125003" y="307151"/>
                    <a:pt x="127385" y="298388"/>
                    <a:pt x="121669" y="297054"/>
                  </a:cubicBezTo>
                  <a:cubicBezTo>
                    <a:pt x="94428" y="290482"/>
                    <a:pt x="66329" y="283815"/>
                    <a:pt x="43279" y="267146"/>
                  </a:cubicBezTo>
                  <a:cubicBezTo>
                    <a:pt x="11370" y="243905"/>
                    <a:pt x="5083" y="211139"/>
                    <a:pt x="13656" y="173801"/>
                  </a:cubicBezTo>
                  <a:cubicBezTo>
                    <a:pt x="26610" y="117222"/>
                    <a:pt x="45279" y="61406"/>
                    <a:pt x="61090" y="5589"/>
                  </a:cubicBezTo>
                  <a:cubicBezTo>
                    <a:pt x="62710" y="-30"/>
                    <a:pt x="53947" y="-2412"/>
                    <a:pt x="52328" y="3208"/>
                  </a:cubicBezTo>
                  <a:lnTo>
                    <a:pt x="52328" y="320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1" name="Google Shape;7881;p57"/>
            <p:cNvSpPr/>
            <p:nvPr/>
          </p:nvSpPr>
          <p:spPr>
            <a:xfrm>
              <a:off x="8032585" y="3155264"/>
              <a:ext cx="262912" cy="1828214"/>
            </a:xfrm>
            <a:custGeom>
              <a:avLst/>
              <a:gdLst/>
              <a:ahLst/>
              <a:cxnLst/>
              <a:rect l="l" t="t" r="r" b="b"/>
              <a:pathLst>
                <a:path w="262912" h="1828214" extrusionOk="0">
                  <a:moveTo>
                    <a:pt x="118146" y="1828215"/>
                  </a:moveTo>
                  <a:cubicBezTo>
                    <a:pt x="115860" y="1828215"/>
                    <a:pt x="113956" y="1826500"/>
                    <a:pt x="113670" y="1824214"/>
                  </a:cubicBezTo>
                  <a:lnTo>
                    <a:pt x="3275" y="857617"/>
                  </a:lnTo>
                  <a:cubicBezTo>
                    <a:pt x="-4630" y="796562"/>
                    <a:pt x="1847" y="733506"/>
                    <a:pt x="21944" y="675213"/>
                  </a:cubicBezTo>
                  <a:lnTo>
                    <a:pt x="254164" y="3034"/>
                  </a:lnTo>
                  <a:cubicBezTo>
                    <a:pt x="254926" y="653"/>
                    <a:pt x="257497" y="-585"/>
                    <a:pt x="259878" y="272"/>
                  </a:cubicBezTo>
                  <a:cubicBezTo>
                    <a:pt x="262260" y="1129"/>
                    <a:pt x="263498" y="3606"/>
                    <a:pt x="262641" y="5987"/>
                  </a:cubicBezTo>
                  <a:lnTo>
                    <a:pt x="30422" y="678166"/>
                  </a:lnTo>
                  <a:cubicBezTo>
                    <a:pt x="10705" y="735126"/>
                    <a:pt x="4418" y="796752"/>
                    <a:pt x="12134" y="856474"/>
                  </a:cubicBezTo>
                  <a:lnTo>
                    <a:pt x="122528" y="1823071"/>
                  </a:lnTo>
                  <a:cubicBezTo>
                    <a:pt x="122814" y="1825548"/>
                    <a:pt x="121004" y="1827738"/>
                    <a:pt x="118528" y="1828024"/>
                  </a:cubicBezTo>
                  <a:cubicBezTo>
                    <a:pt x="118337" y="1828024"/>
                    <a:pt x="118146" y="1828024"/>
                    <a:pt x="118052" y="18280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2" name="Google Shape;7882;p57"/>
            <p:cNvSpPr/>
            <p:nvPr/>
          </p:nvSpPr>
          <p:spPr>
            <a:xfrm>
              <a:off x="7901749" y="2382193"/>
              <a:ext cx="650557" cy="789345"/>
            </a:xfrm>
            <a:custGeom>
              <a:avLst/>
              <a:gdLst/>
              <a:ahLst/>
              <a:cxnLst/>
              <a:rect l="l" t="t" r="r" b="b"/>
              <a:pathLst>
                <a:path w="650557" h="789345" extrusionOk="0">
                  <a:moveTo>
                    <a:pt x="137636" y="188604"/>
                  </a:moveTo>
                  <a:lnTo>
                    <a:pt x="0" y="759723"/>
                  </a:lnTo>
                  <a:lnTo>
                    <a:pt x="650557" y="789345"/>
                  </a:lnTo>
                  <a:lnTo>
                    <a:pt x="623316" y="234228"/>
                  </a:lnTo>
                  <a:cubicBezTo>
                    <a:pt x="616839" y="103736"/>
                    <a:pt x="509778" y="1056"/>
                    <a:pt x="379190" y="9"/>
                  </a:cubicBezTo>
                  <a:lnTo>
                    <a:pt x="379190" y="9"/>
                  </a:lnTo>
                  <a:cubicBezTo>
                    <a:pt x="264604" y="-944"/>
                    <a:pt x="164496" y="77256"/>
                    <a:pt x="137636" y="1886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3" name="Google Shape;7883;p57"/>
            <p:cNvSpPr/>
            <p:nvPr/>
          </p:nvSpPr>
          <p:spPr>
            <a:xfrm>
              <a:off x="7482150" y="2400104"/>
              <a:ext cx="923378" cy="1126050"/>
            </a:xfrm>
            <a:custGeom>
              <a:avLst/>
              <a:gdLst/>
              <a:ahLst/>
              <a:cxnLst/>
              <a:rect l="l" t="t" r="r" b="b"/>
              <a:pathLst>
                <a:path w="923378" h="1126050" extrusionOk="0">
                  <a:moveTo>
                    <a:pt x="43170" y="1126051"/>
                  </a:moveTo>
                  <a:cubicBezTo>
                    <a:pt x="46123" y="1125574"/>
                    <a:pt x="49075" y="1124908"/>
                    <a:pt x="52028" y="1124241"/>
                  </a:cubicBezTo>
                  <a:lnTo>
                    <a:pt x="804694" y="944409"/>
                  </a:lnTo>
                  <a:cubicBezTo>
                    <a:pt x="871083" y="928502"/>
                    <a:pt x="918041" y="869447"/>
                    <a:pt x="918613" y="801153"/>
                  </a:cubicBezTo>
                  <a:lnTo>
                    <a:pt x="923375" y="149452"/>
                  </a:lnTo>
                  <a:cubicBezTo>
                    <a:pt x="923947" y="67537"/>
                    <a:pt x="858034" y="576"/>
                    <a:pt x="776119" y="5"/>
                  </a:cubicBezTo>
                  <a:cubicBezTo>
                    <a:pt x="694109" y="-662"/>
                    <a:pt x="627243" y="65346"/>
                    <a:pt x="626672" y="147262"/>
                  </a:cubicBezTo>
                  <a:lnTo>
                    <a:pt x="622766" y="682757"/>
                  </a:lnTo>
                  <a:lnTo>
                    <a:pt x="73936" y="813916"/>
                  </a:lnTo>
                  <a:cubicBezTo>
                    <a:pt x="23358" y="826013"/>
                    <a:pt x="-8551" y="876115"/>
                    <a:pt x="2022" y="927073"/>
                  </a:cubicBezTo>
                  <a:lnTo>
                    <a:pt x="43170" y="1126051"/>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4" name="Google Shape;7884;p57"/>
            <p:cNvSpPr/>
            <p:nvPr/>
          </p:nvSpPr>
          <p:spPr>
            <a:xfrm>
              <a:off x="8105965" y="2400105"/>
              <a:ext cx="353377" cy="556168"/>
            </a:xfrm>
            <a:custGeom>
              <a:avLst/>
              <a:gdLst/>
              <a:ahLst/>
              <a:cxnLst/>
              <a:rect l="l" t="t" r="r" b="b"/>
              <a:pathLst>
                <a:path w="353377" h="556168" extrusionOk="0">
                  <a:moveTo>
                    <a:pt x="353377" y="556168"/>
                  </a:moveTo>
                  <a:cubicBezTo>
                    <a:pt x="353377" y="556168"/>
                    <a:pt x="0" y="533785"/>
                    <a:pt x="0" y="533785"/>
                  </a:cubicBezTo>
                  <a:lnTo>
                    <a:pt x="2857" y="147260"/>
                  </a:lnTo>
                  <a:cubicBezTo>
                    <a:pt x="3429" y="65345"/>
                    <a:pt x="70389" y="-568"/>
                    <a:pt x="152305" y="4"/>
                  </a:cubicBezTo>
                  <a:cubicBezTo>
                    <a:pt x="202882" y="385"/>
                    <a:pt x="250793" y="27340"/>
                    <a:pt x="277368" y="70298"/>
                  </a:cubicBezTo>
                  <a:cubicBezTo>
                    <a:pt x="297275" y="102397"/>
                    <a:pt x="300514" y="141640"/>
                    <a:pt x="305085" y="178216"/>
                  </a:cubicBezTo>
                  <a:cubicBezTo>
                    <a:pt x="310134" y="218983"/>
                    <a:pt x="316992" y="259560"/>
                    <a:pt x="322326" y="300327"/>
                  </a:cubicBezTo>
                  <a:lnTo>
                    <a:pt x="353377" y="55607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5" name="Google Shape;7885;p57"/>
            <p:cNvSpPr/>
            <p:nvPr/>
          </p:nvSpPr>
          <p:spPr>
            <a:xfrm>
              <a:off x="8095339" y="2111489"/>
              <a:ext cx="189567" cy="190416"/>
            </a:xfrm>
            <a:custGeom>
              <a:avLst/>
              <a:gdLst/>
              <a:ahLst/>
              <a:cxnLst/>
              <a:rect l="l" t="t" r="r" b="b"/>
              <a:pathLst>
                <a:path w="189567" h="190416" extrusionOk="0">
                  <a:moveTo>
                    <a:pt x="188362" y="42398"/>
                  </a:moveTo>
                  <a:cubicBezTo>
                    <a:pt x="195410" y="53542"/>
                    <a:pt x="169788" y="61162"/>
                    <a:pt x="156930" y="64115"/>
                  </a:cubicBezTo>
                  <a:cubicBezTo>
                    <a:pt x="144071" y="67068"/>
                    <a:pt x="130736" y="66782"/>
                    <a:pt x="117687" y="68687"/>
                  </a:cubicBezTo>
                  <a:cubicBezTo>
                    <a:pt x="89016" y="72878"/>
                    <a:pt x="62156" y="87927"/>
                    <a:pt x="43582" y="110121"/>
                  </a:cubicBezTo>
                  <a:cubicBezTo>
                    <a:pt x="25009" y="132314"/>
                    <a:pt x="15007" y="161460"/>
                    <a:pt x="15960" y="190416"/>
                  </a:cubicBezTo>
                  <a:cubicBezTo>
                    <a:pt x="15960" y="190416"/>
                    <a:pt x="-19950" y="120122"/>
                    <a:pt x="15960" y="67449"/>
                  </a:cubicBezTo>
                  <a:cubicBezTo>
                    <a:pt x="51774" y="14775"/>
                    <a:pt x="63680" y="2202"/>
                    <a:pt x="98255" y="297"/>
                  </a:cubicBezTo>
                  <a:cubicBezTo>
                    <a:pt x="132736" y="-1608"/>
                    <a:pt x="164550" y="4869"/>
                    <a:pt x="188553" y="423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86" name="Google Shape;7886;p57"/>
            <p:cNvGrpSpPr/>
            <p:nvPr/>
          </p:nvGrpSpPr>
          <p:grpSpPr>
            <a:xfrm>
              <a:off x="8264389" y="2171889"/>
              <a:ext cx="32908" cy="57245"/>
              <a:chOff x="8264389" y="2171889"/>
              <a:chExt cx="32908" cy="57245"/>
            </a:xfrm>
          </p:grpSpPr>
          <p:sp>
            <p:nvSpPr>
              <p:cNvPr id="7887" name="Google Shape;7887;p57"/>
              <p:cNvSpPr/>
              <p:nvPr/>
            </p:nvSpPr>
            <p:spPr>
              <a:xfrm>
                <a:off x="8264389" y="2182557"/>
                <a:ext cx="8715" cy="8953"/>
              </a:xfrm>
              <a:custGeom>
                <a:avLst/>
                <a:gdLst/>
                <a:ahLst/>
                <a:cxnLst/>
                <a:rect l="l" t="t" r="r" b="b"/>
                <a:pathLst>
                  <a:path w="8715" h="8953" extrusionOk="0">
                    <a:moveTo>
                      <a:pt x="4358" y="0"/>
                    </a:moveTo>
                    <a:cubicBezTo>
                      <a:pt x="-1453" y="0"/>
                      <a:pt x="-1453" y="8954"/>
                      <a:pt x="4358" y="8954"/>
                    </a:cubicBezTo>
                    <a:cubicBezTo>
                      <a:pt x="10168" y="8954"/>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8" name="Google Shape;7888;p57"/>
              <p:cNvSpPr/>
              <p:nvPr/>
            </p:nvSpPr>
            <p:spPr>
              <a:xfrm>
                <a:off x="8280391" y="2171889"/>
                <a:ext cx="8715" cy="8953"/>
              </a:xfrm>
              <a:custGeom>
                <a:avLst/>
                <a:gdLst/>
                <a:ahLst/>
                <a:cxnLst/>
                <a:rect l="l" t="t" r="r" b="b"/>
                <a:pathLst>
                  <a:path w="8715" h="8953" extrusionOk="0">
                    <a:moveTo>
                      <a:pt x="4358" y="0"/>
                    </a:moveTo>
                    <a:cubicBezTo>
                      <a:pt x="-1453" y="0"/>
                      <a:pt x="-1453" y="8954"/>
                      <a:pt x="4358" y="8954"/>
                    </a:cubicBezTo>
                    <a:cubicBezTo>
                      <a:pt x="10168" y="8954"/>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9" name="Google Shape;7889;p57"/>
              <p:cNvSpPr/>
              <p:nvPr/>
            </p:nvSpPr>
            <p:spPr>
              <a:xfrm>
                <a:off x="8278200" y="2192559"/>
                <a:ext cx="8715" cy="8953"/>
              </a:xfrm>
              <a:custGeom>
                <a:avLst/>
                <a:gdLst/>
                <a:ahLst/>
                <a:cxnLst/>
                <a:rect l="l" t="t" r="r" b="b"/>
                <a:pathLst>
                  <a:path w="8715" h="8953" extrusionOk="0">
                    <a:moveTo>
                      <a:pt x="4358" y="0"/>
                    </a:moveTo>
                    <a:cubicBezTo>
                      <a:pt x="-1453" y="0"/>
                      <a:pt x="-1453" y="8953"/>
                      <a:pt x="4358" y="8953"/>
                    </a:cubicBezTo>
                    <a:cubicBezTo>
                      <a:pt x="10168" y="8953"/>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0" name="Google Shape;7890;p57"/>
              <p:cNvSpPr/>
              <p:nvPr/>
            </p:nvSpPr>
            <p:spPr>
              <a:xfrm>
                <a:off x="8267818" y="2205132"/>
                <a:ext cx="8715" cy="8953"/>
              </a:xfrm>
              <a:custGeom>
                <a:avLst/>
                <a:gdLst/>
                <a:ahLst/>
                <a:cxnLst/>
                <a:rect l="l" t="t" r="r" b="b"/>
                <a:pathLst>
                  <a:path w="8715" h="8953" extrusionOk="0">
                    <a:moveTo>
                      <a:pt x="4358" y="0"/>
                    </a:moveTo>
                    <a:cubicBezTo>
                      <a:pt x="-1453" y="0"/>
                      <a:pt x="-1453" y="8953"/>
                      <a:pt x="4358" y="8953"/>
                    </a:cubicBezTo>
                    <a:cubicBezTo>
                      <a:pt x="10168" y="8953"/>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1" name="Google Shape;7891;p57"/>
              <p:cNvSpPr/>
              <p:nvPr/>
            </p:nvSpPr>
            <p:spPr>
              <a:xfrm>
                <a:off x="8282296" y="2220181"/>
                <a:ext cx="8715" cy="8953"/>
              </a:xfrm>
              <a:custGeom>
                <a:avLst/>
                <a:gdLst/>
                <a:ahLst/>
                <a:cxnLst/>
                <a:rect l="l" t="t" r="r" b="b"/>
                <a:pathLst>
                  <a:path w="8715" h="8953" extrusionOk="0">
                    <a:moveTo>
                      <a:pt x="4358" y="0"/>
                    </a:moveTo>
                    <a:cubicBezTo>
                      <a:pt x="-1453" y="0"/>
                      <a:pt x="-1453" y="8954"/>
                      <a:pt x="4358" y="8954"/>
                    </a:cubicBezTo>
                    <a:cubicBezTo>
                      <a:pt x="10168" y="8954"/>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2" name="Google Shape;7892;p57"/>
              <p:cNvSpPr/>
              <p:nvPr/>
            </p:nvSpPr>
            <p:spPr>
              <a:xfrm>
                <a:off x="8288582" y="2203798"/>
                <a:ext cx="8715" cy="8953"/>
              </a:xfrm>
              <a:custGeom>
                <a:avLst/>
                <a:gdLst/>
                <a:ahLst/>
                <a:cxnLst/>
                <a:rect l="l" t="t" r="r" b="b"/>
                <a:pathLst>
                  <a:path w="8715" h="8953" extrusionOk="0">
                    <a:moveTo>
                      <a:pt x="4358" y="0"/>
                    </a:moveTo>
                    <a:cubicBezTo>
                      <a:pt x="-1453" y="0"/>
                      <a:pt x="-1453" y="8953"/>
                      <a:pt x="4358" y="8953"/>
                    </a:cubicBezTo>
                    <a:cubicBezTo>
                      <a:pt x="10168" y="8953"/>
                      <a:pt x="10168" y="0"/>
                      <a:pt x="435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893" name="Google Shape;7893;p57"/>
            <p:cNvSpPr/>
            <p:nvPr/>
          </p:nvSpPr>
          <p:spPr>
            <a:xfrm>
              <a:off x="7376193" y="3172681"/>
              <a:ext cx="272381" cy="112680"/>
            </a:xfrm>
            <a:custGeom>
              <a:avLst/>
              <a:gdLst/>
              <a:ahLst/>
              <a:cxnLst/>
              <a:rect l="l" t="t" r="r" b="b"/>
              <a:pathLst>
                <a:path w="272381" h="112680" extrusionOk="0">
                  <a:moveTo>
                    <a:pt x="213517" y="112585"/>
                  </a:moveTo>
                  <a:cubicBezTo>
                    <a:pt x="211612" y="110680"/>
                    <a:pt x="165130" y="66484"/>
                    <a:pt x="46924" y="85725"/>
                  </a:cubicBezTo>
                  <a:cubicBezTo>
                    <a:pt x="24921" y="89344"/>
                    <a:pt x="4062" y="74295"/>
                    <a:pt x="538" y="52292"/>
                  </a:cubicBezTo>
                  <a:cubicBezTo>
                    <a:pt x="-3082" y="30194"/>
                    <a:pt x="11968" y="9430"/>
                    <a:pt x="33970" y="5905"/>
                  </a:cubicBezTo>
                  <a:cubicBezTo>
                    <a:pt x="195419" y="-20384"/>
                    <a:pt x="264952" y="49149"/>
                    <a:pt x="272381" y="57150"/>
                  </a:cubicBezTo>
                  <a:lnTo>
                    <a:pt x="212945" y="112014"/>
                  </a:lnTo>
                  <a:lnTo>
                    <a:pt x="213612" y="112681"/>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4" name="Google Shape;7894;p57"/>
            <p:cNvSpPr/>
            <p:nvPr/>
          </p:nvSpPr>
          <p:spPr>
            <a:xfrm>
              <a:off x="7264852" y="3214764"/>
              <a:ext cx="322208" cy="124985"/>
            </a:xfrm>
            <a:custGeom>
              <a:avLst/>
              <a:gdLst/>
              <a:ahLst/>
              <a:cxnLst/>
              <a:rect l="l" t="t" r="r" b="b"/>
              <a:pathLst>
                <a:path w="322208" h="124985" extrusionOk="0">
                  <a:moveTo>
                    <a:pt x="119022" y="124985"/>
                  </a:moveTo>
                  <a:cubicBezTo>
                    <a:pt x="90067" y="124985"/>
                    <a:pt x="59301" y="121080"/>
                    <a:pt x="28059" y="110984"/>
                  </a:cubicBezTo>
                  <a:cubicBezTo>
                    <a:pt x="6818" y="104126"/>
                    <a:pt x="-4898" y="81266"/>
                    <a:pt x="1960" y="60025"/>
                  </a:cubicBezTo>
                  <a:cubicBezTo>
                    <a:pt x="8818" y="38784"/>
                    <a:pt x="31678" y="27068"/>
                    <a:pt x="52919" y="33926"/>
                  </a:cubicBezTo>
                  <a:cubicBezTo>
                    <a:pt x="157599" y="67740"/>
                    <a:pt x="259611" y="6494"/>
                    <a:pt x="260659" y="5923"/>
                  </a:cubicBezTo>
                  <a:cubicBezTo>
                    <a:pt x="279709" y="-5698"/>
                    <a:pt x="304665" y="303"/>
                    <a:pt x="316285" y="19353"/>
                  </a:cubicBezTo>
                  <a:cubicBezTo>
                    <a:pt x="327906" y="38403"/>
                    <a:pt x="321905" y="63359"/>
                    <a:pt x="302855" y="74979"/>
                  </a:cubicBezTo>
                  <a:cubicBezTo>
                    <a:pt x="298664" y="77551"/>
                    <a:pt x="219606" y="124985"/>
                    <a:pt x="119022" y="12498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5" name="Google Shape;7895;p57"/>
            <p:cNvSpPr/>
            <p:nvPr/>
          </p:nvSpPr>
          <p:spPr>
            <a:xfrm>
              <a:off x="7261899" y="3292049"/>
              <a:ext cx="338840" cy="127710"/>
            </a:xfrm>
            <a:custGeom>
              <a:avLst/>
              <a:gdLst/>
              <a:ahLst/>
              <a:cxnLst/>
              <a:rect l="l" t="t" r="r" b="b"/>
              <a:pathLst>
                <a:path w="338840" h="127710" extrusionOk="0">
                  <a:moveTo>
                    <a:pt x="118546" y="127711"/>
                  </a:moveTo>
                  <a:cubicBezTo>
                    <a:pt x="89114" y="127711"/>
                    <a:pt x="58444" y="123901"/>
                    <a:pt x="28059" y="113995"/>
                  </a:cubicBezTo>
                  <a:cubicBezTo>
                    <a:pt x="6818" y="107137"/>
                    <a:pt x="-4898" y="84277"/>
                    <a:pt x="1960" y="63036"/>
                  </a:cubicBezTo>
                  <a:cubicBezTo>
                    <a:pt x="8818" y="41795"/>
                    <a:pt x="31678" y="30080"/>
                    <a:pt x="52919" y="36938"/>
                  </a:cubicBezTo>
                  <a:cubicBezTo>
                    <a:pt x="158551" y="71132"/>
                    <a:pt x="277519" y="5791"/>
                    <a:pt x="278662" y="5124"/>
                  </a:cubicBezTo>
                  <a:cubicBezTo>
                    <a:pt x="298188" y="-5734"/>
                    <a:pt x="322857" y="1219"/>
                    <a:pt x="333716" y="20745"/>
                  </a:cubicBezTo>
                  <a:cubicBezTo>
                    <a:pt x="344574" y="40271"/>
                    <a:pt x="337621" y="64941"/>
                    <a:pt x="318095" y="75800"/>
                  </a:cubicBezTo>
                  <a:cubicBezTo>
                    <a:pt x="313332" y="78467"/>
                    <a:pt x="223702" y="127616"/>
                    <a:pt x="118546" y="127616"/>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6" name="Google Shape;7896;p57"/>
            <p:cNvSpPr/>
            <p:nvPr/>
          </p:nvSpPr>
          <p:spPr>
            <a:xfrm>
              <a:off x="7239325" y="3369552"/>
              <a:ext cx="374875" cy="122312"/>
            </a:xfrm>
            <a:custGeom>
              <a:avLst/>
              <a:gdLst/>
              <a:ahLst/>
              <a:cxnLst/>
              <a:rect l="l" t="t" r="r" b="b"/>
              <a:pathLst>
                <a:path w="374875" h="122312" extrusionOk="0">
                  <a:moveTo>
                    <a:pt x="128452" y="122312"/>
                  </a:moveTo>
                  <a:cubicBezTo>
                    <a:pt x="94543" y="122312"/>
                    <a:pt x="60158" y="118311"/>
                    <a:pt x="28059" y="107929"/>
                  </a:cubicBezTo>
                  <a:cubicBezTo>
                    <a:pt x="6818" y="101071"/>
                    <a:pt x="-4898" y="78211"/>
                    <a:pt x="1960" y="56971"/>
                  </a:cubicBezTo>
                  <a:cubicBezTo>
                    <a:pt x="8818" y="35730"/>
                    <a:pt x="31678" y="24014"/>
                    <a:pt x="52919" y="30872"/>
                  </a:cubicBezTo>
                  <a:cubicBezTo>
                    <a:pt x="142835" y="59923"/>
                    <a:pt x="275709" y="20585"/>
                    <a:pt x="319238" y="2964"/>
                  </a:cubicBezTo>
                  <a:cubicBezTo>
                    <a:pt x="339907" y="-5418"/>
                    <a:pt x="363530" y="4583"/>
                    <a:pt x="371911" y="25347"/>
                  </a:cubicBezTo>
                  <a:cubicBezTo>
                    <a:pt x="380293" y="46112"/>
                    <a:pt x="370292" y="69639"/>
                    <a:pt x="349528" y="78021"/>
                  </a:cubicBezTo>
                  <a:cubicBezTo>
                    <a:pt x="343813" y="80307"/>
                    <a:pt x="238371" y="122312"/>
                    <a:pt x="128357" y="122312"/>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7" name="Google Shape;7897;p57"/>
            <p:cNvSpPr/>
            <p:nvPr/>
          </p:nvSpPr>
          <p:spPr>
            <a:xfrm>
              <a:off x="7298975" y="3428537"/>
              <a:ext cx="325772" cy="141622"/>
            </a:xfrm>
            <a:custGeom>
              <a:avLst/>
              <a:gdLst/>
              <a:ahLst/>
              <a:cxnLst/>
              <a:rect l="l" t="t" r="r" b="b"/>
              <a:pathLst>
                <a:path w="325772" h="141622" extrusionOk="0">
                  <a:moveTo>
                    <a:pt x="40418" y="141622"/>
                  </a:moveTo>
                  <a:cubicBezTo>
                    <a:pt x="22225" y="141622"/>
                    <a:pt x="5652" y="129240"/>
                    <a:pt x="1175" y="110761"/>
                  </a:cubicBezTo>
                  <a:cubicBezTo>
                    <a:pt x="-4159" y="89044"/>
                    <a:pt x="9176" y="67137"/>
                    <a:pt x="30893" y="61803"/>
                  </a:cubicBezTo>
                  <a:cubicBezTo>
                    <a:pt x="170530" y="27703"/>
                    <a:pt x="274352" y="1510"/>
                    <a:pt x="275400" y="1224"/>
                  </a:cubicBezTo>
                  <a:cubicBezTo>
                    <a:pt x="297117" y="-4205"/>
                    <a:pt x="319024" y="8939"/>
                    <a:pt x="324549" y="30561"/>
                  </a:cubicBezTo>
                  <a:cubicBezTo>
                    <a:pt x="329978" y="52183"/>
                    <a:pt x="316833" y="74185"/>
                    <a:pt x="295212" y="79710"/>
                  </a:cubicBezTo>
                  <a:cubicBezTo>
                    <a:pt x="294164" y="79996"/>
                    <a:pt x="190056" y="106189"/>
                    <a:pt x="50133" y="140384"/>
                  </a:cubicBezTo>
                  <a:cubicBezTo>
                    <a:pt x="46895" y="141146"/>
                    <a:pt x="43656" y="141527"/>
                    <a:pt x="40513" y="14152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8" name="Google Shape;7898;p57"/>
            <p:cNvSpPr/>
            <p:nvPr/>
          </p:nvSpPr>
          <p:spPr>
            <a:xfrm>
              <a:off x="8079230" y="3066586"/>
              <a:ext cx="87473" cy="29691"/>
            </a:xfrm>
            <a:custGeom>
              <a:avLst/>
              <a:gdLst/>
              <a:ahLst/>
              <a:cxnLst/>
              <a:rect l="l" t="t" r="r" b="b"/>
              <a:pathLst>
                <a:path w="87473" h="29691" extrusionOk="0">
                  <a:moveTo>
                    <a:pt x="5589" y="29514"/>
                  </a:moveTo>
                  <a:cubicBezTo>
                    <a:pt x="31783" y="22656"/>
                    <a:pt x="57977" y="15703"/>
                    <a:pt x="84266" y="8845"/>
                  </a:cubicBezTo>
                  <a:cubicBezTo>
                    <a:pt x="89886" y="7416"/>
                    <a:pt x="87504" y="-1347"/>
                    <a:pt x="81884" y="177"/>
                  </a:cubicBezTo>
                  <a:cubicBezTo>
                    <a:pt x="55691" y="7035"/>
                    <a:pt x="29497" y="13989"/>
                    <a:pt x="3208" y="20847"/>
                  </a:cubicBezTo>
                  <a:cubicBezTo>
                    <a:pt x="-2412" y="22275"/>
                    <a:pt x="-30" y="31038"/>
                    <a:pt x="5589" y="29514"/>
                  </a:cubicBezTo>
                  <a:lnTo>
                    <a:pt x="5589" y="2951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9" name="Google Shape;7899;p57"/>
            <p:cNvSpPr/>
            <p:nvPr/>
          </p:nvSpPr>
          <p:spPr>
            <a:xfrm>
              <a:off x="7297221" y="3320979"/>
              <a:ext cx="145422" cy="13103"/>
            </a:xfrm>
            <a:custGeom>
              <a:avLst/>
              <a:gdLst/>
              <a:ahLst/>
              <a:cxnLst/>
              <a:rect l="l" t="t" r="r" b="b"/>
              <a:pathLst>
                <a:path w="145422" h="13103" extrusionOk="0">
                  <a:moveTo>
                    <a:pt x="4358" y="8960"/>
                  </a:moveTo>
                  <a:cubicBezTo>
                    <a:pt x="49982" y="11151"/>
                    <a:pt x="95512" y="15913"/>
                    <a:pt x="141137" y="10865"/>
                  </a:cubicBezTo>
                  <a:cubicBezTo>
                    <a:pt x="146852" y="10198"/>
                    <a:pt x="146852" y="1245"/>
                    <a:pt x="141137" y="1912"/>
                  </a:cubicBezTo>
                  <a:cubicBezTo>
                    <a:pt x="95512" y="6960"/>
                    <a:pt x="49982" y="2197"/>
                    <a:pt x="4358" y="7"/>
                  </a:cubicBezTo>
                  <a:cubicBezTo>
                    <a:pt x="-1453" y="-279"/>
                    <a:pt x="-1453" y="8770"/>
                    <a:pt x="4358" y="8960"/>
                  </a:cubicBezTo>
                  <a:lnTo>
                    <a:pt x="4358" y="89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0" name="Google Shape;7900;p57"/>
            <p:cNvSpPr/>
            <p:nvPr/>
          </p:nvSpPr>
          <p:spPr>
            <a:xfrm>
              <a:off x="7276368" y="3393903"/>
              <a:ext cx="175906" cy="20935"/>
            </a:xfrm>
            <a:custGeom>
              <a:avLst/>
              <a:gdLst/>
              <a:ahLst/>
              <a:cxnLst/>
              <a:rect l="l" t="t" r="r" b="b"/>
              <a:pathLst>
                <a:path w="175906" h="20935" extrusionOk="0">
                  <a:moveTo>
                    <a:pt x="3208" y="8807"/>
                  </a:moveTo>
                  <a:cubicBezTo>
                    <a:pt x="59120" y="22047"/>
                    <a:pt x="115793" y="24428"/>
                    <a:pt x="172658" y="16046"/>
                  </a:cubicBezTo>
                  <a:cubicBezTo>
                    <a:pt x="178373" y="15189"/>
                    <a:pt x="175896" y="6521"/>
                    <a:pt x="170276" y="7378"/>
                  </a:cubicBezTo>
                  <a:cubicBezTo>
                    <a:pt x="115127" y="15569"/>
                    <a:pt x="59882" y="13093"/>
                    <a:pt x="5589" y="139"/>
                  </a:cubicBezTo>
                  <a:cubicBezTo>
                    <a:pt x="-30" y="-1195"/>
                    <a:pt x="-2412" y="7473"/>
                    <a:pt x="3208" y="8807"/>
                  </a:cubicBezTo>
                  <a:lnTo>
                    <a:pt x="3208" y="880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1" name="Google Shape;7901;p57"/>
            <p:cNvSpPr/>
            <p:nvPr/>
          </p:nvSpPr>
          <p:spPr>
            <a:xfrm>
              <a:off x="7326558" y="3473551"/>
              <a:ext cx="122151" cy="22980"/>
            </a:xfrm>
            <a:custGeom>
              <a:avLst/>
              <a:gdLst/>
              <a:ahLst/>
              <a:cxnLst/>
              <a:rect l="l" t="t" r="r" b="b"/>
              <a:pathLst>
                <a:path w="122151" h="22980" extrusionOk="0">
                  <a:moveTo>
                    <a:pt x="4358" y="22981"/>
                  </a:moveTo>
                  <a:cubicBezTo>
                    <a:pt x="43124" y="22028"/>
                    <a:pt x="81129" y="17361"/>
                    <a:pt x="118943" y="8789"/>
                  </a:cubicBezTo>
                  <a:cubicBezTo>
                    <a:pt x="124563" y="7550"/>
                    <a:pt x="122182" y="-1118"/>
                    <a:pt x="116562" y="121"/>
                  </a:cubicBezTo>
                  <a:cubicBezTo>
                    <a:pt x="79605" y="8503"/>
                    <a:pt x="42267" y="13075"/>
                    <a:pt x="4358" y="13932"/>
                  </a:cubicBezTo>
                  <a:cubicBezTo>
                    <a:pt x="-1453" y="14027"/>
                    <a:pt x="-1453" y="23076"/>
                    <a:pt x="4358" y="22885"/>
                  </a:cubicBezTo>
                  <a:lnTo>
                    <a:pt x="4358" y="2288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2" name="Google Shape;7902;p57"/>
            <p:cNvSpPr/>
            <p:nvPr/>
          </p:nvSpPr>
          <p:spPr>
            <a:xfrm>
              <a:off x="7408520" y="3172201"/>
              <a:ext cx="46423" cy="32769"/>
            </a:xfrm>
            <a:custGeom>
              <a:avLst/>
              <a:gdLst/>
              <a:ahLst/>
              <a:cxnLst/>
              <a:rect l="l" t="t" r="r" b="b"/>
              <a:pathLst>
                <a:path w="46423" h="32769" extrusionOk="0">
                  <a:moveTo>
                    <a:pt x="32218" y="32674"/>
                  </a:moveTo>
                  <a:cubicBezTo>
                    <a:pt x="32218" y="32674"/>
                    <a:pt x="31837" y="32674"/>
                    <a:pt x="31647" y="32674"/>
                  </a:cubicBezTo>
                  <a:lnTo>
                    <a:pt x="22026" y="32198"/>
                  </a:lnTo>
                  <a:cubicBezTo>
                    <a:pt x="9358" y="31627"/>
                    <a:pt x="-548" y="20863"/>
                    <a:pt x="24" y="8100"/>
                  </a:cubicBezTo>
                  <a:cubicBezTo>
                    <a:pt x="119" y="5623"/>
                    <a:pt x="2024" y="3814"/>
                    <a:pt x="4691" y="3814"/>
                  </a:cubicBezTo>
                  <a:cubicBezTo>
                    <a:pt x="7167" y="3909"/>
                    <a:pt x="9072" y="6004"/>
                    <a:pt x="8977" y="8481"/>
                  </a:cubicBezTo>
                  <a:cubicBezTo>
                    <a:pt x="8787" y="12196"/>
                    <a:pt x="10120" y="15815"/>
                    <a:pt x="12597" y="18577"/>
                  </a:cubicBezTo>
                  <a:cubicBezTo>
                    <a:pt x="15169" y="21340"/>
                    <a:pt x="18597" y="22959"/>
                    <a:pt x="22312" y="23149"/>
                  </a:cubicBezTo>
                  <a:lnTo>
                    <a:pt x="31932" y="23626"/>
                  </a:lnTo>
                  <a:cubicBezTo>
                    <a:pt x="34219" y="23721"/>
                    <a:pt x="36409" y="21816"/>
                    <a:pt x="36600" y="19435"/>
                  </a:cubicBezTo>
                  <a:lnTo>
                    <a:pt x="37457" y="4195"/>
                  </a:lnTo>
                  <a:cubicBezTo>
                    <a:pt x="37552" y="1718"/>
                    <a:pt x="39553" y="-92"/>
                    <a:pt x="42220" y="4"/>
                  </a:cubicBezTo>
                  <a:cubicBezTo>
                    <a:pt x="44696" y="194"/>
                    <a:pt x="46601" y="2290"/>
                    <a:pt x="46411" y="4766"/>
                  </a:cubicBezTo>
                  <a:lnTo>
                    <a:pt x="45553" y="20006"/>
                  </a:lnTo>
                  <a:cubicBezTo>
                    <a:pt x="45267" y="27150"/>
                    <a:pt x="39267" y="32770"/>
                    <a:pt x="32123" y="32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3" name="Google Shape;7903;p57"/>
            <p:cNvSpPr/>
            <p:nvPr/>
          </p:nvSpPr>
          <p:spPr>
            <a:xfrm>
              <a:off x="7403199" y="3246728"/>
              <a:ext cx="98189" cy="16242"/>
            </a:xfrm>
            <a:custGeom>
              <a:avLst/>
              <a:gdLst/>
              <a:ahLst/>
              <a:cxnLst/>
              <a:rect l="l" t="t" r="r" b="b"/>
              <a:pathLst>
                <a:path w="98189" h="16242" extrusionOk="0">
                  <a:moveTo>
                    <a:pt x="5630" y="16060"/>
                  </a:moveTo>
                  <a:cubicBezTo>
                    <a:pt x="34872" y="10821"/>
                    <a:pt x="64209" y="8535"/>
                    <a:pt x="93832" y="9011"/>
                  </a:cubicBezTo>
                  <a:cubicBezTo>
                    <a:pt x="99642" y="9011"/>
                    <a:pt x="99642" y="153"/>
                    <a:pt x="93832" y="58"/>
                  </a:cubicBezTo>
                  <a:cubicBezTo>
                    <a:pt x="63352" y="-419"/>
                    <a:pt x="33253" y="2058"/>
                    <a:pt x="3249" y="7487"/>
                  </a:cubicBezTo>
                  <a:cubicBezTo>
                    <a:pt x="-2466" y="8535"/>
                    <a:pt x="11" y="17203"/>
                    <a:pt x="5630" y="16155"/>
                  </a:cubicBezTo>
                  <a:lnTo>
                    <a:pt x="5630" y="1615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4" name="Google Shape;7904;p57"/>
            <p:cNvSpPr/>
            <p:nvPr/>
          </p:nvSpPr>
          <p:spPr>
            <a:xfrm>
              <a:off x="8106727" y="2878619"/>
              <a:ext cx="347543" cy="32322"/>
            </a:xfrm>
            <a:custGeom>
              <a:avLst/>
              <a:gdLst/>
              <a:ahLst/>
              <a:cxnLst/>
              <a:rect l="l" t="t" r="r" b="b"/>
              <a:pathLst>
                <a:path w="347543" h="32322" extrusionOk="0">
                  <a:moveTo>
                    <a:pt x="4286" y="8979"/>
                  </a:moveTo>
                  <a:cubicBezTo>
                    <a:pt x="117062" y="19362"/>
                    <a:pt x="230029" y="27172"/>
                    <a:pt x="343186" y="32316"/>
                  </a:cubicBezTo>
                  <a:cubicBezTo>
                    <a:pt x="348996" y="32601"/>
                    <a:pt x="348996" y="23553"/>
                    <a:pt x="343186" y="23362"/>
                  </a:cubicBezTo>
                  <a:cubicBezTo>
                    <a:pt x="230029" y="18219"/>
                    <a:pt x="117062" y="10408"/>
                    <a:pt x="4286" y="26"/>
                  </a:cubicBezTo>
                  <a:cubicBezTo>
                    <a:pt x="-1429" y="-546"/>
                    <a:pt x="-1429" y="8503"/>
                    <a:pt x="4286" y="8979"/>
                  </a:cubicBezTo>
                  <a:lnTo>
                    <a:pt x="4286" y="89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5" name="Google Shape;7905;p57"/>
            <p:cNvSpPr/>
            <p:nvPr/>
          </p:nvSpPr>
          <p:spPr>
            <a:xfrm>
              <a:off x="9111995" y="5424677"/>
              <a:ext cx="133350" cy="9334"/>
            </a:xfrm>
            <a:custGeom>
              <a:avLst/>
              <a:gdLst/>
              <a:ahLst/>
              <a:cxnLst/>
              <a:rect l="l" t="t" r="r" b="b"/>
              <a:pathLst>
                <a:path w="133350" h="9334" extrusionOk="0">
                  <a:moveTo>
                    <a:pt x="128683" y="9335"/>
                  </a:moveTo>
                  <a:lnTo>
                    <a:pt x="4667" y="9335"/>
                  </a:lnTo>
                  <a:cubicBezTo>
                    <a:pt x="2095" y="9335"/>
                    <a:pt x="0" y="7239"/>
                    <a:pt x="0" y="4667"/>
                  </a:cubicBezTo>
                  <a:cubicBezTo>
                    <a:pt x="0" y="2096"/>
                    <a:pt x="2095" y="0"/>
                    <a:pt x="4667" y="0"/>
                  </a:cubicBezTo>
                  <a:lnTo>
                    <a:pt x="128683" y="0"/>
                  </a:lnTo>
                  <a:cubicBezTo>
                    <a:pt x="131254" y="0"/>
                    <a:pt x="133350" y="2096"/>
                    <a:pt x="133350" y="4667"/>
                  </a:cubicBezTo>
                  <a:cubicBezTo>
                    <a:pt x="133350" y="7239"/>
                    <a:pt x="131254" y="9335"/>
                    <a:pt x="128683" y="9335"/>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 name="Title 2">
            <a:extLst>
              <a:ext uri="{FF2B5EF4-FFF2-40B4-BE49-F238E27FC236}">
                <a16:creationId xmlns:a16="http://schemas.microsoft.com/office/drawing/2014/main" id="{D8CAF78D-DCBB-9C1F-1B00-2ED6ED565845}"/>
              </a:ext>
            </a:extLst>
          </p:cNvPr>
          <p:cNvSpPr>
            <a:spLocks noGrp="1"/>
          </p:cNvSpPr>
          <p:nvPr>
            <p:ph type="title"/>
          </p:nvPr>
        </p:nvSpPr>
        <p:spPr>
          <a:xfrm>
            <a:off x="687833" y="769949"/>
            <a:ext cx="3799237" cy="578100"/>
          </a:xfrm>
        </p:spPr>
        <p:txBody>
          <a:bodyPr anchor="ctr"/>
          <a:lstStyle/>
          <a:p>
            <a:pPr algn="ctr"/>
            <a:r>
              <a:rPr lang="vi-VN" sz="2400" b="1" dirty="0">
                <a:solidFill>
                  <a:schemeClr val="accent6"/>
                </a:solidFill>
                <a:latin typeface="Arial" panose="020B0604020202020204" pitchFamily="34" charset="0"/>
                <a:cs typeface="Arial" panose="020B0604020202020204" pitchFamily="34" charset="0"/>
              </a:rPr>
              <a:t>Gợi ý trả lời</a:t>
            </a:r>
            <a:endParaRPr lang="vi-VN" sz="2400" dirty="0"/>
          </a:p>
        </p:txBody>
      </p:sp>
      <p:sp>
        <p:nvSpPr>
          <p:cNvPr id="6" name="Rectangle 5">
            <a:extLst>
              <a:ext uri="{FF2B5EF4-FFF2-40B4-BE49-F238E27FC236}">
                <a16:creationId xmlns:a16="http://schemas.microsoft.com/office/drawing/2014/main" id="{E68AEFCE-0070-5725-13AE-0211F93F556B}"/>
              </a:ext>
            </a:extLst>
          </p:cNvPr>
          <p:cNvSpPr/>
          <p:nvPr/>
        </p:nvSpPr>
        <p:spPr>
          <a:xfrm>
            <a:off x="693129" y="1462483"/>
            <a:ext cx="3780820" cy="2771834"/>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pPr>
            <a:r>
              <a:rPr lang="vi-VN" sz="1800" dirty="0">
                <a:latin typeface="Arial" panose="020B0604020202020204" pitchFamily="34" charset="0"/>
                <a:cs typeface="Arial" panose="020B0604020202020204" pitchFamily="34" charset="0"/>
              </a:rPr>
              <a:t>Máy có những cảm biến tự động thu thập thông tin về những xung động truyền từ mạch máu lên da, từ đó máy tự động tính toán và hiển thị các số liệu về huyết áp tâm thu, huyết áp tâm trương, nhịp tim. </a:t>
            </a:r>
          </a:p>
        </p:txBody>
      </p:sp>
      <p:grpSp>
        <p:nvGrpSpPr>
          <p:cNvPr id="7" name="Group 6">
            <a:extLst>
              <a:ext uri="{FF2B5EF4-FFF2-40B4-BE49-F238E27FC236}">
                <a16:creationId xmlns:a16="http://schemas.microsoft.com/office/drawing/2014/main" id="{75BE4321-9A1F-7EA5-D6B0-208B250BC06F}"/>
              </a:ext>
            </a:extLst>
          </p:cNvPr>
          <p:cNvGrpSpPr/>
          <p:nvPr/>
        </p:nvGrpSpPr>
        <p:grpSpPr>
          <a:xfrm>
            <a:off x="4955534" y="1442691"/>
            <a:ext cx="2636951" cy="2853269"/>
            <a:chOff x="1595827" y="927267"/>
            <a:chExt cx="1705267" cy="1845156"/>
          </a:xfrm>
        </p:grpSpPr>
        <p:pic>
          <p:nvPicPr>
            <p:cNvPr id="8" name="Picture 4">
              <a:extLst>
                <a:ext uri="{FF2B5EF4-FFF2-40B4-BE49-F238E27FC236}">
                  <a16:creationId xmlns:a16="http://schemas.microsoft.com/office/drawing/2014/main" id="{1AFB3E3E-039F-7B48-D4A5-146FC371960C}"/>
                </a:ext>
              </a:extLst>
            </p:cNvPr>
            <p:cNvPicPr>
              <a:picLocks noChangeAspect="1" noChangeArrowheads="1"/>
            </p:cNvPicPr>
            <p:nvPr/>
          </p:nvPicPr>
          <p:blipFill>
            <a:blip r:embed="rId4"/>
            <a:srcRect t="3538" b="3538"/>
            <a:stretch/>
          </p:blipFill>
          <p:spPr bwMode="auto">
            <a:xfrm>
              <a:off x="1595827" y="927267"/>
              <a:ext cx="1705267" cy="1584618"/>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174ED1A-BA72-19F5-E9B0-30FFD3DFF3B3}"/>
                </a:ext>
              </a:extLst>
            </p:cNvPr>
            <p:cNvSpPr txBox="1"/>
            <p:nvPr/>
          </p:nvSpPr>
          <p:spPr>
            <a:xfrm>
              <a:off x="1598724" y="2553486"/>
              <a:ext cx="1699472" cy="218937"/>
            </a:xfrm>
            <a:prstGeom prst="rect">
              <a:avLst/>
            </a:prstGeom>
            <a:noFill/>
          </p:spPr>
          <p:txBody>
            <a:bodyPr wrap="square" rtlCol="0" anchor="ctr">
              <a:spAutoFit/>
            </a:bodyPr>
            <a:lstStyle/>
            <a:p>
              <a:pPr algn="ctr"/>
              <a:r>
                <a:rPr lang="vi-VN" sz="1600" dirty="0">
                  <a:latin typeface="Arial" panose="020B0604020202020204" pitchFamily="34" charset="0"/>
                  <a:cs typeface="Arial" panose="020B0604020202020204" pitchFamily="34" charset="0"/>
                </a:rPr>
                <a:t>Máy đo huyết áp điện tử</a:t>
              </a:r>
            </a:p>
          </p:txBody>
        </p:sp>
      </p:grpSp>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39"/>
        <p:cNvGrpSpPr/>
        <p:nvPr/>
      </p:nvGrpSpPr>
      <p:grpSpPr>
        <a:xfrm>
          <a:off x="0" y="0"/>
          <a:ext cx="0" cy="0"/>
          <a:chOff x="0" y="0"/>
          <a:chExt cx="0" cy="0"/>
        </a:xfrm>
      </p:grpSpPr>
      <p:grpSp>
        <p:nvGrpSpPr>
          <p:cNvPr id="6924" name="Google Shape;6924;p53"/>
          <p:cNvGrpSpPr/>
          <p:nvPr/>
        </p:nvGrpSpPr>
        <p:grpSpPr>
          <a:xfrm>
            <a:off x="6931916" y="230553"/>
            <a:ext cx="1370475" cy="407796"/>
            <a:chOff x="5581650" y="1319212"/>
            <a:chExt cx="1665826" cy="495680"/>
          </a:xfrm>
        </p:grpSpPr>
        <p:sp>
          <p:nvSpPr>
            <p:cNvPr id="6925" name="Google Shape;6925;p53"/>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6" name="Google Shape;6926;p53"/>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7" name="Google Shape;6927;p53"/>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8" name="Google Shape;6928;p53"/>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29" name="Google Shape;6929;p53"/>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0" name="Google Shape;6930;p53"/>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1" name="Google Shape;6931;p53"/>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2" name="Google Shape;6932;p53"/>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3" name="Google Shape;6933;p53"/>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4" name="Google Shape;6934;p53"/>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5" name="Google Shape;6935;p53"/>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6" name="Google Shape;6936;p53"/>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7" name="Google Shape;6937;p53"/>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8" name="Google Shape;6938;p53"/>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39" name="Google Shape;6939;p53"/>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0" name="Google Shape;6940;p53"/>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1" name="Google Shape;6941;p53"/>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2" name="Google Shape;6942;p53"/>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3" name="Google Shape;6943;p53"/>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4" name="Google Shape;6944;p53"/>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5" name="Google Shape;6945;p53"/>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6" name="Google Shape;6946;p53"/>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7" name="Google Shape;6947;p53"/>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8" name="Google Shape;6948;p53"/>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49" name="Google Shape;6949;p53"/>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0" name="Google Shape;6950;p53"/>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1" name="Google Shape;6951;p53"/>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2" name="Google Shape;6952;p53"/>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3" name="Google Shape;6953;p53"/>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4" name="Google Shape;6954;p53"/>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5" name="Google Shape;6955;p53"/>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6" name="Google Shape;6956;p53"/>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7" name="Google Shape;6957;p53"/>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8" name="Google Shape;6958;p53"/>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59" name="Google Shape;6959;p53"/>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0" name="Google Shape;6960;p53"/>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1" name="Google Shape;6961;p53"/>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2" name="Google Shape;6962;p53"/>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3" name="Google Shape;6963;p53"/>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4" name="Google Shape;6964;p53"/>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5" name="Google Shape;6965;p53"/>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6" name="Google Shape;6966;p53"/>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7" name="Google Shape;6967;p53"/>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8" name="Google Shape;6968;p53"/>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69" name="Google Shape;6969;p53"/>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0" name="Google Shape;6970;p53"/>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1" name="Google Shape;6971;p53"/>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2" name="Google Shape;6972;p53"/>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3" name="Google Shape;6973;p53"/>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4" name="Google Shape;6974;p53"/>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5" name="Google Shape;6975;p53"/>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6" name="Google Shape;6976;p53"/>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7" name="Google Shape;6977;p53"/>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8" name="Google Shape;6978;p53"/>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79" name="Google Shape;6979;p53"/>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0" name="Google Shape;6980;p53"/>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1" name="Google Shape;6981;p53"/>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2" name="Google Shape;6982;p53"/>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3" name="Google Shape;6983;p53"/>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4" name="Google Shape;6984;p53"/>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5" name="Google Shape;6985;p53"/>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6" name="Google Shape;6986;p53"/>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7" name="Google Shape;6987;p53"/>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8" name="Google Shape;6988;p53"/>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89" name="Google Shape;6989;p53"/>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0" name="Google Shape;6990;p53"/>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1" name="Google Shape;6991;p53"/>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2" name="Google Shape;6992;p53"/>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3" name="Google Shape;6993;p53"/>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4" name="Google Shape;6994;p53"/>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5" name="Google Shape;6995;p53"/>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6" name="Google Shape;6996;p53"/>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7" name="Google Shape;6997;p53"/>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8" name="Google Shape;6998;p53"/>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6999" name="Google Shape;6999;p53"/>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0" name="Google Shape;7000;p53"/>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1" name="Google Shape;7001;p53"/>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2" name="Google Shape;7002;p53"/>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3" name="Google Shape;7003;p53"/>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4" name="Google Shape;7004;p53"/>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5" name="Google Shape;7005;p53"/>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6" name="Google Shape;7006;p53"/>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7" name="Google Shape;7007;p53"/>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8" name="Google Shape;7008;p53"/>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09" name="Google Shape;7009;p53"/>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0" name="Google Shape;7010;p53"/>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1" name="Google Shape;7011;p53"/>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2" name="Google Shape;7012;p53"/>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3" name="Google Shape;7013;p53"/>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4" name="Google Shape;7014;p53"/>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5" name="Google Shape;7015;p53"/>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6" name="Google Shape;7016;p53"/>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7" name="Google Shape;7017;p53"/>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8" name="Google Shape;7018;p53"/>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19" name="Google Shape;7019;p53"/>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0" name="Google Shape;7020;p53"/>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1" name="Google Shape;7021;p53"/>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2" name="Google Shape;7022;p53"/>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3" name="Google Shape;7023;p53"/>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4" name="Google Shape;7024;p53"/>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5" name="Google Shape;7025;p53"/>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6" name="Google Shape;7026;p53"/>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7" name="Google Shape;7027;p53"/>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8" name="Google Shape;7028;p53"/>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29" name="Google Shape;7029;p53"/>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0" name="Google Shape;7030;p53"/>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1" name="Google Shape;7031;p53"/>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2" name="Google Shape;7032;p53"/>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3" name="Google Shape;7033;p53"/>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4" name="Google Shape;7034;p53"/>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5" name="Google Shape;7035;p53"/>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6" name="Google Shape;7036;p53"/>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7" name="Google Shape;7037;p53"/>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7038" name="Google Shape;7038;p53"/>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5" name="Title 4">
            <a:extLst>
              <a:ext uri="{FF2B5EF4-FFF2-40B4-BE49-F238E27FC236}">
                <a16:creationId xmlns:a16="http://schemas.microsoft.com/office/drawing/2014/main" id="{7C93FA7E-B462-6FEC-225E-006431515567}"/>
              </a:ext>
            </a:extLst>
          </p:cNvPr>
          <p:cNvSpPr>
            <a:spLocks noGrp="1"/>
          </p:cNvSpPr>
          <p:nvPr>
            <p:ph type="title"/>
          </p:nvPr>
        </p:nvSpPr>
        <p:spPr>
          <a:xfrm>
            <a:off x="795427" y="493988"/>
            <a:ext cx="4278000" cy="768900"/>
          </a:xfrm>
        </p:spPr>
        <p:txBody>
          <a:bodyPr anchor="ctr"/>
          <a:lstStyle/>
          <a:p>
            <a:r>
              <a:rPr lang="vi-VN" sz="3000" b="1" dirty="0">
                <a:solidFill>
                  <a:schemeClr val="accent2">
                    <a:lumMod val="75000"/>
                  </a:schemeClr>
                </a:solidFill>
                <a:latin typeface="Arial" panose="020B0604020202020204" pitchFamily="34" charset="0"/>
                <a:cs typeface="Arial" panose="020B0604020202020204" pitchFamily="34" charset="0"/>
              </a:rPr>
              <a:t>HƯỚNG DẪN VỀ NHÀ</a:t>
            </a:r>
          </a:p>
        </p:txBody>
      </p:sp>
      <p:grpSp>
        <p:nvGrpSpPr>
          <p:cNvPr id="2" name="Google Shape;10533;p72">
            <a:extLst>
              <a:ext uri="{FF2B5EF4-FFF2-40B4-BE49-F238E27FC236}">
                <a16:creationId xmlns:a16="http://schemas.microsoft.com/office/drawing/2014/main" id="{6C0FC4F6-475E-5D47-5FB0-93C81BD70E0A}"/>
              </a:ext>
            </a:extLst>
          </p:cNvPr>
          <p:cNvGrpSpPr/>
          <p:nvPr/>
        </p:nvGrpSpPr>
        <p:grpSpPr>
          <a:xfrm flipH="1">
            <a:off x="6153327" y="807064"/>
            <a:ext cx="2271214" cy="3796655"/>
            <a:chOff x="8227574" y="3956651"/>
            <a:chExt cx="1732930" cy="2896836"/>
          </a:xfrm>
        </p:grpSpPr>
        <p:sp>
          <p:nvSpPr>
            <p:cNvPr id="3" name="Google Shape;10534;p72">
              <a:extLst>
                <a:ext uri="{FF2B5EF4-FFF2-40B4-BE49-F238E27FC236}">
                  <a16:creationId xmlns:a16="http://schemas.microsoft.com/office/drawing/2014/main" id="{D43F7035-4E90-DCA4-8819-14DBBF19B903}"/>
                </a:ext>
              </a:extLst>
            </p:cNvPr>
            <p:cNvSpPr/>
            <p:nvPr/>
          </p:nvSpPr>
          <p:spPr>
            <a:xfrm>
              <a:off x="8685887" y="5152072"/>
              <a:ext cx="394154" cy="1441713"/>
            </a:xfrm>
            <a:custGeom>
              <a:avLst/>
              <a:gdLst/>
              <a:ahLst/>
              <a:cxnLst/>
              <a:rect l="l" t="t" r="r" b="b"/>
              <a:pathLst>
                <a:path w="394154" h="1441713" extrusionOk="0">
                  <a:moveTo>
                    <a:pt x="311949" y="1441714"/>
                  </a:moveTo>
                  <a:lnTo>
                    <a:pt x="0" y="1441714"/>
                  </a:lnTo>
                  <a:lnTo>
                    <a:pt x="13896" y="0"/>
                  </a:lnTo>
                  <a:lnTo>
                    <a:pt x="394154" y="7129"/>
                  </a:lnTo>
                  <a:lnTo>
                    <a:pt x="311949" y="1441714"/>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 name="Google Shape;10535;p72">
              <a:extLst>
                <a:ext uri="{FF2B5EF4-FFF2-40B4-BE49-F238E27FC236}">
                  <a16:creationId xmlns:a16="http://schemas.microsoft.com/office/drawing/2014/main" id="{A43091BD-4225-B695-9210-143C20F0957D}"/>
                </a:ext>
              </a:extLst>
            </p:cNvPr>
            <p:cNvSpPr/>
            <p:nvPr/>
          </p:nvSpPr>
          <p:spPr>
            <a:xfrm>
              <a:off x="8992421" y="5107856"/>
              <a:ext cx="668654" cy="1485929"/>
            </a:xfrm>
            <a:custGeom>
              <a:avLst/>
              <a:gdLst/>
              <a:ahLst/>
              <a:cxnLst/>
              <a:rect l="l" t="t" r="r" b="b"/>
              <a:pathLst>
                <a:path w="668654" h="1485929" extrusionOk="0">
                  <a:moveTo>
                    <a:pt x="356707" y="1485930"/>
                  </a:moveTo>
                  <a:lnTo>
                    <a:pt x="0" y="95561"/>
                  </a:lnTo>
                  <a:lnTo>
                    <a:pt x="368076" y="0"/>
                  </a:lnTo>
                  <a:lnTo>
                    <a:pt x="668655" y="1485930"/>
                  </a:lnTo>
                  <a:lnTo>
                    <a:pt x="356707" y="1485930"/>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 name="Google Shape;10536;p72">
              <a:extLst>
                <a:ext uri="{FF2B5EF4-FFF2-40B4-BE49-F238E27FC236}">
                  <a16:creationId xmlns:a16="http://schemas.microsoft.com/office/drawing/2014/main" id="{02B944DD-4AC0-9995-1BF0-D363A9A4840F}"/>
                </a:ext>
              </a:extLst>
            </p:cNvPr>
            <p:cNvGrpSpPr/>
            <p:nvPr/>
          </p:nvGrpSpPr>
          <p:grpSpPr>
            <a:xfrm>
              <a:off x="8392076" y="6593244"/>
              <a:ext cx="607474" cy="260243"/>
              <a:chOff x="8392076" y="6593244"/>
              <a:chExt cx="607474" cy="260243"/>
            </a:xfrm>
          </p:grpSpPr>
          <p:sp>
            <p:nvSpPr>
              <p:cNvPr id="7127" name="Google Shape;10537;p72">
                <a:extLst>
                  <a:ext uri="{FF2B5EF4-FFF2-40B4-BE49-F238E27FC236}">
                    <a16:creationId xmlns:a16="http://schemas.microsoft.com/office/drawing/2014/main" id="{3A1895FA-35F0-50AB-CD57-B1CE18B7EB4A}"/>
                  </a:ext>
                </a:extLst>
              </p:cNvPr>
              <p:cNvSpPr/>
              <p:nvPr/>
            </p:nvSpPr>
            <p:spPr>
              <a:xfrm>
                <a:off x="8392076" y="6593244"/>
                <a:ext cx="607474" cy="230014"/>
              </a:xfrm>
              <a:custGeom>
                <a:avLst/>
                <a:gdLst/>
                <a:ahLst/>
                <a:cxnLst/>
                <a:rect l="l" t="t" r="r" b="b"/>
                <a:pathLst>
                  <a:path w="607474" h="230014" extrusionOk="0">
                    <a:moveTo>
                      <a:pt x="294172" y="0"/>
                    </a:moveTo>
                    <a:cubicBezTo>
                      <a:pt x="273418" y="44667"/>
                      <a:pt x="223697" y="67768"/>
                      <a:pt x="180474" y="87981"/>
                    </a:cubicBezTo>
                    <a:cubicBezTo>
                      <a:pt x="106119" y="122903"/>
                      <a:pt x="27793" y="146816"/>
                      <a:pt x="0" y="230014"/>
                    </a:cubicBezTo>
                    <a:lnTo>
                      <a:pt x="607475" y="230014"/>
                    </a:lnTo>
                    <a:cubicBezTo>
                      <a:pt x="607475" y="230014"/>
                      <a:pt x="606121" y="0"/>
                      <a:pt x="606121" y="0"/>
                    </a:cubicBezTo>
                    <a:lnTo>
                      <a:pt x="29417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8" name="Google Shape;10538;p72">
                <a:extLst>
                  <a:ext uri="{FF2B5EF4-FFF2-40B4-BE49-F238E27FC236}">
                    <a16:creationId xmlns:a16="http://schemas.microsoft.com/office/drawing/2014/main" id="{78EAC4D6-7E77-C862-A1C1-C0E3C6BFD047}"/>
                  </a:ext>
                </a:extLst>
              </p:cNvPr>
              <p:cNvSpPr/>
              <p:nvPr/>
            </p:nvSpPr>
            <p:spPr>
              <a:xfrm>
                <a:off x="8392076" y="6823258"/>
                <a:ext cx="607474" cy="30229"/>
              </a:xfrm>
              <a:custGeom>
                <a:avLst/>
                <a:gdLst/>
                <a:ahLst/>
                <a:cxnLst/>
                <a:rect l="l" t="t" r="r" b="b"/>
                <a:pathLst>
                  <a:path w="607474" h="30229" extrusionOk="0">
                    <a:moveTo>
                      <a:pt x="0" y="0"/>
                    </a:moveTo>
                    <a:lnTo>
                      <a:pt x="607475" y="0"/>
                    </a:lnTo>
                    <a:lnTo>
                      <a:pt x="607475" y="30229"/>
                    </a:lnTo>
                    <a:lnTo>
                      <a:pt x="0" y="3022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9" name="Google Shape;10539;p72">
                <a:extLst>
                  <a:ext uri="{FF2B5EF4-FFF2-40B4-BE49-F238E27FC236}">
                    <a16:creationId xmlns:a16="http://schemas.microsoft.com/office/drawing/2014/main" id="{6B9415F6-367D-56C1-5099-713613176202}"/>
                  </a:ext>
                </a:extLst>
              </p:cNvPr>
              <p:cNvSpPr/>
              <p:nvPr/>
            </p:nvSpPr>
            <p:spPr>
              <a:xfrm>
                <a:off x="8392076" y="6701709"/>
                <a:ext cx="607474" cy="121549"/>
              </a:xfrm>
              <a:custGeom>
                <a:avLst/>
                <a:gdLst/>
                <a:ahLst/>
                <a:cxnLst/>
                <a:rect l="l" t="t" r="r" b="b"/>
                <a:pathLst>
                  <a:path w="607474" h="121549" extrusionOk="0">
                    <a:moveTo>
                      <a:pt x="0" y="121549"/>
                    </a:moveTo>
                    <a:lnTo>
                      <a:pt x="607475" y="121549"/>
                    </a:lnTo>
                    <a:cubicBezTo>
                      <a:pt x="607475" y="121549"/>
                      <a:pt x="607204" y="68670"/>
                      <a:pt x="607204" y="68670"/>
                    </a:cubicBezTo>
                    <a:lnTo>
                      <a:pt x="161975" y="68670"/>
                    </a:lnTo>
                    <a:cubicBezTo>
                      <a:pt x="147176" y="68670"/>
                      <a:pt x="135175" y="56669"/>
                      <a:pt x="135175" y="41870"/>
                    </a:cubicBezTo>
                    <a:lnTo>
                      <a:pt x="135175" y="0"/>
                    </a:lnTo>
                    <a:cubicBezTo>
                      <a:pt x="76430" y="26620"/>
                      <a:pt x="22108" y="55225"/>
                      <a:pt x="0" y="12154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0" name="Google Shape;10540;p72">
                <a:extLst>
                  <a:ext uri="{FF2B5EF4-FFF2-40B4-BE49-F238E27FC236}">
                    <a16:creationId xmlns:a16="http://schemas.microsoft.com/office/drawing/2014/main" id="{41EEBF44-BF62-373E-D1E1-29B871473380}"/>
                  </a:ext>
                </a:extLst>
              </p:cNvPr>
              <p:cNvSpPr/>
              <p:nvPr/>
            </p:nvSpPr>
            <p:spPr>
              <a:xfrm>
                <a:off x="8445396" y="6720601"/>
                <a:ext cx="61934" cy="25538"/>
              </a:xfrm>
              <a:custGeom>
                <a:avLst/>
                <a:gdLst/>
                <a:ahLst/>
                <a:cxnLst/>
                <a:rect l="l" t="t" r="r" b="b"/>
                <a:pathLst>
                  <a:path w="61934" h="25538" extrusionOk="0">
                    <a:moveTo>
                      <a:pt x="3078" y="8451"/>
                    </a:moveTo>
                    <a:cubicBezTo>
                      <a:pt x="21306" y="12963"/>
                      <a:pt x="39173" y="18557"/>
                      <a:pt x="56770" y="25235"/>
                    </a:cubicBezTo>
                    <a:cubicBezTo>
                      <a:pt x="61913" y="27220"/>
                      <a:pt x="64168" y="18918"/>
                      <a:pt x="59025" y="16933"/>
                    </a:cubicBezTo>
                    <a:cubicBezTo>
                      <a:pt x="41429" y="10255"/>
                      <a:pt x="23562" y="4660"/>
                      <a:pt x="5334" y="149"/>
                    </a:cubicBezTo>
                    <a:cubicBezTo>
                      <a:pt x="10" y="-1205"/>
                      <a:pt x="-2336" y="7097"/>
                      <a:pt x="3078" y="8451"/>
                    </a:cubicBezTo>
                    <a:lnTo>
                      <a:pt x="3078" y="845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1" name="Google Shape;10541;p72">
                <a:extLst>
                  <a:ext uri="{FF2B5EF4-FFF2-40B4-BE49-F238E27FC236}">
                    <a16:creationId xmlns:a16="http://schemas.microsoft.com/office/drawing/2014/main" id="{15ADC457-A27E-9F0E-8AA8-83DABCA3369E}"/>
                  </a:ext>
                </a:extLst>
              </p:cNvPr>
              <p:cNvSpPr/>
              <p:nvPr/>
            </p:nvSpPr>
            <p:spPr>
              <a:xfrm>
                <a:off x="8466931" y="6705579"/>
                <a:ext cx="19934" cy="56238"/>
              </a:xfrm>
              <a:custGeom>
                <a:avLst/>
                <a:gdLst/>
                <a:ahLst/>
                <a:cxnLst/>
                <a:rect l="l" t="t" r="r" b="b"/>
                <a:pathLst>
                  <a:path w="19934" h="56238" extrusionOk="0">
                    <a:moveTo>
                      <a:pt x="11502" y="3078"/>
                    </a:moveTo>
                    <a:cubicBezTo>
                      <a:pt x="7711" y="19050"/>
                      <a:pt x="3921" y="34932"/>
                      <a:pt x="132" y="50904"/>
                    </a:cubicBezTo>
                    <a:cubicBezTo>
                      <a:pt x="-1132" y="56228"/>
                      <a:pt x="7080" y="58574"/>
                      <a:pt x="8433" y="53160"/>
                    </a:cubicBezTo>
                    <a:cubicBezTo>
                      <a:pt x="12223" y="37188"/>
                      <a:pt x="16013" y="21306"/>
                      <a:pt x="19803" y="5334"/>
                    </a:cubicBezTo>
                    <a:cubicBezTo>
                      <a:pt x="21067" y="10"/>
                      <a:pt x="12855" y="-2336"/>
                      <a:pt x="11502" y="3078"/>
                    </a:cubicBezTo>
                    <a:lnTo>
                      <a:pt x="11502" y="307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 name="Google Shape;10542;p72">
              <a:extLst>
                <a:ext uri="{FF2B5EF4-FFF2-40B4-BE49-F238E27FC236}">
                  <a16:creationId xmlns:a16="http://schemas.microsoft.com/office/drawing/2014/main" id="{1EF274A1-0C00-F320-D2E8-6EDED0F272AB}"/>
                </a:ext>
              </a:extLst>
            </p:cNvPr>
            <p:cNvGrpSpPr/>
            <p:nvPr/>
          </p:nvGrpSpPr>
          <p:grpSpPr>
            <a:xfrm>
              <a:off x="9036963" y="4024729"/>
              <a:ext cx="874251" cy="755747"/>
              <a:chOff x="9036963" y="4024729"/>
              <a:chExt cx="874251" cy="755747"/>
            </a:xfrm>
          </p:grpSpPr>
          <p:sp>
            <p:nvSpPr>
              <p:cNvPr id="7125" name="Google Shape;10543;p72">
                <a:extLst>
                  <a:ext uri="{FF2B5EF4-FFF2-40B4-BE49-F238E27FC236}">
                    <a16:creationId xmlns:a16="http://schemas.microsoft.com/office/drawing/2014/main" id="{5E3EE487-D5A1-D2D7-C291-02612F760E9C}"/>
                  </a:ext>
                </a:extLst>
              </p:cNvPr>
              <p:cNvSpPr/>
              <p:nvPr/>
            </p:nvSpPr>
            <p:spPr>
              <a:xfrm>
                <a:off x="9557214" y="4024729"/>
                <a:ext cx="354000" cy="319993"/>
              </a:xfrm>
              <a:custGeom>
                <a:avLst/>
                <a:gdLst/>
                <a:ahLst/>
                <a:cxnLst/>
                <a:rect l="l" t="t" r="r" b="b"/>
                <a:pathLst>
                  <a:path w="354000" h="319993" extrusionOk="0">
                    <a:moveTo>
                      <a:pt x="251490" y="96206"/>
                    </a:moveTo>
                    <a:lnTo>
                      <a:pt x="354000" y="58487"/>
                    </a:lnTo>
                    <a:lnTo>
                      <a:pt x="342630" y="10301"/>
                    </a:lnTo>
                    <a:lnTo>
                      <a:pt x="219005" y="465"/>
                    </a:lnTo>
                    <a:cubicBezTo>
                      <a:pt x="186159" y="-2152"/>
                      <a:pt x="153403" y="6330"/>
                      <a:pt x="125881" y="24558"/>
                    </a:cubicBezTo>
                    <a:lnTo>
                      <a:pt x="117128" y="30333"/>
                    </a:lnTo>
                    <a:cubicBezTo>
                      <a:pt x="81755" y="53795"/>
                      <a:pt x="55586" y="88717"/>
                      <a:pt x="42773" y="129143"/>
                    </a:cubicBezTo>
                    <a:lnTo>
                      <a:pt x="0" y="264588"/>
                    </a:lnTo>
                    <a:lnTo>
                      <a:pt x="199424" y="319994"/>
                    </a:lnTo>
                    <a:lnTo>
                      <a:pt x="251401" y="96206"/>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6" name="Google Shape;10544;p72">
                <a:extLst>
                  <a:ext uri="{FF2B5EF4-FFF2-40B4-BE49-F238E27FC236}">
                    <a16:creationId xmlns:a16="http://schemas.microsoft.com/office/drawing/2014/main" id="{D565C622-F948-4731-6A62-AD944B54704F}"/>
                  </a:ext>
                </a:extLst>
              </p:cNvPr>
              <p:cNvSpPr/>
              <p:nvPr/>
            </p:nvSpPr>
            <p:spPr>
              <a:xfrm>
                <a:off x="9036963" y="4289227"/>
                <a:ext cx="719764" cy="491249"/>
              </a:xfrm>
              <a:custGeom>
                <a:avLst/>
                <a:gdLst/>
                <a:ahLst/>
                <a:cxnLst/>
                <a:rect l="l" t="t" r="r" b="b"/>
                <a:pathLst>
                  <a:path w="719764" h="491249" extrusionOk="0">
                    <a:moveTo>
                      <a:pt x="453655" y="208808"/>
                    </a:moveTo>
                    <a:lnTo>
                      <a:pt x="201444" y="69031"/>
                    </a:lnTo>
                    <a:cubicBezTo>
                      <a:pt x="158040" y="41960"/>
                      <a:pt x="43710" y="53781"/>
                      <a:pt x="11586" y="101787"/>
                    </a:cubicBezTo>
                    <a:cubicBezTo>
                      <a:pt x="-25772" y="157554"/>
                      <a:pt x="34145" y="232992"/>
                      <a:pt x="92799" y="265477"/>
                    </a:cubicBezTo>
                    <a:lnTo>
                      <a:pt x="474862" y="477173"/>
                    </a:lnTo>
                    <a:cubicBezTo>
                      <a:pt x="491736" y="486557"/>
                      <a:pt x="510505" y="491250"/>
                      <a:pt x="529274" y="491250"/>
                    </a:cubicBezTo>
                    <a:cubicBezTo>
                      <a:pt x="554089" y="491250"/>
                      <a:pt x="578904" y="483038"/>
                      <a:pt x="599749" y="466435"/>
                    </a:cubicBezTo>
                    <a:cubicBezTo>
                      <a:pt x="619691" y="450462"/>
                      <a:pt x="633046" y="427632"/>
                      <a:pt x="639002" y="402817"/>
                    </a:cubicBezTo>
                    <a:lnTo>
                      <a:pt x="719765" y="55406"/>
                    </a:lnTo>
                    <a:lnTo>
                      <a:pt x="520341" y="0"/>
                    </a:lnTo>
                    <a:lnTo>
                      <a:pt x="454559" y="208357"/>
                    </a:lnTo>
                    <a:cubicBezTo>
                      <a:pt x="454559" y="208357"/>
                      <a:pt x="454017" y="208537"/>
                      <a:pt x="453655" y="208718"/>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 name="Google Shape;10545;p72">
              <a:extLst>
                <a:ext uri="{FF2B5EF4-FFF2-40B4-BE49-F238E27FC236}">
                  <a16:creationId xmlns:a16="http://schemas.microsoft.com/office/drawing/2014/main" id="{C73ED45A-36AE-7DB1-23E6-B166F03D1233}"/>
                </a:ext>
              </a:extLst>
            </p:cNvPr>
            <p:cNvSpPr/>
            <p:nvPr/>
          </p:nvSpPr>
          <p:spPr>
            <a:xfrm>
              <a:off x="8554231" y="4992533"/>
              <a:ext cx="1032219" cy="1046596"/>
            </a:xfrm>
            <a:custGeom>
              <a:avLst/>
              <a:gdLst/>
              <a:ahLst/>
              <a:cxnLst/>
              <a:rect l="l" t="t" r="r" b="b"/>
              <a:pathLst>
                <a:path w="1032219" h="1046596" extrusionOk="0">
                  <a:moveTo>
                    <a:pt x="168833" y="0"/>
                  </a:moveTo>
                  <a:lnTo>
                    <a:pt x="0" y="990529"/>
                  </a:lnTo>
                  <a:cubicBezTo>
                    <a:pt x="0" y="990529"/>
                    <a:pt x="490889" y="1116681"/>
                    <a:pt x="1032220" y="990529"/>
                  </a:cubicBezTo>
                  <a:lnTo>
                    <a:pt x="805905" y="0"/>
                  </a:lnTo>
                  <a:lnTo>
                    <a:pt x="168833"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 name="Google Shape;10546;p72">
              <a:extLst>
                <a:ext uri="{FF2B5EF4-FFF2-40B4-BE49-F238E27FC236}">
                  <a16:creationId xmlns:a16="http://schemas.microsoft.com/office/drawing/2014/main" id="{8EC47BB5-0F14-9828-21AA-CEC819F0016D}"/>
                </a:ext>
              </a:extLst>
            </p:cNvPr>
            <p:cNvGrpSpPr/>
            <p:nvPr/>
          </p:nvGrpSpPr>
          <p:grpSpPr>
            <a:xfrm>
              <a:off x="8604042" y="4992533"/>
              <a:ext cx="951548" cy="1043769"/>
              <a:chOff x="8604042" y="4992533"/>
              <a:chExt cx="951548" cy="1043769"/>
            </a:xfrm>
          </p:grpSpPr>
          <p:sp>
            <p:nvSpPr>
              <p:cNvPr id="6737" name="Google Shape;10547;p72">
                <a:extLst>
                  <a:ext uri="{FF2B5EF4-FFF2-40B4-BE49-F238E27FC236}">
                    <a16:creationId xmlns:a16="http://schemas.microsoft.com/office/drawing/2014/main" id="{48F86E0E-D31D-D560-DD89-95AA7A290DB8}"/>
                  </a:ext>
                </a:extLst>
              </p:cNvPr>
              <p:cNvSpPr/>
              <p:nvPr/>
            </p:nvSpPr>
            <p:spPr>
              <a:xfrm>
                <a:off x="8604042" y="5602805"/>
                <a:ext cx="60041" cy="90056"/>
              </a:xfrm>
              <a:custGeom>
                <a:avLst/>
                <a:gdLst/>
                <a:ahLst/>
                <a:cxnLst/>
                <a:rect l="l" t="t" r="r" b="b"/>
                <a:pathLst>
                  <a:path w="60041" h="90056" extrusionOk="0">
                    <a:moveTo>
                      <a:pt x="12543" y="90056"/>
                    </a:moveTo>
                    <a:lnTo>
                      <a:pt x="14979" y="90056"/>
                    </a:lnTo>
                    <a:cubicBezTo>
                      <a:pt x="26530" y="90056"/>
                      <a:pt x="38621" y="85003"/>
                      <a:pt x="46833" y="76881"/>
                    </a:cubicBezTo>
                    <a:cubicBezTo>
                      <a:pt x="54593" y="69121"/>
                      <a:pt x="60549" y="56308"/>
                      <a:pt x="60008" y="45028"/>
                    </a:cubicBezTo>
                    <a:cubicBezTo>
                      <a:pt x="59466" y="33387"/>
                      <a:pt x="55676" y="21296"/>
                      <a:pt x="46833" y="13174"/>
                    </a:cubicBezTo>
                    <a:cubicBezTo>
                      <a:pt x="37990" y="5053"/>
                      <a:pt x="27161" y="0"/>
                      <a:pt x="14979" y="0"/>
                    </a:cubicBezTo>
                    <a:lnTo>
                      <a:pt x="14979" y="0"/>
                    </a:lnTo>
                    <a:lnTo>
                      <a:pt x="0" y="87891"/>
                    </a:lnTo>
                    <a:cubicBezTo>
                      <a:pt x="4061" y="89154"/>
                      <a:pt x="8211" y="89966"/>
                      <a:pt x="12633" y="8996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8" name="Google Shape;10548;p72">
                <a:extLst>
                  <a:ext uri="{FF2B5EF4-FFF2-40B4-BE49-F238E27FC236}">
                    <a16:creationId xmlns:a16="http://schemas.microsoft.com/office/drawing/2014/main" id="{E221347E-5C2B-1FF0-CB98-ECA039AA15C2}"/>
                  </a:ext>
                </a:extLst>
              </p:cNvPr>
              <p:cNvSpPr/>
              <p:nvPr/>
            </p:nvSpPr>
            <p:spPr>
              <a:xfrm>
                <a:off x="8824322" y="5373243"/>
                <a:ext cx="86999" cy="89965"/>
              </a:xfrm>
              <a:custGeom>
                <a:avLst/>
                <a:gdLst/>
                <a:ahLst/>
                <a:cxnLst/>
                <a:rect l="l" t="t" r="r" b="b"/>
                <a:pathLst>
                  <a:path w="86999" h="89965" extrusionOk="0">
                    <a:moveTo>
                      <a:pt x="43483" y="0"/>
                    </a:moveTo>
                    <a:cubicBezTo>
                      <a:pt x="-14449" y="0"/>
                      <a:pt x="-14539" y="89966"/>
                      <a:pt x="43483" y="89966"/>
                    </a:cubicBezTo>
                    <a:cubicBezTo>
                      <a:pt x="101505" y="89966"/>
                      <a:pt x="101505" y="0"/>
                      <a:pt x="43483"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9" name="Google Shape;10549;p72">
                <a:extLst>
                  <a:ext uri="{FF2B5EF4-FFF2-40B4-BE49-F238E27FC236}">
                    <a16:creationId xmlns:a16="http://schemas.microsoft.com/office/drawing/2014/main" id="{357EDF10-13B7-59A3-5EA9-D36170570C41}"/>
                  </a:ext>
                </a:extLst>
              </p:cNvPr>
              <p:cNvSpPr/>
              <p:nvPr/>
            </p:nvSpPr>
            <p:spPr>
              <a:xfrm>
                <a:off x="8771680" y="5669851"/>
                <a:ext cx="86999" cy="89965"/>
              </a:xfrm>
              <a:custGeom>
                <a:avLst/>
                <a:gdLst/>
                <a:ahLst/>
                <a:cxnLst/>
                <a:rect l="l" t="t" r="r" b="b"/>
                <a:pathLst>
                  <a:path w="86999" h="89965" extrusionOk="0">
                    <a:moveTo>
                      <a:pt x="43517" y="89966"/>
                    </a:moveTo>
                    <a:cubicBezTo>
                      <a:pt x="101449" y="89966"/>
                      <a:pt x="101539" y="0"/>
                      <a:pt x="43517" y="0"/>
                    </a:cubicBezTo>
                    <a:cubicBezTo>
                      <a:pt x="-14506" y="0"/>
                      <a:pt x="-14506" y="89966"/>
                      <a:pt x="43517" y="8996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6" name="Google Shape;10550;p72">
                <a:extLst>
                  <a:ext uri="{FF2B5EF4-FFF2-40B4-BE49-F238E27FC236}">
                    <a16:creationId xmlns:a16="http://schemas.microsoft.com/office/drawing/2014/main" id="{0A48343A-311A-5C54-47AC-2ED2EF013E54}"/>
                  </a:ext>
                </a:extLst>
              </p:cNvPr>
              <p:cNvSpPr/>
              <p:nvPr/>
            </p:nvSpPr>
            <p:spPr>
              <a:xfrm>
                <a:off x="8612254" y="5892160"/>
                <a:ext cx="90056" cy="92563"/>
              </a:xfrm>
              <a:custGeom>
                <a:avLst/>
                <a:gdLst/>
                <a:ahLst/>
                <a:cxnLst/>
                <a:rect l="l" t="t" r="r" b="b"/>
                <a:pathLst>
                  <a:path w="90056" h="92563" extrusionOk="0">
                    <a:moveTo>
                      <a:pt x="45029" y="92527"/>
                    </a:moveTo>
                    <a:cubicBezTo>
                      <a:pt x="56669" y="91986"/>
                      <a:pt x="68760" y="88196"/>
                      <a:pt x="76882" y="79353"/>
                    </a:cubicBezTo>
                    <a:cubicBezTo>
                      <a:pt x="85004" y="70510"/>
                      <a:pt x="90057" y="59681"/>
                      <a:pt x="90057" y="47499"/>
                    </a:cubicBezTo>
                    <a:lnTo>
                      <a:pt x="90057" y="45063"/>
                    </a:lnTo>
                    <a:cubicBezTo>
                      <a:pt x="90057" y="33512"/>
                      <a:pt x="85004" y="21421"/>
                      <a:pt x="76882" y="13209"/>
                    </a:cubicBezTo>
                    <a:cubicBezTo>
                      <a:pt x="69122" y="5449"/>
                      <a:pt x="56308" y="-507"/>
                      <a:pt x="45029" y="34"/>
                    </a:cubicBezTo>
                    <a:cubicBezTo>
                      <a:pt x="33388" y="576"/>
                      <a:pt x="21296" y="4366"/>
                      <a:pt x="13175" y="13209"/>
                    </a:cubicBezTo>
                    <a:cubicBezTo>
                      <a:pt x="5053" y="22052"/>
                      <a:pt x="0" y="32881"/>
                      <a:pt x="0" y="45063"/>
                    </a:cubicBezTo>
                    <a:lnTo>
                      <a:pt x="0" y="47499"/>
                    </a:lnTo>
                    <a:cubicBezTo>
                      <a:pt x="0" y="59049"/>
                      <a:pt x="5053" y="71141"/>
                      <a:pt x="13175" y="79353"/>
                    </a:cubicBezTo>
                    <a:cubicBezTo>
                      <a:pt x="21296" y="87564"/>
                      <a:pt x="33749" y="93069"/>
                      <a:pt x="45029" y="925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7" name="Google Shape;10551;p72">
                <a:extLst>
                  <a:ext uri="{FF2B5EF4-FFF2-40B4-BE49-F238E27FC236}">
                    <a16:creationId xmlns:a16="http://schemas.microsoft.com/office/drawing/2014/main" id="{F539D1AF-63E7-98D6-D893-66DD891BDE01}"/>
                  </a:ext>
                </a:extLst>
              </p:cNvPr>
              <p:cNvSpPr/>
              <p:nvPr/>
            </p:nvSpPr>
            <p:spPr>
              <a:xfrm>
                <a:off x="9078654" y="5865936"/>
                <a:ext cx="92563" cy="90056"/>
              </a:xfrm>
              <a:custGeom>
                <a:avLst/>
                <a:gdLst/>
                <a:ahLst/>
                <a:cxnLst/>
                <a:rect l="l" t="t" r="r" b="b"/>
                <a:pathLst>
                  <a:path w="92563" h="90056" extrusionOk="0">
                    <a:moveTo>
                      <a:pt x="45063" y="90056"/>
                    </a:moveTo>
                    <a:lnTo>
                      <a:pt x="47499" y="90056"/>
                    </a:lnTo>
                    <a:cubicBezTo>
                      <a:pt x="59049" y="90056"/>
                      <a:pt x="71141" y="85003"/>
                      <a:pt x="79353" y="76882"/>
                    </a:cubicBezTo>
                    <a:cubicBezTo>
                      <a:pt x="87564" y="68760"/>
                      <a:pt x="93068" y="56308"/>
                      <a:pt x="92527" y="45028"/>
                    </a:cubicBezTo>
                    <a:cubicBezTo>
                      <a:pt x="91986" y="33388"/>
                      <a:pt x="88196" y="21296"/>
                      <a:pt x="79353" y="13175"/>
                    </a:cubicBezTo>
                    <a:cubicBezTo>
                      <a:pt x="70509" y="5053"/>
                      <a:pt x="59681" y="0"/>
                      <a:pt x="47499" y="0"/>
                    </a:cubicBezTo>
                    <a:lnTo>
                      <a:pt x="45063" y="0"/>
                    </a:lnTo>
                    <a:cubicBezTo>
                      <a:pt x="33512" y="0"/>
                      <a:pt x="21420" y="5053"/>
                      <a:pt x="13209" y="13175"/>
                    </a:cubicBezTo>
                    <a:cubicBezTo>
                      <a:pt x="5449" y="20935"/>
                      <a:pt x="-507" y="33748"/>
                      <a:pt x="34" y="45028"/>
                    </a:cubicBezTo>
                    <a:cubicBezTo>
                      <a:pt x="576" y="56669"/>
                      <a:pt x="4366" y="68760"/>
                      <a:pt x="13209" y="76882"/>
                    </a:cubicBezTo>
                    <a:cubicBezTo>
                      <a:pt x="22052" y="85003"/>
                      <a:pt x="32881" y="90056"/>
                      <a:pt x="45063" y="900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8" name="Google Shape;10552;p72">
                <a:extLst>
                  <a:ext uri="{FF2B5EF4-FFF2-40B4-BE49-F238E27FC236}">
                    <a16:creationId xmlns:a16="http://schemas.microsoft.com/office/drawing/2014/main" id="{44F3C6E5-8D5A-A9A3-8930-992D04CDB759}"/>
                  </a:ext>
                </a:extLst>
              </p:cNvPr>
              <p:cNvSpPr/>
              <p:nvPr/>
            </p:nvSpPr>
            <p:spPr>
              <a:xfrm>
                <a:off x="9066687" y="5251118"/>
                <a:ext cx="90056" cy="92561"/>
              </a:xfrm>
              <a:custGeom>
                <a:avLst/>
                <a:gdLst/>
                <a:ahLst/>
                <a:cxnLst/>
                <a:rect l="l" t="t" r="r" b="b"/>
                <a:pathLst>
                  <a:path w="90056" h="92561" extrusionOk="0">
                    <a:moveTo>
                      <a:pt x="76881" y="79352"/>
                    </a:moveTo>
                    <a:cubicBezTo>
                      <a:pt x="85003" y="70509"/>
                      <a:pt x="90056" y="59681"/>
                      <a:pt x="90056" y="47499"/>
                    </a:cubicBezTo>
                    <a:lnTo>
                      <a:pt x="90056" y="45062"/>
                    </a:lnTo>
                    <a:cubicBezTo>
                      <a:pt x="90056" y="33512"/>
                      <a:pt x="85003" y="21420"/>
                      <a:pt x="76881" y="13209"/>
                    </a:cubicBezTo>
                    <a:cubicBezTo>
                      <a:pt x="69031" y="5449"/>
                      <a:pt x="56308" y="-507"/>
                      <a:pt x="45028" y="34"/>
                    </a:cubicBezTo>
                    <a:cubicBezTo>
                      <a:pt x="33387" y="576"/>
                      <a:pt x="21296" y="4365"/>
                      <a:pt x="13174" y="13209"/>
                    </a:cubicBezTo>
                    <a:cubicBezTo>
                      <a:pt x="5053" y="22052"/>
                      <a:pt x="0" y="32881"/>
                      <a:pt x="0" y="45062"/>
                    </a:cubicBezTo>
                    <a:lnTo>
                      <a:pt x="0" y="47499"/>
                    </a:lnTo>
                    <a:cubicBezTo>
                      <a:pt x="0" y="59049"/>
                      <a:pt x="5053" y="71141"/>
                      <a:pt x="13174" y="79352"/>
                    </a:cubicBezTo>
                    <a:cubicBezTo>
                      <a:pt x="20935" y="87113"/>
                      <a:pt x="33748" y="93068"/>
                      <a:pt x="45028" y="92527"/>
                    </a:cubicBezTo>
                    <a:cubicBezTo>
                      <a:pt x="56668" y="91986"/>
                      <a:pt x="68760" y="88196"/>
                      <a:pt x="76881" y="7935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9" name="Google Shape;10553;p72">
                <a:extLst>
                  <a:ext uri="{FF2B5EF4-FFF2-40B4-BE49-F238E27FC236}">
                    <a16:creationId xmlns:a16="http://schemas.microsoft.com/office/drawing/2014/main" id="{AD7864A6-AADA-1044-5071-87A1BD772C4F}"/>
                  </a:ext>
                </a:extLst>
              </p:cNvPr>
              <p:cNvSpPr/>
              <p:nvPr/>
            </p:nvSpPr>
            <p:spPr>
              <a:xfrm>
                <a:off x="8868132" y="5983153"/>
                <a:ext cx="92526" cy="53149"/>
              </a:xfrm>
              <a:custGeom>
                <a:avLst/>
                <a:gdLst/>
                <a:ahLst/>
                <a:cxnLst/>
                <a:rect l="l" t="t" r="r" b="b"/>
                <a:pathLst>
                  <a:path w="92526" h="53149" extrusionOk="0">
                    <a:moveTo>
                      <a:pt x="92527" y="45028"/>
                    </a:moveTo>
                    <a:cubicBezTo>
                      <a:pt x="91986" y="33388"/>
                      <a:pt x="88195" y="21296"/>
                      <a:pt x="79352" y="13175"/>
                    </a:cubicBezTo>
                    <a:cubicBezTo>
                      <a:pt x="70509" y="5053"/>
                      <a:pt x="59681" y="0"/>
                      <a:pt x="47498" y="0"/>
                    </a:cubicBezTo>
                    <a:lnTo>
                      <a:pt x="45062" y="0"/>
                    </a:lnTo>
                    <a:cubicBezTo>
                      <a:pt x="33512" y="0"/>
                      <a:pt x="21420" y="5053"/>
                      <a:pt x="13208" y="13175"/>
                    </a:cubicBezTo>
                    <a:cubicBezTo>
                      <a:pt x="5448" y="20935"/>
                      <a:pt x="-507" y="33748"/>
                      <a:pt x="34" y="45028"/>
                    </a:cubicBezTo>
                    <a:cubicBezTo>
                      <a:pt x="34" y="45750"/>
                      <a:pt x="214" y="46563"/>
                      <a:pt x="305" y="47284"/>
                    </a:cubicBezTo>
                    <a:cubicBezTo>
                      <a:pt x="29271" y="49630"/>
                      <a:pt x="59861" y="51706"/>
                      <a:pt x="91715" y="53150"/>
                    </a:cubicBezTo>
                    <a:cubicBezTo>
                      <a:pt x="92256" y="50352"/>
                      <a:pt x="92527" y="47645"/>
                      <a:pt x="92437" y="4493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0" name="Google Shape;10554;p72">
                <a:extLst>
                  <a:ext uri="{FF2B5EF4-FFF2-40B4-BE49-F238E27FC236}">
                    <a16:creationId xmlns:a16="http://schemas.microsoft.com/office/drawing/2014/main" id="{6D86D9E7-094B-D4CC-0BC2-5EBB66249C50}"/>
                  </a:ext>
                </a:extLst>
              </p:cNvPr>
              <p:cNvSpPr/>
              <p:nvPr/>
            </p:nvSpPr>
            <p:spPr>
              <a:xfrm>
                <a:off x="9341077" y="5978371"/>
                <a:ext cx="85925" cy="46471"/>
              </a:xfrm>
              <a:custGeom>
                <a:avLst/>
                <a:gdLst/>
                <a:ahLst/>
                <a:cxnLst/>
                <a:rect l="l" t="t" r="r" b="b"/>
                <a:pathLst>
                  <a:path w="85925" h="46471" extrusionOk="0">
                    <a:moveTo>
                      <a:pt x="43424" y="90"/>
                    </a:moveTo>
                    <a:cubicBezTo>
                      <a:pt x="13826" y="90"/>
                      <a:pt x="-612" y="23552"/>
                      <a:pt x="20" y="46472"/>
                    </a:cubicBezTo>
                    <a:cubicBezTo>
                      <a:pt x="28354" y="43314"/>
                      <a:pt x="56959" y="39614"/>
                      <a:pt x="85926" y="35192"/>
                    </a:cubicBezTo>
                    <a:cubicBezTo>
                      <a:pt x="82316" y="16423"/>
                      <a:pt x="68149" y="0"/>
                      <a:pt x="43424"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1" name="Google Shape;10555;p72">
                <a:extLst>
                  <a:ext uri="{FF2B5EF4-FFF2-40B4-BE49-F238E27FC236}">
                    <a16:creationId xmlns:a16="http://schemas.microsoft.com/office/drawing/2014/main" id="{13320B09-9D28-8B30-84A5-91472B8841A5}"/>
                  </a:ext>
                </a:extLst>
              </p:cNvPr>
              <p:cNvSpPr/>
              <p:nvPr/>
            </p:nvSpPr>
            <p:spPr>
              <a:xfrm>
                <a:off x="9192635" y="5452200"/>
                <a:ext cx="86999" cy="89965"/>
              </a:xfrm>
              <a:custGeom>
                <a:avLst/>
                <a:gdLst/>
                <a:ahLst/>
                <a:cxnLst/>
                <a:rect l="l" t="t" r="r" b="b"/>
                <a:pathLst>
                  <a:path w="86999" h="89965" extrusionOk="0">
                    <a:moveTo>
                      <a:pt x="43517" y="89966"/>
                    </a:moveTo>
                    <a:cubicBezTo>
                      <a:pt x="101449" y="89966"/>
                      <a:pt x="101539" y="0"/>
                      <a:pt x="43517" y="0"/>
                    </a:cubicBezTo>
                    <a:cubicBezTo>
                      <a:pt x="-14506" y="0"/>
                      <a:pt x="-14506" y="89966"/>
                      <a:pt x="43517" y="8996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4" name="Google Shape;10556;p72">
                <a:extLst>
                  <a:ext uri="{FF2B5EF4-FFF2-40B4-BE49-F238E27FC236}">
                    <a16:creationId xmlns:a16="http://schemas.microsoft.com/office/drawing/2014/main" id="{49919F41-FCDC-7A90-57DC-B52A08E73939}"/>
                  </a:ext>
                </a:extLst>
              </p:cNvPr>
              <p:cNvSpPr/>
              <p:nvPr/>
            </p:nvSpPr>
            <p:spPr>
              <a:xfrm>
                <a:off x="9313331" y="5739007"/>
                <a:ext cx="94380" cy="92388"/>
              </a:xfrm>
              <a:custGeom>
                <a:avLst/>
                <a:gdLst/>
                <a:ahLst/>
                <a:cxnLst/>
                <a:rect l="l" t="t" r="r" b="b"/>
                <a:pathLst>
                  <a:path w="94380" h="92388" extrusionOk="0">
                    <a:moveTo>
                      <a:pt x="1417" y="35609"/>
                    </a:moveTo>
                    <a:cubicBezTo>
                      <a:pt x="-1380" y="47159"/>
                      <a:pt x="-117" y="59973"/>
                      <a:pt x="5929" y="70261"/>
                    </a:cubicBezTo>
                    <a:cubicBezTo>
                      <a:pt x="11433" y="79555"/>
                      <a:pt x="22081" y="88488"/>
                      <a:pt x="32819" y="90925"/>
                    </a:cubicBezTo>
                    <a:cubicBezTo>
                      <a:pt x="44370" y="93541"/>
                      <a:pt x="57274" y="93000"/>
                      <a:pt x="67470" y="86413"/>
                    </a:cubicBezTo>
                    <a:cubicBezTo>
                      <a:pt x="67831" y="86232"/>
                      <a:pt x="68102" y="85962"/>
                      <a:pt x="68463" y="85691"/>
                    </a:cubicBezTo>
                    <a:cubicBezTo>
                      <a:pt x="69726" y="85149"/>
                      <a:pt x="71080" y="84698"/>
                      <a:pt x="72253" y="83976"/>
                    </a:cubicBezTo>
                    <a:cubicBezTo>
                      <a:pt x="81547" y="78472"/>
                      <a:pt x="90481" y="67824"/>
                      <a:pt x="92917" y="57086"/>
                    </a:cubicBezTo>
                    <a:cubicBezTo>
                      <a:pt x="95534" y="45535"/>
                      <a:pt x="94993" y="32631"/>
                      <a:pt x="88405" y="22435"/>
                    </a:cubicBezTo>
                    <a:cubicBezTo>
                      <a:pt x="82179" y="12779"/>
                      <a:pt x="72975" y="4568"/>
                      <a:pt x="61515" y="1770"/>
                    </a:cubicBezTo>
                    <a:cubicBezTo>
                      <a:pt x="48520" y="-1388"/>
                      <a:pt x="35346" y="-576"/>
                      <a:pt x="23615" y="6282"/>
                    </a:cubicBezTo>
                    <a:cubicBezTo>
                      <a:pt x="12877" y="12509"/>
                      <a:pt x="4395" y="23517"/>
                      <a:pt x="1417" y="3560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5" name="Google Shape;10557;p72">
                <a:extLst>
                  <a:ext uri="{FF2B5EF4-FFF2-40B4-BE49-F238E27FC236}">
                    <a16:creationId xmlns:a16="http://schemas.microsoft.com/office/drawing/2014/main" id="{B13A37B1-6AC8-FD5B-9EA5-4FD49EDFD867}"/>
                  </a:ext>
                </a:extLst>
              </p:cNvPr>
              <p:cNvSpPr/>
              <p:nvPr/>
            </p:nvSpPr>
            <p:spPr>
              <a:xfrm>
                <a:off x="9009386" y="5619588"/>
                <a:ext cx="92526" cy="92530"/>
              </a:xfrm>
              <a:custGeom>
                <a:avLst/>
                <a:gdLst/>
                <a:ahLst/>
                <a:cxnLst/>
                <a:rect l="l" t="t" r="r" b="b"/>
                <a:pathLst>
                  <a:path w="92526" h="92530" extrusionOk="0">
                    <a:moveTo>
                      <a:pt x="0" y="47466"/>
                    </a:moveTo>
                    <a:cubicBezTo>
                      <a:pt x="0" y="58926"/>
                      <a:pt x="5053" y="71198"/>
                      <a:pt x="13175" y="79319"/>
                    </a:cubicBezTo>
                    <a:cubicBezTo>
                      <a:pt x="21296" y="87441"/>
                      <a:pt x="33748" y="93035"/>
                      <a:pt x="45028" y="92494"/>
                    </a:cubicBezTo>
                    <a:cubicBezTo>
                      <a:pt x="56669" y="91953"/>
                      <a:pt x="68760" y="88163"/>
                      <a:pt x="76882" y="79319"/>
                    </a:cubicBezTo>
                    <a:cubicBezTo>
                      <a:pt x="77243" y="78958"/>
                      <a:pt x="77514" y="78507"/>
                      <a:pt x="77874" y="78056"/>
                    </a:cubicBezTo>
                    <a:cubicBezTo>
                      <a:pt x="78326" y="77605"/>
                      <a:pt x="78867" y="77334"/>
                      <a:pt x="79319" y="76883"/>
                    </a:cubicBezTo>
                    <a:cubicBezTo>
                      <a:pt x="87079" y="69122"/>
                      <a:pt x="93034" y="56309"/>
                      <a:pt x="92493" y="45029"/>
                    </a:cubicBezTo>
                    <a:cubicBezTo>
                      <a:pt x="91951" y="33389"/>
                      <a:pt x="88162" y="21297"/>
                      <a:pt x="79319" y="13175"/>
                    </a:cubicBezTo>
                    <a:cubicBezTo>
                      <a:pt x="70565" y="5145"/>
                      <a:pt x="59646" y="-89"/>
                      <a:pt x="47465" y="1"/>
                    </a:cubicBezTo>
                    <a:cubicBezTo>
                      <a:pt x="21206" y="91"/>
                      <a:pt x="181" y="21116"/>
                      <a:pt x="90" y="4737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6" name="Google Shape;10558;p72">
                <a:extLst>
                  <a:ext uri="{FF2B5EF4-FFF2-40B4-BE49-F238E27FC236}">
                    <a16:creationId xmlns:a16="http://schemas.microsoft.com/office/drawing/2014/main" id="{097553F1-DBF4-DF2A-8964-A1F786D2CDE8}"/>
                  </a:ext>
                </a:extLst>
              </p:cNvPr>
              <p:cNvSpPr/>
              <p:nvPr/>
            </p:nvSpPr>
            <p:spPr>
              <a:xfrm>
                <a:off x="9382516" y="5344637"/>
                <a:ext cx="76250" cy="92348"/>
              </a:xfrm>
              <a:custGeom>
                <a:avLst/>
                <a:gdLst/>
                <a:ahLst/>
                <a:cxnLst/>
                <a:rect l="l" t="t" r="r" b="b"/>
                <a:pathLst>
                  <a:path w="76250" h="92348" extrusionOk="0">
                    <a:moveTo>
                      <a:pt x="0" y="47285"/>
                    </a:moveTo>
                    <a:cubicBezTo>
                      <a:pt x="0" y="58744"/>
                      <a:pt x="5053" y="71016"/>
                      <a:pt x="13174" y="79138"/>
                    </a:cubicBezTo>
                    <a:cubicBezTo>
                      <a:pt x="21296" y="87259"/>
                      <a:pt x="33748" y="92854"/>
                      <a:pt x="45028" y="92313"/>
                    </a:cubicBezTo>
                    <a:cubicBezTo>
                      <a:pt x="56397" y="91771"/>
                      <a:pt x="68129" y="88071"/>
                      <a:pt x="76250" y="79679"/>
                    </a:cubicBezTo>
                    <a:lnTo>
                      <a:pt x="58384" y="1534"/>
                    </a:lnTo>
                    <a:cubicBezTo>
                      <a:pt x="54864" y="632"/>
                      <a:pt x="51254" y="0"/>
                      <a:pt x="47464" y="0"/>
                    </a:cubicBezTo>
                    <a:cubicBezTo>
                      <a:pt x="21205" y="90"/>
                      <a:pt x="180" y="21116"/>
                      <a:pt x="90" y="4737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7" name="Google Shape;10559;p72">
                <a:extLst>
                  <a:ext uri="{FF2B5EF4-FFF2-40B4-BE49-F238E27FC236}">
                    <a16:creationId xmlns:a16="http://schemas.microsoft.com/office/drawing/2014/main" id="{8B23C080-8A3C-E2F5-0769-022BCED3122F}"/>
                  </a:ext>
                </a:extLst>
              </p:cNvPr>
              <p:cNvSpPr/>
              <p:nvPr/>
            </p:nvSpPr>
            <p:spPr>
              <a:xfrm>
                <a:off x="9510895" y="5761983"/>
                <a:ext cx="44695" cy="86356"/>
              </a:xfrm>
              <a:custGeom>
                <a:avLst/>
                <a:gdLst/>
                <a:ahLst/>
                <a:cxnLst/>
                <a:rect l="l" t="t" r="r" b="b"/>
                <a:pathLst>
                  <a:path w="44695" h="86356" extrusionOk="0">
                    <a:moveTo>
                      <a:pt x="25023" y="0"/>
                    </a:moveTo>
                    <a:cubicBezTo>
                      <a:pt x="-13597" y="16784"/>
                      <a:pt x="-7552" y="86357"/>
                      <a:pt x="43432" y="86357"/>
                    </a:cubicBezTo>
                    <a:cubicBezTo>
                      <a:pt x="43883" y="86357"/>
                      <a:pt x="44244" y="86357"/>
                      <a:pt x="44695" y="86357"/>
                    </a:cubicBezTo>
                    <a:lnTo>
                      <a:pt x="25023" y="9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8" name="Google Shape;10560;p72">
                <a:extLst>
                  <a:ext uri="{FF2B5EF4-FFF2-40B4-BE49-F238E27FC236}">
                    <a16:creationId xmlns:a16="http://schemas.microsoft.com/office/drawing/2014/main" id="{9A3FBD1F-3F09-1024-853E-2D8241572DAC}"/>
                  </a:ext>
                </a:extLst>
              </p:cNvPr>
              <p:cNvSpPr/>
              <p:nvPr/>
            </p:nvSpPr>
            <p:spPr>
              <a:xfrm>
                <a:off x="8663689" y="5253679"/>
                <a:ext cx="58642" cy="89965"/>
              </a:xfrm>
              <a:custGeom>
                <a:avLst/>
                <a:gdLst/>
                <a:ahLst/>
                <a:cxnLst/>
                <a:rect l="l" t="t" r="r" b="b"/>
                <a:pathLst>
                  <a:path w="58642" h="89965" extrusionOk="0">
                    <a:moveTo>
                      <a:pt x="15160" y="89966"/>
                    </a:moveTo>
                    <a:cubicBezTo>
                      <a:pt x="73092" y="89966"/>
                      <a:pt x="73182" y="0"/>
                      <a:pt x="15160" y="0"/>
                    </a:cubicBezTo>
                    <a:cubicBezTo>
                      <a:pt x="15069" y="0"/>
                      <a:pt x="14980" y="0"/>
                      <a:pt x="14889" y="0"/>
                    </a:cubicBezTo>
                    <a:lnTo>
                      <a:pt x="0" y="87620"/>
                    </a:lnTo>
                    <a:cubicBezTo>
                      <a:pt x="4512" y="89154"/>
                      <a:pt x="9565" y="89966"/>
                      <a:pt x="15250" y="8996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9" name="Google Shape;10561;p72">
                <a:extLst>
                  <a:ext uri="{FF2B5EF4-FFF2-40B4-BE49-F238E27FC236}">
                    <a16:creationId xmlns:a16="http://schemas.microsoft.com/office/drawing/2014/main" id="{1608A802-DF95-C214-481B-2C5FAF5DAF3C}"/>
                  </a:ext>
                </a:extLst>
              </p:cNvPr>
              <p:cNvSpPr/>
              <p:nvPr/>
            </p:nvSpPr>
            <p:spPr>
              <a:xfrm>
                <a:off x="8714673" y="4992533"/>
                <a:ext cx="78630" cy="61631"/>
              </a:xfrm>
              <a:custGeom>
                <a:avLst/>
                <a:gdLst/>
                <a:ahLst/>
                <a:cxnLst/>
                <a:rect l="l" t="t" r="r" b="b"/>
                <a:pathLst>
                  <a:path w="78630" h="61631" extrusionOk="0">
                    <a:moveTo>
                      <a:pt x="0" y="48999"/>
                    </a:moveTo>
                    <a:cubicBezTo>
                      <a:pt x="8662" y="56759"/>
                      <a:pt x="19220" y="61631"/>
                      <a:pt x="31132" y="61631"/>
                    </a:cubicBezTo>
                    <a:lnTo>
                      <a:pt x="33568" y="61631"/>
                    </a:lnTo>
                    <a:cubicBezTo>
                      <a:pt x="45118" y="61631"/>
                      <a:pt x="57210" y="56578"/>
                      <a:pt x="65422" y="48457"/>
                    </a:cubicBezTo>
                    <a:cubicBezTo>
                      <a:pt x="73182" y="40697"/>
                      <a:pt x="79137" y="27883"/>
                      <a:pt x="78596" y="16603"/>
                    </a:cubicBezTo>
                    <a:cubicBezTo>
                      <a:pt x="78326" y="11009"/>
                      <a:pt x="77243" y="5324"/>
                      <a:pt x="75257" y="0"/>
                    </a:cubicBezTo>
                    <a:lnTo>
                      <a:pt x="8392" y="0"/>
                    </a:lnTo>
                    <a:lnTo>
                      <a:pt x="0" y="4899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0" name="Google Shape;10562;p72">
                <a:extLst>
                  <a:ext uri="{FF2B5EF4-FFF2-40B4-BE49-F238E27FC236}">
                    <a16:creationId xmlns:a16="http://schemas.microsoft.com/office/drawing/2014/main" id="{FCDB449E-5B3E-874F-645F-E8588A363FF9}"/>
                  </a:ext>
                </a:extLst>
              </p:cNvPr>
              <p:cNvSpPr/>
              <p:nvPr/>
            </p:nvSpPr>
            <p:spPr>
              <a:xfrm>
                <a:off x="8940806" y="4992624"/>
                <a:ext cx="92529" cy="46381"/>
              </a:xfrm>
              <a:custGeom>
                <a:avLst/>
                <a:gdLst/>
                <a:ahLst/>
                <a:cxnLst/>
                <a:rect l="l" t="t" r="r" b="b"/>
                <a:pathLst>
                  <a:path w="92529" h="46381" extrusionOk="0">
                    <a:moveTo>
                      <a:pt x="0" y="1353"/>
                    </a:moveTo>
                    <a:cubicBezTo>
                      <a:pt x="541" y="12994"/>
                      <a:pt x="4331" y="25086"/>
                      <a:pt x="13174" y="33207"/>
                    </a:cubicBezTo>
                    <a:cubicBezTo>
                      <a:pt x="22018" y="41328"/>
                      <a:pt x="32846" y="46381"/>
                      <a:pt x="45028" y="46381"/>
                    </a:cubicBezTo>
                    <a:lnTo>
                      <a:pt x="47465" y="46381"/>
                    </a:lnTo>
                    <a:cubicBezTo>
                      <a:pt x="59015" y="46381"/>
                      <a:pt x="71107" y="41328"/>
                      <a:pt x="79318" y="33207"/>
                    </a:cubicBezTo>
                    <a:cubicBezTo>
                      <a:pt x="87530" y="25086"/>
                      <a:pt x="93034" y="12633"/>
                      <a:pt x="92493" y="1353"/>
                    </a:cubicBezTo>
                    <a:cubicBezTo>
                      <a:pt x="92493" y="902"/>
                      <a:pt x="92402" y="451"/>
                      <a:pt x="92312" y="0"/>
                    </a:cubicBezTo>
                    <a:lnTo>
                      <a:pt x="90" y="0"/>
                    </a:lnTo>
                    <a:cubicBezTo>
                      <a:pt x="90" y="451"/>
                      <a:pt x="90" y="902"/>
                      <a:pt x="90" y="135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1" name="Google Shape;10563;p72">
                <a:extLst>
                  <a:ext uri="{FF2B5EF4-FFF2-40B4-BE49-F238E27FC236}">
                    <a16:creationId xmlns:a16="http://schemas.microsoft.com/office/drawing/2014/main" id="{EF59A513-ED0D-E86E-A17E-E50240B16546}"/>
                  </a:ext>
                </a:extLst>
              </p:cNvPr>
              <p:cNvSpPr/>
              <p:nvPr/>
            </p:nvSpPr>
            <p:spPr>
              <a:xfrm>
                <a:off x="8893714" y="5174722"/>
                <a:ext cx="86999" cy="89965"/>
              </a:xfrm>
              <a:custGeom>
                <a:avLst/>
                <a:gdLst/>
                <a:ahLst/>
                <a:cxnLst/>
                <a:rect l="l" t="t" r="r" b="b"/>
                <a:pathLst>
                  <a:path w="86999" h="89965" extrusionOk="0">
                    <a:moveTo>
                      <a:pt x="43483" y="0"/>
                    </a:moveTo>
                    <a:cubicBezTo>
                      <a:pt x="-14449" y="0"/>
                      <a:pt x="-14539" y="89966"/>
                      <a:pt x="43483" y="89966"/>
                    </a:cubicBezTo>
                    <a:cubicBezTo>
                      <a:pt x="101505" y="89966"/>
                      <a:pt x="101505" y="0"/>
                      <a:pt x="43483"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2" name="Google Shape;10564;p72">
                <a:extLst>
                  <a:ext uri="{FF2B5EF4-FFF2-40B4-BE49-F238E27FC236}">
                    <a16:creationId xmlns:a16="http://schemas.microsoft.com/office/drawing/2014/main" id="{770817E4-76B2-C346-CAD6-FF3995231497}"/>
                  </a:ext>
                </a:extLst>
              </p:cNvPr>
              <p:cNvSpPr/>
              <p:nvPr/>
            </p:nvSpPr>
            <p:spPr>
              <a:xfrm>
                <a:off x="9130179" y="5066347"/>
                <a:ext cx="92561" cy="90056"/>
              </a:xfrm>
              <a:custGeom>
                <a:avLst/>
                <a:gdLst/>
                <a:ahLst/>
                <a:cxnLst/>
                <a:rect l="l" t="t" r="r" b="b"/>
                <a:pathLst>
                  <a:path w="92561" h="90056" extrusionOk="0">
                    <a:moveTo>
                      <a:pt x="47499" y="90056"/>
                    </a:moveTo>
                    <a:cubicBezTo>
                      <a:pt x="59049" y="90056"/>
                      <a:pt x="71141" y="85003"/>
                      <a:pt x="79352" y="76881"/>
                    </a:cubicBezTo>
                    <a:cubicBezTo>
                      <a:pt x="87113" y="69121"/>
                      <a:pt x="93068" y="56308"/>
                      <a:pt x="92527" y="45028"/>
                    </a:cubicBezTo>
                    <a:cubicBezTo>
                      <a:pt x="91986" y="33388"/>
                      <a:pt x="88196" y="21296"/>
                      <a:pt x="79352" y="13174"/>
                    </a:cubicBezTo>
                    <a:cubicBezTo>
                      <a:pt x="70509" y="5053"/>
                      <a:pt x="59681" y="0"/>
                      <a:pt x="47499" y="0"/>
                    </a:cubicBezTo>
                    <a:lnTo>
                      <a:pt x="45062" y="0"/>
                    </a:lnTo>
                    <a:cubicBezTo>
                      <a:pt x="33512" y="0"/>
                      <a:pt x="21420" y="5053"/>
                      <a:pt x="13209" y="13174"/>
                    </a:cubicBezTo>
                    <a:cubicBezTo>
                      <a:pt x="5448" y="20935"/>
                      <a:pt x="-507" y="33748"/>
                      <a:pt x="34" y="45028"/>
                    </a:cubicBezTo>
                    <a:cubicBezTo>
                      <a:pt x="576" y="56668"/>
                      <a:pt x="4365" y="68760"/>
                      <a:pt x="13209" y="76881"/>
                    </a:cubicBezTo>
                    <a:cubicBezTo>
                      <a:pt x="22052" y="85003"/>
                      <a:pt x="32881" y="90056"/>
                      <a:pt x="45062" y="90056"/>
                    </a:cubicBezTo>
                    <a:lnTo>
                      <a:pt x="47499" y="9005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3" name="Google Shape;10565;p72">
                <a:extLst>
                  <a:ext uri="{FF2B5EF4-FFF2-40B4-BE49-F238E27FC236}">
                    <a16:creationId xmlns:a16="http://schemas.microsoft.com/office/drawing/2014/main" id="{3F674A0A-119C-D234-4AF5-9481C5838A06}"/>
                  </a:ext>
                </a:extLst>
              </p:cNvPr>
              <p:cNvSpPr/>
              <p:nvPr/>
            </p:nvSpPr>
            <p:spPr>
              <a:xfrm>
                <a:off x="9372116" y="5133032"/>
                <a:ext cx="39185" cy="83558"/>
              </a:xfrm>
              <a:custGeom>
                <a:avLst/>
                <a:gdLst/>
                <a:ahLst/>
                <a:cxnLst/>
                <a:rect l="l" t="t" r="r" b="b"/>
                <a:pathLst>
                  <a:path w="39185" h="83558" extrusionOk="0">
                    <a:moveTo>
                      <a:pt x="39186" y="83559"/>
                    </a:moveTo>
                    <a:lnTo>
                      <a:pt x="20056" y="0"/>
                    </a:lnTo>
                    <a:cubicBezTo>
                      <a:pt x="-11979" y="19762"/>
                      <a:pt x="-5662" y="79950"/>
                      <a:pt x="39186" y="8355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4" name="Google Shape;10566;p72">
                <a:extLst>
                  <a:ext uri="{FF2B5EF4-FFF2-40B4-BE49-F238E27FC236}">
                    <a16:creationId xmlns:a16="http://schemas.microsoft.com/office/drawing/2014/main" id="{68655ABA-A134-56AA-AB18-AC5F3918635E}"/>
                  </a:ext>
                </a:extLst>
              </p:cNvPr>
              <p:cNvSpPr/>
              <p:nvPr/>
            </p:nvSpPr>
            <p:spPr>
              <a:xfrm>
                <a:off x="9236222" y="4992533"/>
                <a:ext cx="86847" cy="46381"/>
              </a:xfrm>
              <a:custGeom>
                <a:avLst/>
                <a:gdLst/>
                <a:ahLst/>
                <a:cxnLst/>
                <a:rect l="l" t="t" r="r" b="b"/>
                <a:pathLst>
                  <a:path w="86847" h="46381" extrusionOk="0">
                    <a:moveTo>
                      <a:pt x="43424" y="46381"/>
                    </a:moveTo>
                    <a:cubicBezTo>
                      <a:pt x="73022" y="46381"/>
                      <a:pt x="87459" y="22920"/>
                      <a:pt x="86828" y="0"/>
                    </a:cubicBezTo>
                    <a:lnTo>
                      <a:pt x="20" y="0"/>
                    </a:lnTo>
                    <a:cubicBezTo>
                      <a:pt x="-612" y="22920"/>
                      <a:pt x="13826" y="46381"/>
                      <a:pt x="43424" y="4638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 name="Google Shape;10567;p72">
              <a:extLst>
                <a:ext uri="{FF2B5EF4-FFF2-40B4-BE49-F238E27FC236}">
                  <a16:creationId xmlns:a16="http://schemas.microsoft.com/office/drawing/2014/main" id="{D2CBA206-4BD4-05A2-7CB0-24FD109AD72A}"/>
                </a:ext>
              </a:extLst>
            </p:cNvPr>
            <p:cNvSpPr/>
            <p:nvPr/>
          </p:nvSpPr>
          <p:spPr>
            <a:xfrm>
              <a:off x="8722974" y="4343911"/>
              <a:ext cx="637071" cy="648622"/>
            </a:xfrm>
            <a:custGeom>
              <a:avLst/>
              <a:gdLst/>
              <a:ahLst/>
              <a:cxnLst/>
              <a:rect l="l" t="t" r="r" b="b"/>
              <a:pathLst>
                <a:path w="637071" h="648622" extrusionOk="0">
                  <a:moveTo>
                    <a:pt x="90" y="648622"/>
                  </a:moveTo>
                  <a:lnTo>
                    <a:pt x="98629" y="94027"/>
                  </a:lnTo>
                  <a:cubicBezTo>
                    <a:pt x="108645" y="39524"/>
                    <a:pt x="156200" y="0"/>
                    <a:pt x="211515" y="0"/>
                  </a:cubicBezTo>
                  <a:lnTo>
                    <a:pt x="444597" y="0"/>
                  </a:lnTo>
                  <a:cubicBezTo>
                    <a:pt x="501807" y="0"/>
                    <a:pt x="550264" y="42050"/>
                    <a:pt x="558295" y="98719"/>
                  </a:cubicBezTo>
                  <a:lnTo>
                    <a:pt x="637072" y="648622"/>
                  </a:lnTo>
                  <a:lnTo>
                    <a:pt x="0" y="648622"/>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 name="Google Shape;10568;p72">
              <a:extLst>
                <a:ext uri="{FF2B5EF4-FFF2-40B4-BE49-F238E27FC236}">
                  <a16:creationId xmlns:a16="http://schemas.microsoft.com/office/drawing/2014/main" id="{BD02BB46-D091-BC0C-D3B0-79E4D8204FF2}"/>
                </a:ext>
              </a:extLst>
            </p:cNvPr>
            <p:cNvGrpSpPr/>
            <p:nvPr/>
          </p:nvGrpSpPr>
          <p:grpSpPr>
            <a:xfrm>
              <a:off x="8616634" y="5087618"/>
              <a:ext cx="123690" cy="313597"/>
              <a:chOff x="8616634" y="5087618"/>
              <a:chExt cx="123690" cy="313597"/>
            </a:xfrm>
          </p:grpSpPr>
          <p:sp>
            <p:nvSpPr>
              <p:cNvPr id="6734" name="Google Shape;10569;p72">
                <a:extLst>
                  <a:ext uri="{FF2B5EF4-FFF2-40B4-BE49-F238E27FC236}">
                    <a16:creationId xmlns:a16="http://schemas.microsoft.com/office/drawing/2014/main" id="{4F86A37B-4FB2-E523-DAD2-8D62B89F2A84}"/>
                  </a:ext>
                </a:extLst>
              </p:cNvPr>
              <p:cNvSpPr/>
              <p:nvPr/>
            </p:nvSpPr>
            <p:spPr>
              <a:xfrm>
                <a:off x="8658545" y="5126084"/>
                <a:ext cx="43313" cy="232179"/>
              </a:xfrm>
              <a:custGeom>
                <a:avLst/>
                <a:gdLst/>
                <a:ahLst/>
                <a:cxnLst/>
                <a:rect l="l" t="t" r="r" b="b"/>
                <a:pathLst>
                  <a:path w="43313" h="232179" extrusionOk="0">
                    <a:moveTo>
                      <a:pt x="43314" y="0"/>
                    </a:moveTo>
                    <a:lnTo>
                      <a:pt x="0" y="232179"/>
                    </a:lnTo>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5" name="Google Shape;10570;p72">
                <a:extLst>
                  <a:ext uri="{FF2B5EF4-FFF2-40B4-BE49-F238E27FC236}">
                    <a16:creationId xmlns:a16="http://schemas.microsoft.com/office/drawing/2014/main" id="{28EE0E68-4661-FDBE-A9A6-96005D48ABDA}"/>
                  </a:ext>
                </a:extLst>
              </p:cNvPr>
              <p:cNvSpPr/>
              <p:nvPr/>
            </p:nvSpPr>
            <p:spPr>
              <a:xfrm>
                <a:off x="8619990" y="5087618"/>
                <a:ext cx="120334" cy="309176"/>
              </a:xfrm>
              <a:custGeom>
                <a:avLst/>
                <a:gdLst/>
                <a:ahLst/>
                <a:cxnLst/>
                <a:rect l="l" t="t" r="r" b="b"/>
                <a:pathLst>
                  <a:path w="120334" h="309176" extrusionOk="0">
                    <a:moveTo>
                      <a:pt x="38556" y="309176"/>
                    </a:moveTo>
                    <a:cubicBezTo>
                      <a:pt x="36209" y="309176"/>
                      <a:pt x="33864" y="308996"/>
                      <a:pt x="31427" y="308544"/>
                    </a:cubicBezTo>
                    <a:cubicBezTo>
                      <a:pt x="10492" y="304664"/>
                      <a:pt x="-3224" y="284542"/>
                      <a:pt x="656" y="263607"/>
                    </a:cubicBezTo>
                    <a:lnTo>
                      <a:pt x="43970" y="31427"/>
                    </a:lnTo>
                    <a:cubicBezTo>
                      <a:pt x="47850" y="10492"/>
                      <a:pt x="67973" y="-3224"/>
                      <a:pt x="88908" y="656"/>
                    </a:cubicBezTo>
                    <a:cubicBezTo>
                      <a:pt x="109843" y="4536"/>
                      <a:pt x="123559" y="24659"/>
                      <a:pt x="119678" y="45594"/>
                    </a:cubicBezTo>
                    <a:lnTo>
                      <a:pt x="76365" y="277774"/>
                    </a:lnTo>
                    <a:cubicBezTo>
                      <a:pt x="72936" y="296272"/>
                      <a:pt x="56784" y="309176"/>
                      <a:pt x="38556" y="309176"/>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6" name="Google Shape;10571;p72">
                <a:extLst>
                  <a:ext uri="{FF2B5EF4-FFF2-40B4-BE49-F238E27FC236}">
                    <a16:creationId xmlns:a16="http://schemas.microsoft.com/office/drawing/2014/main" id="{82FEB1E3-2BDB-508C-83E4-7F9938FA829F}"/>
                  </a:ext>
                </a:extLst>
              </p:cNvPr>
              <p:cNvSpPr/>
              <p:nvPr/>
            </p:nvSpPr>
            <p:spPr>
              <a:xfrm>
                <a:off x="8616634" y="5324951"/>
                <a:ext cx="46153" cy="76264"/>
              </a:xfrm>
              <a:custGeom>
                <a:avLst/>
                <a:gdLst/>
                <a:ahLst/>
                <a:cxnLst/>
                <a:rect l="l" t="t" r="r" b="b"/>
                <a:pathLst>
                  <a:path w="46153" h="76264" extrusionOk="0">
                    <a:moveTo>
                      <a:pt x="41912" y="76174"/>
                    </a:moveTo>
                    <a:cubicBezTo>
                      <a:pt x="39295" y="76174"/>
                      <a:pt x="36588" y="75904"/>
                      <a:pt x="33971" y="75452"/>
                    </a:cubicBezTo>
                    <a:cubicBezTo>
                      <a:pt x="22781" y="73377"/>
                      <a:pt x="13216" y="66790"/>
                      <a:pt x="7261" y="57044"/>
                    </a:cubicBezTo>
                    <a:cubicBezTo>
                      <a:pt x="1395" y="47569"/>
                      <a:pt x="-3928" y="30514"/>
                      <a:pt x="4013" y="3083"/>
                    </a:cubicBezTo>
                    <a:cubicBezTo>
                      <a:pt x="4644" y="827"/>
                      <a:pt x="6990" y="-527"/>
                      <a:pt x="9336" y="195"/>
                    </a:cubicBezTo>
                    <a:cubicBezTo>
                      <a:pt x="11592" y="827"/>
                      <a:pt x="12946" y="3263"/>
                      <a:pt x="12224" y="5519"/>
                    </a:cubicBezTo>
                    <a:cubicBezTo>
                      <a:pt x="5185" y="29883"/>
                      <a:pt x="9607" y="44591"/>
                      <a:pt x="14480" y="52623"/>
                    </a:cubicBezTo>
                    <a:cubicBezTo>
                      <a:pt x="19262" y="60293"/>
                      <a:pt x="26662" y="65436"/>
                      <a:pt x="35505" y="67151"/>
                    </a:cubicBezTo>
                    <a:cubicBezTo>
                      <a:pt x="37580" y="67512"/>
                      <a:pt x="39746" y="67782"/>
                      <a:pt x="41821" y="67782"/>
                    </a:cubicBezTo>
                    <a:cubicBezTo>
                      <a:pt x="44168" y="67782"/>
                      <a:pt x="46153" y="69678"/>
                      <a:pt x="46153" y="72024"/>
                    </a:cubicBezTo>
                    <a:cubicBezTo>
                      <a:pt x="46153" y="74369"/>
                      <a:pt x="44258" y="76265"/>
                      <a:pt x="41821" y="762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 name="Google Shape;10572;p72">
              <a:extLst>
                <a:ext uri="{FF2B5EF4-FFF2-40B4-BE49-F238E27FC236}">
                  <a16:creationId xmlns:a16="http://schemas.microsoft.com/office/drawing/2014/main" id="{23A534B0-38D7-28F2-F2D7-B400CD9A78D2}"/>
                </a:ext>
              </a:extLst>
            </p:cNvPr>
            <p:cNvGrpSpPr/>
            <p:nvPr/>
          </p:nvGrpSpPr>
          <p:grpSpPr>
            <a:xfrm>
              <a:off x="8989444" y="3956651"/>
              <a:ext cx="202401" cy="453493"/>
              <a:chOff x="8989444" y="3956651"/>
              <a:chExt cx="202401" cy="453493"/>
            </a:xfrm>
          </p:grpSpPr>
          <p:sp>
            <p:nvSpPr>
              <p:cNvPr id="57" name="Google Shape;10573;p72">
                <a:extLst>
                  <a:ext uri="{FF2B5EF4-FFF2-40B4-BE49-F238E27FC236}">
                    <a16:creationId xmlns:a16="http://schemas.microsoft.com/office/drawing/2014/main" id="{A3F61A1E-C336-9E51-6A3E-12ED40382BEA}"/>
                  </a:ext>
                </a:extLst>
              </p:cNvPr>
              <p:cNvSpPr/>
              <p:nvPr/>
            </p:nvSpPr>
            <p:spPr>
              <a:xfrm>
                <a:off x="9038329" y="4224618"/>
                <a:ext cx="106707" cy="185526"/>
              </a:xfrm>
              <a:custGeom>
                <a:avLst/>
                <a:gdLst/>
                <a:ahLst/>
                <a:cxnLst/>
                <a:rect l="l" t="t" r="r" b="b"/>
                <a:pathLst>
                  <a:path w="106707" h="185526" extrusionOk="0">
                    <a:moveTo>
                      <a:pt x="53353" y="185527"/>
                    </a:moveTo>
                    <a:cubicBezTo>
                      <a:pt x="22041" y="185527"/>
                      <a:pt x="-2503" y="158727"/>
                      <a:pt x="204" y="127504"/>
                    </a:cubicBezTo>
                    <a:lnTo>
                      <a:pt x="7333" y="46021"/>
                    </a:lnTo>
                    <a:cubicBezTo>
                      <a:pt x="7333" y="20664"/>
                      <a:pt x="27907" y="0"/>
                      <a:pt x="53353" y="0"/>
                    </a:cubicBezTo>
                    <a:cubicBezTo>
                      <a:pt x="78800" y="0"/>
                      <a:pt x="99375" y="20574"/>
                      <a:pt x="99375" y="46021"/>
                    </a:cubicBezTo>
                    <a:lnTo>
                      <a:pt x="106503" y="127504"/>
                    </a:lnTo>
                    <a:cubicBezTo>
                      <a:pt x="109210" y="158727"/>
                      <a:pt x="84666" y="185527"/>
                      <a:pt x="53353" y="185527"/>
                    </a:cubicBezTo>
                    <a:lnTo>
                      <a:pt x="53353" y="185527"/>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10574;p72">
                <a:extLst>
                  <a:ext uri="{FF2B5EF4-FFF2-40B4-BE49-F238E27FC236}">
                    <a16:creationId xmlns:a16="http://schemas.microsoft.com/office/drawing/2014/main" id="{F87B2700-BB93-EAC6-D8CF-6DF6235242B1}"/>
                  </a:ext>
                </a:extLst>
              </p:cNvPr>
              <p:cNvSpPr/>
              <p:nvPr/>
            </p:nvSpPr>
            <p:spPr>
              <a:xfrm>
                <a:off x="9039254" y="4224618"/>
                <a:ext cx="98448" cy="118932"/>
              </a:xfrm>
              <a:custGeom>
                <a:avLst/>
                <a:gdLst/>
                <a:ahLst/>
                <a:cxnLst/>
                <a:rect l="l" t="t" r="r" b="b"/>
                <a:pathLst>
                  <a:path w="98448" h="118932" extrusionOk="0">
                    <a:moveTo>
                      <a:pt x="0" y="118932"/>
                    </a:moveTo>
                    <a:lnTo>
                      <a:pt x="6407" y="46021"/>
                    </a:lnTo>
                    <a:cubicBezTo>
                      <a:pt x="6407" y="20664"/>
                      <a:pt x="26981" y="0"/>
                      <a:pt x="52428" y="0"/>
                    </a:cubicBezTo>
                    <a:cubicBezTo>
                      <a:pt x="77874" y="0"/>
                      <a:pt x="98449" y="20574"/>
                      <a:pt x="98449" y="46021"/>
                    </a:cubicBezTo>
                    <a:lnTo>
                      <a:pt x="98449" y="83559"/>
                    </a:lnTo>
                    <a:lnTo>
                      <a:pt x="90" y="11893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10575;p72">
                <a:extLst>
                  <a:ext uri="{FF2B5EF4-FFF2-40B4-BE49-F238E27FC236}">
                    <a16:creationId xmlns:a16="http://schemas.microsoft.com/office/drawing/2014/main" id="{05CF34B4-CB07-26BD-78F8-3BBD07BC46B8}"/>
                  </a:ext>
                </a:extLst>
              </p:cNvPr>
              <p:cNvSpPr/>
              <p:nvPr/>
            </p:nvSpPr>
            <p:spPr>
              <a:xfrm>
                <a:off x="8989444" y="4221730"/>
                <a:ext cx="47825" cy="47915"/>
              </a:xfrm>
              <a:custGeom>
                <a:avLst/>
                <a:gdLst/>
                <a:ahLst/>
                <a:cxnLst/>
                <a:rect l="l" t="t" r="r" b="b"/>
                <a:pathLst>
                  <a:path w="47825" h="47915" extrusionOk="0">
                    <a:moveTo>
                      <a:pt x="23912" y="47916"/>
                    </a:moveTo>
                    <a:lnTo>
                      <a:pt x="47825" y="47916"/>
                    </a:lnTo>
                    <a:lnTo>
                      <a:pt x="47825" y="0"/>
                    </a:lnTo>
                    <a:lnTo>
                      <a:pt x="23912" y="0"/>
                    </a:lnTo>
                    <a:cubicBezTo>
                      <a:pt x="10648" y="0"/>
                      <a:pt x="0" y="10738"/>
                      <a:pt x="0" y="23913"/>
                    </a:cubicBezTo>
                    <a:lnTo>
                      <a:pt x="0" y="23913"/>
                    </a:lnTo>
                    <a:cubicBezTo>
                      <a:pt x="0" y="37178"/>
                      <a:pt x="10738" y="47825"/>
                      <a:pt x="23912" y="47825"/>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10576;p72">
                <a:extLst>
                  <a:ext uri="{FF2B5EF4-FFF2-40B4-BE49-F238E27FC236}">
                    <a16:creationId xmlns:a16="http://schemas.microsoft.com/office/drawing/2014/main" id="{8994648A-D945-BE34-05BF-F0378C291EAE}"/>
                  </a:ext>
                </a:extLst>
              </p:cNvPr>
              <p:cNvSpPr/>
              <p:nvPr/>
            </p:nvSpPr>
            <p:spPr>
              <a:xfrm>
                <a:off x="9017327" y="4116604"/>
                <a:ext cx="148710" cy="208446"/>
              </a:xfrm>
              <a:custGeom>
                <a:avLst/>
                <a:gdLst/>
                <a:ahLst/>
                <a:cxnLst/>
                <a:rect l="l" t="t" r="r" b="b"/>
                <a:pathLst>
                  <a:path w="148710" h="208446" extrusionOk="0">
                    <a:moveTo>
                      <a:pt x="74355" y="208447"/>
                    </a:moveTo>
                    <a:cubicBezTo>
                      <a:pt x="33297" y="208447"/>
                      <a:pt x="0" y="175149"/>
                      <a:pt x="0" y="134092"/>
                    </a:cubicBezTo>
                    <a:lnTo>
                      <a:pt x="0" y="74355"/>
                    </a:lnTo>
                    <a:cubicBezTo>
                      <a:pt x="0" y="33297"/>
                      <a:pt x="33297" y="0"/>
                      <a:pt x="74355" y="0"/>
                    </a:cubicBezTo>
                    <a:cubicBezTo>
                      <a:pt x="115413" y="0"/>
                      <a:pt x="148710" y="33297"/>
                      <a:pt x="148710" y="74355"/>
                    </a:cubicBezTo>
                    <a:lnTo>
                      <a:pt x="148710" y="134092"/>
                    </a:lnTo>
                    <a:cubicBezTo>
                      <a:pt x="148710" y="175149"/>
                      <a:pt x="115413" y="208447"/>
                      <a:pt x="74355" y="208447"/>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10577;p72">
                <a:extLst>
                  <a:ext uri="{FF2B5EF4-FFF2-40B4-BE49-F238E27FC236}">
                    <a16:creationId xmlns:a16="http://schemas.microsoft.com/office/drawing/2014/main" id="{B5BB801B-CEC1-A7BB-9AA8-7EC4E156E8A0}"/>
                  </a:ext>
                </a:extLst>
              </p:cNvPr>
              <p:cNvSpPr/>
              <p:nvPr/>
            </p:nvSpPr>
            <p:spPr>
              <a:xfrm>
                <a:off x="9144020" y="4221730"/>
                <a:ext cx="47825" cy="47915"/>
              </a:xfrm>
              <a:custGeom>
                <a:avLst/>
                <a:gdLst/>
                <a:ahLst/>
                <a:cxnLst/>
                <a:rect l="l" t="t" r="r" b="b"/>
                <a:pathLst>
                  <a:path w="47825" h="47915" extrusionOk="0">
                    <a:moveTo>
                      <a:pt x="23912" y="47916"/>
                    </a:moveTo>
                    <a:lnTo>
                      <a:pt x="0" y="47916"/>
                    </a:lnTo>
                    <a:lnTo>
                      <a:pt x="0" y="0"/>
                    </a:lnTo>
                    <a:lnTo>
                      <a:pt x="23912" y="0"/>
                    </a:lnTo>
                    <a:cubicBezTo>
                      <a:pt x="37178" y="0"/>
                      <a:pt x="47825" y="10738"/>
                      <a:pt x="47825" y="23913"/>
                    </a:cubicBezTo>
                    <a:lnTo>
                      <a:pt x="47825" y="23913"/>
                    </a:lnTo>
                    <a:cubicBezTo>
                      <a:pt x="47825" y="37178"/>
                      <a:pt x="37087" y="47825"/>
                      <a:pt x="23912" y="47825"/>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10578;p72">
                <a:extLst>
                  <a:ext uri="{FF2B5EF4-FFF2-40B4-BE49-F238E27FC236}">
                    <a16:creationId xmlns:a16="http://schemas.microsoft.com/office/drawing/2014/main" id="{59021F7C-8AC9-1CBD-50BF-2C2DCE5A558B}"/>
                  </a:ext>
                </a:extLst>
              </p:cNvPr>
              <p:cNvSpPr/>
              <p:nvPr/>
            </p:nvSpPr>
            <p:spPr>
              <a:xfrm>
                <a:off x="8999378" y="4236490"/>
                <a:ext cx="18423" cy="14590"/>
              </a:xfrm>
              <a:custGeom>
                <a:avLst/>
                <a:gdLst/>
                <a:ahLst/>
                <a:cxnLst/>
                <a:rect l="l" t="t" r="r" b="b"/>
                <a:pathLst>
                  <a:path w="18423" h="14590" extrusionOk="0">
                    <a:moveTo>
                      <a:pt x="3872" y="6446"/>
                    </a:moveTo>
                    <a:cubicBezTo>
                      <a:pt x="7752" y="5363"/>
                      <a:pt x="11812" y="7439"/>
                      <a:pt x="12264" y="11680"/>
                    </a:cubicBezTo>
                    <a:cubicBezTo>
                      <a:pt x="12715" y="15560"/>
                      <a:pt x="18851" y="15560"/>
                      <a:pt x="18400" y="11680"/>
                    </a:cubicBezTo>
                    <a:cubicBezTo>
                      <a:pt x="17407" y="3559"/>
                      <a:pt x="10279" y="-1675"/>
                      <a:pt x="2157" y="491"/>
                    </a:cubicBezTo>
                    <a:cubicBezTo>
                      <a:pt x="-1633" y="1483"/>
                      <a:pt x="-9" y="7439"/>
                      <a:pt x="3781" y="6446"/>
                    </a:cubicBezTo>
                    <a:lnTo>
                      <a:pt x="3781" y="644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10579;p72">
                <a:extLst>
                  <a:ext uri="{FF2B5EF4-FFF2-40B4-BE49-F238E27FC236}">
                    <a16:creationId xmlns:a16="http://schemas.microsoft.com/office/drawing/2014/main" id="{FCDD9891-1044-ABA3-269C-B0BB1A802F15}"/>
                  </a:ext>
                </a:extLst>
              </p:cNvPr>
              <p:cNvSpPr/>
              <p:nvPr/>
            </p:nvSpPr>
            <p:spPr>
              <a:xfrm>
                <a:off x="9164750" y="4236580"/>
                <a:ext cx="18423" cy="14590"/>
              </a:xfrm>
              <a:custGeom>
                <a:avLst/>
                <a:gdLst/>
                <a:ahLst/>
                <a:cxnLst/>
                <a:rect l="l" t="t" r="r" b="b"/>
                <a:pathLst>
                  <a:path w="18423" h="14590" extrusionOk="0">
                    <a:moveTo>
                      <a:pt x="16266" y="491"/>
                    </a:moveTo>
                    <a:cubicBezTo>
                      <a:pt x="8145" y="-1675"/>
                      <a:pt x="1106" y="3559"/>
                      <a:pt x="24" y="11680"/>
                    </a:cubicBezTo>
                    <a:cubicBezTo>
                      <a:pt x="-427" y="15560"/>
                      <a:pt x="5709" y="15560"/>
                      <a:pt x="6160" y="11680"/>
                    </a:cubicBezTo>
                    <a:cubicBezTo>
                      <a:pt x="6701" y="7439"/>
                      <a:pt x="10762" y="5363"/>
                      <a:pt x="14642" y="6446"/>
                    </a:cubicBezTo>
                    <a:cubicBezTo>
                      <a:pt x="18432" y="7439"/>
                      <a:pt x="20056" y="1574"/>
                      <a:pt x="16266" y="491"/>
                    </a:cubicBezTo>
                    <a:lnTo>
                      <a:pt x="16266" y="49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720" name="Google Shape;10580;p72">
                <a:extLst>
                  <a:ext uri="{FF2B5EF4-FFF2-40B4-BE49-F238E27FC236}">
                    <a16:creationId xmlns:a16="http://schemas.microsoft.com/office/drawing/2014/main" id="{3B308058-A2D1-C3AB-E293-2CBF28C6BCCE}"/>
                  </a:ext>
                </a:extLst>
              </p:cNvPr>
              <p:cNvGrpSpPr/>
              <p:nvPr/>
            </p:nvGrpSpPr>
            <p:grpSpPr>
              <a:xfrm>
                <a:off x="9041781" y="4211353"/>
                <a:ext cx="100614" cy="70385"/>
                <a:chOff x="9041781" y="4211353"/>
                <a:chExt cx="100614" cy="70385"/>
              </a:xfrm>
            </p:grpSpPr>
            <p:sp>
              <p:nvSpPr>
                <p:cNvPr id="6724" name="Google Shape;10581;p72">
                  <a:extLst>
                    <a:ext uri="{FF2B5EF4-FFF2-40B4-BE49-F238E27FC236}">
                      <a16:creationId xmlns:a16="http://schemas.microsoft.com/office/drawing/2014/main" id="{184F2826-03E7-1BA9-699E-1FA0FC5F0E5E}"/>
                    </a:ext>
                  </a:extLst>
                </p:cNvPr>
                <p:cNvSpPr/>
                <p:nvPr/>
              </p:nvSpPr>
              <p:spPr>
                <a:xfrm>
                  <a:off x="9078778" y="4232086"/>
                  <a:ext cx="19423" cy="30972"/>
                </a:xfrm>
                <a:custGeom>
                  <a:avLst/>
                  <a:gdLst/>
                  <a:ahLst/>
                  <a:cxnLst/>
                  <a:rect l="l" t="t" r="r" b="b"/>
                  <a:pathLst>
                    <a:path w="19423" h="30972" extrusionOk="0">
                      <a:moveTo>
                        <a:pt x="17236" y="30972"/>
                      </a:moveTo>
                      <a:cubicBezTo>
                        <a:pt x="17236" y="30972"/>
                        <a:pt x="16965" y="30972"/>
                        <a:pt x="16784" y="30972"/>
                      </a:cubicBezTo>
                      <a:lnTo>
                        <a:pt x="2617" y="30972"/>
                      </a:lnTo>
                      <a:cubicBezTo>
                        <a:pt x="1173" y="30972"/>
                        <a:pt x="0" y="29799"/>
                        <a:pt x="0" y="28356"/>
                      </a:cubicBezTo>
                      <a:cubicBezTo>
                        <a:pt x="0" y="26912"/>
                        <a:pt x="1173" y="25739"/>
                        <a:pt x="2617" y="25739"/>
                      </a:cubicBezTo>
                      <a:lnTo>
                        <a:pt x="13807" y="25739"/>
                      </a:lnTo>
                      <a:cubicBezTo>
                        <a:pt x="13807" y="25739"/>
                        <a:pt x="10558" y="2999"/>
                        <a:pt x="10558" y="2999"/>
                      </a:cubicBezTo>
                      <a:cubicBezTo>
                        <a:pt x="10377" y="1555"/>
                        <a:pt x="11370" y="202"/>
                        <a:pt x="12813" y="21"/>
                      </a:cubicBezTo>
                      <a:cubicBezTo>
                        <a:pt x="14258" y="-159"/>
                        <a:pt x="15521" y="833"/>
                        <a:pt x="15791" y="2277"/>
                      </a:cubicBezTo>
                      <a:lnTo>
                        <a:pt x="19401" y="27995"/>
                      </a:lnTo>
                      <a:cubicBezTo>
                        <a:pt x="19491" y="28716"/>
                        <a:pt x="19311" y="29528"/>
                        <a:pt x="18769" y="30070"/>
                      </a:cubicBezTo>
                      <a:cubicBezTo>
                        <a:pt x="18409" y="30521"/>
                        <a:pt x="17867" y="30792"/>
                        <a:pt x="17236" y="308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5" name="Google Shape;10582;p72">
                  <a:extLst>
                    <a:ext uri="{FF2B5EF4-FFF2-40B4-BE49-F238E27FC236}">
                      <a16:creationId xmlns:a16="http://schemas.microsoft.com/office/drawing/2014/main" id="{4A806BB7-82F1-CF35-AAED-07D19138FE3B}"/>
                    </a:ext>
                  </a:extLst>
                </p:cNvPr>
                <p:cNvSpPr/>
                <p:nvPr/>
              </p:nvSpPr>
              <p:spPr>
                <a:xfrm>
                  <a:off x="9072010" y="4266488"/>
                  <a:ext cx="15250" cy="15250"/>
                </a:xfrm>
                <a:custGeom>
                  <a:avLst/>
                  <a:gdLst/>
                  <a:ahLst/>
                  <a:cxnLst/>
                  <a:rect l="l" t="t" r="r" b="b"/>
                  <a:pathLst>
                    <a:path w="15250" h="15250" extrusionOk="0">
                      <a:moveTo>
                        <a:pt x="13084" y="15250"/>
                      </a:moveTo>
                      <a:cubicBezTo>
                        <a:pt x="13084" y="15250"/>
                        <a:pt x="12813" y="15250"/>
                        <a:pt x="12633" y="15250"/>
                      </a:cubicBezTo>
                      <a:cubicBezTo>
                        <a:pt x="5685" y="15250"/>
                        <a:pt x="0" y="9565"/>
                        <a:pt x="0" y="2617"/>
                      </a:cubicBezTo>
                      <a:cubicBezTo>
                        <a:pt x="0" y="1173"/>
                        <a:pt x="1173" y="0"/>
                        <a:pt x="2617" y="0"/>
                      </a:cubicBezTo>
                      <a:cubicBezTo>
                        <a:pt x="4061" y="0"/>
                        <a:pt x="5234" y="1173"/>
                        <a:pt x="5234" y="2617"/>
                      </a:cubicBezTo>
                      <a:cubicBezTo>
                        <a:pt x="5234" y="6677"/>
                        <a:pt x="8573" y="10016"/>
                        <a:pt x="12633" y="10016"/>
                      </a:cubicBezTo>
                      <a:cubicBezTo>
                        <a:pt x="14077" y="10016"/>
                        <a:pt x="15250" y="11189"/>
                        <a:pt x="15250" y="12633"/>
                      </a:cubicBezTo>
                      <a:cubicBezTo>
                        <a:pt x="15250" y="13897"/>
                        <a:pt x="14348" y="14979"/>
                        <a:pt x="13084" y="151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6" name="Google Shape;10583;p72">
                  <a:extLst>
                    <a:ext uri="{FF2B5EF4-FFF2-40B4-BE49-F238E27FC236}">
                      <a16:creationId xmlns:a16="http://schemas.microsoft.com/office/drawing/2014/main" id="{6CFD79F7-F3DD-3C8F-24C7-1CEA426FBE62}"/>
                    </a:ext>
                  </a:extLst>
                </p:cNvPr>
                <p:cNvSpPr/>
                <p:nvPr/>
              </p:nvSpPr>
              <p:spPr>
                <a:xfrm>
                  <a:off x="9049542" y="4211353"/>
                  <a:ext cx="32304" cy="5323"/>
                </a:xfrm>
                <a:custGeom>
                  <a:avLst/>
                  <a:gdLst/>
                  <a:ahLst/>
                  <a:cxnLst/>
                  <a:rect l="l" t="t" r="r" b="b"/>
                  <a:pathLst>
                    <a:path w="32304" h="5323" extrusionOk="0">
                      <a:moveTo>
                        <a:pt x="29868" y="5324"/>
                      </a:moveTo>
                      <a:cubicBezTo>
                        <a:pt x="29868" y="5324"/>
                        <a:pt x="29778" y="5324"/>
                        <a:pt x="29688" y="5324"/>
                      </a:cubicBezTo>
                      <a:lnTo>
                        <a:pt x="2617" y="5324"/>
                      </a:lnTo>
                      <a:cubicBezTo>
                        <a:pt x="1173" y="5234"/>
                        <a:pt x="0" y="4060"/>
                        <a:pt x="0" y="2617"/>
                      </a:cubicBezTo>
                      <a:cubicBezTo>
                        <a:pt x="0" y="1173"/>
                        <a:pt x="1173" y="0"/>
                        <a:pt x="2617" y="0"/>
                      </a:cubicBezTo>
                      <a:lnTo>
                        <a:pt x="29688" y="0"/>
                      </a:lnTo>
                      <a:cubicBezTo>
                        <a:pt x="31132" y="90"/>
                        <a:pt x="32305" y="1263"/>
                        <a:pt x="32305" y="2707"/>
                      </a:cubicBezTo>
                      <a:cubicBezTo>
                        <a:pt x="32305" y="4060"/>
                        <a:pt x="31222" y="5234"/>
                        <a:pt x="29868" y="532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7" name="Google Shape;10584;p72">
                  <a:extLst>
                    <a:ext uri="{FF2B5EF4-FFF2-40B4-BE49-F238E27FC236}">
                      <a16:creationId xmlns:a16="http://schemas.microsoft.com/office/drawing/2014/main" id="{B12E5666-6471-D754-D595-220E322427BB}"/>
                    </a:ext>
                  </a:extLst>
                </p:cNvPr>
                <p:cNvSpPr/>
                <p:nvPr/>
              </p:nvSpPr>
              <p:spPr>
                <a:xfrm>
                  <a:off x="9109459" y="4211353"/>
                  <a:ext cx="32033" cy="5233"/>
                </a:xfrm>
                <a:custGeom>
                  <a:avLst/>
                  <a:gdLst/>
                  <a:ahLst/>
                  <a:cxnLst/>
                  <a:rect l="l" t="t" r="r" b="b"/>
                  <a:pathLst>
                    <a:path w="32033" h="5233" extrusionOk="0">
                      <a:moveTo>
                        <a:pt x="29868" y="5234"/>
                      </a:moveTo>
                      <a:cubicBezTo>
                        <a:pt x="29868" y="5234"/>
                        <a:pt x="29597" y="5234"/>
                        <a:pt x="29417" y="5234"/>
                      </a:cubicBezTo>
                      <a:lnTo>
                        <a:pt x="2617" y="5234"/>
                      </a:lnTo>
                      <a:cubicBezTo>
                        <a:pt x="1173" y="5234"/>
                        <a:pt x="0" y="4060"/>
                        <a:pt x="0" y="2617"/>
                      </a:cubicBezTo>
                      <a:cubicBezTo>
                        <a:pt x="0" y="1173"/>
                        <a:pt x="1173" y="0"/>
                        <a:pt x="2617" y="0"/>
                      </a:cubicBezTo>
                      <a:lnTo>
                        <a:pt x="29417" y="0"/>
                      </a:lnTo>
                      <a:cubicBezTo>
                        <a:pt x="30861" y="0"/>
                        <a:pt x="32034" y="1173"/>
                        <a:pt x="32034" y="2617"/>
                      </a:cubicBezTo>
                      <a:cubicBezTo>
                        <a:pt x="32034" y="3880"/>
                        <a:pt x="31132" y="4963"/>
                        <a:pt x="29868" y="514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728" name="Google Shape;10585;p72">
                  <a:extLst>
                    <a:ext uri="{FF2B5EF4-FFF2-40B4-BE49-F238E27FC236}">
                      <a16:creationId xmlns:a16="http://schemas.microsoft.com/office/drawing/2014/main" id="{E3D226B6-BE44-16AC-CBAE-3D4A77D87D98}"/>
                    </a:ext>
                  </a:extLst>
                </p:cNvPr>
                <p:cNvGrpSpPr/>
                <p:nvPr/>
              </p:nvGrpSpPr>
              <p:grpSpPr>
                <a:xfrm>
                  <a:off x="9103955" y="4225881"/>
                  <a:ext cx="38440" cy="23822"/>
                  <a:chOff x="9103955" y="4225881"/>
                  <a:chExt cx="38440" cy="23822"/>
                </a:xfrm>
              </p:grpSpPr>
              <p:sp>
                <p:nvSpPr>
                  <p:cNvPr id="6732" name="Google Shape;10586;p72">
                    <a:extLst>
                      <a:ext uri="{FF2B5EF4-FFF2-40B4-BE49-F238E27FC236}">
                        <a16:creationId xmlns:a16="http://schemas.microsoft.com/office/drawing/2014/main" id="{0CD632C8-60A7-BDA3-3048-22682F2678AB}"/>
                      </a:ext>
                    </a:extLst>
                  </p:cNvPr>
                  <p:cNvSpPr/>
                  <p:nvPr/>
                </p:nvSpPr>
                <p:spPr>
                  <a:xfrm>
                    <a:off x="9103955" y="4227465"/>
                    <a:ext cx="38440" cy="20253"/>
                  </a:xfrm>
                  <a:custGeom>
                    <a:avLst/>
                    <a:gdLst/>
                    <a:ahLst/>
                    <a:cxnLst/>
                    <a:rect l="l" t="t" r="r" b="b"/>
                    <a:pathLst>
                      <a:path w="38440" h="20253" extrusionOk="0">
                        <a:moveTo>
                          <a:pt x="0" y="11140"/>
                        </a:moveTo>
                        <a:lnTo>
                          <a:pt x="0" y="11140"/>
                        </a:lnTo>
                        <a:cubicBezTo>
                          <a:pt x="0" y="16193"/>
                          <a:pt x="4060" y="20254"/>
                          <a:pt x="9113" y="20254"/>
                        </a:cubicBezTo>
                        <a:lnTo>
                          <a:pt x="28334" y="20254"/>
                        </a:lnTo>
                        <a:cubicBezTo>
                          <a:pt x="33929" y="20254"/>
                          <a:pt x="38440" y="15742"/>
                          <a:pt x="38440" y="10147"/>
                        </a:cubicBezTo>
                        <a:lnTo>
                          <a:pt x="38440" y="10147"/>
                        </a:lnTo>
                        <a:cubicBezTo>
                          <a:pt x="38440" y="3921"/>
                          <a:pt x="32846" y="-862"/>
                          <a:pt x="26710" y="131"/>
                        </a:cubicBezTo>
                        <a:lnTo>
                          <a:pt x="7670" y="2206"/>
                        </a:lnTo>
                        <a:cubicBezTo>
                          <a:pt x="3248" y="2928"/>
                          <a:pt x="0" y="6718"/>
                          <a:pt x="0" y="111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3" name="Google Shape;10587;p72">
                    <a:extLst>
                      <a:ext uri="{FF2B5EF4-FFF2-40B4-BE49-F238E27FC236}">
                        <a16:creationId xmlns:a16="http://schemas.microsoft.com/office/drawing/2014/main" id="{446E4E2C-8FF6-D5AB-1DD4-6BC4BEB8A0DE}"/>
                      </a:ext>
                    </a:extLst>
                  </p:cNvPr>
                  <p:cNvSpPr/>
                  <p:nvPr/>
                </p:nvSpPr>
                <p:spPr>
                  <a:xfrm>
                    <a:off x="9111805" y="4225881"/>
                    <a:ext cx="23822" cy="23822"/>
                  </a:xfrm>
                  <a:custGeom>
                    <a:avLst/>
                    <a:gdLst/>
                    <a:ahLst/>
                    <a:cxnLst/>
                    <a:rect l="l" t="t" r="r" b="b"/>
                    <a:pathLst>
                      <a:path w="23822" h="23822" extrusionOk="0">
                        <a:moveTo>
                          <a:pt x="23822" y="11911"/>
                        </a:moveTo>
                        <a:cubicBezTo>
                          <a:pt x="23822" y="18498"/>
                          <a:pt x="18498" y="23823"/>
                          <a:pt x="11911" y="23823"/>
                        </a:cubicBezTo>
                        <a:cubicBezTo>
                          <a:pt x="5324" y="23823"/>
                          <a:pt x="0" y="18498"/>
                          <a:pt x="0" y="11911"/>
                        </a:cubicBezTo>
                        <a:cubicBezTo>
                          <a:pt x="0" y="5324"/>
                          <a:pt x="5324" y="0"/>
                          <a:pt x="11911" y="0"/>
                        </a:cubicBezTo>
                        <a:cubicBezTo>
                          <a:pt x="18498" y="0"/>
                          <a:pt x="23822" y="5324"/>
                          <a:pt x="23822" y="119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29" name="Google Shape;10588;p72">
                  <a:extLst>
                    <a:ext uri="{FF2B5EF4-FFF2-40B4-BE49-F238E27FC236}">
                      <a16:creationId xmlns:a16="http://schemas.microsoft.com/office/drawing/2014/main" id="{36504EB7-A06E-D851-0E91-D2288863A2C5}"/>
                    </a:ext>
                  </a:extLst>
                </p:cNvPr>
                <p:cNvGrpSpPr/>
                <p:nvPr/>
              </p:nvGrpSpPr>
              <p:grpSpPr>
                <a:xfrm>
                  <a:off x="9041781" y="4225610"/>
                  <a:ext cx="38440" cy="23822"/>
                  <a:chOff x="9041781" y="4225610"/>
                  <a:chExt cx="38440" cy="23822"/>
                </a:xfrm>
              </p:grpSpPr>
              <p:sp>
                <p:nvSpPr>
                  <p:cNvPr id="6730" name="Google Shape;10589;p72">
                    <a:extLst>
                      <a:ext uri="{FF2B5EF4-FFF2-40B4-BE49-F238E27FC236}">
                        <a16:creationId xmlns:a16="http://schemas.microsoft.com/office/drawing/2014/main" id="{20BF7412-6696-3E5C-E311-D749FF2EB058}"/>
                      </a:ext>
                    </a:extLst>
                  </p:cNvPr>
                  <p:cNvSpPr/>
                  <p:nvPr/>
                </p:nvSpPr>
                <p:spPr>
                  <a:xfrm>
                    <a:off x="9041781" y="4227465"/>
                    <a:ext cx="38440" cy="20253"/>
                  </a:xfrm>
                  <a:custGeom>
                    <a:avLst/>
                    <a:gdLst/>
                    <a:ahLst/>
                    <a:cxnLst/>
                    <a:rect l="l" t="t" r="r" b="b"/>
                    <a:pathLst>
                      <a:path w="38440" h="20253" extrusionOk="0">
                        <a:moveTo>
                          <a:pt x="38441" y="11140"/>
                        </a:moveTo>
                        <a:lnTo>
                          <a:pt x="38441" y="11140"/>
                        </a:lnTo>
                        <a:cubicBezTo>
                          <a:pt x="38441" y="16193"/>
                          <a:pt x="34380" y="20254"/>
                          <a:pt x="29327" y="20254"/>
                        </a:cubicBezTo>
                        <a:lnTo>
                          <a:pt x="10106" y="20254"/>
                        </a:lnTo>
                        <a:cubicBezTo>
                          <a:pt x="4512" y="20254"/>
                          <a:pt x="0" y="15742"/>
                          <a:pt x="0" y="10147"/>
                        </a:cubicBezTo>
                        <a:lnTo>
                          <a:pt x="0" y="10147"/>
                        </a:lnTo>
                        <a:cubicBezTo>
                          <a:pt x="0" y="3921"/>
                          <a:pt x="5595" y="-862"/>
                          <a:pt x="11731" y="131"/>
                        </a:cubicBezTo>
                        <a:lnTo>
                          <a:pt x="30771" y="2206"/>
                        </a:lnTo>
                        <a:cubicBezTo>
                          <a:pt x="35192" y="2928"/>
                          <a:pt x="38441" y="6718"/>
                          <a:pt x="38441" y="1114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1" name="Google Shape;10590;p72">
                    <a:extLst>
                      <a:ext uri="{FF2B5EF4-FFF2-40B4-BE49-F238E27FC236}">
                        <a16:creationId xmlns:a16="http://schemas.microsoft.com/office/drawing/2014/main" id="{A727B9BE-F955-1463-666B-9224CE99F4E3}"/>
                      </a:ext>
                    </a:extLst>
                  </p:cNvPr>
                  <p:cNvSpPr/>
                  <p:nvPr/>
                </p:nvSpPr>
                <p:spPr>
                  <a:xfrm>
                    <a:off x="9049722" y="4225610"/>
                    <a:ext cx="23822" cy="23822"/>
                  </a:xfrm>
                  <a:custGeom>
                    <a:avLst/>
                    <a:gdLst/>
                    <a:ahLst/>
                    <a:cxnLst/>
                    <a:rect l="l" t="t" r="r" b="b"/>
                    <a:pathLst>
                      <a:path w="23822" h="23822" extrusionOk="0">
                        <a:moveTo>
                          <a:pt x="0" y="11911"/>
                        </a:moveTo>
                        <a:cubicBezTo>
                          <a:pt x="0" y="18498"/>
                          <a:pt x="5324" y="23823"/>
                          <a:pt x="11911" y="23823"/>
                        </a:cubicBezTo>
                        <a:cubicBezTo>
                          <a:pt x="18498" y="23823"/>
                          <a:pt x="23822" y="18498"/>
                          <a:pt x="23822" y="11911"/>
                        </a:cubicBezTo>
                        <a:cubicBezTo>
                          <a:pt x="23822" y="5324"/>
                          <a:pt x="18498" y="0"/>
                          <a:pt x="11911" y="0"/>
                        </a:cubicBezTo>
                        <a:cubicBezTo>
                          <a:pt x="5324" y="0"/>
                          <a:pt x="0" y="5324"/>
                          <a:pt x="0" y="119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721" name="Google Shape;10591;p72">
                <a:extLst>
                  <a:ext uri="{FF2B5EF4-FFF2-40B4-BE49-F238E27FC236}">
                    <a16:creationId xmlns:a16="http://schemas.microsoft.com/office/drawing/2014/main" id="{5BF5E78D-1AF3-24E6-44D9-370620E3BC83}"/>
                  </a:ext>
                </a:extLst>
              </p:cNvPr>
              <p:cNvSpPr/>
              <p:nvPr/>
            </p:nvSpPr>
            <p:spPr>
              <a:xfrm>
                <a:off x="9034519" y="4116326"/>
                <a:ext cx="132936" cy="105755"/>
              </a:xfrm>
              <a:custGeom>
                <a:avLst/>
                <a:gdLst/>
                <a:ahLst/>
                <a:cxnLst/>
                <a:rect l="l" t="t" r="r" b="b"/>
                <a:pathLst>
                  <a:path w="132936" h="105755" extrusionOk="0">
                    <a:moveTo>
                      <a:pt x="133" y="27891"/>
                    </a:moveTo>
                    <a:cubicBezTo>
                      <a:pt x="-860" y="30147"/>
                      <a:pt x="4013" y="28973"/>
                      <a:pt x="4735" y="31229"/>
                    </a:cubicBezTo>
                    <a:cubicBezTo>
                      <a:pt x="8074" y="41607"/>
                      <a:pt x="21429" y="49818"/>
                      <a:pt x="31536" y="53969"/>
                    </a:cubicBezTo>
                    <a:cubicBezTo>
                      <a:pt x="42635" y="58571"/>
                      <a:pt x="55178" y="58842"/>
                      <a:pt x="67089" y="57218"/>
                    </a:cubicBezTo>
                    <a:cubicBezTo>
                      <a:pt x="74669" y="56225"/>
                      <a:pt x="82158" y="54510"/>
                      <a:pt x="89828" y="54871"/>
                    </a:cubicBezTo>
                    <a:cubicBezTo>
                      <a:pt x="97408" y="55232"/>
                      <a:pt x="105440" y="58030"/>
                      <a:pt x="109771" y="64346"/>
                    </a:cubicBezTo>
                    <a:cubicBezTo>
                      <a:pt x="113019" y="69039"/>
                      <a:pt x="113832" y="74904"/>
                      <a:pt x="114373" y="80499"/>
                    </a:cubicBezTo>
                    <a:cubicBezTo>
                      <a:pt x="114914" y="86093"/>
                      <a:pt x="115275" y="91959"/>
                      <a:pt x="117712" y="97102"/>
                    </a:cubicBezTo>
                    <a:cubicBezTo>
                      <a:pt x="120238" y="102155"/>
                      <a:pt x="125562" y="106397"/>
                      <a:pt x="131157" y="105675"/>
                    </a:cubicBezTo>
                    <a:cubicBezTo>
                      <a:pt x="131157" y="105675"/>
                      <a:pt x="149655" y="7407"/>
                      <a:pt x="67359" y="368"/>
                    </a:cubicBezTo>
                    <a:cubicBezTo>
                      <a:pt x="26482" y="-3151"/>
                      <a:pt x="3833" y="19498"/>
                      <a:pt x="43" y="279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2" name="Google Shape;10592;p72">
                <a:extLst>
                  <a:ext uri="{FF2B5EF4-FFF2-40B4-BE49-F238E27FC236}">
                    <a16:creationId xmlns:a16="http://schemas.microsoft.com/office/drawing/2014/main" id="{FD09CDDE-A677-B628-F93D-F95E5EEA969E}"/>
                  </a:ext>
                </a:extLst>
              </p:cNvPr>
              <p:cNvSpPr/>
              <p:nvPr/>
            </p:nvSpPr>
            <p:spPr>
              <a:xfrm>
                <a:off x="9016206" y="4130504"/>
                <a:ext cx="34919" cy="91598"/>
              </a:xfrm>
              <a:custGeom>
                <a:avLst/>
                <a:gdLst/>
                <a:ahLst/>
                <a:cxnLst/>
                <a:rect l="l" t="t" r="r" b="b"/>
                <a:pathLst>
                  <a:path w="34919" h="91598" extrusionOk="0">
                    <a:moveTo>
                      <a:pt x="30267" y="13442"/>
                    </a:moveTo>
                    <a:cubicBezTo>
                      <a:pt x="23409" y="17052"/>
                      <a:pt x="19980" y="25173"/>
                      <a:pt x="19619" y="32933"/>
                    </a:cubicBezTo>
                    <a:cubicBezTo>
                      <a:pt x="19258" y="40694"/>
                      <a:pt x="21243" y="48274"/>
                      <a:pt x="22597" y="55944"/>
                    </a:cubicBezTo>
                    <a:cubicBezTo>
                      <a:pt x="23951" y="63614"/>
                      <a:pt x="24492" y="71735"/>
                      <a:pt x="21333" y="78864"/>
                    </a:cubicBezTo>
                    <a:cubicBezTo>
                      <a:pt x="17544" y="87256"/>
                      <a:pt x="10866" y="91858"/>
                      <a:pt x="1662" y="91587"/>
                    </a:cubicBezTo>
                    <a:cubicBezTo>
                      <a:pt x="1662" y="91587"/>
                      <a:pt x="-8354" y="36633"/>
                      <a:pt x="20792" y="9291"/>
                    </a:cubicBezTo>
                    <a:cubicBezTo>
                      <a:pt x="45427" y="-13809"/>
                      <a:pt x="30357" y="13442"/>
                      <a:pt x="30357" y="134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3" name="Google Shape;10593;p72">
                <a:extLst>
                  <a:ext uri="{FF2B5EF4-FFF2-40B4-BE49-F238E27FC236}">
                    <a16:creationId xmlns:a16="http://schemas.microsoft.com/office/drawing/2014/main" id="{1B4924B8-7C7A-05D0-0D56-D64242570A44}"/>
                  </a:ext>
                </a:extLst>
              </p:cNvPr>
              <p:cNvSpPr/>
              <p:nvPr/>
            </p:nvSpPr>
            <p:spPr>
              <a:xfrm>
                <a:off x="8995606" y="3956651"/>
                <a:ext cx="107970" cy="173759"/>
              </a:xfrm>
              <a:custGeom>
                <a:avLst/>
                <a:gdLst/>
                <a:ahLst/>
                <a:cxnLst/>
                <a:rect l="l" t="t" r="r" b="b"/>
                <a:pathLst>
                  <a:path w="107970" h="173759" extrusionOk="0">
                    <a:moveTo>
                      <a:pt x="96438" y="173760"/>
                    </a:moveTo>
                    <a:cubicBezTo>
                      <a:pt x="75773" y="165819"/>
                      <a:pt x="57816" y="151652"/>
                      <a:pt x="43469" y="134777"/>
                    </a:cubicBezTo>
                    <a:cubicBezTo>
                      <a:pt x="29121" y="117903"/>
                      <a:pt x="18292" y="98231"/>
                      <a:pt x="9630" y="77838"/>
                    </a:cubicBezTo>
                    <a:cubicBezTo>
                      <a:pt x="5479" y="68092"/>
                      <a:pt x="1689" y="58076"/>
                      <a:pt x="425" y="47608"/>
                    </a:cubicBezTo>
                    <a:cubicBezTo>
                      <a:pt x="-838" y="37141"/>
                      <a:pt x="606" y="26042"/>
                      <a:pt x="6201" y="17018"/>
                    </a:cubicBezTo>
                    <a:cubicBezTo>
                      <a:pt x="14953" y="2941"/>
                      <a:pt x="34174" y="-3646"/>
                      <a:pt x="49785" y="2039"/>
                    </a:cubicBezTo>
                    <a:cubicBezTo>
                      <a:pt x="64133" y="7363"/>
                      <a:pt x="73607" y="20898"/>
                      <a:pt x="80826" y="34344"/>
                    </a:cubicBezTo>
                    <a:cubicBezTo>
                      <a:pt x="103205" y="76304"/>
                      <a:pt x="112229" y="125393"/>
                      <a:pt x="106093" y="172587"/>
                    </a:cubicBezTo>
                    <a:lnTo>
                      <a:pt x="96438" y="1737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 name="Google Shape;10594;p72">
              <a:extLst>
                <a:ext uri="{FF2B5EF4-FFF2-40B4-BE49-F238E27FC236}">
                  <a16:creationId xmlns:a16="http://schemas.microsoft.com/office/drawing/2014/main" id="{C4F8876E-7F47-783C-B2DA-7852F7C8F362}"/>
                </a:ext>
              </a:extLst>
            </p:cNvPr>
            <p:cNvSpPr/>
            <p:nvPr/>
          </p:nvSpPr>
          <p:spPr>
            <a:xfrm>
              <a:off x="8761415" y="4574827"/>
              <a:ext cx="142123" cy="202942"/>
            </a:xfrm>
            <a:custGeom>
              <a:avLst/>
              <a:gdLst/>
              <a:ahLst/>
              <a:cxnLst/>
              <a:rect l="l" t="t" r="r" b="b"/>
              <a:pathLst>
                <a:path w="142123" h="202942" extrusionOk="0">
                  <a:moveTo>
                    <a:pt x="31764" y="23913"/>
                  </a:moveTo>
                  <a:lnTo>
                    <a:pt x="142123" y="0"/>
                  </a:lnTo>
                  <a:lnTo>
                    <a:pt x="0" y="202942"/>
                  </a:lnTo>
                  <a:lnTo>
                    <a:pt x="31764" y="2391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0595;p72">
              <a:extLst>
                <a:ext uri="{FF2B5EF4-FFF2-40B4-BE49-F238E27FC236}">
                  <a16:creationId xmlns:a16="http://schemas.microsoft.com/office/drawing/2014/main" id="{EF67FE30-6B2C-22B0-188F-B0524377CC07}"/>
                </a:ext>
              </a:extLst>
            </p:cNvPr>
            <p:cNvSpPr/>
            <p:nvPr/>
          </p:nvSpPr>
          <p:spPr>
            <a:xfrm>
              <a:off x="9301303" y="4581865"/>
              <a:ext cx="111622" cy="129760"/>
            </a:xfrm>
            <a:custGeom>
              <a:avLst/>
              <a:gdLst/>
              <a:ahLst/>
              <a:cxnLst/>
              <a:rect l="l" t="t" r="r" b="b"/>
              <a:pathLst>
                <a:path w="111622" h="129760" extrusionOk="0">
                  <a:moveTo>
                    <a:pt x="0" y="0"/>
                  </a:moveTo>
                  <a:lnTo>
                    <a:pt x="111623" y="129761"/>
                  </a:lnTo>
                  <a:lnTo>
                    <a:pt x="10558" y="73723"/>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9" name="Google Shape;10596;p72">
              <a:extLst>
                <a:ext uri="{FF2B5EF4-FFF2-40B4-BE49-F238E27FC236}">
                  <a16:creationId xmlns:a16="http://schemas.microsoft.com/office/drawing/2014/main" id="{66D1C5B2-56BE-E0E4-96E3-324FBA49BF5F}"/>
                </a:ext>
              </a:extLst>
            </p:cNvPr>
            <p:cNvGrpSpPr/>
            <p:nvPr/>
          </p:nvGrpSpPr>
          <p:grpSpPr>
            <a:xfrm>
              <a:off x="8227574" y="4344214"/>
              <a:ext cx="780845" cy="1006829"/>
              <a:chOff x="8227574" y="4344214"/>
              <a:chExt cx="780845" cy="1006829"/>
            </a:xfrm>
          </p:grpSpPr>
          <p:sp>
            <p:nvSpPr>
              <p:cNvPr id="55" name="Google Shape;10597;p72">
                <a:extLst>
                  <a:ext uri="{FF2B5EF4-FFF2-40B4-BE49-F238E27FC236}">
                    <a16:creationId xmlns:a16="http://schemas.microsoft.com/office/drawing/2014/main" id="{920A005A-5A91-1D9D-C1C5-54BF96D95F0B}"/>
                  </a:ext>
                </a:extLst>
              </p:cNvPr>
              <p:cNvSpPr/>
              <p:nvPr/>
            </p:nvSpPr>
            <p:spPr>
              <a:xfrm>
                <a:off x="8458220" y="4863765"/>
                <a:ext cx="355825" cy="487278"/>
              </a:xfrm>
              <a:custGeom>
                <a:avLst/>
                <a:gdLst/>
                <a:ahLst/>
                <a:cxnLst/>
                <a:rect l="l" t="t" r="r" b="b"/>
                <a:pathLst>
                  <a:path w="355825" h="487278" extrusionOk="0">
                    <a:moveTo>
                      <a:pt x="116947" y="305000"/>
                    </a:moveTo>
                    <a:cubicBezTo>
                      <a:pt x="128768" y="322597"/>
                      <a:pt x="131114" y="344885"/>
                      <a:pt x="123354" y="364647"/>
                    </a:cubicBezTo>
                    <a:lnTo>
                      <a:pt x="96283" y="433408"/>
                    </a:lnTo>
                    <a:cubicBezTo>
                      <a:pt x="88973" y="451997"/>
                      <a:pt x="96102" y="473834"/>
                      <a:pt x="113879" y="482948"/>
                    </a:cubicBezTo>
                    <a:cubicBezTo>
                      <a:pt x="119654" y="485925"/>
                      <a:pt x="125700" y="487279"/>
                      <a:pt x="131655" y="487279"/>
                    </a:cubicBezTo>
                    <a:cubicBezTo>
                      <a:pt x="146996" y="487279"/>
                      <a:pt x="161524" y="477984"/>
                      <a:pt x="167480" y="462825"/>
                    </a:cubicBezTo>
                    <a:lnTo>
                      <a:pt x="218012" y="334237"/>
                    </a:lnTo>
                    <a:cubicBezTo>
                      <a:pt x="225321" y="315648"/>
                      <a:pt x="217110" y="294713"/>
                      <a:pt x="199604" y="285870"/>
                    </a:cubicBezTo>
                    <a:lnTo>
                      <a:pt x="248331" y="245715"/>
                    </a:lnTo>
                    <a:lnTo>
                      <a:pt x="280095" y="353909"/>
                    </a:lnTo>
                    <a:cubicBezTo>
                      <a:pt x="284697" y="371144"/>
                      <a:pt x="300218" y="382514"/>
                      <a:pt x="317273" y="382514"/>
                    </a:cubicBezTo>
                    <a:cubicBezTo>
                      <a:pt x="320521" y="382514"/>
                      <a:pt x="323860" y="382063"/>
                      <a:pt x="327198" y="381251"/>
                    </a:cubicBezTo>
                    <a:cubicBezTo>
                      <a:pt x="347773" y="375837"/>
                      <a:pt x="359954" y="354721"/>
                      <a:pt x="354540" y="334147"/>
                    </a:cubicBezTo>
                    <a:lnTo>
                      <a:pt x="324491" y="233894"/>
                    </a:lnTo>
                    <a:cubicBezTo>
                      <a:pt x="317092" y="206281"/>
                      <a:pt x="305542" y="179932"/>
                      <a:pt x="290292" y="155749"/>
                    </a:cubicBezTo>
                    <a:lnTo>
                      <a:pt x="192024" y="0"/>
                    </a:lnTo>
                    <a:lnTo>
                      <a:pt x="0" y="130302"/>
                    </a:lnTo>
                    <a:lnTo>
                      <a:pt x="116947" y="305091"/>
                    </a:lnTo>
                    <a:close/>
                    <a:moveTo>
                      <a:pt x="310234" y="328823"/>
                    </a:moveTo>
                    <a:lnTo>
                      <a:pt x="280095" y="215215"/>
                    </a:lnTo>
                    <a:lnTo>
                      <a:pt x="310234" y="328823"/>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10598;p72">
                <a:extLst>
                  <a:ext uri="{FF2B5EF4-FFF2-40B4-BE49-F238E27FC236}">
                    <a16:creationId xmlns:a16="http://schemas.microsoft.com/office/drawing/2014/main" id="{E01960A4-1D45-AC7D-FB2B-10FF3AF8D579}"/>
                  </a:ext>
                </a:extLst>
              </p:cNvPr>
              <p:cNvSpPr/>
              <p:nvPr/>
            </p:nvSpPr>
            <p:spPr>
              <a:xfrm>
                <a:off x="8227574" y="4344214"/>
                <a:ext cx="780845" cy="649582"/>
              </a:xfrm>
              <a:custGeom>
                <a:avLst/>
                <a:gdLst/>
                <a:ahLst/>
                <a:cxnLst/>
                <a:rect l="l" t="t" r="r" b="b"/>
                <a:pathLst>
                  <a:path w="780845" h="649582" extrusionOk="0">
                    <a:moveTo>
                      <a:pt x="745447" y="215634"/>
                    </a:moveTo>
                    <a:cubicBezTo>
                      <a:pt x="802657" y="191811"/>
                      <a:pt x="778835" y="134601"/>
                      <a:pt x="755012" y="77391"/>
                    </a:cubicBezTo>
                    <a:cubicBezTo>
                      <a:pt x="731189" y="20181"/>
                      <a:pt x="733265" y="-9417"/>
                      <a:pt x="680747" y="2675"/>
                    </a:cubicBezTo>
                    <a:cubicBezTo>
                      <a:pt x="505417" y="42379"/>
                      <a:pt x="308520" y="87859"/>
                      <a:pt x="133190" y="127202"/>
                    </a:cubicBezTo>
                    <a:lnTo>
                      <a:pt x="103321" y="133879"/>
                    </a:lnTo>
                    <a:cubicBezTo>
                      <a:pt x="53511" y="145069"/>
                      <a:pt x="15340" y="179810"/>
                      <a:pt x="3249" y="231064"/>
                    </a:cubicBezTo>
                    <a:cubicBezTo>
                      <a:pt x="-4963" y="266167"/>
                      <a:pt x="1354" y="312278"/>
                      <a:pt x="34200" y="355952"/>
                    </a:cubicBezTo>
                    <a:lnTo>
                      <a:pt x="230646" y="649583"/>
                    </a:lnTo>
                    <a:lnTo>
                      <a:pt x="422670" y="519281"/>
                    </a:lnTo>
                    <a:lnTo>
                      <a:pt x="292819" y="313270"/>
                    </a:lnTo>
                    <a:lnTo>
                      <a:pt x="745357" y="21545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 name="Google Shape;10599;p72">
              <a:extLst>
                <a:ext uri="{FF2B5EF4-FFF2-40B4-BE49-F238E27FC236}">
                  <a16:creationId xmlns:a16="http://schemas.microsoft.com/office/drawing/2014/main" id="{5520ED58-5F57-FFB4-428C-4FFD78A6FABF}"/>
                </a:ext>
              </a:extLst>
            </p:cNvPr>
            <p:cNvSpPr/>
            <p:nvPr/>
          </p:nvSpPr>
          <p:spPr>
            <a:xfrm>
              <a:off x="8481410" y="4657664"/>
              <a:ext cx="89605" cy="80311"/>
            </a:xfrm>
            <a:custGeom>
              <a:avLst/>
              <a:gdLst/>
              <a:ahLst/>
              <a:cxnLst/>
              <a:rect l="l" t="t" r="r" b="b"/>
              <a:pathLst>
                <a:path w="89605" h="80311" extrusionOk="0">
                  <a:moveTo>
                    <a:pt x="38982" y="0"/>
                  </a:moveTo>
                  <a:lnTo>
                    <a:pt x="0" y="8573"/>
                  </a:lnTo>
                  <a:lnTo>
                    <a:pt x="89606" y="80311"/>
                  </a:lnTo>
                  <a:lnTo>
                    <a:pt x="38982"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10600;p72">
              <a:extLst>
                <a:ext uri="{FF2B5EF4-FFF2-40B4-BE49-F238E27FC236}">
                  <a16:creationId xmlns:a16="http://schemas.microsoft.com/office/drawing/2014/main" id="{BAB6C54B-CA41-E51F-95A4-A4D62F124501}"/>
                </a:ext>
              </a:extLst>
            </p:cNvPr>
            <p:cNvSpPr/>
            <p:nvPr/>
          </p:nvSpPr>
          <p:spPr>
            <a:xfrm>
              <a:off x="8620491" y="5226032"/>
              <a:ext cx="36856" cy="107416"/>
            </a:xfrm>
            <a:custGeom>
              <a:avLst/>
              <a:gdLst/>
              <a:ahLst/>
              <a:cxnLst/>
              <a:rect l="l" t="t" r="r" b="b"/>
              <a:pathLst>
                <a:path w="36856" h="107416" extrusionOk="0">
                  <a:moveTo>
                    <a:pt x="4306" y="107416"/>
                  </a:moveTo>
                  <a:cubicBezTo>
                    <a:pt x="4306" y="107416"/>
                    <a:pt x="3494" y="107416"/>
                    <a:pt x="3133" y="107236"/>
                  </a:cubicBezTo>
                  <a:cubicBezTo>
                    <a:pt x="877" y="106605"/>
                    <a:pt x="-476" y="104258"/>
                    <a:pt x="155" y="101912"/>
                  </a:cubicBezTo>
                  <a:lnTo>
                    <a:pt x="28399" y="3103"/>
                  </a:lnTo>
                  <a:cubicBezTo>
                    <a:pt x="29031" y="847"/>
                    <a:pt x="31377" y="-417"/>
                    <a:pt x="33723" y="125"/>
                  </a:cubicBezTo>
                  <a:cubicBezTo>
                    <a:pt x="35979" y="756"/>
                    <a:pt x="37333" y="3103"/>
                    <a:pt x="36701" y="5449"/>
                  </a:cubicBezTo>
                  <a:lnTo>
                    <a:pt x="8457" y="104258"/>
                  </a:lnTo>
                  <a:cubicBezTo>
                    <a:pt x="7916" y="106153"/>
                    <a:pt x="6201" y="107326"/>
                    <a:pt x="4306" y="1073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10601;p72">
              <a:extLst>
                <a:ext uri="{FF2B5EF4-FFF2-40B4-BE49-F238E27FC236}">
                  <a16:creationId xmlns:a16="http://schemas.microsoft.com/office/drawing/2014/main" id="{521F9F94-221D-DEF9-4C58-DB0B24B395CB}"/>
                </a:ext>
              </a:extLst>
            </p:cNvPr>
            <p:cNvSpPr/>
            <p:nvPr/>
          </p:nvSpPr>
          <p:spPr>
            <a:xfrm>
              <a:off x="8707292" y="5121828"/>
              <a:ext cx="82517" cy="128601"/>
            </a:xfrm>
            <a:custGeom>
              <a:avLst/>
              <a:gdLst/>
              <a:ahLst/>
              <a:cxnLst/>
              <a:rect l="l" t="t" r="r" b="b"/>
              <a:pathLst>
                <a:path w="82517" h="128601" extrusionOk="0">
                  <a:moveTo>
                    <a:pt x="68833" y="128602"/>
                  </a:moveTo>
                  <a:cubicBezTo>
                    <a:pt x="62245" y="128602"/>
                    <a:pt x="56109" y="126887"/>
                    <a:pt x="50334" y="123459"/>
                  </a:cubicBezTo>
                  <a:cubicBezTo>
                    <a:pt x="29760" y="111186"/>
                    <a:pt x="22270" y="81228"/>
                    <a:pt x="22000" y="79965"/>
                  </a:cubicBezTo>
                  <a:lnTo>
                    <a:pt x="162" y="5519"/>
                  </a:lnTo>
                  <a:cubicBezTo>
                    <a:pt x="-469" y="3263"/>
                    <a:pt x="794" y="827"/>
                    <a:pt x="3050" y="195"/>
                  </a:cubicBezTo>
                  <a:cubicBezTo>
                    <a:pt x="5305" y="-527"/>
                    <a:pt x="7742" y="827"/>
                    <a:pt x="8374" y="3083"/>
                  </a:cubicBezTo>
                  <a:lnTo>
                    <a:pt x="30301" y="77709"/>
                  </a:lnTo>
                  <a:cubicBezTo>
                    <a:pt x="30392" y="78160"/>
                    <a:pt x="37340" y="105682"/>
                    <a:pt x="54756" y="116059"/>
                  </a:cubicBezTo>
                  <a:cubicBezTo>
                    <a:pt x="61523" y="120120"/>
                    <a:pt x="68833" y="121022"/>
                    <a:pt x="77134" y="118857"/>
                  </a:cubicBezTo>
                  <a:cubicBezTo>
                    <a:pt x="79390" y="118315"/>
                    <a:pt x="81736" y="119669"/>
                    <a:pt x="82368" y="121924"/>
                  </a:cubicBezTo>
                  <a:cubicBezTo>
                    <a:pt x="83000" y="124180"/>
                    <a:pt x="81556" y="126527"/>
                    <a:pt x="79300" y="127158"/>
                  </a:cubicBezTo>
                  <a:cubicBezTo>
                    <a:pt x="75781" y="128061"/>
                    <a:pt x="72262" y="128512"/>
                    <a:pt x="68923" y="128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10602;p72">
              <a:extLst>
                <a:ext uri="{FF2B5EF4-FFF2-40B4-BE49-F238E27FC236}">
                  <a16:creationId xmlns:a16="http://schemas.microsoft.com/office/drawing/2014/main" id="{A5B6545F-72F6-7810-6946-D5DD3D78DA82}"/>
                </a:ext>
              </a:extLst>
            </p:cNvPr>
            <p:cNvSpPr/>
            <p:nvPr/>
          </p:nvSpPr>
          <p:spPr>
            <a:xfrm>
              <a:off x="8786357" y="5165232"/>
              <a:ext cx="31109" cy="39809"/>
            </a:xfrm>
            <a:custGeom>
              <a:avLst/>
              <a:gdLst/>
              <a:ahLst/>
              <a:cxnLst/>
              <a:rect l="l" t="t" r="r" b="b"/>
              <a:pathLst>
                <a:path w="31109" h="39809" extrusionOk="0">
                  <a:moveTo>
                    <a:pt x="22252" y="39809"/>
                  </a:moveTo>
                  <a:cubicBezTo>
                    <a:pt x="18913" y="39809"/>
                    <a:pt x="15665" y="38997"/>
                    <a:pt x="12687" y="37373"/>
                  </a:cubicBezTo>
                  <a:cubicBezTo>
                    <a:pt x="7905" y="34846"/>
                    <a:pt x="4476" y="30605"/>
                    <a:pt x="2941" y="25371"/>
                  </a:cubicBezTo>
                  <a:lnTo>
                    <a:pt x="505" y="17340"/>
                  </a:lnTo>
                  <a:cubicBezTo>
                    <a:pt x="-1390" y="11114"/>
                    <a:pt x="2220" y="4526"/>
                    <a:pt x="8446" y="2722"/>
                  </a:cubicBezTo>
                  <a:lnTo>
                    <a:pt x="16748" y="195"/>
                  </a:lnTo>
                  <a:cubicBezTo>
                    <a:pt x="19004" y="-527"/>
                    <a:pt x="21440" y="827"/>
                    <a:pt x="22072" y="3083"/>
                  </a:cubicBezTo>
                  <a:cubicBezTo>
                    <a:pt x="22793" y="5339"/>
                    <a:pt x="21440" y="7775"/>
                    <a:pt x="19184" y="8407"/>
                  </a:cubicBezTo>
                  <a:lnTo>
                    <a:pt x="10882" y="10933"/>
                  </a:lnTo>
                  <a:cubicBezTo>
                    <a:pt x="9168" y="11475"/>
                    <a:pt x="8265" y="13189"/>
                    <a:pt x="8716" y="14904"/>
                  </a:cubicBezTo>
                  <a:lnTo>
                    <a:pt x="11153" y="22935"/>
                  </a:lnTo>
                  <a:cubicBezTo>
                    <a:pt x="12958" y="29071"/>
                    <a:pt x="19545" y="32590"/>
                    <a:pt x="25591" y="30695"/>
                  </a:cubicBezTo>
                  <a:cubicBezTo>
                    <a:pt x="27847" y="29973"/>
                    <a:pt x="30283" y="31327"/>
                    <a:pt x="30915" y="33583"/>
                  </a:cubicBezTo>
                  <a:cubicBezTo>
                    <a:pt x="31637" y="35839"/>
                    <a:pt x="30283" y="38275"/>
                    <a:pt x="28027" y="38906"/>
                  </a:cubicBezTo>
                  <a:cubicBezTo>
                    <a:pt x="26132" y="39448"/>
                    <a:pt x="24147" y="39809"/>
                    <a:pt x="22162" y="3980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10603;p72">
              <a:extLst>
                <a:ext uri="{FF2B5EF4-FFF2-40B4-BE49-F238E27FC236}">
                  <a16:creationId xmlns:a16="http://schemas.microsoft.com/office/drawing/2014/main" id="{4AECF843-33A5-F791-E298-92DF91F50D1A}"/>
                </a:ext>
              </a:extLst>
            </p:cNvPr>
            <p:cNvSpPr/>
            <p:nvPr/>
          </p:nvSpPr>
          <p:spPr>
            <a:xfrm>
              <a:off x="8549853" y="5264911"/>
              <a:ext cx="32690" cy="39571"/>
            </a:xfrm>
            <a:custGeom>
              <a:avLst/>
              <a:gdLst/>
              <a:ahLst/>
              <a:cxnLst/>
              <a:rect l="l" t="t" r="r" b="b"/>
              <a:pathLst>
                <a:path w="32690" h="39571" extrusionOk="0">
                  <a:moveTo>
                    <a:pt x="9973" y="39390"/>
                  </a:moveTo>
                  <a:cubicBezTo>
                    <a:pt x="7537" y="39390"/>
                    <a:pt x="5101" y="38939"/>
                    <a:pt x="2754" y="38037"/>
                  </a:cubicBezTo>
                  <a:cubicBezTo>
                    <a:pt x="498" y="37225"/>
                    <a:pt x="-584" y="34698"/>
                    <a:pt x="318" y="32532"/>
                  </a:cubicBezTo>
                  <a:cubicBezTo>
                    <a:pt x="1130" y="30276"/>
                    <a:pt x="3657" y="29194"/>
                    <a:pt x="5823" y="30096"/>
                  </a:cubicBezTo>
                  <a:cubicBezTo>
                    <a:pt x="11778" y="32352"/>
                    <a:pt x="18546" y="29374"/>
                    <a:pt x="20892" y="23418"/>
                  </a:cubicBezTo>
                  <a:lnTo>
                    <a:pt x="23870" y="15568"/>
                  </a:lnTo>
                  <a:cubicBezTo>
                    <a:pt x="24502" y="13944"/>
                    <a:pt x="23689" y="12048"/>
                    <a:pt x="22065" y="11417"/>
                  </a:cubicBezTo>
                  <a:lnTo>
                    <a:pt x="13944" y="8259"/>
                  </a:lnTo>
                  <a:cubicBezTo>
                    <a:pt x="11688" y="7447"/>
                    <a:pt x="10605" y="4920"/>
                    <a:pt x="11508" y="2754"/>
                  </a:cubicBezTo>
                  <a:cubicBezTo>
                    <a:pt x="12319" y="498"/>
                    <a:pt x="14846" y="-584"/>
                    <a:pt x="17012" y="318"/>
                  </a:cubicBezTo>
                  <a:lnTo>
                    <a:pt x="25133" y="3476"/>
                  </a:lnTo>
                  <a:cubicBezTo>
                    <a:pt x="31179" y="5822"/>
                    <a:pt x="34247" y="12680"/>
                    <a:pt x="31901" y="18726"/>
                  </a:cubicBezTo>
                  <a:lnTo>
                    <a:pt x="28923" y="26577"/>
                  </a:lnTo>
                  <a:cubicBezTo>
                    <a:pt x="25855" y="34608"/>
                    <a:pt x="18185" y="39571"/>
                    <a:pt x="10064" y="395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10604;p72">
              <a:extLst>
                <a:ext uri="{FF2B5EF4-FFF2-40B4-BE49-F238E27FC236}">
                  <a16:creationId xmlns:a16="http://schemas.microsoft.com/office/drawing/2014/main" id="{A01CAA33-4134-CCEC-4339-C79752FAAD1B}"/>
                </a:ext>
              </a:extLst>
            </p:cNvPr>
            <p:cNvSpPr/>
            <p:nvPr/>
          </p:nvSpPr>
          <p:spPr>
            <a:xfrm>
              <a:off x="8617374" y="5310955"/>
              <a:ext cx="29866" cy="40088"/>
            </a:xfrm>
            <a:custGeom>
              <a:avLst/>
              <a:gdLst/>
              <a:ahLst/>
              <a:cxnLst/>
              <a:rect l="l" t="t" r="r" b="b"/>
              <a:pathLst>
                <a:path w="29866" h="40088" extrusionOk="0">
                  <a:moveTo>
                    <a:pt x="8055" y="39998"/>
                  </a:moveTo>
                  <a:cubicBezTo>
                    <a:pt x="6431" y="39998"/>
                    <a:pt x="4806" y="39818"/>
                    <a:pt x="3273" y="39457"/>
                  </a:cubicBezTo>
                  <a:cubicBezTo>
                    <a:pt x="1017" y="38916"/>
                    <a:pt x="-428" y="36569"/>
                    <a:pt x="114" y="34313"/>
                  </a:cubicBezTo>
                  <a:cubicBezTo>
                    <a:pt x="655" y="32058"/>
                    <a:pt x="3002" y="30614"/>
                    <a:pt x="5257" y="31155"/>
                  </a:cubicBezTo>
                  <a:cubicBezTo>
                    <a:pt x="8326" y="31877"/>
                    <a:pt x="11393" y="31426"/>
                    <a:pt x="14010" y="29802"/>
                  </a:cubicBezTo>
                  <a:cubicBezTo>
                    <a:pt x="16627" y="28177"/>
                    <a:pt x="18522" y="25651"/>
                    <a:pt x="19244" y="22583"/>
                  </a:cubicBezTo>
                  <a:lnTo>
                    <a:pt x="21230" y="14371"/>
                  </a:lnTo>
                  <a:cubicBezTo>
                    <a:pt x="21681" y="12657"/>
                    <a:pt x="20598" y="10942"/>
                    <a:pt x="18883" y="10491"/>
                  </a:cubicBezTo>
                  <a:lnTo>
                    <a:pt x="10401" y="8416"/>
                  </a:lnTo>
                  <a:cubicBezTo>
                    <a:pt x="8145" y="7874"/>
                    <a:pt x="6701" y="5528"/>
                    <a:pt x="7242" y="3272"/>
                  </a:cubicBezTo>
                  <a:cubicBezTo>
                    <a:pt x="7784" y="1016"/>
                    <a:pt x="10130" y="-427"/>
                    <a:pt x="12386" y="114"/>
                  </a:cubicBezTo>
                  <a:lnTo>
                    <a:pt x="20868" y="2189"/>
                  </a:lnTo>
                  <a:cubicBezTo>
                    <a:pt x="27185" y="3723"/>
                    <a:pt x="31065" y="10130"/>
                    <a:pt x="29531" y="16447"/>
                  </a:cubicBezTo>
                  <a:lnTo>
                    <a:pt x="27546" y="24658"/>
                  </a:lnTo>
                  <a:cubicBezTo>
                    <a:pt x="26283" y="29892"/>
                    <a:pt x="23034" y="34313"/>
                    <a:pt x="18432" y="37111"/>
                  </a:cubicBezTo>
                  <a:cubicBezTo>
                    <a:pt x="15183" y="39096"/>
                    <a:pt x="11664" y="40089"/>
                    <a:pt x="7964" y="400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10605;p72">
              <a:extLst>
                <a:ext uri="{FF2B5EF4-FFF2-40B4-BE49-F238E27FC236}">
                  <a16:creationId xmlns:a16="http://schemas.microsoft.com/office/drawing/2014/main" id="{320B39AD-4858-BD6A-0338-5F31D335787B}"/>
                </a:ext>
              </a:extLst>
            </p:cNvPr>
            <p:cNvSpPr/>
            <p:nvPr/>
          </p:nvSpPr>
          <p:spPr>
            <a:xfrm>
              <a:off x="8673976" y="4901123"/>
              <a:ext cx="74535" cy="138423"/>
            </a:xfrm>
            <a:custGeom>
              <a:avLst/>
              <a:gdLst/>
              <a:ahLst/>
              <a:cxnLst/>
              <a:rect l="l" t="t" r="r" b="b"/>
              <a:pathLst>
                <a:path w="74535" h="138423" extrusionOk="0">
                  <a:moveTo>
                    <a:pt x="0" y="0"/>
                  </a:moveTo>
                  <a:lnTo>
                    <a:pt x="74536" y="118300"/>
                  </a:lnTo>
                  <a:lnTo>
                    <a:pt x="21205" y="138423"/>
                  </a:lnTo>
                  <a:lnTo>
                    <a:pt x="0" y="0"/>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10606;p72">
              <a:extLst>
                <a:ext uri="{FF2B5EF4-FFF2-40B4-BE49-F238E27FC236}">
                  <a16:creationId xmlns:a16="http://schemas.microsoft.com/office/drawing/2014/main" id="{0479CD43-E86E-B39F-A3E8-0468514FDADF}"/>
                </a:ext>
              </a:extLst>
            </p:cNvPr>
            <p:cNvSpPr/>
            <p:nvPr/>
          </p:nvSpPr>
          <p:spPr>
            <a:xfrm>
              <a:off x="9752036" y="4059824"/>
              <a:ext cx="208468" cy="128609"/>
            </a:xfrm>
            <a:custGeom>
              <a:avLst/>
              <a:gdLst/>
              <a:ahLst/>
              <a:cxnLst/>
              <a:rect l="l" t="t" r="r" b="b"/>
              <a:pathLst>
                <a:path w="208468" h="128609" extrusionOk="0">
                  <a:moveTo>
                    <a:pt x="29146" y="128609"/>
                  </a:moveTo>
                  <a:cubicBezTo>
                    <a:pt x="13626" y="128609"/>
                    <a:pt x="3880" y="126173"/>
                    <a:pt x="0" y="125000"/>
                  </a:cubicBezTo>
                  <a:lnTo>
                    <a:pt x="22740" y="51457"/>
                  </a:lnTo>
                  <a:cubicBezTo>
                    <a:pt x="22740" y="51457"/>
                    <a:pt x="22198" y="51276"/>
                    <a:pt x="21115" y="51006"/>
                  </a:cubicBezTo>
                  <a:cubicBezTo>
                    <a:pt x="21567" y="51006"/>
                    <a:pt x="64429" y="59307"/>
                    <a:pt x="149522" y="5887"/>
                  </a:cubicBezTo>
                  <a:cubicBezTo>
                    <a:pt x="167479" y="-5393"/>
                    <a:pt x="191302" y="22"/>
                    <a:pt x="202581" y="17979"/>
                  </a:cubicBezTo>
                  <a:cubicBezTo>
                    <a:pt x="213861" y="35936"/>
                    <a:pt x="208447" y="59758"/>
                    <a:pt x="190490" y="71038"/>
                  </a:cubicBezTo>
                  <a:cubicBezTo>
                    <a:pt x="114150" y="118954"/>
                    <a:pt x="60187" y="128609"/>
                    <a:pt x="29237" y="128609"/>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 name="Google Shape;10607;p72">
              <a:extLst>
                <a:ext uri="{FF2B5EF4-FFF2-40B4-BE49-F238E27FC236}">
                  <a16:creationId xmlns:a16="http://schemas.microsoft.com/office/drawing/2014/main" id="{C708291D-53A0-86D0-7791-A057764497CE}"/>
                </a:ext>
              </a:extLst>
            </p:cNvPr>
            <p:cNvGrpSpPr/>
            <p:nvPr/>
          </p:nvGrpSpPr>
          <p:grpSpPr>
            <a:xfrm>
              <a:off x="9724874" y="3993945"/>
              <a:ext cx="224806" cy="140165"/>
              <a:chOff x="9724874" y="3993945"/>
              <a:chExt cx="224806" cy="140165"/>
            </a:xfrm>
          </p:grpSpPr>
          <p:sp>
            <p:nvSpPr>
              <p:cNvPr id="53" name="Google Shape;10608;p72">
                <a:extLst>
                  <a:ext uri="{FF2B5EF4-FFF2-40B4-BE49-F238E27FC236}">
                    <a16:creationId xmlns:a16="http://schemas.microsoft.com/office/drawing/2014/main" id="{D7957BBD-5B3D-C362-1D9D-FC3487A39EA9}"/>
                  </a:ext>
                </a:extLst>
              </p:cNvPr>
              <p:cNvSpPr/>
              <p:nvPr/>
            </p:nvSpPr>
            <p:spPr>
              <a:xfrm>
                <a:off x="9763406" y="4032504"/>
                <a:ext cx="147807" cy="63165"/>
              </a:xfrm>
              <a:custGeom>
                <a:avLst/>
                <a:gdLst/>
                <a:ahLst/>
                <a:cxnLst/>
                <a:rect l="l" t="t" r="r" b="b"/>
                <a:pathLst>
                  <a:path w="147807" h="63165" extrusionOk="0">
                    <a:moveTo>
                      <a:pt x="0" y="63166"/>
                    </a:moveTo>
                    <a:cubicBezTo>
                      <a:pt x="0" y="63166"/>
                      <a:pt x="54322" y="63166"/>
                      <a:pt x="147808" y="0"/>
                    </a:cubicBezTo>
                  </a:path>
                </a:pathLst>
              </a:custGeom>
              <a:solidFill>
                <a:srgbClr val="FECA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10609;p72">
                <a:extLst>
                  <a:ext uri="{FF2B5EF4-FFF2-40B4-BE49-F238E27FC236}">
                    <a16:creationId xmlns:a16="http://schemas.microsoft.com/office/drawing/2014/main" id="{C5EF8AF3-41F2-680C-C0FA-242187F9C5DD}"/>
                  </a:ext>
                </a:extLst>
              </p:cNvPr>
              <p:cNvSpPr/>
              <p:nvPr/>
            </p:nvSpPr>
            <p:spPr>
              <a:xfrm>
                <a:off x="9724874" y="3993945"/>
                <a:ext cx="224806" cy="140165"/>
              </a:xfrm>
              <a:custGeom>
                <a:avLst/>
                <a:gdLst/>
                <a:ahLst/>
                <a:cxnLst/>
                <a:rect l="l" t="t" r="r" b="b"/>
                <a:pathLst>
                  <a:path w="224806" h="140165" extrusionOk="0">
                    <a:moveTo>
                      <a:pt x="38531" y="140165"/>
                    </a:moveTo>
                    <a:cubicBezTo>
                      <a:pt x="17236" y="140165"/>
                      <a:pt x="0" y="122930"/>
                      <a:pt x="0" y="101634"/>
                    </a:cubicBezTo>
                    <a:cubicBezTo>
                      <a:pt x="0" y="80338"/>
                      <a:pt x="16874" y="63554"/>
                      <a:pt x="37809" y="63193"/>
                    </a:cubicBezTo>
                    <a:cubicBezTo>
                      <a:pt x="40065" y="63012"/>
                      <a:pt x="86356" y="59583"/>
                      <a:pt x="164773" y="6614"/>
                    </a:cubicBezTo>
                    <a:cubicBezTo>
                      <a:pt x="182368" y="-5297"/>
                      <a:pt x="206281" y="-695"/>
                      <a:pt x="218192" y="16992"/>
                    </a:cubicBezTo>
                    <a:cubicBezTo>
                      <a:pt x="230104" y="34588"/>
                      <a:pt x="225502" y="58501"/>
                      <a:pt x="207816" y="70412"/>
                    </a:cubicBezTo>
                    <a:cubicBezTo>
                      <a:pt x="107472" y="138270"/>
                      <a:pt x="45209" y="140165"/>
                      <a:pt x="38441" y="140165"/>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 name="Google Shape;10610;p72">
              <a:extLst>
                <a:ext uri="{FF2B5EF4-FFF2-40B4-BE49-F238E27FC236}">
                  <a16:creationId xmlns:a16="http://schemas.microsoft.com/office/drawing/2014/main" id="{7110D44D-D42A-64E1-9B08-991F42F549F3}"/>
                </a:ext>
              </a:extLst>
            </p:cNvPr>
            <p:cNvGrpSpPr/>
            <p:nvPr/>
          </p:nvGrpSpPr>
          <p:grpSpPr>
            <a:xfrm>
              <a:off x="9660355" y="3959006"/>
              <a:ext cx="215259" cy="138107"/>
              <a:chOff x="9660355" y="3959006"/>
              <a:chExt cx="215259" cy="138107"/>
            </a:xfrm>
          </p:grpSpPr>
          <p:sp>
            <p:nvSpPr>
              <p:cNvPr id="51" name="Google Shape;10611;p72">
                <a:extLst>
                  <a:ext uri="{FF2B5EF4-FFF2-40B4-BE49-F238E27FC236}">
                    <a16:creationId xmlns:a16="http://schemas.microsoft.com/office/drawing/2014/main" id="{5DEAACDB-2663-8628-FCA9-232BB3FE3D24}"/>
                  </a:ext>
                </a:extLst>
              </p:cNvPr>
              <p:cNvSpPr/>
              <p:nvPr/>
            </p:nvSpPr>
            <p:spPr>
              <a:xfrm>
                <a:off x="9672446" y="3997492"/>
                <a:ext cx="164862" cy="61301"/>
              </a:xfrm>
              <a:custGeom>
                <a:avLst/>
                <a:gdLst/>
                <a:ahLst/>
                <a:cxnLst/>
                <a:rect l="l" t="t" r="r" b="b"/>
                <a:pathLst>
                  <a:path w="164862" h="61301" extrusionOk="0">
                    <a:moveTo>
                      <a:pt x="0" y="57932"/>
                    </a:moveTo>
                    <a:cubicBezTo>
                      <a:pt x="0" y="57932"/>
                      <a:pt x="74176" y="82296"/>
                      <a:pt x="164863" y="0"/>
                    </a:cubicBezTo>
                  </a:path>
                </a:pathLst>
              </a:custGeom>
              <a:solidFill>
                <a:srgbClr val="FECA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10612;p72">
                <a:extLst>
                  <a:ext uri="{FF2B5EF4-FFF2-40B4-BE49-F238E27FC236}">
                    <a16:creationId xmlns:a16="http://schemas.microsoft.com/office/drawing/2014/main" id="{972A5E3E-1795-410D-6B2D-14893754ABC9}"/>
                  </a:ext>
                </a:extLst>
              </p:cNvPr>
              <p:cNvSpPr/>
              <p:nvPr/>
            </p:nvSpPr>
            <p:spPr>
              <a:xfrm>
                <a:off x="9660355" y="3959006"/>
                <a:ext cx="215259" cy="138107"/>
              </a:xfrm>
              <a:custGeom>
                <a:avLst/>
                <a:gdLst/>
                <a:ahLst/>
                <a:cxnLst/>
                <a:rect l="l" t="t" r="r" b="b"/>
                <a:pathLst>
                  <a:path w="215259" h="138107" extrusionOk="0">
                    <a:moveTo>
                      <a:pt x="39524" y="138107"/>
                    </a:moveTo>
                    <a:cubicBezTo>
                      <a:pt x="16153" y="138107"/>
                      <a:pt x="1534" y="133505"/>
                      <a:pt x="0" y="133054"/>
                    </a:cubicBezTo>
                    <a:lnTo>
                      <a:pt x="24003" y="59872"/>
                    </a:lnTo>
                    <a:lnTo>
                      <a:pt x="23190" y="59601"/>
                    </a:lnTo>
                    <a:cubicBezTo>
                      <a:pt x="25446" y="60233"/>
                      <a:pt x="79859" y="74490"/>
                      <a:pt x="150966" y="9971"/>
                    </a:cubicBezTo>
                    <a:cubicBezTo>
                      <a:pt x="166667" y="-4286"/>
                      <a:pt x="191032" y="-3113"/>
                      <a:pt x="205289" y="12588"/>
                    </a:cubicBezTo>
                    <a:cubicBezTo>
                      <a:pt x="219546" y="28379"/>
                      <a:pt x="218373" y="52653"/>
                      <a:pt x="202672" y="66910"/>
                    </a:cubicBezTo>
                    <a:cubicBezTo>
                      <a:pt x="137250" y="126196"/>
                      <a:pt x="76972" y="138017"/>
                      <a:pt x="39433" y="138017"/>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 name="Google Shape;10613;p72">
              <a:extLst>
                <a:ext uri="{FF2B5EF4-FFF2-40B4-BE49-F238E27FC236}">
                  <a16:creationId xmlns:a16="http://schemas.microsoft.com/office/drawing/2014/main" id="{F33036EE-4CB1-EA2D-2154-DCC8CB662704}"/>
                </a:ext>
              </a:extLst>
            </p:cNvPr>
            <p:cNvGrpSpPr/>
            <p:nvPr/>
          </p:nvGrpSpPr>
          <p:grpSpPr>
            <a:xfrm>
              <a:off x="9594212" y="3965860"/>
              <a:ext cx="139735" cy="304869"/>
              <a:chOff x="9594212" y="3965860"/>
              <a:chExt cx="139735" cy="304869"/>
            </a:xfrm>
          </p:grpSpPr>
          <p:sp>
            <p:nvSpPr>
              <p:cNvPr id="49" name="Google Shape;10614;p72">
                <a:extLst>
                  <a:ext uri="{FF2B5EF4-FFF2-40B4-BE49-F238E27FC236}">
                    <a16:creationId xmlns:a16="http://schemas.microsoft.com/office/drawing/2014/main" id="{2672A193-86F9-63D1-188C-F034C4FFE8F4}"/>
                  </a:ext>
                </a:extLst>
              </p:cNvPr>
              <p:cNvSpPr/>
              <p:nvPr/>
            </p:nvSpPr>
            <p:spPr>
              <a:xfrm>
                <a:off x="9632742" y="4004350"/>
                <a:ext cx="62715" cy="227848"/>
              </a:xfrm>
              <a:custGeom>
                <a:avLst/>
                <a:gdLst/>
                <a:ahLst/>
                <a:cxnLst/>
                <a:rect l="l" t="t" r="r" b="b"/>
                <a:pathLst>
                  <a:path w="62715" h="227848" extrusionOk="0">
                    <a:moveTo>
                      <a:pt x="0" y="227848"/>
                    </a:moveTo>
                    <a:cubicBezTo>
                      <a:pt x="0" y="227848"/>
                      <a:pt x="-89" y="52879"/>
                      <a:pt x="62715" y="0"/>
                    </a:cubicBezTo>
                  </a:path>
                </a:pathLst>
              </a:custGeom>
              <a:solidFill>
                <a:srgbClr val="FECA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10615;p72">
                <a:extLst>
                  <a:ext uri="{FF2B5EF4-FFF2-40B4-BE49-F238E27FC236}">
                    <a16:creationId xmlns:a16="http://schemas.microsoft.com/office/drawing/2014/main" id="{3881E93D-A06C-9617-8938-148E9FAC0093}"/>
                  </a:ext>
                </a:extLst>
              </p:cNvPr>
              <p:cNvSpPr/>
              <p:nvPr/>
            </p:nvSpPr>
            <p:spPr>
              <a:xfrm>
                <a:off x="9594212" y="3965860"/>
                <a:ext cx="139735" cy="304869"/>
              </a:xfrm>
              <a:custGeom>
                <a:avLst/>
                <a:gdLst/>
                <a:ahLst/>
                <a:cxnLst/>
                <a:rect l="l" t="t" r="r" b="b"/>
                <a:pathLst>
                  <a:path w="139735" h="304869" extrusionOk="0">
                    <a:moveTo>
                      <a:pt x="38530" y="304869"/>
                    </a:moveTo>
                    <a:cubicBezTo>
                      <a:pt x="17234" y="304869"/>
                      <a:pt x="90" y="287634"/>
                      <a:pt x="0" y="266428"/>
                    </a:cubicBezTo>
                    <a:cubicBezTo>
                      <a:pt x="0" y="246666"/>
                      <a:pt x="2075" y="71697"/>
                      <a:pt x="76430" y="9073"/>
                    </a:cubicBezTo>
                    <a:cubicBezTo>
                      <a:pt x="92672" y="-4643"/>
                      <a:pt x="116947" y="-2568"/>
                      <a:pt x="130663" y="13675"/>
                    </a:cubicBezTo>
                    <a:cubicBezTo>
                      <a:pt x="144379" y="29917"/>
                      <a:pt x="142303" y="54191"/>
                      <a:pt x="126061" y="67907"/>
                    </a:cubicBezTo>
                    <a:cubicBezTo>
                      <a:pt x="92222" y="96422"/>
                      <a:pt x="76971" y="201097"/>
                      <a:pt x="77062" y="266338"/>
                    </a:cubicBezTo>
                    <a:cubicBezTo>
                      <a:pt x="77062" y="287634"/>
                      <a:pt x="59827" y="304869"/>
                      <a:pt x="38621" y="304869"/>
                    </a:cubicBezTo>
                    <a:lnTo>
                      <a:pt x="38621" y="304869"/>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10616;p72">
              <a:extLst>
                <a:ext uri="{FF2B5EF4-FFF2-40B4-BE49-F238E27FC236}">
                  <a16:creationId xmlns:a16="http://schemas.microsoft.com/office/drawing/2014/main" id="{FE9EA2C6-6EB0-5A05-0E0F-6566AB556591}"/>
                </a:ext>
              </a:extLst>
            </p:cNvPr>
            <p:cNvSpPr/>
            <p:nvPr/>
          </p:nvSpPr>
          <p:spPr>
            <a:xfrm>
              <a:off x="9691355" y="4023715"/>
              <a:ext cx="38030" cy="54729"/>
            </a:xfrm>
            <a:custGeom>
              <a:avLst/>
              <a:gdLst/>
              <a:ahLst/>
              <a:cxnLst/>
              <a:rect l="l" t="t" r="r" b="b"/>
              <a:pathLst>
                <a:path w="38030" h="54729" extrusionOk="0">
                  <a:moveTo>
                    <a:pt x="30452" y="1028"/>
                  </a:moveTo>
                  <a:cubicBezTo>
                    <a:pt x="15201" y="13481"/>
                    <a:pt x="4734" y="30175"/>
                    <a:pt x="131" y="49395"/>
                  </a:cubicBezTo>
                  <a:cubicBezTo>
                    <a:pt x="-1131" y="54719"/>
                    <a:pt x="7080" y="57065"/>
                    <a:pt x="8434" y="51651"/>
                  </a:cubicBezTo>
                  <a:cubicBezTo>
                    <a:pt x="12765" y="33784"/>
                    <a:pt x="22330" y="18715"/>
                    <a:pt x="36588" y="7074"/>
                  </a:cubicBezTo>
                  <a:cubicBezTo>
                    <a:pt x="40828" y="3555"/>
                    <a:pt x="34783" y="-2401"/>
                    <a:pt x="30541" y="1028"/>
                  </a:cubicBezTo>
                  <a:lnTo>
                    <a:pt x="30541" y="1028"/>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10617;p72">
              <a:extLst>
                <a:ext uri="{FF2B5EF4-FFF2-40B4-BE49-F238E27FC236}">
                  <a16:creationId xmlns:a16="http://schemas.microsoft.com/office/drawing/2014/main" id="{326048F5-7F51-C210-9E6C-43FCB13CBC4C}"/>
                </a:ext>
              </a:extLst>
            </p:cNvPr>
            <p:cNvSpPr/>
            <p:nvPr/>
          </p:nvSpPr>
          <p:spPr>
            <a:xfrm>
              <a:off x="9793746" y="4006236"/>
              <a:ext cx="91276" cy="52137"/>
            </a:xfrm>
            <a:custGeom>
              <a:avLst/>
              <a:gdLst/>
              <a:ahLst/>
              <a:cxnLst/>
              <a:rect l="l" t="t" r="r" b="b"/>
              <a:pathLst>
                <a:path w="91276" h="52137" extrusionOk="0">
                  <a:moveTo>
                    <a:pt x="84981" y="730"/>
                  </a:moveTo>
                  <a:cubicBezTo>
                    <a:pt x="59173" y="17966"/>
                    <a:pt x="30388" y="31411"/>
                    <a:pt x="2235" y="44315"/>
                  </a:cubicBezTo>
                  <a:cubicBezTo>
                    <a:pt x="-2819" y="46571"/>
                    <a:pt x="1602" y="53970"/>
                    <a:pt x="6566" y="51714"/>
                  </a:cubicBezTo>
                  <a:cubicBezTo>
                    <a:pt x="34720" y="38810"/>
                    <a:pt x="63595" y="25365"/>
                    <a:pt x="89313" y="8130"/>
                  </a:cubicBezTo>
                  <a:cubicBezTo>
                    <a:pt x="93914" y="5062"/>
                    <a:pt x="89583" y="-2338"/>
                    <a:pt x="84981" y="730"/>
                  </a:cubicBezTo>
                  <a:lnTo>
                    <a:pt x="84981" y="73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10618;p72">
              <a:extLst>
                <a:ext uri="{FF2B5EF4-FFF2-40B4-BE49-F238E27FC236}">
                  <a16:creationId xmlns:a16="http://schemas.microsoft.com/office/drawing/2014/main" id="{F1CF7649-1DFD-5615-54A3-73C5FC18A96A}"/>
                </a:ext>
              </a:extLst>
            </p:cNvPr>
            <p:cNvSpPr/>
            <p:nvPr/>
          </p:nvSpPr>
          <p:spPr>
            <a:xfrm>
              <a:off x="9833162" y="4057491"/>
              <a:ext cx="107407" cy="59956"/>
            </a:xfrm>
            <a:custGeom>
              <a:avLst/>
              <a:gdLst/>
              <a:ahLst/>
              <a:cxnLst/>
              <a:rect l="l" t="t" r="r" b="b"/>
              <a:pathLst>
                <a:path w="107407" h="59956" extrusionOk="0">
                  <a:moveTo>
                    <a:pt x="101152" y="730"/>
                  </a:moveTo>
                  <a:cubicBezTo>
                    <a:pt x="71013" y="21124"/>
                    <a:pt x="37715" y="40254"/>
                    <a:pt x="2974" y="51443"/>
                  </a:cubicBezTo>
                  <a:cubicBezTo>
                    <a:pt x="-2259" y="53158"/>
                    <a:pt x="-3" y="61369"/>
                    <a:pt x="5230" y="59745"/>
                  </a:cubicBezTo>
                  <a:cubicBezTo>
                    <a:pt x="40694" y="48375"/>
                    <a:pt x="74713" y="28974"/>
                    <a:pt x="105483" y="8129"/>
                  </a:cubicBezTo>
                  <a:cubicBezTo>
                    <a:pt x="109995" y="5061"/>
                    <a:pt x="105754" y="-2338"/>
                    <a:pt x="101152" y="730"/>
                  </a:cubicBezTo>
                  <a:lnTo>
                    <a:pt x="101152" y="73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10619;p72">
              <a:extLst>
                <a:ext uri="{FF2B5EF4-FFF2-40B4-BE49-F238E27FC236}">
                  <a16:creationId xmlns:a16="http://schemas.microsoft.com/office/drawing/2014/main" id="{FEE3D88B-C88A-47AA-B784-F99EFE6598E4}"/>
                </a:ext>
              </a:extLst>
            </p:cNvPr>
            <p:cNvSpPr/>
            <p:nvPr/>
          </p:nvSpPr>
          <p:spPr>
            <a:xfrm>
              <a:off x="9691515" y="4070034"/>
              <a:ext cx="58488" cy="68350"/>
            </a:xfrm>
            <a:custGeom>
              <a:avLst/>
              <a:gdLst/>
              <a:ahLst/>
              <a:cxnLst/>
              <a:rect l="l" t="t" r="r" b="b"/>
              <a:pathLst>
                <a:path w="58488" h="68350" extrusionOk="0">
                  <a:moveTo>
                    <a:pt x="2949" y="8400"/>
                  </a:moveTo>
                  <a:cubicBezTo>
                    <a:pt x="28486" y="15799"/>
                    <a:pt x="46443" y="37997"/>
                    <a:pt x="49872" y="64256"/>
                  </a:cubicBezTo>
                  <a:cubicBezTo>
                    <a:pt x="50595" y="69671"/>
                    <a:pt x="59167" y="69761"/>
                    <a:pt x="58445" y="64256"/>
                  </a:cubicBezTo>
                  <a:cubicBezTo>
                    <a:pt x="54565" y="34117"/>
                    <a:pt x="34893" y="8761"/>
                    <a:pt x="5296" y="188"/>
                  </a:cubicBezTo>
                  <a:cubicBezTo>
                    <a:pt x="-29" y="-1346"/>
                    <a:pt x="-2285" y="6956"/>
                    <a:pt x="3040" y="8490"/>
                  </a:cubicBezTo>
                  <a:lnTo>
                    <a:pt x="3040" y="8490"/>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10620;p72">
              <a:extLst>
                <a:ext uri="{FF2B5EF4-FFF2-40B4-BE49-F238E27FC236}">
                  <a16:creationId xmlns:a16="http://schemas.microsoft.com/office/drawing/2014/main" id="{49B3A7DC-549E-847E-37EF-7D0564FF6739}"/>
                </a:ext>
              </a:extLst>
            </p:cNvPr>
            <p:cNvSpPr/>
            <p:nvPr/>
          </p:nvSpPr>
          <p:spPr>
            <a:xfrm>
              <a:off x="9775407" y="4153150"/>
              <a:ext cx="53600" cy="79499"/>
            </a:xfrm>
            <a:custGeom>
              <a:avLst/>
              <a:gdLst/>
              <a:ahLst/>
              <a:cxnLst/>
              <a:rect l="l" t="t" r="r" b="b"/>
              <a:pathLst>
                <a:path w="53600" h="79499" extrusionOk="0">
                  <a:moveTo>
                    <a:pt x="50442" y="29778"/>
                  </a:moveTo>
                  <a:cubicBezTo>
                    <a:pt x="50442" y="29778"/>
                    <a:pt x="17957" y="33929"/>
                    <a:pt x="9926" y="68399"/>
                  </a:cubicBezTo>
                  <a:cubicBezTo>
                    <a:pt x="1354" y="105307"/>
                    <a:pt x="0" y="38351"/>
                    <a:pt x="0" y="38351"/>
                  </a:cubicBezTo>
                  <a:lnTo>
                    <a:pt x="9024" y="7038"/>
                  </a:lnTo>
                  <a:lnTo>
                    <a:pt x="25808" y="0"/>
                  </a:lnTo>
                  <a:lnTo>
                    <a:pt x="53600" y="6046"/>
                  </a:lnTo>
                  <a:lnTo>
                    <a:pt x="50442" y="29688"/>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10621;p72">
              <a:extLst>
                <a:ext uri="{FF2B5EF4-FFF2-40B4-BE49-F238E27FC236}">
                  <a16:creationId xmlns:a16="http://schemas.microsoft.com/office/drawing/2014/main" id="{E3B106E1-D9C4-F005-5535-7467BAF0B431}"/>
                </a:ext>
              </a:extLst>
            </p:cNvPr>
            <p:cNvSpPr/>
            <p:nvPr/>
          </p:nvSpPr>
          <p:spPr>
            <a:xfrm>
              <a:off x="9000543" y="4343911"/>
              <a:ext cx="175961" cy="287494"/>
            </a:xfrm>
            <a:custGeom>
              <a:avLst/>
              <a:gdLst/>
              <a:ahLst/>
              <a:cxnLst/>
              <a:rect l="l" t="t" r="r" b="b"/>
              <a:pathLst>
                <a:path w="175961" h="287494" extrusionOk="0">
                  <a:moveTo>
                    <a:pt x="0" y="0"/>
                  </a:moveTo>
                  <a:cubicBezTo>
                    <a:pt x="0" y="0"/>
                    <a:pt x="16874" y="287494"/>
                    <a:pt x="93485" y="287494"/>
                  </a:cubicBezTo>
                  <a:cubicBezTo>
                    <a:pt x="170096" y="287494"/>
                    <a:pt x="175962" y="180"/>
                    <a:pt x="175962" y="180"/>
                  </a:cubicBezTo>
                  <a:lnTo>
                    <a:pt x="0" y="180"/>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7" name="Google Shape;10622;p72">
              <a:extLst>
                <a:ext uri="{FF2B5EF4-FFF2-40B4-BE49-F238E27FC236}">
                  <a16:creationId xmlns:a16="http://schemas.microsoft.com/office/drawing/2014/main" id="{7CF871F2-9993-F7CD-FEF8-1789DB28C136}"/>
                </a:ext>
              </a:extLst>
            </p:cNvPr>
            <p:cNvGrpSpPr/>
            <p:nvPr/>
          </p:nvGrpSpPr>
          <p:grpSpPr>
            <a:xfrm>
              <a:off x="9347774" y="6593244"/>
              <a:ext cx="607475" cy="260243"/>
              <a:chOff x="9347774" y="6593244"/>
              <a:chExt cx="607475" cy="260243"/>
            </a:xfrm>
          </p:grpSpPr>
          <p:sp>
            <p:nvSpPr>
              <p:cNvPr id="44" name="Google Shape;10623;p72">
                <a:extLst>
                  <a:ext uri="{FF2B5EF4-FFF2-40B4-BE49-F238E27FC236}">
                    <a16:creationId xmlns:a16="http://schemas.microsoft.com/office/drawing/2014/main" id="{48E5069A-EB82-0AC6-131E-98FE46949B5A}"/>
                  </a:ext>
                </a:extLst>
              </p:cNvPr>
              <p:cNvSpPr/>
              <p:nvPr/>
            </p:nvSpPr>
            <p:spPr>
              <a:xfrm>
                <a:off x="9347774" y="6593244"/>
                <a:ext cx="607475" cy="230014"/>
              </a:xfrm>
              <a:custGeom>
                <a:avLst/>
                <a:gdLst/>
                <a:ahLst/>
                <a:cxnLst/>
                <a:rect l="l" t="t" r="r" b="b"/>
                <a:pathLst>
                  <a:path w="607475" h="230014" extrusionOk="0">
                    <a:moveTo>
                      <a:pt x="313302" y="0"/>
                    </a:moveTo>
                    <a:cubicBezTo>
                      <a:pt x="334057" y="44667"/>
                      <a:pt x="383778" y="67768"/>
                      <a:pt x="427001" y="87981"/>
                    </a:cubicBezTo>
                    <a:cubicBezTo>
                      <a:pt x="501356" y="122903"/>
                      <a:pt x="579681" y="146816"/>
                      <a:pt x="607475" y="230014"/>
                    </a:cubicBezTo>
                    <a:lnTo>
                      <a:pt x="0" y="230014"/>
                    </a:lnTo>
                    <a:cubicBezTo>
                      <a:pt x="0" y="230014"/>
                      <a:pt x="1354" y="0"/>
                      <a:pt x="1354" y="0"/>
                    </a:cubicBezTo>
                    <a:lnTo>
                      <a:pt x="31330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10624;p72">
                <a:extLst>
                  <a:ext uri="{FF2B5EF4-FFF2-40B4-BE49-F238E27FC236}">
                    <a16:creationId xmlns:a16="http://schemas.microsoft.com/office/drawing/2014/main" id="{36882041-FC6A-AFA3-BE9B-0F4418D61EF1}"/>
                  </a:ext>
                </a:extLst>
              </p:cNvPr>
              <p:cNvSpPr/>
              <p:nvPr/>
            </p:nvSpPr>
            <p:spPr>
              <a:xfrm rot="10800000">
                <a:off x="9347774" y="6823258"/>
                <a:ext cx="607474" cy="30229"/>
              </a:xfrm>
              <a:custGeom>
                <a:avLst/>
                <a:gdLst/>
                <a:ahLst/>
                <a:cxnLst/>
                <a:rect l="l" t="t" r="r" b="b"/>
                <a:pathLst>
                  <a:path w="607474" h="30229" extrusionOk="0">
                    <a:moveTo>
                      <a:pt x="0" y="0"/>
                    </a:moveTo>
                    <a:lnTo>
                      <a:pt x="607474" y="0"/>
                    </a:lnTo>
                    <a:lnTo>
                      <a:pt x="607474" y="30229"/>
                    </a:lnTo>
                    <a:lnTo>
                      <a:pt x="-1" y="3022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10625;p72">
                <a:extLst>
                  <a:ext uri="{FF2B5EF4-FFF2-40B4-BE49-F238E27FC236}">
                    <a16:creationId xmlns:a16="http://schemas.microsoft.com/office/drawing/2014/main" id="{85F236DA-C0CD-B155-048E-C8E55AC21340}"/>
                  </a:ext>
                </a:extLst>
              </p:cNvPr>
              <p:cNvSpPr/>
              <p:nvPr/>
            </p:nvSpPr>
            <p:spPr>
              <a:xfrm>
                <a:off x="9347774" y="6701709"/>
                <a:ext cx="607475" cy="121549"/>
              </a:xfrm>
              <a:custGeom>
                <a:avLst/>
                <a:gdLst/>
                <a:ahLst/>
                <a:cxnLst/>
                <a:rect l="l" t="t" r="r" b="b"/>
                <a:pathLst>
                  <a:path w="607475" h="121549" extrusionOk="0">
                    <a:moveTo>
                      <a:pt x="607475" y="121549"/>
                    </a:moveTo>
                    <a:lnTo>
                      <a:pt x="0" y="121549"/>
                    </a:lnTo>
                    <a:cubicBezTo>
                      <a:pt x="0" y="121549"/>
                      <a:pt x="271" y="68670"/>
                      <a:pt x="271" y="68670"/>
                    </a:cubicBezTo>
                    <a:lnTo>
                      <a:pt x="445499" y="68670"/>
                    </a:lnTo>
                    <a:cubicBezTo>
                      <a:pt x="460298" y="68670"/>
                      <a:pt x="472299" y="56669"/>
                      <a:pt x="472299" y="41870"/>
                    </a:cubicBezTo>
                    <a:lnTo>
                      <a:pt x="472299" y="0"/>
                    </a:lnTo>
                    <a:cubicBezTo>
                      <a:pt x="531044" y="26620"/>
                      <a:pt x="585366" y="55225"/>
                      <a:pt x="607475" y="12154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10626;p72">
                <a:extLst>
                  <a:ext uri="{FF2B5EF4-FFF2-40B4-BE49-F238E27FC236}">
                    <a16:creationId xmlns:a16="http://schemas.microsoft.com/office/drawing/2014/main" id="{FB5F9E2B-ABA3-05FC-57ED-8AC0A356805A}"/>
                  </a:ext>
                </a:extLst>
              </p:cNvPr>
              <p:cNvSpPr/>
              <p:nvPr/>
            </p:nvSpPr>
            <p:spPr>
              <a:xfrm>
                <a:off x="9840806" y="6720708"/>
                <a:ext cx="61895" cy="25496"/>
              </a:xfrm>
              <a:custGeom>
                <a:avLst/>
                <a:gdLst/>
                <a:ahLst/>
                <a:cxnLst/>
                <a:rect l="l" t="t" r="r" b="b"/>
                <a:pathLst>
                  <a:path w="61895" h="25496" extrusionOk="0">
                    <a:moveTo>
                      <a:pt x="56601" y="132"/>
                    </a:moveTo>
                    <a:cubicBezTo>
                      <a:pt x="38373" y="4644"/>
                      <a:pt x="20506" y="10238"/>
                      <a:pt x="2909" y="16916"/>
                    </a:cubicBezTo>
                    <a:cubicBezTo>
                      <a:pt x="-2234" y="18811"/>
                      <a:pt x="22" y="27112"/>
                      <a:pt x="5165" y="25218"/>
                    </a:cubicBezTo>
                    <a:cubicBezTo>
                      <a:pt x="22762" y="18540"/>
                      <a:pt x="40629" y="12945"/>
                      <a:pt x="58857" y="8433"/>
                    </a:cubicBezTo>
                    <a:cubicBezTo>
                      <a:pt x="64180" y="7080"/>
                      <a:pt x="61925" y="-1132"/>
                      <a:pt x="56601" y="132"/>
                    </a:cubicBezTo>
                    <a:lnTo>
                      <a:pt x="56601" y="13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10627;p72">
                <a:extLst>
                  <a:ext uri="{FF2B5EF4-FFF2-40B4-BE49-F238E27FC236}">
                    <a16:creationId xmlns:a16="http://schemas.microsoft.com/office/drawing/2014/main" id="{7B9F78DD-9E23-2118-C42C-679E3C324B23}"/>
                  </a:ext>
                </a:extLst>
              </p:cNvPr>
              <p:cNvSpPr/>
              <p:nvPr/>
            </p:nvSpPr>
            <p:spPr>
              <a:xfrm>
                <a:off x="9861272" y="6705618"/>
                <a:ext cx="19931" cy="56160"/>
              </a:xfrm>
              <a:custGeom>
                <a:avLst/>
                <a:gdLst/>
                <a:ahLst/>
                <a:cxnLst/>
                <a:rect l="l" t="t" r="r" b="b"/>
                <a:pathLst>
                  <a:path w="19931" h="56160" extrusionOk="0">
                    <a:moveTo>
                      <a:pt x="130" y="5295"/>
                    </a:moveTo>
                    <a:cubicBezTo>
                      <a:pt x="3920" y="21267"/>
                      <a:pt x="7710" y="37149"/>
                      <a:pt x="11500" y="53121"/>
                    </a:cubicBezTo>
                    <a:cubicBezTo>
                      <a:pt x="12764" y="58445"/>
                      <a:pt x="21065" y="56189"/>
                      <a:pt x="19801" y="50865"/>
                    </a:cubicBezTo>
                    <a:cubicBezTo>
                      <a:pt x="16012" y="34893"/>
                      <a:pt x="12222" y="19011"/>
                      <a:pt x="8431" y="3039"/>
                    </a:cubicBezTo>
                    <a:cubicBezTo>
                      <a:pt x="7169" y="-2285"/>
                      <a:pt x="-1133" y="-29"/>
                      <a:pt x="130" y="5295"/>
                    </a:cubicBezTo>
                    <a:lnTo>
                      <a:pt x="130" y="52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 name="Google Shape;10628;p72">
              <a:extLst>
                <a:ext uri="{FF2B5EF4-FFF2-40B4-BE49-F238E27FC236}">
                  <a16:creationId xmlns:a16="http://schemas.microsoft.com/office/drawing/2014/main" id="{35134683-4183-7A90-6B7D-E76BD055FFDC}"/>
                </a:ext>
              </a:extLst>
            </p:cNvPr>
            <p:cNvSpPr/>
            <p:nvPr/>
          </p:nvSpPr>
          <p:spPr>
            <a:xfrm>
              <a:off x="9614334" y="6546502"/>
              <a:ext cx="63182" cy="117398"/>
            </a:xfrm>
            <a:custGeom>
              <a:avLst/>
              <a:gdLst/>
              <a:ahLst/>
              <a:cxnLst/>
              <a:rect l="l" t="t" r="r" b="b"/>
              <a:pathLst>
                <a:path w="63182" h="117398" extrusionOk="0">
                  <a:moveTo>
                    <a:pt x="37178" y="0"/>
                  </a:moveTo>
                  <a:cubicBezTo>
                    <a:pt x="37178" y="0"/>
                    <a:pt x="45299" y="52608"/>
                    <a:pt x="60368" y="68580"/>
                  </a:cubicBezTo>
                  <a:cubicBezTo>
                    <a:pt x="75438" y="84462"/>
                    <a:pt x="25086" y="117398"/>
                    <a:pt x="25086" y="117398"/>
                  </a:cubicBezTo>
                  <a:lnTo>
                    <a:pt x="0" y="58654"/>
                  </a:lnTo>
                  <a:lnTo>
                    <a:pt x="0" y="9746"/>
                  </a:lnTo>
                  <a:lnTo>
                    <a:pt x="37178"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10629;p72">
              <a:extLst>
                <a:ext uri="{FF2B5EF4-FFF2-40B4-BE49-F238E27FC236}">
                  <a16:creationId xmlns:a16="http://schemas.microsoft.com/office/drawing/2014/main" id="{976A9D79-BA9F-625D-0ABD-317DD3DC842B}"/>
                </a:ext>
              </a:extLst>
            </p:cNvPr>
            <p:cNvSpPr/>
            <p:nvPr/>
          </p:nvSpPr>
          <p:spPr>
            <a:xfrm>
              <a:off x="9333337" y="6501745"/>
              <a:ext cx="64338" cy="180860"/>
            </a:xfrm>
            <a:custGeom>
              <a:avLst/>
              <a:gdLst/>
              <a:ahLst/>
              <a:cxnLst/>
              <a:rect l="l" t="t" r="r" b="b"/>
              <a:pathLst>
                <a:path w="64338" h="180860" extrusionOk="0">
                  <a:moveTo>
                    <a:pt x="0" y="30410"/>
                  </a:moveTo>
                  <a:cubicBezTo>
                    <a:pt x="0" y="30410"/>
                    <a:pt x="15882" y="85364"/>
                    <a:pt x="15430" y="154937"/>
                  </a:cubicBezTo>
                  <a:cubicBezTo>
                    <a:pt x="14979" y="224509"/>
                    <a:pt x="64339" y="132017"/>
                    <a:pt x="64339" y="132017"/>
                  </a:cubicBezTo>
                  <a:lnTo>
                    <a:pt x="64339" y="17235"/>
                  </a:lnTo>
                  <a:lnTo>
                    <a:pt x="32215" y="0"/>
                  </a:lnTo>
                  <a:lnTo>
                    <a:pt x="90" y="3041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10630;p72">
              <a:extLst>
                <a:ext uri="{FF2B5EF4-FFF2-40B4-BE49-F238E27FC236}">
                  <a16:creationId xmlns:a16="http://schemas.microsoft.com/office/drawing/2014/main" id="{7BC57208-2B9C-9507-0A06-1826D068DAAA}"/>
                </a:ext>
              </a:extLst>
            </p:cNvPr>
            <p:cNvSpPr/>
            <p:nvPr/>
          </p:nvSpPr>
          <p:spPr>
            <a:xfrm>
              <a:off x="8648198" y="6556699"/>
              <a:ext cx="73873" cy="83670"/>
            </a:xfrm>
            <a:custGeom>
              <a:avLst/>
              <a:gdLst/>
              <a:ahLst/>
              <a:cxnLst/>
              <a:rect l="l" t="t" r="r" b="b"/>
              <a:pathLst>
                <a:path w="73873" h="83670" extrusionOk="0">
                  <a:moveTo>
                    <a:pt x="37959" y="8573"/>
                  </a:moveTo>
                  <a:cubicBezTo>
                    <a:pt x="37959" y="8573"/>
                    <a:pt x="41028" y="52518"/>
                    <a:pt x="7008" y="76250"/>
                  </a:cubicBezTo>
                  <a:cubicBezTo>
                    <a:pt x="-27011" y="99983"/>
                    <a:pt x="73874" y="59195"/>
                    <a:pt x="73874" y="59195"/>
                  </a:cubicBezTo>
                  <a:lnTo>
                    <a:pt x="69542" y="0"/>
                  </a:lnTo>
                  <a:lnTo>
                    <a:pt x="37959" y="857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10631;p72">
              <a:extLst>
                <a:ext uri="{FF2B5EF4-FFF2-40B4-BE49-F238E27FC236}">
                  <a16:creationId xmlns:a16="http://schemas.microsoft.com/office/drawing/2014/main" id="{53D87E5E-7278-D59D-1673-EE250DC37A01}"/>
                </a:ext>
              </a:extLst>
            </p:cNvPr>
            <p:cNvSpPr/>
            <p:nvPr/>
          </p:nvSpPr>
          <p:spPr>
            <a:xfrm>
              <a:off x="8982311" y="4343415"/>
              <a:ext cx="217658" cy="316096"/>
            </a:xfrm>
            <a:custGeom>
              <a:avLst/>
              <a:gdLst/>
              <a:ahLst/>
              <a:cxnLst/>
              <a:rect l="l" t="t" r="r" b="b"/>
              <a:pathLst>
                <a:path w="217658" h="316096" extrusionOk="0">
                  <a:moveTo>
                    <a:pt x="4" y="3113"/>
                  </a:moveTo>
                  <a:cubicBezTo>
                    <a:pt x="2440" y="67813"/>
                    <a:pt x="5057" y="133686"/>
                    <a:pt x="23375" y="196220"/>
                  </a:cubicBezTo>
                  <a:cubicBezTo>
                    <a:pt x="35467" y="237458"/>
                    <a:pt x="59199" y="307843"/>
                    <a:pt x="109371" y="315423"/>
                  </a:cubicBezTo>
                  <a:cubicBezTo>
                    <a:pt x="164776" y="323725"/>
                    <a:pt x="185260" y="253340"/>
                    <a:pt x="195276" y="213094"/>
                  </a:cubicBezTo>
                  <a:cubicBezTo>
                    <a:pt x="212241" y="144875"/>
                    <a:pt x="215038" y="74220"/>
                    <a:pt x="217655" y="4196"/>
                  </a:cubicBezTo>
                  <a:cubicBezTo>
                    <a:pt x="217836" y="45"/>
                    <a:pt x="211429" y="45"/>
                    <a:pt x="211248" y="4196"/>
                  </a:cubicBezTo>
                  <a:cubicBezTo>
                    <a:pt x="209173" y="57616"/>
                    <a:pt x="205202" y="352059"/>
                    <a:pt x="98904" y="305316"/>
                  </a:cubicBezTo>
                  <a:cubicBezTo>
                    <a:pt x="51168" y="284291"/>
                    <a:pt x="32038" y="210929"/>
                    <a:pt x="22112" y="164727"/>
                  </a:cubicBezTo>
                  <a:cubicBezTo>
                    <a:pt x="10652" y="111668"/>
                    <a:pt x="8486" y="57165"/>
                    <a:pt x="6411" y="3113"/>
                  </a:cubicBezTo>
                  <a:cubicBezTo>
                    <a:pt x="6230" y="-1038"/>
                    <a:pt x="-176" y="-1038"/>
                    <a:pt x="4" y="3113"/>
                  </a:cubicBezTo>
                  <a:lnTo>
                    <a:pt x="4" y="311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10632;p72">
              <a:extLst>
                <a:ext uri="{FF2B5EF4-FFF2-40B4-BE49-F238E27FC236}">
                  <a16:creationId xmlns:a16="http://schemas.microsoft.com/office/drawing/2014/main" id="{5CD2D046-4BC2-3103-ABFE-B26F9179C72C}"/>
                </a:ext>
              </a:extLst>
            </p:cNvPr>
            <p:cNvSpPr/>
            <p:nvPr/>
          </p:nvSpPr>
          <p:spPr>
            <a:xfrm>
              <a:off x="9530956" y="4357409"/>
              <a:ext cx="209799" cy="63150"/>
            </a:xfrm>
            <a:custGeom>
              <a:avLst/>
              <a:gdLst/>
              <a:ahLst/>
              <a:cxnLst/>
              <a:rect l="l" t="t" r="r" b="b"/>
              <a:pathLst>
                <a:path w="209799" h="63150" extrusionOk="0">
                  <a:moveTo>
                    <a:pt x="2256" y="6354"/>
                  </a:moveTo>
                  <a:cubicBezTo>
                    <a:pt x="70114" y="25213"/>
                    <a:pt x="137971" y="44163"/>
                    <a:pt x="205829" y="63023"/>
                  </a:cubicBezTo>
                  <a:cubicBezTo>
                    <a:pt x="209800" y="64105"/>
                    <a:pt x="211514" y="57969"/>
                    <a:pt x="207544" y="56796"/>
                  </a:cubicBezTo>
                  <a:cubicBezTo>
                    <a:pt x="139686" y="37937"/>
                    <a:pt x="71828" y="18987"/>
                    <a:pt x="3970" y="128"/>
                  </a:cubicBezTo>
                  <a:cubicBezTo>
                    <a:pt x="0" y="-955"/>
                    <a:pt x="-1715" y="5181"/>
                    <a:pt x="2256" y="6354"/>
                  </a:cubicBezTo>
                  <a:lnTo>
                    <a:pt x="2256" y="635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10633;p72">
              <a:extLst>
                <a:ext uri="{FF2B5EF4-FFF2-40B4-BE49-F238E27FC236}">
                  <a16:creationId xmlns:a16="http://schemas.microsoft.com/office/drawing/2014/main" id="{E4CFC9DA-1004-3684-23B9-4D7F3D887C4E}"/>
                </a:ext>
              </a:extLst>
            </p:cNvPr>
            <p:cNvSpPr/>
            <p:nvPr/>
          </p:nvSpPr>
          <p:spPr>
            <a:xfrm>
              <a:off x="8409330" y="4798967"/>
              <a:ext cx="203266" cy="126708"/>
            </a:xfrm>
            <a:custGeom>
              <a:avLst/>
              <a:gdLst/>
              <a:ahLst/>
              <a:cxnLst/>
              <a:rect l="l" t="t" r="r" b="b"/>
              <a:pathLst>
                <a:path w="203266" h="126708" extrusionOk="0">
                  <a:moveTo>
                    <a:pt x="4764" y="126250"/>
                  </a:moveTo>
                  <a:cubicBezTo>
                    <a:pt x="70456" y="86184"/>
                    <a:pt x="136149" y="46119"/>
                    <a:pt x="201751" y="6054"/>
                  </a:cubicBezTo>
                  <a:cubicBezTo>
                    <a:pt x="205270" y="3888"/>
                    <a:pt x="202022" y="-1616"/>
                    <a:pt x="198502" y="459"/>
                  </a:cubicBezTo>
                  <a:cubicBezTo>
                    <a:pt x="132810" y="40525"/>
                    <a:pt x="67118" y="80590"/>
                    <a:pt x="1516" y="120655"/>
                  </a:cubicBezTo>
                  <a:cubicBezTo>
                    <a:pt x="-2004" y="122821"/>
                    <a:pt x="1245" y="128325"/>
                    <a:pt x="4764" y="126250"/>
                  </a:cubicBezTo>
                  <a:lnTo>
                    <a:pt x="4764" y="1262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132" name="Group 7131">
            <a:extLst>
              <a:ext uri="{FF2B5EF4-FFF2-40B4-BE49-F238E27FC236}">
                <a16:creationId xmlns:a16="http://schemas.microsoft.com/office/drawing/2014/main" id="{0AFB3771-8421-05DE-3EAA-4F6321120FCC}"/>
              </a:ext>
            </a:extLst>
          </p:cNvPr>
          <p:cNvGrpSpPr/>
          <p:nvPr/>
        </p:nvGrpSpPr>
        <p:grpSpPr>
          <a:xfrm>
            <a:off x="860168" y="1467868"/>
            <a:ext cx="5074756" cy="940645"/>
            <a:chOff x="2161721" y="3697760"/>
            <a:chExt cx="10149511" cy="1881289"/>
          </a:xfrm>
        </p:grpSpPr>
        <p:sp>
          <p:nvSpPr>
            <p:cNvPr id="7133" name="Rectangle 7132">
              <a:extLst>
                <a:ext uri="{FF2B5EF4-FFF2-40B4-BE49-F238E27FC236}">
                  <a16:creationId xmlns:a16="http://schemas.microsoft.com/office/drawing/2014/main" id="{1C5584F8-22EC-3198-DD32-2951E19634A0}"/>
                </a:ext>
              </a:extLst>
            </p:cNvPr>
            <p:cNvSpPr/>
            <p:nvPr/>
          </p:nvSpPr>
          <p:spPr>
            <a:xfrm>
              <a:off x="2560041" y="3846226"/>
              <a:ext cx="9751191" cy="173282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Ôn lại kiến thức đã học ở Bài 1.</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7134" name="Arrow: Pentagon 7133">
              <a:extLst>
                <a:ext uri="{FF2B5EF4-FFF2-40B4-BE49-F238E27FC236}">
                  <a16:creationId xmlns:a16="http://schemas.microsoft.com/office/drawing/2014/main" id="{A1C94DE7-04AD-B3F5-402A-2F2B9D59D96F}"/>
                </a:ext>
              </a:extLst>
            </p:cNvPr>
            <p:cNvSpPr/>
            <p:nvPr/>
          </p:nvSpPr>
          <p:spPr>
            <a:xfrm>
              <a:off x="2161721" y="3697760"/>
              <a:ext cx="1463466" cy="468954"/>
            </a:xfrm>
            <a:prstGeom prst="homePlate">
              <a:avLst>
                <a:gd name="adj" fmla="val 54307"/>
              </a:avLst>
            </a:prstGeom>
            <a:ln>
              <a:solidFill>
                <a:schemeClr val="bg2"/>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400" b="1" dirty="0">
                <a:solidFill>
                  <a:schemeClr val="bg2"/>
                </a:solidFill>
                <a:latin typeface="Arial" panose="020B0604020202020204" pitchFamily="34" charset="0"/>
                <a:cs typeface="Arial" panose="020B0604020202020204" pitchFamily="34" charset="0"/>
              </a:endParaRPr>
            </a:p>
          </p:txBody>
        </p:sp>
      </p:grpSp>
      <p:grpSp>
        <p:nvGrpSpPr>
          <p:cNvPr id="7135" name="Group 7134">
            <a:extLst>
              <a:ext uri="{FF2B5EF4-FFF2-40B4-BE49-F238E27FC236}">
                <a16:creationId xmlns:a16="http://schemas.microsoft.com/office/drawing/2014/main" id="{4FDCF295-8D12-80D5-7EAB-E206381D2516}"/>
              </a:ext>
            </a:extLst>
          </p:cNvPr>
          <p:cNvGrpSpPr/>
          <p:nvPr/>
        </p:nvGrpSpPr>
        <p:grpSpPr>
          <a:xfrm>
            <a:off x="855759" y="2644046"/>
            <a:ext cx="5079165" cy="1441725"/>
            <a:chOff x="2161721" y="3697760"/>
            <a:chExt cx="10158329" cy="2883449"/>
          </a:xfrm>
        </p:grpSpPr>
        <p:sp>
          <p:nvSpPr>
            <p:cNvPr id="7136" name="Rectangle 7135">
              <a:extLst>
                <a:ext uri="{FF2B5EF4-FFF2-40B4-BE49-F238E27FC236}">
                  <a16:creationId xmlns:a16="http://schemas.microsoft.com/office/drawing/2014/main" id="{F1260F42-B789-028D-72F9-D07CAB0B6A41}"/>
                </a:ext>
              </a:extLst>
            </p:cNvPr>
            <p:cNvSpPr/>
            <p:nvPr/>
          </p:nvSpPr>
          <p:spPr>
            <a:xfrm>
              <a:off x="2560041" y="3846226"/>
              <a:ext cx="9760009" cy="273498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Đọc và tìm hiểu trước </a:t>
              </a:r>
              <a:r>
                <a:rPr lang="vi-VN"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Bài 2: Khả năng và ứng dụng thực tế của máy tính</a:t>
              </a:r>
              <a:r>
                <a:rPr lang="vi-VN" sz="2000" i="1" dirty="0">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7137" name="Arrow: Pentagon 7136">
              <a:extLst>
                <a:ext uri="{FF2B5EF4-FFF2-40B4-BE49-F238E27FC236}">
                  <a16:creationId xmlns:a16="http://schemas.microsoft.com/office/drawing/2014/main" id="{3A47682C-8C06-17FD-B625-9DDB1FE5162D}"/>
                </a:ext>
              </a:extLst>
            </p:cNvPr>
            <p:cNvSpPr/>
            <p:nvPr/>
          </p:nvSpPr>
          <p:spPr>
            <a:xfrm>
              <a:off x="2161721" y="3697760"/>
              <a:ext cx="1463466" cy="468954"/>
            </a:xfrm>
            <a:prstGeom prst="homePlate">
              <a:avLst>
                <a:gd name="adj" fmla="val 54307"/>
              </a:avLst>
            </a:prstGeom>
            <a:ln>
              <a:solidFill>
                <a:schemeClr val="bg2"/>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vi-VN" sz="2400" b="1" dirty="0">
                <a:solidFill>
                  <a:schemeClr val="bg2"/>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994705268"/>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132"/>
                                        </p:tgtEl>
                                        <p:attrNameLst>
                                          <p:attrName>style.visibility</p:attrName>
                                        </p:attrNameLst>
                                      </p:cBhvr>
                                      <p:to>
                                        <p:strVal val="visible"/>
                                      </p:to>
                                    </p:set>
                                    <p:anim calcmode="lin" valueType="num">
                                      <p:cBhvr additive="base">
                                        <p:cTn id="7" dur="500"/>
                                        <p:tgtEl>
                                          <p:spTgt spid="7132"/>
                                        </p:tgtEl>
                                        <p:attrNameLst>
                                          <p:attrName>ppt_y</p:attrName>
                                        </p:attrNameLst>
                                      </p:cBhvr>
                                      <p:tavLst>
                                        <p:tav tm="0">
                                          <p:val>
                                            <p:strVal val="#ppt_y+#ppt_h*1.125000"/>
                                          </p:val>
                                        </p:tav>
                                        <p:tav tm="100000">
                                          <p:val>
                                            <p:strVal val="#ppt_y"/>
                                          </p:val>
                                        </p:tav>
                                      </p:tavLst>
                                    </p:anim>
                                    <p:animEffect transition="in" filter="wipe(up)">
                                      <p:cBhvr>
                                        <p:cTn id="8" dur="500"/>
                                        <p:tgtEl>
                                          <p:spTgt spid="713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135"/>
                                        </p:tgtEl>
                                        <p:attrNameLst>
                                          <p:attrName>style.visibility</p:attrName>
                                        </p:attrNameLst>
                                      </p:cBhvr>
                                      <p:to>
                                        <p:strVal val="visible"/>
                                      </p:to>
                                    </p:set>
                                    <p:anim calcmode="lin" valueType="num">
                                      <p:cBhvr additive="base">
                                        <p:cTn id="13" dur="500"/>
                                        <p:tgtEl>
                                          <p:spTgt spid="7135"/>
                                        </p:tgtEl>
                                        <p:attrNameLst>
                                          <p:attrName>ppt_y</p:attrName>
                                        </p:attrNameLst>
                                      </p:cBhvr>
                                      <p:tavLst>
                                        <p:tav tm="0">
                                          <p:val>
                                            <p:strVal val="#ppt_y+#ppt_h*1.125000"/>
                                          </p:val>
                                        </p:tav>
                                        <p:tav tm="100000">
                                          <p:val>
                                            <p:strVal val="#ppt_y"/>
                                          </p:val>
                                        </p:tav>
                                      </p:tavLst>
                                    </p:anim>
                                    <p:animEffect transition="in" filter="wipe(up)">
                                      <p:cBhvr>
                                        <p:cTn id="14" dur="500"/>
                                        <p:tgtEl>
                                          <p:spTgt spid="7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85"/>
        <p:cNvGrpSpPr/>
        <p:nvPr/>
      </p:nvGrpSpPr>
      <p:grpSpPr>
        <a:xfrm>
          <a:off x="0" y="0"/>
          <a:ext cx="0" cy="0"/>
          <a:chOff x="0" y="0"/>
          <a:chExt cx="0" cy="0"/>
        </a:xfrm>
      </p:grpSpPr>
      <p:sp>
        <p:nvSpPr>
          <p:cNvPr id="2317" name="Google Shape;2317;p37"/>
          <p:cNvSpPr txBox="1">
            <a:spLocks noGrp="1"/>
          </p:cNvSpPr>
          <p:nvPr>
            <p:ph type="ctrTitle"/>
          </p:nvPr>
        </p:nvSpPr>
        <p:spPr>
          <a:xfrm>
            <a:off x="578474" y="472142"/>
            <a:ext cx="5223640" cy="2959488"/>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sz="4000" b="1" dirty="0">
                <a:latin typeface="Arial" panose="020B0604020202020204" pitchFamily="34" charset="0"/>
                <a:ea typeface="Alexandria"/>
                <a:cs typeface="Arial" panose="020B0604020202020204" pitchFamily="34" charset="0"/>
                <a:sym typeface="Alexandria"/>
              </a:rPr>
              <a:t>HẸN GẶP LẠI CÁC EM TRONG BÀI HỌC TIẾP THEO!</a:t>
            </a:r>
            <a:endParaRPr sz="4000" b="1" dirty="0">
              <a:latin typeface="Arial" panose="020B0604020202020204" pitchFamily="34" charset="0"/>
              <a:ea typeface="Alexandria"/>
              <a:cs typeface="Arial" panose="020B0604020202020204" pitchFamily="34" charset="0"/>
              <a:sym typeface="Alexandria"/>
            </a:endParaRPr>
          </a:p>
        </p:txBody>
      </p:sp>
      <p:grpSp>
        <p:nvGrpSpPr>
          <p:cNvPr id="2557" name="Google Shape;2557;p37"/>
          <p:cNvGrpSpPr/>
          <p:nvPr/>
        </p:nvGrpSpPr>
        <p:grpSpPr>
          <a:xfrm flipH="1">
            <a:off x="438171" y="3736837"/>
            <a:ext cx="849916" cy="352552"/>
            <a:chOff x="2847975" y="2504026"/>
            <a:chExt cx="1033081" cy="428530"/>
          </a:xfrm>
        </p:grpSpPr>
        <p:sp>
          <p:nvSpPr>
            <p:cNvPr id="2558" name="Google Shape;2558;p37"/>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9" name="Google Shape;2559;p37"/>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0" name="Google Shape;2560;p37"/>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1" name="Google Shape;2561;p37"/>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2" name="Google Shape;2562;p37"/>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3" name="Google Shape;2563;p37"/>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4" name="Google Shape;2564;p37"/>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5" name="Google Shape;2565;p37"/>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6" name="Google Shape;2566;p37"/>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7" name="Google Shape;2567;p37"/>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8" name="Google Shape;2568;p37"/>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9" name="Google Shape;2569;p37"/>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0" name="Google Shape;2570;p37"/>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1" name="Google Shape;2571;p37"/>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2" name="Google Shape;2572;p37"/>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3" name="Google Shape;2573;p37"/>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4" name="Google Shape;2574;p37"/>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5" name="Google Shape;2575;p37"/>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6" name="Google Shape;2576;p37"/>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7" name="Google Shape;2577;p37"/>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8" name="Google Shape;2578;p37"/>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9" name="Google Shape;2579;p37"/>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0" name="Google Shape;2580;p37"/>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1" name="Google Shape;2581;p37"/>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2" name="Google Shape;2582;p37"/>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3" name="Google Shape;2583;p37"/>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4" name="Google Shape;2584;p37"/>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5" name="Google Shape;2585;p37"/>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6" name="Google Shape;2586;p37"/>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7" name="Google Shape;2587;p37"/>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8" name="Google Shape;2588;p37"/>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9" name="Google Shape;2589;p37"/>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0" name="Google Shape;2590;p37"/>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1" name="Google Shape;2591;p37"/>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2" name="Google Shape;2592;p37"/>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3" name="Google Shape;2593;p37"/>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4" name="Google Shape;2594;p37"/>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5" name="Google Shape;2595;p37"/>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6" name="Google Shape;2596;p37"/>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7" name="Google Shape;2597;p37"/>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8" name="Google Shape;2598;p37"/>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9" name="Google Shape;2599;p37"/>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0" name="Google Shape;2600;p37"/>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1" name="Google Shape;2601;p37"/>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2" name="Google Shape;2602;p37"/>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3" name="Google Shape;2603;p37"/>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4" name="Google Shape;2604;p37"/>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5" name="Google Shape;2605;p37"/>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6" name="Google Shape;2606;p37"/>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7" name="Google Shape;2607;p37"/>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8" name="Google Shape;2608;p37"/>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9" name="Google Shape;2609;p37"/>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0" name="Google Shape;2610;p37"/>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1" name="Google Shape;2611;p37"/>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2" name="Google Shape;2612;p37"/>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3" name="Google Shape;2613;p37"/>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4" name="Google Shape;2614;p37"/>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5" name="Google Shape;2615;p37"/>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6" name="Google Shape;2616;p37"/>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7" name="Google Shape;2617;p37"/>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8" name="Google Shape;2618;p37"/>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9" name="Google Shape;2619;p37"/>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0" name="Google Shape;2620;p37"/>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1" name="Google Shape;2621;p37"/>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2" name="Google Shape;2622;p37"/>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3" name="Google Shape;2623;p37"/>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4" name="Google Shape;2624;p37"/>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 name="Group 4">
            <a:extLst>
              <a:ext uri="{FF2B5EF4-FFF2-40B4-BE49-F238E27FC236}">
                <a16:creationId xmlns:a16="http://schemas.microsoft.com/office/drawing/2014/main" id="{C08BB60F-8B8E-2C3B-C14A-312319ADA2DA}"/>
              </a:ext>
            </a:extLst>
          </p:cNvPr>
          <p:cNvGrpSpPr/>
          <p:nvPr/>
        </p:nvGrpSpPr>
        <p:grpSpPr>
          <a:xfrm>
            <a:off x="4288971" y="1618239"/>
            <a:ext cx="4633034" cy="3028321"/>
            <a:chOff x="3775863" y="1282853"/>
            <a:chExt cx="5146142" cy="3363707"/>
          </a:xfrm>
        </p:grpSpPr>
        <p:grpSp>
          <p:nvGrpSpPr>
            <p:cNvPr id="6" name="Google Shape;2286;p37">
              <a:extLst>
                <a:ext uri="{FF2B5EF4-FFF2-40B4-BE49-F238E27FC236}">
                  <a16:creationId xmlns:a16="http://schemas.microsoft.com/office/drawing/2014/main" id="{37F9CD4E-D1FC-73E4-C0B0-8F13288AC877}"/>
                </a:ext>
              </a:extLst>
            </p:cNvPr>
            <p:cNvGrpSpPr/>
            <p:nvPr/>
          </p:nvGrpSpPr>
          <p:grpSpPr>
            <a:xfrm>
              <a:off x="4835010" y="2139478"/>
              <a:ext cx="3059860" cy="2464520"/>
              <a:chOff x="2601710" y="1008953"/>
              <a:chExt cx="3059860" cy="2464520"/>
            </a:xfrm>
          </p:grpSpPr>
          <p:sp>
            <p:nvSpPr>
              <p:cNvPr id="2989" name="Google Shape;2287;p37">
                <a:extLst>
                  <a:ext uri="{FF2B5EF4-FFF2-40B4-BE49-F238E27FC236}">
                    <a16:creationId xmlns:a16="http://schemas.microsoft.com/office/drawing/2014/main" id="{50BE2476-72D2-78C4-D548-F03E1F0D9B2A}"/>
                  </a:ext>
                </a:extLst>
              </p:cNvPr>
              <p:cNvSpPr/>
              <p:nvPr/>
            </p:nvSpPr>
            <p:spPr>
              <a:xfrm>
                <a:off x="3845846" y="2547155"/>
                <a:ext cx="571766" cy="863076"/>
              </a:xfrm>
              <a:custGeom>
                <a:avLst/>
                <a:gdLst/>
                <a:ahLst/>
                <a:cxnLst/>
                <a:rect l="l" t="t" r="r" b="b"/>
                <a:pathLst>
                  <a:path w="571766" h="863076" extrusionOk="0">
                    <a:moveTo>
                      <a:pt x="0" y="0"/>
                    </a:moveTo>
                    <a:lnTo>
                      <a:pt x="571767" y="0"/>
                    </a:lnTo>
                    <a:lnTo>
                      <a:pt x="571767" y="863076"/>
                    </a:lnTo>
                    <a:lnTo>
                      <a:pt x="0" y="86307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0" name="Google Shape;2288;p37">
                <a:extLst>
                  <a:ext uri="{FF2B5EF4-FFF2-40B4-BE49-F238E27FC236}">
                    <a16:creationId xmlns:a16="http://schemas.microsoft.com/office/drawing/2014/main" id="{59C4B2AE-3937-AAD1-651D-6ED256627C9C}"/>
                  </a:ext>
                </a:extLst>
              </p:cNvPr>
              <p:cNvSpPr/>
              <p:nvPr/>
            </p:nvSpPr>
            <p:spPr>
              <a:xfrm>
                <a:off x="3705572" y="3410231"/>
                <a:ext cx="852313" cy="63242"/>
              </a:xfrm>
              <a:custGeom>
                <a:avLst/>
                <a:gdLst/>
                <a:ahLst/>
                <a:cxnLst/>
                <a:rect l="l" t="t" r="r" b="b"/>
                <a:pathLst>
                  <a:path w="852313" h="63242" extrusionOk="0">
                    <a:moveTo>
                      <a:pt x="789070" y="0"/>
                    </a:moveTo>
                    <a:lnTo>
                      <a:pt x="63243" y="0"/>
                    </a:lnTo>
                    <a:cubicBezTo>
                      <a:pt x="28286" y="0"/>
                      <a:pt x="0" y="28286"/>
                      <a:pt x="0" y="63243"/>
                    </a:cubicBezTo>
                    <a:lnTo>
                      <a:pt x="852313" y="63243"/>
                    </a:lnTo>
                    <a:cubicBezTo>
                      <a:pt x="852313" y="28286"/>
                      <a:pt x="824027" y="0"/>
                      <a:pt x="789070"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1" name="Google Shape;2289;p37">
                <a:extLst>
                  <a:ext uri="{FF2B5EF4-FFF2-40B4-BE49-F238E27FC236}">
                    <a16:creationId xmlns:a16="http://schemas.microsoft.com/office/drawing/2014/main" id="{162D22D1-7FED-1B74-6341-F2902A6DEA4D}"/>
                  </a:ext>
                </a:extLst>
              </p:cNvPr>
              <p:cNvSpPr/>
              <p:nvPr/>
            </p:nvSpPr>
            <p:spPr>
              <a:xfrm>
                <a:off x="2601710" y="1008953"/>
                <a:ext cx="3059860" cy="1915792"/>
              </a:xfrm>
              <a:custGeom>
                <a:avLst/>
                <a:gdLst/>
                <a:ahLst/>
                <a:cxnLst/>
                <a:rect l="l" t="t" r="r" b="b"/>
                <a:pathLst>
                  <a:path w="3059860" h="1915792" extrusionOk="0">
                    <a:moveTo>
                      <a:pt x="2968776" y="0"/>
                    </a:moveTo>
                    <a:cubicBezTo>
                      <a:pt x="3019080" y="0"/>
                      <a:pt x="3059860" y="40780"/>
                      <a:pt x="3059860" y="91084"/>
                    </a:cubicBezTo>
                    <a:lnTo>
                      <a:pt x="3059860" y="1824708"/>
                    </a:lnTo>
                    <a:cubicBezTo>
                      <a:pt x="3059860" y="1875013"/>
                      <a:pt x="3019080" y="1915793"/>
                      <a:pt x="2968776" y="1915793"/>
                    </a:cubicBezTo>
                    <a:lnTo>
                      <a:pt x="91084" y="1915793"/>
                    </a:lnTo>
                    <a:cubicBezTo>
                      <a:pt x="40780" y="1915793"/>
                      <a:pt x="0" y="1875013"/>
                      <a:pt x="0" y="1824708"/>
                    </a:cubicBezTo>
                    <a:lnTo>
                      <a:pt x="0" y="91084"/>
                    </a:lnTo>
                    <a:cubicBezTo>
                      <a:pt x="0" y="40780"/>
                      <a:pt x="40780" y="0"/>
                      <a:pt x="91084"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2" name="Google Shape;2290;p37">
                <a:extLst>
                  <a:ext uri="{FF2B5EF4-FFF2-40B4-BE49-F238E27FC236}">
                    <a16:creationId xmlns:a16="http://schemas.microsoft.com/office/drawing/2014/main" id="{E8E288FA-82E6-9B75-8BD2-D94F2A4C8E10}"/>
                  </a:ext>
                </a:extLst>
              </p:cNvPr>
              <p:cNvSpPr/>
              <p:nvPr/>
            </p:nvSpPr>
            <p:spPr>
              <a:xfrm>
                <a:off x="2687902" y="1100571"/>
                <a:ext cx="2887653" cy="1501999"/>
              </a:xfrm>
              <a:custGeom>
                <a:avLst/>
                <a:gdLst/>
                <a:ahLst/>
                <a:cxnLst/>
                <a:rect l="l" t="t" r="r" b="b"/>
                <a:pathLst>
                  <a:path w="2887653" h="1501999" extrusionOk="0">
                    <a:moveTo>
                      <a:pt x="0" y="0"/>
                    </a:moveTo>
                    <a:lnTo>
                      <a:pt x="2887654" y="0"/>
                    </a:lnTo>
                    <a:lnTo>
                      <a:pt x="2887654" y="1502000"/>
                    </a:lnTo>
                    <a:lnTo>
                      <a:pt x="0" y="15020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3" name="Google Shape;2291;p37">
                <a:extLst>
                  <a:ext uri="{FF2B5EF4-FFF2-40B4-BE49-F238E27FC236}">
                    <a16:creationId xmlns:a16="http://schemas.microsoft.com/office/drawing/2014/main" id="{09B258A2-6EAE-01B3-DDA4-416695EE6F26}"/>
                  </a:ext>
                </a:extLst>
              </p:cNvPr>
              <p:cNvSpPr/>
              <p:nvPr/>
            </p:nvSpPr>
            <p:spPr>
              <a:xfrm>
                <a:off x="3845846" y="2924745"/>
                <a:ext cx="571766" cy="239007"/>
              </a:xfrm>
              <a:custGeom>
                <a:avLst/>
                <a:gdLst/>
                <a:ahLst/>
                <a:cxnLst/>
                <a:rect l="l" t="t" r="r" b="b"/>
                <a:pathLst>
                  <a:path w="571766" h="239007" extrusionOk="0">
                    <a:moveTo>
                      <a:pt x="571767" y="0"/>
                    </a:moveTo>
                    <a:lnTo>
                      <a:pt x="0" y="0"/>
                    </a:lnTo>
                    <a:lnTo>
                      <a:pt x="0" y="239007"/>
                    </a:lnTo>
                    <a:lnTo>
                      <a:pt x="571767"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4" name="Google Shape;2292;p37">
                <a:extLst>
                  <a:ext uri="{FF2B5EF4-FFF2-40B4-BE49-F238E27FC236}">
                    <a16:creationId xmlns:a16="http://schemas.microsoft.com/office/drawing/2014/main" id="{BBCE930B-849C-7664-797B-A9DC587FA517}"/>
                  </a:ext>
                </a:extLst>
              </p:cNvPr>
              <p:cNvSpPr/>
              <p:nvPr/>
            </p:nvSpPr>
            <p:spPr>
              <a:xfrm>
                <a:off x="2838315" y="1222609"/>
                <a:ext cx="779463" cy="1254008"/>
              </a:xfrm>
              <a:custGeom>
                <a:avLst/>
                <a:gdLst/>
                <a:ahLst/>
                <a:cxnLst/>
                <a:rect l="l" t="t" r="r" b="b"/>
                <a:pathLst>
                  <a:path w="779463" h="1254008" extrusionOk="0">
                    <a:moveTo>
                      <a:pt x="694784" y="0"/>
                    </a:moveTo>
                    <a:cubicBezTo>
                      <a:pt x="741551" y="0"/>
                      <a:pt x="779464" y="37912"/>
                      <a:pt x="779464" y="84680"/>
                    </a:cubicBezTo>
                    <a:lnTo>
                      <a:pt x="779464" y="1169329"/>
                    </a:lnTo>
                    <a:cubicBezTo>
                      <a:pt x="779464" y="1216097"/>
                      <a:pt x="741551" y="1254009"/>
                      <a:pt x="694784" y="1254009"/>
                    </a:cubicBezTo>
                    <a:lnTo>
                      <a:pt x="84680" y="1254009"/>
                    </a:lnTo>
                    <a:cubicBezTo>
                      <a:pt x="37912" y="1254009"/>
                      <a:pt x="0" y="1216097"/>
                      <a:pt x="0" y="1169329"/>
                    </a:cubicBezTo>
                    <a:lnTo>
                      <a:pt x="0" y="84680"/>
                    </a:lnTo>
                    <a:cubicBezTo>
                      <a:pt x="0" y="37912"/>
                      <a:pt x="37912" y="0"/>
                      <a:pt x="84680"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5" name="Google Shape;2293;p37">
                <a:extLst>
                  <a:ext uri="{FF2B5EF4-FFF2-40B4-BE49-F238E27FC236}">
                    <a16:creationId xmlns:a16="http://schemas.microsoft.com/office/drawing/2014/main" id="{339BB9F9-6F6E-342A-5AB3-E744F1DBEDD5}"/>
                  </a:ext>
                </a:extLst>
              </p:cNvPr>
              <p:cNvSpPr/>
              <p:nvPr/>
            </p:nvSpPr>
            <p:spPr>
              <a:xfrm>
                <a:off x="3737060" y="1222609"/>
                <a:ext cx="779463" cy="1254008"/>
              </a:xfrm>
              <a:custGeom>
                <a:avLst/>
                <a:gdLst/>
                <a:ahLst/>
                <a:cxnLst/>
                <a:rect l="l" t="t" r="r" b="b"/>
                <a:pathLst>
                  <a:path w="779463" h="1254008" extrusionOk="0">
                    <a:moveTo>
                      <a:pt x="694695" y="0"/>
                    </a:moveTo>
                    <a:cubicBezTo>
                      <a:pt x="741511" y="0"/>
                      <a:pt x="779464" y="37952"/>
                      <a:pt x="779464" y="84769"/>
                    </a:cubicBezTo>
                    <a:lnTo>
                      <a:pt x="779464" y="1169240"/>
                    </a:lnTo>
                    <a:cubicBezTo>
                      <a:pt x="779464" y="1216057"/>
                      <a:pt x="741511" y="1254009"/>
                      <a:pt x="694695" y="1254009"/>
                    </a:cubicBezTo>
                    <a:lnTo>
                      <a:pt x="84769" y="1254009"/>
                    </a:lnTo>
                    <a:cubicBezTo>
                      <a:pt x="37952" y="1254009"/>
                      <a:pt x="0" y="1216057"/>
                      <a:pt x="0" y="1169240"/>
                    </a:cubicBezTo>
                    <a:lnTo>
                      <a:pt x="0" y="84769"/>
                    </a:lnTo>
                    <a:cubicBezTo>
                      <a:pt x="0" y="37952"/>
                      <a:pt x="37952" y="0"/>
                      <a:pt x="84769"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6" name="Google Shape;2294;p37">
                <a:extLst>
                  <a:ext uri="{FF2B5EF4-FFF2-40B4-BE49-F238E27FC236}">
                    <a16:creationId xmlns:a16="http://schemas.microsoft.com/office/drawing/2014/main" id="{3FE744BA-CCD0-6B4B-1AD7-4151FA8430B1}"/>
                  </a:ext>
                </a:extLst>
              </p:cNvPr>
              <p:cNvSpPr/>
              <p:nvPr/>
            </p:nvSpPr>
            <p:spPr>
              <a:xfrm>
                <a:off x="4635805" y="1222609"/>
                <a:ext cx="779463" cy="1254008"/>
              </a:xfrm>
              <a:custGeom>
                <a:avLst/>
                <a:gdLst/>
                <a:ahLst/>
                <a:cxnLst/>
                <a:rect l="l" t="t" r="r" b="b"/>
                <a:pathLst>
                  <a:path w="779463" h="1254008" extrusionOk="0">
                    <a:moveTo>
                      <a:pt x="694784" y="0"/>
                    </a:moveTo>
                    <a:cubicBezTo>
                      <a:pt x="741551" y="0"/>
                      <a:pt x="779464" y="37912"/>
                      <a:pt x="779464" y="84680"/>
                    </a:cubicBezTo>
                    <a:lnTo>
                      <a:pt x="779464" y="1169329"/>
                    </a:lnTo>
                    <a:cubicBezTo>
                      <a:pt x="779464" y="1216097"/>
                      <a:pt x="741551" y="1254009"/>
                      <a:pt x="694784" y="1254009"/>
                    </a:cubicBezTo>
                    <a:lnTo>
                      <a:pt x="84680" y="1254009"/>
                    </a:lnTo>
                    <a:cubicBezTo>
                      <a:pt x="37913" y="1254009"/>
                      <a:pt x="0" y="1216097"/>
                      <a:pt x="0" y="1169329"/>
                    </a:cubicBezTo>
                    <a:lnTo>
                      <a:pt x="0" y="84680"/>
                    </a:lnTo>
                    <a:cubicBezTo>
                      <a:pt x="0" y="37912"/>
                      <a:pt x="37913" y="0"/>
                      <a:pt x="84680" y="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7" name="Google Shape;2295;p37">
                <a:extLst>
                  <a:ext uri="{FF2B5EF4-FFF2-40B4-BE49-F238E27FC236}">
                    <a16:creationId xmlns:a16="http://schemas.microsoft.com/office/drawing/2014/main" id="{B7A72EA0-0212-1FB8-ADD9-8B0F204DA5ED}"/>
                  </a:ext>
                </a:extLst>
              </p:cNvPr>
              <p:cNvSpPr/>
              <p:nvPr/>
            </p:nvSpPr>
            <p:spPr>
              <a:xfrm>
                <a:off x="4784796"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8" name="Google Shape;2296;p37">
                <a:extLst>
                  <a:ext uri="{FF2B5EF4-FFF2-40B4-BE49-F238E27FC236}">
                    <a16:creationId xmlns:a16="http://schemas.microsoft.com/office/drawing/2014/main" id="{79E5F149-6044-0054-0CA9-940B0BCEED13}"/>
                  </a:ext>
                </a:extLst>
              </p:cNvPr>
              <p:cNvSpPr/>
              <p:nvPr/>
            </p:nvSpPr>
            <p:spPr>
              <a:xfrm>
                <a:off x="3015592" y="1347761"/>
                <a:ext cx="425000" cy="425000"/>
              </a:xfrm>
              <a:custGeom>
                <a:avLst/>
                <a:gdLst/>
                <a:ahLst/>
                <a:cxnLst/>
                <a:rect l="l" t="t" r="r" b="b"/>
                <a:pathLst>
                  <a:path w="425000" h="425000" extrusionOk="0">
                    <a:moveTo>
                      <a:pt x="425000" y="212500"/>
                    </a:moveTo>
                    <a:cubicBezTo>
                      <a:pt x="425000" y="329861"/>
                      <a:pt x="329861" y="425000"/>
                      <a:pt x="212500" y="425000"/>
                    </a:cubicBezTo>
                    <a:cubicBezTo>
                      <a:pt x="95140" y="425000"/>
                      <a:pt x="0" y="329861"/>
                      <a:pt x="0" y="212500"/>
                    </a:cubicBezTo>
                    <a:cubicBezTo>
                      <a:pt x="0" y="95140"/>
                      <a:pt x="95140" y="0"/>
                      <a:pt x="212500" y="0"/>
                    </a:cubicBezTo>
                    <a:cubicBezTo>
                      <a:pt x="329861" y="0"/>
                      <a:pt x="425000" y="95140"/>
                      <a:pt x="425000" y="2125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9" name="Google Shape;2297;p37">
                <a:extLst>
                  <a:ext uri="{FF2B5EF4-FFF2-40B4-BE49-F238E27FC236}">
                    <a16:creationId xmlns:a16="http://schemas.microsoft.com/office/drawing/2014/main" id="{29F9204C-28B0-CCAF-6C6E-1D79686CFE9B}"/>
                  </a:ext>
                </a:extLst>
              </p:cNvPr>
              <p:cNvSpPr/>
              <p:nvPr/>
            </p:nvSpPr>
            <p:spPr>
              <a:xfrm>
                <a:off x="3910423" y="1348651"/>
                <a:ext cx="431493" cy="423221"/>
              </a:xfrm>
              <a:custGeom>
                <a:avLst/>
                <a:gdLst/>
                <a:ahLst/>
                <a:cxnLst/>
                <a:rect l="l" t="t" r="r" b="b"/>
                <a:pathLst>
                  <a:path w="431493" h="423221" extrusionOk="0">
                    <a:moveTo>
                      <a:pt x="0" y="423221"/>
                    </a:moveTo>
                    <a:lnTo>
                      <a:pt x="215791" y="0"/>
                    </a:lnTo>
                    <a:lnTo>
                      <a:pt x="431493" y="423221"/>
                    </a:lnTo>
                    <a:lnTo>
                      <a:pt x="0" y="423221"/>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00" name="Google Shape;2298;p37">
                <a:extLst>
                  <a:ext uri="{FF2B5EF4-FFF2-40B4-BE49-F238E27FC236}">
                    <a16:creationId xmlns:a16="http://schemas.microsoft.com/office/drawing/2014/main" id="{0C977BE2-513E-8DFC-753C-CE752DE974C6}"/>
                  </a:ext>
                </a:extLst>
              </p:cNvPr>
              <p:cNvGrpSpPr/>
              <p:nvPr/>
            </p:nvGrpSpPr>
            <p:grpSpPr>
              <a:xfrm>
                <a:off x="3879113" y="1885816"/>
                <a:ext cx="494114" cy="212144"/>
                <a:chOff x="3879113" y="1885816"/>
                <a:chExt cx="494114" cy="212144"/>
              </a:xfrm>
            </p:grpSpPr>
            <p:sp>
              <p:nvSpPr>
                <p:cNvPr id="3016" name="Google Shape;2299;p37">
                  <a:extLst>
                    <a:ext uri="{FF2B5EF4-FFF2-40B4-BE49-F238E27FC236}">
                      <a16:creationId xmlns:a16="http://schemas.microsoft.com/office/drawing/2014/main" id="{ED56AEF1-F0AA-9EA0-EB9A-2AC1DA093960}"/>
                    </a:ext>
                  </a:extLst>
                </p:cNvPr>
                <p:cNvSpPr/>
                <p:nvPr/>
              </p:nvSpPr>
              <p:spPr>
                <a:xfrm>
                  <a:off x="3879113" y="1885816"/>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7" name="Google Shape;2300;p37">
                  <a:extLst>
                    <a:ext uri="{FF2B5EF4-FFF2-40B4-BE49-F238E27FC236}">
                      <a16:creationId xmlns:a16="http://schemas.microsoft.com/office/drawing/2014/main" id="{CE6610D7-FB5C-F14F-9FE6-1BAD3CF695D6}"/>
                    </a:ext>
                  </a:extLst>
                </p:cNvPr>
                <p:cNvSpPr/>
                <p:nvPr/>
              </p:nvSpPr>
              <p:spPr>
                <a:xfrm>
                  <a:off x="3879113" y="1987663"/>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8" name="Google Shape;2301;p37">
                  <a:extLst>
                    <a:ext uri="{FF2B5EF4-FFF2-40B4-BE49-F238E27FC236}">
                      <a16:creationId xmlns:a16="http://schemas.microsoft.com/office/drawing/2014/main" id="{82E464AE-3C13-F863-BCFE-EEB206ED82E9}"/>
                    </a:ext>
                  </a:extLst>
                </p:cNvPr>
                <p:cNvSpPr/>
                <p:nvPr/>
              </p:nvSpPr>
              <p:spPr>
                <a:xfrm>
                  <a:off x="3879113" y="2089421"/>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01" name="Google Shape;2302;p37">
                <a:extLst>
                  <a:ext uri="{FF2B5EF4-FFF2-40B4-BE49-F238E27FC236}">
                    <a16:creationId xmlns:a16="http://schemas.microsoft.com/office/drawing/2014/main" id="{CB974A0F-11B6-4A2C-FCDE-520955330876}"/>
                  </a:ext>
                </a:extLst>
              </p:cNvPr>
              <p:cNvGrpSpPr/>
              <p:nvPr/>
            </p:nvGrpSpPr>
            <p:grpSpPr>
              <a:xfrm>
                <a:off x="2980990" y="1885816"/>
                <a:ext cx="494114" cy="212144"/>
                <a:chOff x="2980990" y="1885816"/>
                <a:chExt cx="494114" cy="212144"/>
              </a:xfrm>
            </p:grpSpPr>
            <p:sp>
              <p:nvSpPr>
                <p:cNvPr id="3013" name="Google Shape;2303;p37">
                  <a:extLst>
                    <a:ext uri="{FF2B5EF4-FFF2-40B4-BE49-F238E27FC236}">
                      <a16:creationId xmlns:a16="http://schemas.microsoft.com/office/drawing/2014/main" id="{A9118037-2622-1CF0-4785-913A9D4652DD}"/>
                    </a:ext>
                  </a:extLst>
                </p:cNvPr>
                <p:cNvSpPr/>
                <p:nvPr/>
              </p:nvSpPr>
              <p:spPr>
                <a:xfrm>
                  <a:off x="2980990" y="1885816"/>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4" name="Google Shape;2304;p37">
                  <a:extLst>
                    <a:ext uri="{FF2B5EF4-FFF2-40B4-BE49-F238E27FC236}">
                      <a16:creationId xmlns:a16="http://schemas.microsoft.com/office/drawing/2014/main" id="{EC8D2BEF-AF29-E89C-9810-A09E29125573}"/>
                    </a:ext>
                  </a:extLst>
                </p:cNvPr>
                <p:cNvSpPr/>
                <p:nvPr/>
              </p:nvSpPr>
              <p:spPr>
                <a:xfrm>
                  <a:off x="2980990" y="1987663"/>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5" name="Google Shape;2305;p37">
                  <a:extLst>
                    <a:ext uri="{FF2B5EF4-FFF2-40B4-BE49-F238E27FC236}">
                      <a16:creationId xmlns:a16="http://schemas.microsoft.com/office/drawing/2014/main" id="{DBD59EDD-F5DC-EBF9-720A-1ED983FDCEC2}"/>
                    </a:ext>
                  </a:extLst>
                </p:cNvPr>
                <p:cNvSpPr/>
                <p:nvPr/>
              </p:nvSpPr>
              <p:spPr>
                <a:xfrm>
                  <a:off x="2980990" y="2089421"/>
                  <a:ext cx="494114" cy="8539"/>
                </a:xfrm>
                <a:custGeom>
                  <a:avLst/>
                  <a:gdLst/>
                  <a:ahLst/>
                  <a:cxnLst/>
                  <a:rect l="l" t="t" r="r" b="b"/>
                  <a:pathLst>
                    <a:path w="494114" h="8539" extrusionOk="0">
                      <a:moveTo>
                        <a:pt x="489844" y="8539"/>
                      </a:moveTo>
                      <a:lnTo>
                        <a:pt x="4270" y="8539"/>
                      </a:lnTo>
                      <a:cubicBezTo>
                        <a:pt x="1868" y="8539"/>
                        <a:pt x="0" y="6582"/>
                        <a:pt x="0" y="4270"/>
                      </a:cubicBezTo>
                      <a:cubicBezTo>
                        <a:pt x="0" y="1957"/>
                        <a:pt x="1957" y="0"/>
                        <a:pt x="4270" y="0"/>
                      </a:cubicBezTo>
                      <a:lnTo>
                        <a:pt x="489844" y="0"/>
                      </a:lnTo>
                      <a:cubicBezTo>
                        <a:pt x="492246" y="0"/>
                        <a:pt x="494114" y="1957"/>
                        <a:pt x="494114" y="4270"/>
                      </a:cubicBezTo>
                      <a:cubicBezTo>
                        <a:pt x="494114" y="6582"/>
                        <a:pt x="492157" y="8539"/>
                        <a:pt x="489844"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02" name="Google Shape;2306;p37">
                <a:extLst>
                  <a:ext uri="{FF2B5EF4-FFF2-40B4-BE49-F238E27FC236}">
                    <a16:creationId xmlns:a16="http://schemas.microsoft.com/office/drawing/2014/main" id="{DFE8654E-C042-63BC-1923-438536A9C41B}"/>
                  </a:ext>
                </a:extLst>
              </p:cNvPr>
              <p:cNvSpPr/>
              <p:nvPr/>
            </p:nvSpPr>
            <p:spPr>
              <a:xfrm>
                <a:off x="2985260"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03" name="Google Shape;2307;p37">
                <a:extLst>
                  <a:ext uri="{FF2B5EF4-FFF2-40B4-BE49-F238E27FC236}">
                    <a16:creationId xmlns:a16="http://schemas.microsoft.com/office/drawing/2014/main" id="{5794FE9D-D16F-89DA-3922-B2034E7A9B4D}"/>
                  </a:ext>
                </a:extLst>
              </p:cNvPr>
              <p:cNvGrpSpPr/>
              <p:nvPr/>
            </p:nvGrpSpPr>
            <p:grpSpPr>
              <a:xfrm>
                <a:off x="4780615" y="1885816"/>
                <a:ext cx="494114" cy="212144"/>
                <a:chOff x="4780615" y="1885816"/>
                <a:chExt cx="494114" cy="212144"/>
              </a:xfrm>
            </p:grpSpPr>
            <p:sp>
              <p:nvSpPr>
                <p:cNvPr id="3010" name="Google Shape;2308;p37">
                  <a:extLst>
                    <a:ext uri="{FF2B5EF4-FFF2-40B4-BE49-F238E27FC236}">
                      <a16:creationId xmlns:a16="http://schemas.microsoft.com/office/drawing/2014/main" id="{0A9EB324-F37C-1078-0C03-426564DE84D0}"/>
                    </a:ext>
                  </a:extLst>
                </p:cNvPr>
                <p:cNvSpPr/>
                <p:nvPr/>
              </p:nvSpPr>
              <p:spPr>
                <a:xfrm>
                  <a:off x="4780615" y="1885816"/>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1" name="Google Shape;2309;p37">
                  <a:extLst>
                    <a:ext uri="{FF2B5EF4-FFF2-40B4-BE49-F238E27FC236}">
                      <a16:creationId xmlns:a16="http://schemas.microsoft.com/office/drawing/2014/main" id="{A8F5AF04-07EC-DAF4-FD01-5C2033C866AD}"/>
                    </a:ext>
                  </a:extLst>
                </p:cNvPr>
                <p:cNvSpPr/>
                <p:nvPr/>
              </p:nvSpPr>
              <p:spPr>
                <a:xfrm>
                  <a:off x="4780615" y="1987663"/>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2" name="Google Shape;2310;p37">
                  <a:extLst>
                    <a:ext uri="{FF2B5EF4-FFF2-40B4-BE49-F238E27FC236}">
                      <a16:creationId xmlns:a16="http://schemas.microsoft.com/office/drawing/2014/main" id="{B5BB26E8-9A85-4A70-C651-F559336050D1}"/>
                    </a:ext>
                  </a:extLst>
                </p:cNvPr>
                <p:cNvSpPr/>
                <p:nvPr/>
              </p:nvSpPr>
              <p:spPr>
                <a:xfrm>
                  <a:off x="4780615" y="2089421"/>
                  <a:ext cx="494114" cy="8539"/>
                </a:xfrm>
                <a:custGeom>
                  <a:avLst/>
                  <a:gdLst/>
                  <a:ahLst/>
                  <a:cxnLst/>
                  <a:rect l="l" t="t" r="r" b="b"/>
                  <a:pathLst>
                    <a:path w="494114" h="8539" extrusionOk="0">
                      <a:moveTo>
                        <a:pt x="489845" y="8539"/>
                      </a:moveTo>
                      <a:lnTo>
                        <a:pt x="4270" y="8539"/>
                      </a:lnTo>
                      <a:cubicBezTo>
                        <a:pt x="1868" y="8539"/>
                        <a:pt x="0" y="6582"/>
                        <a:pt x="0" y="4270"/>
                      </a:cubicBezTo>
                      <a:cubicBezTo>
                        <a:pt x="0" y="1957"/>
                        <a:pt x="1957" y="0"/>
                        <a:pt x="4270" y="0"/>
                      </a:cubicBezTo>
                      <a:lnTo>
                        <a:pt x="489845" y="0"/>
                      </a:lnTo>
                      <a:cubicBezTo>
                        <a:pt x="492246" y="0"/>
                        <a:pt x="494114" y="1957"/>
                        <a:pt x="494114" y="4270"/>
                      </a:cubicBezTo>
                      <a:cubicBezTo>
                        <a:pt x="494114" y="6582"/>
                        <a:pt x="492157" y="8539"/>
                        <a:pt x="489845" y="85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04" name="Google Shape;2311;p37">
                <a:extLst>
                  <a:ext uri="{FF2B5EF4-FFF2-40B4-BE49-F238E27FC236}">
                    <a16:creationId xmlns:a16="http://schemas.microsoft.com/office/drawing/2014/main" id="{3409EF76-CCE5-0048-EBC4-2C68C331EBC2}"/>
                  </a:ext>
                </a:extLst>
              </p:cNvPr>
              <p:cNvSpPr/>
              <p:nvPr/>
            </p:nvSpPr>
            <p:spPr>
              <a:xfrm>
                <a:off x="4815127" y="1347672"/>
                <a:ext cx="425089" cy="425089"/>
              </a:xfrm>
              <a:custGeom>
                <a:avLst/>
                <a:gdLst/>
                <a:ahLst/>
                <a:cxnLst/>
                <a:rect l="l" t="t" r="r" b="b"/>
                <a:pathLst>
                  <a:path w="425089" h="425089" extrusionOk="0">
                    <a:moveTo>
                      <a:pt x="0" y="0"/>
                    </a:moveTo>
                    <a:lnTo>
                      <a:pt x="425089" y="0"/>
                    </a:lnTo>
                    <a:lnTo>
                      <a:pt x="425089" y="425089"/>
                    </a:lnTo>
                    <a:lnTo>
                      <a:pt x="0" y="42508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5" name="Google Shape;2312;p37">
                <a:extLst>
                  <a:ext uri="{FF2B5EF4-FFF2-40B4-BE49-F238E27FC236}">
                    <a16:creationId xmlns:a16="http://schemas.microsoft.com/office/drawing/2014/main" id="{07E34D57-0E3D-8568-701E-8D3EA257B47E}"/>
                  </a:ext>
                </a:extLst>
              </p:cNvPr>
              <p:cNvSpPr/>
              <p:nvPr/>
            </p:nvSpPr>
            <p:spPr>
              <a:xfrm>
                <a:off x="3883382" y="2197406"/>
                <a:ext cx="485663" cy="150146"/>
              </a:xfrm>
              <a:custGeom>
                <a:avLst/>
                <a:gdLst/>
                <a:ahLst/>
                <a:cxnLst/>
                <a:rect l="l" t="t" r="r" b="b"/>
                <a:pathLst>
                  <a:path w="485663" h="150146" extrusionOk="0">
                    <a:moveTo>
                      <a:pt x="410591" y="150147"/>
                    </a:moveTo>
                    <a:lnTo>
                      <a:pt x="75073" y="150147"/>
                    </a:lnTo>
                    <a:cubicBezTo>
                      <a:pt x="33623" y="150147"/>
                      <a:pt x="0" y="116524"/>
                      <a:pt x="0" y="75073"/>
                    </a:cubicBezTo>
                    <a:lnTo>
                      <a:pt x="0" y="75073"/>
                    </a:lnTo>
                    <a:cubicBezTo>
                      <a:pt x="0" y="33623"/>
                      <a:pt x="33623" y="0"/>
                      <a:pt x="75073" y="0"/>
                    </a:cubicBezTo>
                    <a:lnTo>
                      <a:pt x="410591" y="0"/>
                    </a:lnTo>
                    <a:cubicBezTo>
                      <a:pt x="452041" y="0"/>
                      <a:pt x="485664" y="33623"/>
                      <a:pt x="485664" y="75073"/>
                    </a:cubicBezTo>
                    <a:lnTo>
                      <a:pt x="485664" y="75073"/>
                    </a:lnTo>
                    <a:cubicBezTo>
                      <a:pt x="485664" y="116524"/>
                      <a:pt x="452041" y="150147"/>
                      <a:pt x="410591" y="15014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6" name="Google Shape;2313;p37">
                <a:extLst>
                  <a:ext uri="{FF2B5EF4-FFF2-40B4-BE49-F238E27FC236}">
                    <a16:creationId xmlns:a16="http://schemas.microsoft.com/office/drawing/2014/main" id="{EBDCE640-072D-B82D-5B88-B973858368BC}"/>
                  </a:ext>
                </a:extLst>
              </p:cNvPr>
              <p:cNvSpPr/>
              <p:nvPr/>
            </p:nvSpPr>
            <p:spPr>
              <a:xfrm>
                <a:off x="3989499"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7" name="Google Shape;2314;p37">
                <a:extLst>
                  <a:ext uri="{FF2B5EF4-FFF2-40B4-BE49-F238E27FC236}">
                    <a16:creationId xmlns:a16="http://schemas.microsoft.com/office/drawing/2014/main" id="{B3F8F344-11DE-9F2A-CDA9-5F892CB6550B}"/>
                  </a:ext>
                </a:extLst>
              </p:cNvPr>
              <p:cNvSpPr/>
              <p:nvPr/>
            </p:nvSpPr>
            <p:spPr>
              <a:xfrm>
                <a:off x="3083816"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8" name="Google Shape;2315;p37">
                <a:extLst>
                  <a:ext uri="{FF2B5EF4-FFF2-40B4-BE49-F238E27FC236}">
                    <a16:creationId xmlns:a16="http://schemas.microsoft.com/office/drawing/2014/main" id="{E3D97690-9CBD-9D29-F2C0-0E48D95418AF}"/>
                  </a:ext>
                </a:extLst>
              </p:cNvPr>
              <p:cNvSpPr/>
              <p:nvPr/>
            </p:nvSpPr>
            <p:spPr>
              <a:xfrm>
                <a:off x="4881306" y="2268210"/>
                <a:ext cx="288551" cy="8628"/>
              </a:xfrm>
              <a:custGeom>
                <a:avLst/>
                <a:gdLst/>
                <a:ahLst/>
                <a:cxnLst/>
                <a:rect l="l" t="t" r="r" b="b"/>
                <a:pathLst>
                  <a:path w="288551" h="8628" extrusionOk="0">
                    <a:moveTo>
                      <a:pt x="0" y="0"/>
                    </a:moveTo>
                    <a:lnTo>
                      <a:pt x="288552" y="0"/>
                    </a:lnTo>
                    <a:lnTo>
                      <a:pt x="288552" y="8628"/>
                    </a:lnTo>
                    <a:lnTo>
                      <a:pt x="0"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9" name="Google Shape;2316;p37">
                <a:extLst>
                  <a:ext uri="{FF2B5EF4-FFF2-40B4-BE49-F238E27FC236}">
                    <a16:creationId xmlns:a16="http://schemas.microsoft.com/office/drawing/2014/main" id="{30603D8A-574E-ED16-1D14-8A1AB7E7AB07}"/>
                  </a:ext>
                </a:extLst>
              </p:cNvPr>
              <p:cNvSpPr/>
              <p:nvPr/>
            </p:nvSpPr>
            <p:spPr>
              <a:xfrm>
                <a:off x="3848292" y="3404449"/>
                <a:ext cx="575769" cy="8628"/>
              </a:xfrm>
              <a:custGeom>
                <a:avLst/>
                <a:gdLst/>
                <a:ahLst/>
                <a:cxnLst/>
                <a:rect l="l" t="t" r="r" b="b"/>
                <a:pathLst>
                  <a:path w="575769" h="8628" extrusionOk="0">
                    <a:moveTo>
                      <a:pt x="4136" y="8628"/>
                    </a:moveTo>
                    <a:lnTo>
                      <a:pt x="571634" y="8628"/>
                    </a:lnTo>
                    <a:cubicBezTo>
                      <a:pt x="577148" y="8628"/>
                      <a:pt x="577148" y="0"/>
                      <a:pt x="571634" y="0"/>
                    </a:cubicBezTo>
                    <a:lnTo>
                      <a:pt x="4136" y="0"/>
                    </a:lnTo>
                    <a:cubicBezTo>
                      <a:pt x="-1379" y="0"/>
                      <a:pt x="-1379" y="8628"/>
                      <a:pt x="4136" y="8628"/>
                    </a:cubicBezTo>
                    <a:lnTo>
                      <a:pt x="4136" y="86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 name="Google Shape;2320;p37">
              <a:extLst>
                <a:ext uri="{FF2B5EF4-FFF2-40B4-BE49-F238E27FC236}">
                  <a16:creationId xmlns:a16="http://schemas.microsoft.com/office/drawing/2014/main" id="{65E2C0C1-2D7F-D272-82D4-66278C0DE3AE}"/>
                </a:ext>
              </a:extLst>
            </p:cNvPr>
            <p:cNvGrpSpPr/>
            <p:nvPr/>
          </p:nvGrpSpPr>
          <p:grpSpPr>
            <a:xfrm>
              <a:off x="3775863" y="2960122"/>
              <a:ext cx="2824742" cy="1686438"/>
              <a:chOff x="3652252" y="3478720"/>
              <a:chExt cx="3433502" cy="2049882"/>
            </a:xfrm>
          </p:grpSpPr>
          <p:grpSp>
            <p:nvGrpSpPr>
              <p:cNvPr id="2912" name="Google Shape;2321;p37">
                <a:extLst>
                  <a:ext uri="{FF2B5EF4-FFF2-40B4-BE49-F238E27FC236}">
                    <a16:creationId xmlns:a16="http://schemas.microsoft.com/office/drawing/2014/main" id="{9148A551-EB3B-46DC-B70D-F7DB04960868}"/>
                  </a:ext>
                </a:extLst>
              </p:cNvPr>
              <p:cNvGrpSpPr/>
              <p:nvPr/>
            </p:nvGrpSpPr>
            <p:grpSpPr>
              <a:xfrm>
                <a:off x="3652252" y="3478720"/>
                <a:ext cx="3433502" cy="2049303"/>
                <a:chOff x="3652252" y="3478720"/>
                <a:chExt cx="3433502" cy="2049303"/>
              </a:xfrm>
            </p:grpSpPr>
            <p:sp>
              <p:nvSpPr>
                <p:cNvPr id="2928" name="Google Shape;2322;p37">
                  <a:extLst>
                    <a:ext uri="{FF2B5EF4-FFF2-40B4-BE49-F238E27FC236}">
                      <a16:creationId xmlns:a16="http://schemas.microsoft.com/office/drawing/2014/main" id="{C3AFF917-61CB-A362-422D-D3421980C2F0}"/>
                    </a:ext>
                  </a:extLst>
                </p:cNvPr>
                <p:cNvSpPr/>
                <p:nvPr/>
              </p:nvSpPr>
              <p:spPr>
                <a:xfrm>
                  <a:off x="5700596" y="4599621"/>
                  <a:ext cx="788727" cy="845058"/>
                </a:xfrm>
                <a:custGeom>
                  <a:avLst/>
                  <a:gdLst/>
                  <a:ahLst/>
                  <a:cxnLst/>
                  <a:rect l="l" t="t" r="r" b="b"/>
                  <a:pathLst>
                    <a:path w="788727" h="845058" extrusionOk="0">
                      <a:moveTo>
                        <a:pt x="646578" y="845058"/>
                      </a:moveTo>
                      <a:cubicBezTo>
                        <a:pt x="643435" y="845058"/>
                        <a:pt x="640196" y="844963"/>
                        <a:pt x="637053" y="844772"/>
                      </a:cubicBezTo>
                      <a:lnTo>
                        <a:pt x="142134" y="812006"/>
                      </a:lnTo>
                      <a:cubicBezTo>
                        <a:pt x="68315" y="807149"/>
                        <a:pt x="10594" y="746474"/>
                        <a:pt x="9260" y="672560"/>
                      </a:cubicBezTo>
                      <a:lnTo>
                        <a:pt x="21" y="144780"/>
                      </a:lnTo>
                      <a:cubicBezTo>
                        <a:pt x="-1312" y="66199"/>
                        <a:pt x="61172" y="1429"/>
                        <a:pt x="139753" y="0"/>
                      </a:cubicBezTo>
                      <a:cubicBezTo>
                        <a:pt x="140610" y="0"/>
                        <a:pt x="141467" y="0"/>
                        <a:pt x="142324" y="0"/>
                      </a:cubicBezTo>
                      <a:cubicBezTo>
                        <a:pt x="219763" y="0"/>
                        <a:pt x="283104" y="62008"/>
                        <a:pt x="284533" y="139732"/>
                      </a:cubicBezTo>
                      <a:lnTo>
                        <a:pt x="291486" y="536734"/>
                      </a:lnTo>
                      <a:lnTo>
                        <a:pt x="655913" y="560832"/>
                      </a:lnTo>
                      <a:cubicBezTo>
                        <a:pt x="734303" y="566071"/>
                        <a:pt x="793644" y="633794"/>
                        <a:pt x="788405" y="712184"/>
                      </a:cubicBezTo>
                      <a:cubicBezTo>
                        <a:pt x="783452" y="787337"/>
                        <a:pt x="720873" y="845058"/>
                        <a:pt x="646578" y="8450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9" name="Google Shape;2323;p37">
                  <a:extLst>
                    <a:ext uri="{FF2B5EF4-FFF2-40B4-BE49-F238E27FC236}">
                      <a16:creationId xmlns:a16="http://schemas.microsoft.com/office/drawing/2014/main" id="{ED20B4E0-E775-1615-6374-BEAC0F11F9DF}"/>
                    </a:ext>
                  </a:extLst>
                </p:cNvPr>
                <p:cNvSpPr/>
                <p:nvPr/>
              </p:nvSpPr>
              <p:spPr>
                <a:xfrm>
                  <a:off x="5669063" y="4530279"/>
                  <a:ext cx="334448" cy="337756"/>
                </a:xfrm>
                <a:custGeom>
                  <a:avLst/>
                  <a:gdLst/>
                  <a:ahLst/>
                  <a:cxnLst/>
                  <a:rect l="l" t="t" r="r" b="b"/>
                  <a:pathLst>
                    <a:path w="334448" h="337756" extrusionOk="0">
                      <a:moveTo>
                        <a:pt x="2788" y="337756"/>
                      </a:moveTo>
                      <a:lnTo>
                        <a:pt x="334449" y="332232"/>
                      </a:lnTo>
                      <a:lnTo>
                        <a:pt x="331687" y="164306"/>
                      </a:lnTo>
                      <a:cubicBezTo>
                        <a:pt x="330163" y="72771"/>
                        <a:pt x="271965" y="6001"/>
                        <a:pt x="175191" y="0"/>
                      </a:cubicBezTo>
                      <a:lnTo>
                        <a:pt x="155664" y="0"/>
                      </a:lnTo>
                      <a:cubicBezTo>
                        <a:pt x="64129" y="1524"/>
                        <a:pt x="-1498" y="78200"/>
                        <a:pt x="26" y="169831"/>
                      </a:cubicBezTo>
                      <a:lnTo>
                        <a:pt x="2788" y="33775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30" name="Google Shape;2324;p37">
                  <a:extLst>
                    <a:ext uri="{FF2B5EF4-FFF2-40B4-BE49-F238E27FC236}">
                      <a16:creationId xmlns:a16="http://schemas.microsoft.com/office/drawing/2014/main" id="{41E808F0-B612-ED99-546F-450D6D50E9ED}"/>
                    </a:ext>
                  </a:extLst>
                </p:cNvPr>
                <p:cNvGrpSpPr/>
                <p:nvPr/>
              </p:nvGrpSpPr>
              <p:grpSpPr>
                <a:xfrm>
                  <a:off x="4581429" y="3493293"/>
                  <a:ext cx="521017" cy="823341"/>
                  <a:chOff x="4581429" y="3493293"/>
                  <a:chExt cx="521017" cy="823341"/>
                </a:xfrm>
              </p:grpSpPr>
              <p:grpSp>
                <p:nvGrpSpPr>
                  <p:cNvPr id="2979" name="Google Shape;2325;p37">
                    <a:extLst>
                      <a:ext uri="{FF2B5EF4-FFF2-40B4-BE49-F238E27FC236}">
                        <a16:creationId xmlns:a16="http://schemas.microsoft.com/office/drawing/2014/main" id="{9A214AF4-3671-73CA-9C9D-0B153AE2E737}"/>
                      </a:ext>
                    </a:extLst>
                  </p:cNvPr>
                  <p:cNvGrpSpPr/>
                  <p:nvPr/>
                </p:nvGrpSpPr>
                <p:grpSpPr>
                  <a:xfrm>
                    <a:off x="4581429" y="3493293"/>
                    <a:ext cx="521017" cy="823341"/>
                    <a:chOff x="4581429" y="3493293"/>
                    <a:chExt cx="521017" cy="823341"/>
                  </a:xfrm>
                </p:grpSpPr>
                <p:sp>
                  <p:nvSpPr>
                    <p:cNvPr id="2987" name="Google Shape;2326;p37">
                      <a:extLst>
                        <a:ext uri="{FF2B5EF4-FFF2-40B4-BE49-F238E27FC236}">
                          <a16:creationId xmlns:a16="http://schemas.microsoft.com/office/drawing/2014/main" id="{C1271D5F-0E28-A7E2-B4D0-2DA07BFD8D23}"/>
                        </a:ext>
                      </a:extLst>
                    </p:cNvPr>
                    <p:cNvSpPr/>
                    <p:nvPr/>
                  </p:nvSpPr>
                  <p:spPr>
                    <a:xfrm>
                      <a:off x="4581429" y="3515772"/>
                      <a:ext cx="498729" cy="800862"/>
                    </a:xfrm>
                    <a:custGeom>
                      <a:avLst/>
                      <a:gdLst/>
                      <a:ahLst/>
                      <a:cxnLst/>
                      <a:rect l="l" t="t" r="r" b="b"/>
                      <a:pathLst>
                        <a:path w="498729" h="800862" extrusionOk="0">
                          <a:moveTo>
                            <a:pt x="0" y="563309"/>
                          </a:moveTo>
                          <a:lnTo>
                            <a:pt x="69342" y="493490"/>
                          </a:lnTo>
                          <a:cubicBezTo>
                            <a:pt x="108966" y="453581"/>
                            <a:pt x="129635" y="398526"/>
                            <a:pt x="126111" y="342328"/>
                          </a:cubicBezTo>
                          <a:lnTo>
                            <a:pt x="110871" y="103251"/>
                          </a:lnTo>
                          <a:cubicBezTo>
                            <a:pt x="108394" y="64865"/>
                            <a:pt x="122492" y="27242"/>
                            <a:pt x="149638" y="0"/>
                          </a:cubicBezTo>
                          <a:lnTo>
                            <a:pt x="149638" y="0"/>
                          </a:lnTo>
                          <a:lnTo>
                            <a:pt x="498729" y="539496"/>
                          </a:lnTo>
                          <a:lnTo>
                            <a:pt x="239173" y="800862"/>
                          </a:lnTo>
                          <a:lnTo>
                            <a:pt x="95" y="563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8" name="Google Shape;2327;p37">
                      <a:extLst>
                        <a:ext uri="{FF2B5EF4-FFF2-40B4-BE49-F238E27FC236}">
                          <a16:creationId xmlns:a16="http://schemas.microsoft.com/office/drawing/2014/main" id="{245E271D-9355-13D7-A24D-70E7D2A8ED5E}"/>
                        </a:ext>
                      </a:extLst>
                    </p:cNvPr>
                    <p:cNvSpPr/>
                    <p:nvPr/>
                  </p:nvSpPr>
                  <p:spPr>
                    <a:xfrm>
                      <a:off x="4731162" y="3493293"/>
                      <a:ext cx="371284" cy="561975"/>
                    </a:xfrm>
                    <a:custGeom>
                      <a:avLst/>
                      <a:gdLst/>
                      <a:ahLst/>
                      <a:cxnLst/>
                      <a:rect l="l" t="t" r="r" b="b"/>
                      <a:pathLst>
                        <a:path w="371284" h="561975" extrusionOk="0">
                          <a:moveTo>
                            <a:pt x="22193" y="0"/>
                          </a:moveTo>
                          <a:lnTo>
                            <a:pt x="371284" y="539496"/>
                          </a:lnTo>
                          <a:lnTo>
                            <a:pt x="348901" y="561975"/>
                          </a:lnTo>
                          <a:lnTo>
                            <a:pt x="0" y="22670"/>
                          </a:lnTo>
                          <a:cubicBezTo>
                            <a:pt x="6667" y="15335"/>
                            <a:pt x="14192" y="8001"/>
                            <a:pt x="221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80" name="Google Shape;2328;p37">
                    <a:extLst>
                      <a:ext uri="{FF2B5EF4-FFF2-40B4-BE49-F238E27FC236}">
                        <a16:creationId xmlns:a16="http://schemas.microsoft.com/office/drawing/2014/main" id="{AF697AB5-75E5-2EEF-BB21-136BE0BA92FB}"/>
                      </a:ext>
                    </a:extLst>
                  </p:cNvPr>
                  <p:cNvSpPr/>
                  <p:nvPr/>
                </p:nvSpPr>
                <p:spPr>
                  <a:xfrm>
                    <a:off x="4828603" y="4073365"/>
                    <a:ext cx="92595" cy="92678"/>
                  </a:xfrm>
                  <a:custGeom>
                    <a:avLst/>
                    <a:gdLst/>
                    <a:ahLst/>
                    <a:cxnLst/>
                    <a:rect l="l" t="t" r="r" b="b"/>
                    <a:pathLst>
                      <a:path w="92595" h="92678" extrusionOk="0">
                        <a:moveTo>
                          <a:pt x="46387" y="92583"/>
                        </a:moveTo>
                        <a:cubicBezTo>
                          <a:pt x="34100" y="92583"/>
                          <a:pt x="22479" y="87821"/>
                          <a:pt x="13716" y="79153"/>
                        </a:cubicBezTo>
                        <a:cubicBezTo>
                          <a:pt x="4953" y="70390"/>
                          <a:pt x="95" y="58864"/>
                          <a:pt x="0" y="46482"/>
                        </a:cubicBezTo>
                        <a:cubicBezTo>
                          <a:pt x="0" y="34100"/>
                          <a:pt x="4763" y="22479"/>
                          <a:pt x="13430" y="13716"/>
                        </a:cubicBezTo>
                        <a:cubicBezTo>
                          <a:pt x="22193" y="4953"/>
                          <a:pt x="33814" y="95"/>
                          <a:pt x="46101" y="0"/>
                        </a:cubicBezTo>
                        <a:lnTo>
                          <a:pt x="46292" y="0"/>
                        </a:lnTo>
                        <a:cubicBezTo>
                          <a:pt x="58579" y="0"/>
                          <a:pt x="70199" y="4763"/>
                          <a:pt x="78962" y="13430"/>
                        </a:cubicBezTo>
                        <a:cubicBezTo>
                          <a:pt x="97060" y="31433"/>
                          <a:pt x="97155" y="60865"/>
                          <a:pt x="79153" y="78962"/>
                        </a:cubicBezTo>
                        <a:cubicBezTo>
                          <a:pt x="70390" y="87725"/>
                          <a:pt x="58769" y="92583"/>
                          <a:pt x="46482" y="92678"/>
                        </a:cubicBezTo>
                        <a:lnTo>
                          <a:pt x="46292" y="92678"/>
                        </a:lnTo>
                        <a:close/>
                        <a:moveTo>
                          <a:pt x="46387" y="8001"/>
                        </a:moveTo>
                        <a:lnTo>
                          <a:pt x="46292" y="8001"/>
                        </a:lnTo>
                        <a:cubicBezTo>
                          <a:pt x="36100" y="8001"/>
                          <a:pt x="26479" y="12002"/>
                          <a:pt x="19336" y="19336"/>
                        </a:cubicBezTo>
                        <a:cubicBezTo>
                          <a:pt x="4477" y="34290"/>
                          <a:pt x="4572" y="58579"/>
                          <a:pt x="19526" y="73343"/>
                        </a:cubicBezTo>
                        <a:cubicBezTo>
                          <a:pt x="26765" y="80486"/>
                          <a:pt x="36481" y="84296"/>
                          <a:pt x="46577" y="84392"/>
                        </a:cubicBezTo>
                        <a:cubicBezTo>
                          <a:pt x="56769" y="84392"/>
                          <a:pt x="66389" y="80391"/>
                          <a:pt x="73533" y="73152"/>
                        </a:cubicBezTo>
                        <a:cubicBezTo>
                          <a:pt x="88392" y="58198"/>
                          <a:pt x="88297" y="33909"/>
                          <a:pt x="73342" y="19050"/>
                        </a:cubicBezTo>
                        <a:cubicBezTo>
                          <a:pt x="66104" y="11906"/>
                          <a:pt x="56579" y="7906"/>
                          <a:pt x="46387" y="79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1" name="Google Shape;2329;p37">
                    <a:extLst>
                      <a:ext uri="{FF2B5EF4-FFF2-40B4-BE49-F238E27FC236}">
                        <a16:creationId xmlns:a16="http://schemas.microsoft.com/office/drawing/2014/main" id="{39832024-DE61-AC10-FAE3-21AA6A9B6296}"/>
                      </a:ext>
                    </a:extLst>
                  </p:cNvPr>
                  <p:cNvSpPr/>
                  <p:nvPr/>
                </p:nvSpPr>
                <p:spPr>
                  <a:xfrm>
                    <a:off x="4686966" y="3777423"/>
                    <a:ext cx="74580" cy="9239"/>
                  </a:xfrm>
                  <a:custGeom>
                    <a:avLst/>
                    <a:gdLst/>
                    <a:ahLst/>
                    <a:cxnLst/>
                    <a:rect l="l" t="t" r="r" b="b"/>
                    <a:pathLst>
                      <a:path w="74580" h="9239" extrusionOk="0">
                        <a:moveTo>
                          <a:pt x="70485" y="9239"/>
                        </a:moveTo>
                        <a:lnTo>
                          <a:pt x="70485" y="9239"/>
                        </a:lnTo>
                        <a:lnTo>
                          <a:pt x="4000" y="8096"/>
                        </a:lnTo>
                        <a:cubicBezTo>
                          <a:pt x="1810" y="8096"/>
                          <a:pt x="0" y="6191"/>
                          <a:pt x="0" y="4001"/>
                        </a:cubicBezTo>
                        <a:cubicBezTo>
                          <a:pt x="0" y="1810"/>
                          <a:pt x="1714" y="286"/>
                          <a:pt x="4096" y="0"/>
                        </a:cubicBezTo>
                        <a:lnTo>
                          <a:pt x="70580" y="1143"/>
                        </a:lnTo>
                        <a:cubicBezTo>
                          <a:pt x="72771"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2" name="Google Shape;2330;p37">
                    <a:extLst>
                      <a:ext uri="{FF2B5EF4-FFF2-40B4-BE49-F238E27FC236}">
                        <a16:creationId xmlns:a16="http://schemas.microsoft.com/office/drawing/2014/main" id="{D49AE080-20ED-BCA1-6019-52B386228DA9}"/>
                      </a:ext>
                    </a:extLst>
                  </p:cNvPr>
                  <p:cNvSpPr/>
                  <p:nvPr/>
                </p:nvSpPr>
                <p:spPr>
                  <a:xfrm>
                    <a:off x="4688871" y="3819048"/>
                    <a:ext cx="74580" cy="9239"/>
                  </a:xfrm>
                  <a:custGeom>
                    <a:avLst/>
                    <a:gdLst/>
                    <a:ahLst/>
                    <a:cxnLst/>
                    <a:rect l="l" t="t" r="r" b="b"/>
                    <a:pathLst>
                      <a:path w="74580" h="9239" extrusionOk="0">
                        <a:moveTo>
                          <a:pt x="70485" y="9239"/>
                        </a:moveTo>
                        <a:lnTo>
                          <a:pt x="70485" y="9239"/>
                        </a:lnTo>
                        <a:lnTo>
                          <a:pt x="4000" y="8096"/>
                        </a:lnTo>
                        <a:cubicBezTo>
                          <a:pt x="1714" y="8096"/>
                          <a:pt x="0" y="6191"/>
                          <a:pt x="0" y="4000"/>
                        </a:cubicBezTo>
                        <a:cubicBezTo>
                          <a:pt x="0" y="1714"/>
                          <a:pt x="2000" y="95"/>
                          <a:pt x="4096" y="0"/>
                        </a:cubicBezTo>
                        <a:lnTo>
                          <a:pt x="70580" y="1143"/>
                        </a:lnTo>
                        <a:cubicBezTo>
                          <a:pt x="72866"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3" name="Google Shape;2331;p37">
                    <a:extLst>
                      <a:ext uri="{FF2B5EF4-FFF2-40B4-BE49-F238E27FC236}">
                        <a16:creationId xmlns:a16="http://schemas.microsoft.com/office/drawing/2014/main" id="{93098761-601E-E5C2-2F84-3D931022DF93}"/>
                      </a:ext>
                    </a:extLst>
                  </p:cNvPr>
                  <p:cNvSpPr/>
                  <p:nvPr/>
                </p:nvSpPr>
                <p:spPr>
                  <a:xfrm>
                    <a:off x="4690487" y="3862070"/>
                    <a:ext cx="74313" cy="12889"/>
                  </a:xfrm>
                  <a:custGeom>
                    <a:avLst/>
                    <a:gdLst/>
                    <a:ahLst/>
                    <a:cxnLst/>
                    <a:rect l="l" t="t" r="r" b="b"/>
                    <a:pathLst>
                      <a:path w="74313" h="12889" extrusionOk="0">
                        <a:moveTo>
                          <a:pt x="70394" y="12795"/>
                        </a:moveTo>
                        <a:cubicBezTo>
                          <a:pt x="70394" y="12795"/>
                          <a:pt x="70203" y="12795"/>
                          <a:pt x="70108" y="12795"/>
                        </a:cubicBezTo>
                        <a:lnTo>
                          <a:pt x="3814" y="8127"/>
                        </a:lnTo>
                        <a:cubicBezTo>
                          <a:pt x="1623" y="7937"/>
                          <a:pt x="-92" y="6032"/>
                          <a:pt x="4" y="3746"/>
                        </a:cubicBezTo>
                        <a:cubicBezTo>
                          <a:pt x="194" y="1460"/>
                          <a:pt x="2290" y="-255"/>
                          <a:pt x="4290" y="31"/>
                        </a:cubicBezTo>
                        <a:lnTo>
                          <a:pt x="70584" y="4698"/>
                        </a:lnTo>
                        <a:cubicBezTo>
                          <a:pt x="72775" y="4889"/>
                          <a:pt x="74489" y="6794"/>
                          <a:pt x="74299" y="9080"/>
                        </a:cubicBezTo>
                        <a:cubicBezTo>
                          <a:pt x="74108" y="11176"/>
                          <a:pt x="72394" y="12890"/>
                          <a:pt x="70298" y="128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4" name="Google Shape;2332;p37">
                    <a:extLst>
                      <a:ext uri="{FF2B5EF4-FFF2-40B4-BE49-F238E27FC236}">
                        <a16:creationId xmlns:a16="http://schemas.microsoft.com/office/drawing/2014/main" id="{D71E92A1-7B83-E292-1B7D-3917F6E1AE5E}"/>
                      </a:ext>
                    </a:extLst>
                  </p:cNvPr>
                  <p:cNvSpPr/>
                  <p:nvPr/>
                </p:nvSpPr>
                <p:spPr>
                  <a:xfrm>
                    <a:off x="4687537" y="3900836"/>
                    <a:ext cx="72963" cy="22700"/>
                  </a:xfrm>
                  <a:custGeom>
                    <a:avLst/>
                    <a:gdLst/>
                    <a:ahLst/>
                    <a:cxnLst/>
                    <a:rect l="l" t="t" r="r" b="b"/>
                    <a:pathLst>
                      <a:path w="72963" h="22700" extrusionOk="0">
                        <a:moveTo>
                          <a:pt x="68867" y="22701"/>
                        </a:moveTo>
                        <a:cubicBezTo>
                          <a:pt x="68867" y="22701"/>
                          <a:pt x="68295" y="22701"/>
                          <a:pt x="68010" y="22605"/>
                        </a:cubicBezTo>
                        <a:lnTo>
                          <a:pt x="3144" y="8032"/>
                        </a:lnTo>
                        <a:cubicBezTo>
                          <a:pt x="954" y="7556"/>
                          <a:pt x="-380" y="5365"/>
                          <a:pt x="96" y="3174"/>
                        </a:cubicBezTo>
                        <a:cubicBezTo>
                          <a:pt x="573" y="984"/>
                          <a:pt x="2763" y="-445"/>
                          <a:pt x="4954" y="126"/>
                        </a:cubicBezTo>
                        <a:lnTo>
                          <a:pt x="69819" y="14700"/>
                        </a:lnTo>
                        <a:cubicBezTo>
                          <a:pt x="72010" y="15176"/>
                          <a:pt x="73344" y="17367"/>
                          <a:pt x="72867" y="19557"/>
                        </a:cubicBezTo>
                        <a:cubicBezTo>
                          <a:pt x="72486" y="21463"/>
                          <a:pt x="70772" y="22701"/>
                          <a:pt x="68867" y="22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5" name="Google Shape;2333;p37">
                    <a:extLst>
                      <a:ext uri="{FF2B5EF4-FFF2-40B4-BE49-F238E27FC236}">
                        <a16:creationId xmlns:a16="http://schemas.microsoft.com/office/drawing/2014/main" id="{13522B1B-E3A8-885B-A103-C99203932CCC}"/>
                      </a:ext>
                    </a:extLst>
                  </p:cNvPr>
                  <p:cNvSpPr/>
                  <p:nvPr/>
                </p:nvSpPr>
                <p:spPr>
                  <a:xfrm>
                    <a:off x="4693528" y="3600820"/>
                    <a:ext cx="119463" cy="104499"/>
                  </a:xfrm>
                  <a:custGeom>
                    <a:avLst/>
                    <a:gdLst/>
                    <a:ahLst/>
                    <a:cxnLst/>
                    <a:rect l="l" t="t" r="r" b="b"/>
                    <a:pathLst>
                      <a:path w="119463" h="104499" extrusionOk="0">
                        <a:moveTo>
                          <a:pt x="4010" y="104499"/>
                        </a:moveTo>
                        <a:cubicBezTo>
                          <a:pt x="2867" y="104499"/>
                          <a:pt x="1725" y="104023"/>
                          <a:pt x="963" y="103071"/>
                        </a:cubicBezTo>
                        <a:cubicBezTo>
                          <a:pt x="-466" y="101356"/>
                          <a:pt x="-276" y="98784"/>
                          <a:pt x="1343" y="97355"/>
                        </a:cubicBezTo>
                        <a:lnTo>
                          <a:pt x="112786" y="963"/>
                        </a:lnTo>
                        <a:cubicBezTo>
                          <a:pt x="114501" y="-466"/>
                          <a:pt x="117072" y="-276"/>
                          <a:pt x="118501" y="1343"/>
                        </a:cubicBezTo>
                        <a:cubicBezTo>
                          <a:pt x="119930" y="3058"/>
                          <a:pt x="119739" y="5630"/>
                          <a:pt x="118120" y="7059"/>
                        </a:cubicBezTo>
                        <a:lnTo>
                          <a:pt x="6678" y="103451"/>
                        </a:lnTo>
                        <a:cubicBezTo>
                          <a:pt x="5916" y="104118"/>
                          <a:pt x="4963" y="104404"/>
                          <a:pt x="4010" y="104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6" name="Google Shape;2334;p37">
                    <a:extLst>
                      <a:ext uri="{FF2B5EF4-FFF2-40B4-BE49-F238E27FC236}">
                        <a16:creationId xmlns:a16="http://schemas.microsoft.com/office/drawing/2014/main" id="{73EA2613-9DC0-4F79-2033-96C67D55BDBF}"/>
                      </a:ext>
                    </a:extLst>
                  </p:cNvPr>
                  <p:cNvSpPr/>
                  <p:nvPr/>
                </p:nvSpPr>
                <p:spPr>
                  <a:xfrm>
                    <a:off x="4779846" y="3622463"/>
                    <a:ext cx="291348" cy="449950"/>
                  </a:xfrm>
                  <a:custGeom>
                    <a:avLst/>
                    <a:gdLst/>
                    <a:ahLst/>
                    <a:cxnLst/>
                    <a:rect l="l" t="t" r="r" b="b"/>
                    <a:pathLst>
                      <a:path w="291348" h="449950" extrusionOk="0">
                        <a:moveTo>
                          <a:pt x="287263" y="449950"/>
                        </a:moveTo>
                        <a:cubicBezTo>
                          <a:pt x="285930" y="449950"/>
                          <a:pt x="284596" y="449284"/>
                          <a:pt x="283834" y="448045"/>
                        </a:cubicBezTo>
                        <a:lnTo>
                          <a:pt x="656" y="6276"/>
                        </a:lnTo>
                        <a:cubicBezTo>
                          <a:pt x="-582" y="4371"/>
                          <a:pt x="-11" y="1894"/>
                          <a:pt x="1894" y="656"/>
                        </a:cubicBezTo>
                        <a:cubicBezTo>
                          <a:pt x="3799" y="-582"/>
                          <a:pt x="6276" y="-11"/>
                          <a:pt x="7514" y="1894"/>
                        </a:cubicBezTo>
                        <a:lnTo>
                          <a:pt x="290692" y="443664"/>
                        </a:lnTo>
                        <a:cubicBezTo>
                          <a:pt x="291930" y="445569"/>
                          <a:pt x="291359" y="448045"/>
                          <a:pt x="289454" y="449284"/>
                        </a:cubicBezTo>
                        <a:cubicBezTo>
                          <a:pt x="288787" y="449760"/>
                          <a:pt x="288025" y="449950"/>
                          <a:pt x="287263" y="4499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31" name="Google Shape;2335;p37">
                  <a:extLst>
                    <a:ext uri="{FF2B5EF4-FFF2-40B4-BE49-F238E27FC236}">
                      <a16:creationId xmlns:a16="http://schemas.microsoft.com/office/drawing/2014/main" id="{CD7D2DC9-C678-08B8-9035-C77BF1B4361A}"/>
                    </a:ext>
                  </a:extLst>
                </p:cNvPr>
                <p:cNvSpPr/>
                <p:nvPr/>
              </p:nvSpPr>
              <p:spPr>
                <a:xfrm>
                  <a:off x="4029251" y="3969162"/>
                  <a:ext cx="1483437" cy="1493329"/>
                </a:xfrm>
                <a:custGeom>
                  <a:avLst/>
                  <a:gdLst/>
                  <a:ahLst/>
                  <a:cxnLst/>
                  <a:rect l="l" t="t" r="r" b="b"/>
                  <a:pathLst>
                    <a:path w="1483437" h="1493329" extrusionOk="0">
                      <a:moveTo>
                        <a:pt x="1483342" y="1493139"/>
                      </a:moveTo>
                      <a:lnTo>
                        <a:pt x="268714" y="1493139"/>
                      </a:lnTo>
                      <a:cubicBezTo>
                        <a:pt x="180894" y="1493139"/>
                        <a:pt x="98502" y="1450181"/>
                        <a:pt x="48306" y="1378077"/>
                      </a:cubicBezTo>
                      <a:cubicBezTo>
                        <a:pt x="-1986" y="1305973"/>
                        <a:pt x="-13797" y="1213866"/>
                        <a:pt x="16587" y="1131475"/>
                      </a:cubicBezTo>
                      <a:lnTo>
                        <a:pt x="427591" y="0"/>
                      </a:lnTo>
                      <a:lnTo>
                        <a:pt x="1040811" y="226124"/>
                      </a:lnTo>
                      <a:lnTo>
                        <a:pt x="593517" y="955738"/>
                      </a:lnTo>
                      <a:lnTo>
                        <a:pt x="1422668" y="870109"/>
                      </a:lnTo>
                      <a:lnTo>
                        <a:pt x="1483438" y="1493330"/>
                      </a:lnTo>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2" name="Google Shape;2336;p37">
                  <a:extLst>
                    <a:ext uri="{FF2B5EF4-FFF2-40B4-BE49-F238E27FC236}">
                      <a16:creationId xmlns:a16="http://schemas.microsoft.com/office/drawing/2014/main" id="{C5BFF790-2481-9043-04BD-63985B1AB5D0}"/>
                    </a:ext>
                  </a:extLst>
                </p:cNvPr>
                <p:cNvSpPr/>
                <p:nvPr/>
              </p:nvSpPr>
              <p:spPr>
                <a:xfrm>
                  <a:off x="4249674" y="4824862"/>
                  <a:ext cx="825245" cy="154426"/>
                </a:xfrm>
                <a:custGeom>
                  <a:avLst/>
                  <a:gdLst/>
                  <a:ahLst/>
                  <a:cxnLst/>
                  <a:rect l="l" t="t" r="r" b="b"/>
                  <a:pathLst>
                    <a:path w="825245" h="154426" extrusionOk="0">
                      <a:moveTo>
                        <a:pt x="0" y="154426"/>
                      </a:moveTo>
                      <a:cubicBezTo>
                        <a:pt x="0" y="154426"/>
                        <a:pt x="412623" y="-24263"/>
                        <a:pt x="825246" y="2788"/>
                      </a:cubicBezTo>
                      <a:lnTo>
                        <a:pt x="746093" y="106039"/>
                      </a:lnTo>
                      <a:lnTo>
                        <a:pt x="0" y="1544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3" name="Google Shape;2337;p37">
                  <a:extLst>
                    <a:ext uri="{FF2B5EF4-FFF2-40B4-BE49-F238E27FC236}">
                      <a16:creationId xmlns:a16="http://schemas.microsoft.com/office/drawing/2014/main" id="{A39AF0B8-5D8E-5D40-6F29-4A680B480ECB}"/>
                    </a:ext>
                  </a:extLst>
                </p:cNvPr>
                <p:cNvSpPr/>
                <p:nvPr/>
              </p:nvSpPr>
              <p:spPr>
                <a:xfrm>
                  <a:off x="3652252" y="3969162"/>
                  <a:ext cx="1483437" cy="1493329"/>
                </a:xfrm>
                <a:custGeom>
                  <a:avLst/>
                  <a:gdLst/>
                  <a:ahLst/>
                  <a:cxnLst/>
                  <a:rect l="l" t="t" r="r" b="b"/>
                  <a:pathLst>
                    <a:path w="1483437" h="1493329" extrusionOk="0">
                      <a:moveTo>
                        <a:pt x="1483342" y="1493139"/>
                      </a:moveTo>
                      <a:lnTo>
                        <a:pt x="268714" y="1493139"/>
                      </a:lnTo>
                      <a:cubicBezTo>
                        <a:pt x="180894" y="1493139"/>
                        <a:pt x="98502" y="1450181"/>
                        <a:pt x="48306" y="1378077"/>
                      </a:cubicBezTo>
                      <a:cubicBezTo>
                        <a:pt x="-1986" y="1305973"/>
                        <a:pt x="-13797" y="1213866"/>
                        <a:pt x="16587" y="1131475"/>
                      </a:cubicBezTo>
                      <a:lnTo>
                        <a:pt x="427591" y="0"/>
                      </a:lnTo>
                      <a:lnTo>
                        <a:pt x="1040811" y="226124"/>
                      </a:lnTo>
                      <a:lnTo>
                        <a:pt x="597422" y="1010126"/>
                      </a:lnTo>
                      <a:lnTo>
                        <a:pt x="1422668" y="858488"/>
                      </a:lnTo>
                      <a:lnTo>
                        <a:pt x="1483437" y="1493330"/>
                      </a:lnTo>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4" name="Google Shape;2338;p37">
                  <a:extLst>
                    <a:ext uri="{FF2B5EF4-FFF2-40B4-BE49-F238E27FC236}">
                      <a16:creationId xmlns:a16="http://schemas.microsoft.com/office/drawing/2014/main" id="{01A2D718-6E06-05C8-AB0D-E55A9AC9A784}"/>
                    </a:ext>
                  </a:extLst>
                </p:cNvPr>
                <p:cNvSpPr/>
                <p:nvPr/>
              </p:nvSpPr>
              <p:spPr>
                <a:xfrm>
                  <a:off x="3946269" y="4163903"/>
                  <a:ext cx="1160368" cy="1033888"/>
                </a:xfrm>
                <a:custGeom>
                  <a:avLst/>
                  <a:gdLst/>
                  <a:ahLst/>
                  <a:cxnLst/>
                  <a:rect l="l" t="t" r="r" b="b"/>
                  <a:pathLst>
                    <a:path w="1160368" h="1033888" extrusionOk="0">
                      <a:moveTo>
                        <a:pt x="1156178" y="1033794"/>
                      </a:moveTo>
                      <a:lnTo>
                        <a:pt x="97665" y="1033794"/>
                      </a:lnTo>
                      <a:cubicBezTo>
                        <a:pt x="64232" y="1033794"/>
                        <a:pt x="33371" y="1016934"/>
                        <a:pt x="15273" y="988550"/>
                      </a:cubicBezTo>
                      <a:cubicBezTo>
                        <a:pt x="-2253" y="961213"/>
                        <a:pt x="-4824" y="928066"/>
                        <a:pt x="8225" y="899681"/>
                      </a:cubicBezTo>
                      <a:lnTo>
                        <a:pt x="425134" y="2331"/>
                      </a:lnTo>
                      <a:cubicBezTo>
                        <a:pt x="426087" y="331"/>
                        <a:pt x="428468" y="-526"/>
                        <a:pt x="430563" y="331"/>
                      </a:cubicBezTo>
                      <a:cubicBezTo>
                        <a:pt x="432564" y="1284"/>
                        <a:pt x="433516" y="3665"/>
                        <a:pt x="432564" y="5760"/>
                      </a:cubicBezTo>
                      <a:lnTo>
                        <a:pt x="15654" y="903111"/>
                      </a:lnTo>
                      <a:cubicBezTo>
                        <a:pt x="3748" y="928923"/>
                        <a:pt x="6225" y="959213"/>
                        <a:pt x="22227" y="984168"/>
                      </a:cubicBezTo>
                      <a:cubicBezTo>
                        <a:pt x="38895" y="1010171"/>
                        <a:pt x="67089" y="1025697"/>
                        <a:pt x="97760" y="1025697"/>
                      </a:cubicBezTo>
                      <a:lnTo>
                        <a:pt x="1156273" y="1025697"/>
                      </a:lnTo>
                      <a:cubicBezTo>
                        <a:pt x="1158559" y="1025697"/>
                        <a:pt x="1160369" y="1027507"/>
                        <a:pt x="1160369" y="1029793"/>
                      </a:cubicBezTo>
                      <a:cubicBezTo>
                        <a:pt x="1160369" y="1032079"/>
                        <a:pt x="1158559" y="1033889"/>
                        <a:pt x="1156273" y="1033889"/>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5" name="Google Shape;2339;p37">
                  <a:extLst>
                    <a:ext uri="{FF2B5EF4-FFF2-40B4-BE49-F238E27FC236}">
                      <a16:creationId xmlns:a16="http://schemas.microsoft.com/office/drawing/2014/main" id="{B0B3A557-29D2-C721-F035-88F4F238EA42}"/>
                    </a:ext>
                  </a:extLst>
                </p:cNvPr>
                <p:cNvSpPr/>
                <p:nvPr/>
              </p:nvSpPr>
              <p:spPr>
                <a:xfrm>
                  <a:off x="4729199" y="4820792"/>
                  <a:ext cx="291713" cy="159639"/>
                </a:xfrm>
                <a:custGeom>
                  <a:avLst/>
                  <a:gdLst/>
                  <a:ahLst/>
                  <a:cxnLst/>
                  <a:rect l="l" t="t" r="r" b="b"/>
                  <a:pathLst>
                    <a:path w="291713" h="159639" extrusionOk="0">
                      <a:moveTo>
                        <a:pt x="155315" y="159639"/>
                      </a:moveTo>
                      <a:cubicBezTo>
                        <a:pt x="91117" y="159639"/>
                        <a:pt x="33491" y="119729"/>
                        <a:pt x="11012" y="59246"/>
                      </a:cubicBezTo>
                      <a:lnTo>
                        <a:pt x="248" y="30289"/>
                      </a:lnTo>
                      <a:cubicBezTo>
                        <a:pt x="-514" y="28194"/>
                        <a:pt x="534" y="25813"/>
                        <a:pt x="2630" y="25051"/>
                      </a:cubicBezTo>
                      <a:cubicBezTo>
                        <a:pt x="4725" y="24289"/>
                        <a:pt x="7106" y="25337"/>
                        <a:pt x="7868" y="27432"/>
                      </a:cubicBezTo>
                      <a:lnTo>
                        <a:pt x="18632" y="56388"/>
                      </a:lnTo>
                      <a:cubicBezTo>
                        <a:pt x="40349" y="114967"/>
                        <a:pt x="97022" y="153162"/>
                        <a:pt x="159411" y="151447"/>
                      </a:cubicBezTo>
                      <a:lnTo>
                        <a:pt x="283522" y="148019"/>
                      </a:lnTo>
                      <a:lnTo>
                        <a:pt x="283522" y="4096"/>
                      </a:lnTo>
                      <a:cubicBezTo>
                        <a:pt x="283522" y="1810"/>
                        <a:pt x="285332" y="0"/>
                        <a:pt x="287618" y="0"/>
                      </a:cubicBezTo>
                      <a:cubicBezTo>
                        <a:pt x="289904" y="0"/>
                        <a:pt x="291713" y="1810"/>
                        <a:pt x="291713" y="4096"/>
                      </a:cubicBezTo>
                      <a:lnTo>
                        <a:pt x="291713" y="152019"/>
                      </a:lnTo>
                      <a:cubicBezTo>
                        <a:pt x="291713" y="154210"/>
                        <a:pt x="289999" y="156020"/>
                        <a:pt x="287808" y="156115"/>
                      </a:cubicBezTo>
                      <a:lnTo>
                        <a:pt x="159697" y="159639"/>
                      </a:lnTo>
                      <a:cubicBezTo>
                        <a:pt x="158268" y="159639"/>
                        <a:pt x="156839" y="159639"/>
                        <a:pt x="155411" y="159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6" name="Google Shape;2340;p37">
                  <a:extLst>
                    <a:ext uri="{FF2B5EF4-FFF2-40B4-BE49-F238E27FC236}">
                      <a16:creationId xmlns:a16="http://schemas.microsoft.com/office/drawing/2014/main" id="{AA99EC82-CA8F-08BA-CF53-9AD5CC8B9DD0}"/>
                    </a:ext>
                  </a:extLst>
                </p:cNvPr>
                <p:cNvSpPr/>
                <p:nvPr/>
              </p:nvSpPr>
              <p:spPr>
                <a:xfrm>
                  <a:off x="5074729" y="4493280"/>
                  <a:ext cx="857473" cy="974209"/>
                </a:xfrm>
                <a:custGeom>
                  <a:avLst/>
                  <a:gdLst/>
                  <a:ahLst/>
                  <a:cxnLst/>
                  <a:rect l="l" t="t" r="r" b="b"/>
                  <a:pathLst>
                    <a:path w="857473" h="974209" extrusionOk="0">
                      <a:moveTo>
                        <a:pt x="95" y="334370"/>
                      </a:moveTo>
                      <a:lnTo>
                        <a:pt x="253174" y="353991"/>
                      </a:lnTo>
                      <a:cubicBezTo>
                        <a:pt x="302323" y="359039"/>
                        <a:pt x="343757" y="337227"/>
                        <a:pt x="368046" y="271029"/>
                      </a:cubicBezTo>
                      <a:cubicBezTo>
                        <a:pt x="437769" y="78147"/>
                        <a:pt x="519208" y="8996"/>
                        <a:pt x="614363" y="995"/>
                      </a:cubicBezTo>
                      <a:cubicBezTo>
                        <a:pt x="909066" y="-23865"/>
                        <a:pt x="869918" y="423619"/>
                        <a:pt x="830389" y="628406"/>
                      </a:cubicBezTo>
                      <a:cubicBezTo>
                        <a:pt x="758095" y="1003691"/>
                        <a:pt x="552260" y="975688"/>
                        <a:pt x="311087" y="972545"/>
                      </a:cubicBezTo>
                      <a:cubicBezTo>
                        <a:pt x="227647" y="971402"/>
                        <a:pt x="144209" y="970354"/>
                        <a:pt x="60770" y="969211"/>
                      </a:cubicBezTo>
                      <a:lnTo>
                        <a:pt x="0" y="33437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7" name="Google Shape;2341;p37">
                  <a:extLst>
                    <a:ext uri="{FF2B5EF4-FFF2-40B4-BE49-F238E27FC236}">
                      <a16:creationId xmlns:a16="http://schemas.microsoft.com/office/drawing/2014/main" id="{4EE6FE15-9604-A3FD-F935-A06C74F4519D}"/>
                    </a:ext>
                  </a:extLst>
                </p:cNvPr>
                <p:cNvSpPr/>
                <p:nvPr/>
              </p:nvSpPr>
              <p:spPr>
                <a:xfrm>
                  <a:off x="5695188" y="5455919"/>
                  <a:ext cx="1191958" cy="72104"/>
                </a:xfrm>
                <a:custGeom>
                  <a:avLst/>
                  <a:gdLst/>
                  <a:ahLst/>
                  <a:cxnLst/>
                  <a:rect l="l" t="t" r="r" b="b"/>
                  <a:pathLst>
                    <a:path w="1191958" h="72104" extrusionOk="0">
                      <a:moveTo>
                        <a:pt x="0" y="72104"/>
                      </a:moveTo>
                      <a:lnTo>
                        <a:pt x="1191958" y="72104"/>
                      </a:lnTo>
                      <a:lnTo>
                        <a:pt x="1169860" y="0"/>
                      </a:lnTo>
                      <a:lnTo>
                        <a:pt x="4667" y="0"/>
                      </a:lnTo>
                      <a:cubicBezTo>
                        <a:pt x="2096" y="0"/>
                        <a:pt x="0" y="2096"/>
                        <a:pt x="0" y="4667"/>
                      </a:cubicBezTo>
                      <a:lnTo>
                        <a:pt x="0" y="721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8" name="Google Shape;2342;p37">
                  <a:extLst>
                    <a:ext uri="{FF2B5EF4-FFF2-40B4-BE49-F238E27FC236}">
                      <a16:creationId xmlns:a16="http://schemas.microsoft.com/office/drawing/2014/main" id="{8A038C13-F06C-F03E-D0D7-FE7FB11B535C}"/>
                    </a:ext>
                  </a:extLst>
                </p:cNvPr>
                <p:cNvSpPr/>
                <p:nvPr/>
              </p:nvSpPr>
              <p:spPr>
                <a:xfrm>
                  <a:off x="4941284" y="4260208"/>
                  <a:ext cx="1030413" cy="1129666"/>
                </a:xfrm>
                <a:custGeom>
                  <a:avLst/>
                  <a:gdLst/>
                  <a:ahLst/>
                  <a:cxnLst/>
                  <a:rect l="l" t="t" r="r" b="b"/>
                  <a:pathLst>
                    <a:path w="1030413" h="1129666" extrusionOk="0">
                      <a:moveTo>
                        <a:pt x="1030414" y="4133"/>
                      </a:moveTo>
                      <a:cubicBezTo>
                        <a:pt x="958024" y="-11774"/>
                        <a:pt x="882681" y="20230"/>
                        <a:pt x="824293" y="65950"/>
                      </a:cubicBezTo>
                      <a:cubicBezTo>
                        <a:pt x="731138" y="138912"/>
                        <a:pt x="649414" y="226161"/>
                        <a:pt x="552735" y="294550"/>
                      </a:cubicBezTo>
                      <a:cubicBezTo>
                        <a:pt x="481774" y="344747"/>
                        <a:pt x="401192" y="378084"/>
                        <a:pt x="321658" y="411898"/>
                      </a:cubicBezTo>
                      <a:cubicBezTo>
                        <a:pt x="202596" y="462667"/>
                        <a:pt x="44195" y="519245"/>
                        <a:pt x="8095" y="659263"/>
                      </a:cubicBezTo>
                      <a:cubicBezTo>
                        <a:pt x="-9049" y="725747"/>
                        <a:pt x="2190" y="797566"/>
                        <a:pt x="30956" y="859764"/>
                      </a:cubicBezTo>
                      <a:cubicBezTo>
                        <a:pt x="93154" y="994066"/>
                        <a:pt x="233171" y="1105318"/>
                        <a:pt x="380428" y="1127512"/>
                      </a:cubicBezTo>
                      <a:cubicBezTo>
                        <a:pt x="447293" y="1137608"/>
                        <a:pt x="466438" y="1111319"/>
                        <a:pt x="518064" y="1067694"/>
                      </a:cubicBezTo>
                      <a:cubicBezTo>
                        <a:pt x="592454" y="1004830"/>
                        <a:pt x="615600" y="900721"/>
                        <a:pt x="624458" y="803757"/>
                      </a:cubicBezTo>
                      <a:cubicBezTo>
                        <a:pt x="633317" y="706792"/>
                        <a:pt x="685799" y="614495"/>
                        <a:pt x="729710" y="527532"/>
                      </a:cubicBezTo>
                      <a:cubicBezTo>
                        <a:pt x="775429" y="437044"/>
                        <a:pt x="866203" y="370655"/>
                        <a:pt x="892778" y="272833"/>
                      </a:cubicBezTo>
                      <a:cubicBezTo>
                        <a:pt x="908875" y="213683"/>
                        <a:pt x="889920" y="189775"/>
                        <a:pt x="904208" y="151485"/>
                      </a:cubicBezTo>
                      <a:cubicBezTo>
                        <a:pt x="918400" y="113099"/>
                        <a:pt x="968120" y="78904"/>
                        <a:pt x="1008697" y="84334"/>
                      </a:cubicBezTo>
                      <a:lnTo>
                        <a:pt x="1030414" y="413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9" name="Google Shape;2343;p37">
                  <a:extLst>
                    <a:ext uri="{FF2B5EF4-FFF2-40B4-BE49-F238E27FC236}">
                      <a16:creationId xmlns:a16="http://schemas.microsoft.com/office/drawing/2014/main" id="{1E45B125-768D-3AC0-FD9A-612C5EFF0694}"/>
                    </a:ext>
                  </a:extLst>
                </p:cNvPr>
                <p:cNvSpPr/>
                <p:nvPr/>
              </p:nvSpPr>
              <p:spPr>
                <a:xfrm>
                  <a:off x="6130194" y="4931377"/>
                  <a:ext cx="955560" cy="524636"/>
                </a:xfrm>
                <a:custGeom>
                  <a:avLst/>
                  <a:gdLst/>
                  <a:ahLst/>
                  <a:cxnLst/>
                  <a:rect l="l" t="t" r="r" b="b"/>
                  <a:pathLst>
                    <a:path w="955560" h="524636" extrusionOk="0">
                      <a:moveTo>
                        <a:pt x="734949" y="524637"/>
                      </a:moveTo>
                      <a:lnTo>
                        <a:pt x="0" y="524637"/>
                      </a:lnTo>
                      <a:lnTo>
                        <a:pt x="218313" y="41624"/>
                      </a:lnTo>
                      <a:cubicBezTo>
                        <a:pt x="229743" y="16288"/>
                        <a:pt x="254984" y="0"/>
                        <a:pt x="282797" y="0"/>
                      </a:cubicBezTo>
                      <a:lnTo>
                        <a:pt x="925354" y="0"/>
                      </a:lnTo>
                      <a:cubicBezTo>
                        <a:pt x="947261" y="0"/>
                        <a:pt x="961835" y="22669"/>
                        <a:pt x="952881" y="42577"/>
                      </a:cubicBezTo>
                      <a:lnTo>
                        <a:pt x="735044" y="52463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0" name="Google Shape;2344;p37">
                  <a:extLst>
                    <a:ext uri="{FF2B5EF4-FFF2-40B4-BE49-F238E27FC236}">
                      <a16:creationId xmlns:a16="http://schemas.microsoft.com/office/drawing/2014/main" id="{22C21485-0350-BF6A-4169-255A54E89722}"/>
                    </a:ext>
                  </a:extLst>
                </p:cNvPr>
                <p:cNvSpPr/>
                <p:nvPr/>
              </p:nvSpPr>
              <p:spPr>
                <a:xfrm>
                  <a:off x="5901118" y="4315872"/>
                  <a:ext cx="8000" cy="8382"/>
                </a:xfrm>
                <a:custGeom>
                  <a:avLst/>
                  <a:gdLst/>
                  <a:ahLst/>
                  <a:cxnLst/>
                  <a:rect l="l" t="t" r="r" b="b"/>
                  <a:pathLst>
                    <a:path w="8000" h="8382" extrusionOk="0">
                      <a:moveTo>
                        <a:pt x="4000" y="8382"/>
                      </a:moveTo>
                      <a:cubicBezTo>
                        <a:pt x="9334" y="8382"/>
                        <a:pt x="9334" y="0"/>
                        <a:pt x="4000" y="0"/>
                      </a:cubicBezTo>
                      <a:cubicBezTo>
                        <a:pt x="-1333" y="0"/>
                        <a:pt x="-1333" y="8382"/>
                        <a:pt x="4000" y="8382"/>
                      </a:cubicBezTo>
                      <a:lnTo>
                        <a:pt x="4000" y="8382"/>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1" name="Google Shape;2345;p37">
                  <a:extLst>
                    <a:ext uri="{FF2B5EF4-FFF2-40B4-BE49-F238E27FC236}">
                      <a16:creationId xmlns:a16="http://schemas.microsoft.com/office/drawing/2014/main" id="{432CF89F-53C7-FB0B-9AD1-D8658865F09F}"/>
                    </a:ext>
                  </a:extLst>
                </p:cNvPr>
                <p:cNvSpPr/>
                <p:nvPr/>
              </p:nvSpPr>
              <p:spPr>
                <a:xfrm>
                  <a:off x="4079307" y="3960523"/>
                  <a:ext cx="614176" cy="249267"/>
                </a:xfrm>
                <a:custGeom>
                  <a:avLst/>
                  <a:gdLst/>
                  <a:ahLst/>
                  <a:cxnLst/>
                  <a:rect l="l" t="t" r="r" b="b"/>
                  <a:pathLst>
                    <a:path w="614176" h="249267" extrusionOk="0">
                      <a:moveTo>
                        <a:pt x="613660" y="234762"/>
                      </a:moveTo>
                      <a:cubicBezTo>
                        <a:pt x="604040" y="263052"/>
                        <a:pt x="457069" y="249907"/>
                        <a:pt x="297239" y="195805"/>
                      </a:cubicBezTo>
                      <a:cubicBezTo>
                        <a:pt x="137410" y="141703"/>
                        <a:pt x="-9085" y="36928"/>
                        <a:pt x="440" y="8639"/>
                      </a:cubicBezTo>
                      <a:cubicBezTo>
                        <a:pt x="10060" y="-19651"/>
                        <a:pt x="180272" y="26070"/>
                        <a:pt x="340102" y="80172"/>
                      </a:cubicBezTo>
                      <a:cubicBezTo>
                        <a:pt x="499931" y="134273"/>
                        <a:pt x="623185" y="206473"/>
                        <a:pt x="613660" y="2347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42" name="Google Shape;2346;p37">
                  <a:extLst>
                    <a:ext uri="{FF2B5EF4-FFF2-40B4-BE49-F238E27FC236}">
                      <a16:creationId xmlns:a16="http://schemas.microsoft.com/office/drawing/2014/main" id="{C4CEEBFF-0AD9-7C23-DEF3-BCF468E152B0}"/>
                    </a:ext>
                  </a:extLst>
                </p:cNvPr>
                <p:cNvGrpSpPr/>
                <p:nvPr/>
              </p:nvGrpSpPr>
              <p:grpSpPr>
                <a:xfrm>
                  <a:off x="4160329" y="3478720"/>
                  <a:ext cx="521017" cy="823436"/>
                  <a:chOff x="4160329" y="3478720"/>
                  <a:chExt cx="521017" cy="823436"/>
                </a:xfrm>
              </p:grpSpPr>
              <p:grpSp>
                <p:nvGrpSpPr>
                  <p:cNvPr id="2969" name="Google Shape;2347;p37">
                    <a:extLst>
                      <a:ext uri="{FF2B5EF4-FFF2-40B4-BE49-F238E27FC236}">
                        <a16:creationId xmlns:a16="http://schemas.microsoft.com/office/drawing/2014/main" id="{83E8083A-965A-33E7-DBDA-8667D06A3464}"/>
                      </a:ext>
                    </a:extLst>
                  </p:cNvPr>
                  <p:cNvGrpSpPr/>
                  <p:nvPr/>
                </p:nvGrpSpPr>
                <p:grpSpPr>
                  <a:xfrm>
                    <a:off x="4160329" y="3478720"/>
                    <a:ext cx="521017" cy="823436"/>
                    <a:chOff x="4160329" y="3478720"/>
                    <a:chExt cx="521017" cy="823436"/>
                  </a:xfrm>
                </p:grpSpPr>
                <p:sp>
                  <p:nvSpPr>
                    <p:cNvPr id="2977" name="Google Shape;2348;p37">
                      <a:extLst>
                        <a:ext uri="{FF2B5EF4-FFF2-40B4-BE49-F238E27FC236}">
                          <a16:creationId xmlns:a16="http://schemas.microsoft.com/office/drawing/2014/main" id="{A64494B5-196E-B43B-D4DF-8F7D55923189}"/>
                        </a:ext>
                      </a:extLst>
                    </p:cNvPr>
                    <p:cNvSpPr/>
                    <p:nvPr/>
                  </p:nvSpPr>
                  <p:spPr>
                    <a:xfrm>
                      <a:off x="4160329" y="3501294"/>
                      <a:ext cx="498729" cy="800862"/>
                    </a:xfrm>
                    <a:custGeom>
                      <a:avLst/>
                      <a:gdLst/>
                      <a:ahLst/>
                      <a:cxnLst/>
                      <a:rect l="l" t="t" r="r" b="b"/>
                      <a:pathLst>
                        <a:path w="498729" h="800862" extrusionOk="0">
                          <a:moveTo>
                            <a:pt x="0" y="563309"/>
                          </a:moveTo>
                          <a:lnTo>
                            <a:pt x="69342" y="493490"/>
                          </a:lnTo>
                          <a:cubicBezTo>
                            <a:pt x="108966" y="453580"/>
                            <a:pt x="129635" y="398526"/>
                            <a:pt x="126111" y="342329"/>
                          </a:cubicBezTo>
                          <a:lnTo>
                            <a:pt x="110871" y="103251"/>
                          </a:lnTo>
                          <a:cubicBezTo>
                            <a:pt x="108395" y="64865"/>
                            <a:pt x="122492" y="27242"/>
                            <a:pt x="149638" y="0"/>
                          </a:cubicBezTo>
                          <a:lnTo>
                            <a:pt x="149638" y="0"/>
                          </a:lnTo>
                          <a:lnTo>
                            <a:pt x="498729" y="539496"/>
                          </a:lnTo>
                          <a:lnTo>
                            <a:pt x="239173" y="800862"/>
                          </a:lnTo>
                          <a:lnTo>
                            <a:pt x="95" y="563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8" name="Google Shape;2349;p37">
                      <a:extLst>
                        <a:ext uri="{FF2B5EF4-FFF2-40B4-BE49-F238E27FC236}">
                          <a16:creationId xmlns:a16="http://schemas.microsoft.com/office/drawing/2014/main" id="{DED0A712-CEB2-0CD1-95A9-3845EA9C157B}"/>
                        </a:ext>
                      </a:extLst>
                    </p:cNvPr>
                    <p:cNvSpPr/>
                    <p:nvPr/>
                  </p:nvSpPr>
                  <p:spPr>
                    <a:xfrm>
                      <a:off x="4310062" y="3478720"/>
                      <a:ext cx="371284" cy="561975"/>
                    </a:xfrm>
                    <a:custGeom>
                      <a:avLst/>
                      <a:gdLst/>
                      <a:ahLst/>
                      <a:cxnLst/>
                      <a:rect l="l" t="t" r="r" b="b"/>
                      <a:pathLst>
                        <a:path w="371284" h="561975" extrusionOk="0">
                          <a:moveTo>
                            <a:pt x="22193" y="0"/>
                          </a:moveTo>
                          <a:lnTo>
                            <a:pt x="371284" y="539496"/>
                          </a:lnTo>
                          <a:lnTo>
                            <a:pt x="348901" y="561975"/>
                          </a:lnTo>
                          <a:lnTo>
                            <a:pt x="0" y="22670"/>
                          </a:lnTo>
                          <a:cubicBezTo>
                            <a:pt x="6667" y="15335"/>
                            <a:pt x="14192" y="8001"/>
                            <a:pt x="221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70" name="Google Shape;2350;p37">
                    <a:extLst>
                      <a:ext uri="{FF2B5EF4-FFF2-40B4-BE49-F238E27FC236}">
                        <a16:creationId xmlns:a16="http://schemas.microsoft.com/office/drawing/2014/main" id="{7BFFEB62-AC34-700F-AC2A-184F14358CDD}"/>
                      </a:ext>
                    </a:extLst>
                  </p:cNvPr>
                  <p:cNvSpPr/>
                  <p:nvPr/>
                </p:nvSpPr>
                <p:spPr>
                  <a:xfrm>
                    <a:off x="4407586" y="4058792"/>
                    <a:ext cx="92607" cy="92678"/>
                  </a:xfrm>
                  <a:custGeom>
                    <a:avLst/>
                    <a:gdLst/>
                    <a:ahLst/>
                    <a:cxnLst/>
                    <a:rect l="l" t="t" r="r" b="b"/>
                    <a:pathLst>
                      <a:path w="92607" h="92678" extrusionOk="0">
                        <a:moveTo>
                          <a:pt x="46304" y="92678"/>
                        </a:moveTo>
                        <a:cubicBezTo>
                          <a:pt x="34016" y="92678"/>
                          <a:pt x="22396" y="87916"/>
                          <a:pt x="13633" y="79248"/>
                        </a:cubicBezTo>
                        <a:cubicBezTo>
                          <a:pt x="-4465" y="61246"/>
                          <a:pt x="-4560" y="31813"/>
                          <a:pt x="13442" y="13716"/>
                        </a:cubicBezTo>
                        <a:cubicBezTo>
                          <a:pt x="22205" y="4953"/>
                          <a:pt x="33826" y="95"/>
                          <a:pt x="46113" y="0"/>
                        </a:cubicBezTo>
                        <a:lnTo>
                          <a:pt x="46304" y="0"/>
                        </a:lnTo>
                        <a:cubicBezTo>
                          <a:pt x="58591" y="0"/>
                          <a:pt x="70211" y="4763"/>
                          <a:pt x="78974" y="13430"/>
                        </a:cubicBezTo>
                        <a:cubicBezTo>
                          <a:pt x="97072" y="31433"/>
                          <a:pt x="97167" y="60865"/>
                          <a:pt x="79165" y="78962"/>
                        </a:cubicBezTo>
                        <a:cubicBezTo>
                          <a:pt x="70402" y="87725"/>
                          <a:pt x="58781" y="92583"/>
                          <a:pt x="46494" y="92678"/>
                        </a:cubicBezTo>
                        <a:lnTo>
                          <a:pt x="46304" y="92678"/>
                        </a:lnTo>
                        <a:close/>
                        <a:moveTo>
                          <a:pt x="46304" y="8096"/>
                        </a:moveTo>
                        <a:lnTo>
                          <a:pt x="46208" y="8096"/>
                        </a:lnTo>
                        <a:cubicBezTo>
                          <a:pt x="36017" y="8096"/>
                          <a:pt x="26396" y="12097"/>
                          <a:pt x="19253" y="19336"/>
                        </a:cubicBezTo>
                        <a:cubicBezTo>
                          <a:pt x="4394" y="34290"/>
                          <a:pt x="4489" y="58579"/>
                          <a:pt x="19443" y="73438"/>
                        </a:cubicBezTo>
                        <a:cubicBezTo>
                          <a:pt x="26682" y="80677"/>
                          <a:pt x="36112" y="84582"/>
                          <a:pt x="46494" y="84582"/>
                        </a:cubicBezTo>
                        <a:cubicBezTo>
                          <a:pt x="56686" y="84582"/>
                          <a:pt x="66306" y="80581"/>
                          <a:pt x="73450" y="73247"/>
                        </a:cubicBezTo>
                        <a:cubicBezTo>
                          <a:pt x="88309" y="58293"/>
                          <a:pt x="88214" y="34004"/>
                          <a:pt x="73259" y="19241"/>
                        </a:cubicBezTo>
                        <a:cubicBezTo>
                          <a:pt x="66020" y="12097"/>
                          <a:pt x="56495" y="8096"/>
                          <a:pt x="46304" y="80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1" name="Google Shape;2351;p37">
                    <a:extLst>
                      <a:ext uri="{FF2B5EF4-FFF2-40B4-BE49-F238E27FC236}">
                        <a16:creationId xmlns:a16="http://schemas.microsoft.com/office/drawing/2014/main" id="{0BD861ED-2B83-A36A-44A5-DBDDC5D1F3C2}"/>
                      </a:ext>
                    </a:extLst>
                  </p:cNvPr>
                  <p:cNvSpPr/>
                  <p:nvPr/>
                </p:nvSpPr>
                <p:spPr>
                  <a:xfrm>
                    <a:off x="4265771" y="3762945"/>
                    <a:ext cx="74580" cy="9239"/>
                  </a:xfrm>
                  <a:custGeom>
                    <a:avLst/>
                    <a:gdLst/>
                    <a:ahLst/>
                    <a:cxnLst/>
                    <a:rect l="l" t="t" r="r" b="b"/>
                    <a:pathLst>
                      <a:path w="74580" h="9239" extrusionOk="0">
                        <a:moveTo>
                          <a:pt x="70485" y="9239"/>
                        </a:moveTo>
                        <a:lnTo>
                          <a:pt x="70485" y="9239"/>
                        </a:lnTo>
                        <a:lnTo>
                          <a:pt x="4000" y="8096"/>
                        </a:lnTo>
                        <a:cubicBezTo>
                          <a:pt x="1810" y="8096"/>
                          <a:pt x="0" y="6191"/>
                          <a:pt x="0" y="4001"/>
                        </a:cubicBezTo>
                        <a:cubicBezTo>
                          <a:pt x="0" y="1810"/>
                          <a:pt x="1714" y="0"/>
                          <a:pt x="4096" y="0"/>
                        </a:cubicBezTo>
                        <a:lnTo>
                          <a:pt x="70580" y="1143"/>
                        </a:lnTo>
                        <a:cubicBezTo>
                          <a:pt x="72771"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2" name="Google Shape;2352;p37">
                    <a:extLst>
                      <a:ext uri="{FF2B5EF4-FFF2-40B4-BE49-F238E27FC236}">
                        <a16:creationId xmlns:a16="http://schemas.microsoft.com/office/drawing/2014/main" id="{71196C8C-355A-7B96-0BFF-66342D92976D}"/>
                      </a:ext>
                    </a:extLst>
                  </p:cNvPr>
                  <p:cNvSpPr/>
                  <p:nvPr/>
                </p:nvSpPr>
                <p:spPr>
                  <a:xfrm>
                    <a:off x="4267676" y="3804570"/>
                    <a:ext cx="74580" cy="9239"/>
                  </a:xfrm>
                  <a:custGeom>
                    <a:avLst/>
                    <a:gdLst/>
                    <a:ahLst/>
                    <a:cxnLst/>
                    <a:rect l="l" t="t" r="r" b="b"/>
                    <a:pathLst>
                      <a:path w="74580" h="9239" extrusionOk="0">
                        <a:moveTo>
                          <a:pt x="70485" y="9239"/>
                        </a:moveTo>
                        <a:lnTo>
                          <a:pt x="70485" y="9239"/>
                        </a:lnTo>
                        <a:lnTo>
                          <a:pt x="4000" y="8096"/>
                        </a:lnTo>
                        <a:cubicBezTo>
                          <a:pt x="1714" y="8096"/>
                          <a:pt x="0" y="6191"/>
                          <a:pt x="0" y="4001"/>
                        </a:cubicBezTo>
                        <a:cubicBezTo>
                          <a:pt x="0" y="1810"/>
                          <a:pt x="2096" y="381"/>
                          <a:pt x="4096" y="0"/>
                        </a:cubicBezTo>
                        <a:lnTo>
                          <a:pt x="70580" y="1143"/>
                        </a:lnTo>
                        <a:cubicBezTo>
                          <a:pt x="72866" y="1143"/>
                          <a:pt x="74581" y="3048"/>
                          <a:pt x="74581" y="5239"/>
                        </a:cubicBezTo>
                        <a:cubicBezTo>
                          <a:pt x="74581" y="7429"/>
                          <a:pt x="72771" y="9239"/>
                          <a:pt x="70485" y="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3" name="Google Shape;2353;p37">
                    <a:extLst>
                      <a:ext uri="{FF2B5EF4-FFF2-40B4-BE49-F238E27FC236}">
                        <a16:creationId xmlns:a16="http://schemas.microsoft.com/office/drawing/2014/main" id="{AFA50B37-731E-6612-2A66-8EE356D3FBAA}"/>
                      </a:ext>
                    </a:extLst>
                  </p:cNvPr>
                  <p:cNvSpPr/>
                  <p:nvPr/>
                </p:nvSpPr>
                <p:spPr>
                  <a:xfrm>
                    <a:off x="4269471" y="3847498"/>
                    <a:ext cx="74323" cy="12888"/>
                  </a:xfrm>
                  <a:custGeom>
                    <a:avLst/>
                    <a:gdLst/>
                    <a:ahLst/>
                    <a:cxnLst/>
                    <a:rect l="l" t="t" r="r" b="b"/>
                    <a:pathLst>
                      <a:path w="74323" h="12888" extrusionOk="0">
                        <a:moveTo>
                          <a:pt x="70309" y="12793"/>
                        </a:moveTo>
                        <a:cubicBezTo>
                          <a:pt x="70309" y="12793"/>
                          <a:pt x="70118" y="12793"/>
                          <a:pt x="70023" y="12793"/>
                        </a:cubicBezTo>
                        <a:lnTo>
                          <a:pt x="3729" y="8126"/>
                        </a:lnTo>
                        <a:cubicBezTo>
                          <a:pt x="1538" y="7935"/>
                          <a:pt x="-176" y="6031"/>
                          <a:pt x="14" y="3744"/>
                        </a:cubicBezTo>
                        <a:cubicBezTo>
                          <a:pt x="205" y="1554"/>
                          <a:pt x="2205" y="-256"/>
                          <a:pt x="4301" y="30"/>
                        </a:cubicBezTo>
                        <a:lnTo>
                          <a:pt x="70595" y="4697"/>
                        </a:lnTo>
                        <a:cubicBezTo>
                          <a:pt x="72785" y="4888"/>
                          <a:pt x="74500" y="6792"/>
                          <a:pt x="74309" y="9079"/>
                        </a:cubicBezTo>
                        <a:cubicBezTo>
                          <a:pt x="74119" y="11174"/>
                          <a:pt x="72404" y="12889"/>
                          <a:pt x="70309" y="128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4" name="Google Shape;2354;p37">
                    <a:extLst>
                      <a:ext uri="{FF2B5EF4-FFF2-40B4-BE49-F238E27FC236}">
                        <a16:creationId xmlns:a16="http://schemas.microsoft.com/office/drawing/2014/main" id="{5083C27E-E7F5-6166-A7B2-481D9308D1B2}"/>
                      </a:ext>
                    </a:extLst>
                  </p:cNvPr>
                  <p:cNvSpPr/>
                  <p:nvPr/>
                </p:nvSpPr>
                <p:spPr>
                  <a:xfrm>
                    <a:off x="4266436" y="3886263"/>
                    <a:ext cx="72963" cy="22700"/>
                  </a:xfrm>
                  <a:custGeom>
                    <a:avLst/>
                    <a:gdLst/>
                    <a:ahLst/>
                    <a:cxnLst/>
                    <a:rect l="l" t="t" r="r" b="b"/>
                    <a:pathLst>
                      <a:path w="72963" h="22700" extrusionOk="0">
                        <a:moveTo>
                          <a:pt x="68867" y="22701"/>
                        </a:moveTo>
                        <a:cubicBezTo>
                          <a:pt x="68867" y="22701"/>
                          <a:pt x="68295" y="22701"/>
                          <a:pt x="68010" y="22605"/>
                        </a:cubicBezTo>
                        <a:lnTo>
                          <a:pt x="3144" y="8032"/>
                        </a:lnTo>
                        <a:cubicBezTo>
                          <a:pt x="954" y="7556"/>
                          <a:pt x="-380" y="5365"/>
                          <a:pt x="96" y="3174"/>
                        </a:cubicBezTo>
                        <a:cubicBezTo>
                          <a:pt x="573" y="984"/>
                          <a:pt x="2763" y="-445"/>
                          <a:pt x="4954" y="126"/>
                        </a:cubicBezTo>
                        <a:lnTo>
                          <a:pt x="69819" y="14700"/>
                        </a:lnTo>
                        <a:cubicBezTo>
                          <a:pt x="72010" y="15176"/>
                          <a:pt x="73344" y="17367"/>
                          <a:pt x="72867" y="19557"/>
                        </a:cubicBezTo>
                        <a:cubicBezTo>
                          <a:pt x="72486" y="21463"/>
                          <a:pt x="70772" y="22701"/>
                          <a:pt x="68867" y="227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5" name="Google Shape;2355;p37">
                    <a:extLst>
                      <a:ext uri="{FF2B5EF4-FFF2-40B4-BE49-F238E27FC236}">
                        <a16:creationId xmlns:a16="http://schemas.microsoft.com/office/drawing/2014/main" id="{628D2774-A293-F06D-34DC-C4089356AB89}"/>
                      </a:ext>
                    </a:extLst>
                  </p:cNvPr>
                  <p:cNvSpPr/>
                  <p:nvPr/>
                </p:nvSpPr>
                <p:spPr>
                  <a:xfrm>
                    <a:off x="4272428" y="3586342"/>
                    <a:ext cx="119463" cy="104499"/>
                  </a:xfrm>
                  <a:custGeom>
                    <a:avLst/>
                    <a:gdLst/>
                    <a:ahLst/>
                    <a:cxnLst/>
                    <a:rect l="l" t="t" r="r" b="b"/>
                    <a:pathLst>
                      <a:path w="119463" h="104499" extrusionOk="0">
                        <a:moveTo>
                          <a:pt x="4011" y="104499"/>
                        </a:moveTo>
                        <a:cubicBezTo>
                          <a:pt x="2868" y="104499"/>
                          <a:pt x="1724" y="104023"/>
                          <a:pt x="962" y="103070"/>
                        </a:cubicBezTo>
                        <a:cubicBezTo>
                          <a:pt x="-466" y="101356"/>
                          <a:pt x="-276" y="98784"/>
                          <a:pt x="1344" y="97356"/>
                        </a:cubicBezTo>
                        <a:lnTo>
                          <a:pt x="112786" y="962"/>
                        </a:lnTo>
                        <a:cubicBezTo>
                          <a:pt x="114501" y="-466"/>
                          <a:pt x="117072" y="-276"/>
                          <a:pt x="118501" y="1344"/>
                        </a:cubicBezTo>
                        <a:cubicBezTo>
                          <a:pt x="119930" y="3058"/>
                          <a:pt x="119739" y="5630"/>
                          <a:pt x="118120" y="7058"/>
                        </a:cubicBezTo>
                        <a:lnTo>
                          <a:pt x="6678" y="103452"/>
                        </a:lnTo>
                        <a:cubicBezTo>
                          <a:pt x="5916" y="104118"/>
                          <a:pt x="4963" y="104404"/>
                          <a:pt x="4011" y="1044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6" name="Google Shape;2356;p37">
                    <a:extLst>
                      <a:ext uri="{FF2B5EF4-FFF2-40B4-BE49-F238E27FC236}">
                        <a16:creationId xmlns:a16="http://schemas.microsoft.com/office/drawing/2014/main" id="{E1C84E6E-5BE5-66FB-23AB-F3E2ABC14838}"/>
                      </a:ext>
                    </a:extLst>
                  </p:cNvPr>
                  <p:cNvSpPr/>
                  <p:nvPr/>
                </p:nvSpPr>
                <p:spPr>
                  <a:xfrm>
                    <a:off x="4358746" y="3607889"/>
                    <a:ext cx="291348" cy="449950"/>
                  </a:xfrm>
                  <a:custGeom>
                    <a:avLst/>
                    <a:gdLst/>
                    <a:ahLst/>
                    <a:cxnLst/>
                    <a:rect l="l" t="t" r="r" b="b"/>
                    <a:pathLst>
                      <a:path w="291348" h="449950" extrusionOk="0">
                        <a:moveTo>
                          <a:pt x="287263" y="449950"/>
                        </a:moveTo>
                        <a:cubicBezTo>
                          <a:pt x="285930" y="449950"/>
                          <a:pt x="284596" y="449284"/>
                          <a:pt x="283834" y="448045"/>
                        </a:cubicBezTo>
                        <a:lnTo>
                          <a:pt x="656" y="6276"/>
                        </a:lnTo>
                        <a:cubicBezTo>
                          <a:pt x="-582" y="4371"/>
                          <a:pt x="-11" y="1894"/>
                          <a:pt x="1894" y="656"/>
                        </a:cubicBezTo>
                        <a:cubicBezTo>
                          <a:pt x="3799" y="-582"/>
                          <a:pt x="6276" y="-11"/>
                          <a:pt x="7514" y="1894"/>
                        </a:cubicBezTo>
                        <a:lnTo>
                          <a:pt x="290692" y="443664"/>
                        </a:lnTo>
                        <a:cubicBezTo>
                          <a:pt x="291930" y="445569"/>
                          <a:pt x="291359" y="448045"/>
                          <a:pt x="289454" y="449284"/>
                        </a:cubicBezTo>
                        <a:cubicBezTo>
                          <a:pt x="288787" y="449760"/>
                          <a:pt x="288025" y="449950"/>
                          <a:pt x="287263" y="4499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43" name="Google Shape;2357;p37">
                  <a:extLst>
                    <a:ext uri="{FF2B5EF4-FFF2-40B4-BE49-F238E27FC236}">
                      <a16:creationId xmlns:a16="http://schemas.microsoft.com/office/drawing/2014/main" id="{222E1F6F-885E-0197-C35A-FAF8F40E7594}"/>
                    </a:ext>
                  </a:extLst>
                </p:cNvPr>
                <p:cNvSpPr/>
                <p:nvPr/>
              </p:nvSpPr>
              <p:spPr>
                <a:xfrm>
                  <a:off x="5173726" y="4599525"/>
                  <a:ext cx="1159159" cy="928498"/>
                </a:xfrm>
                <a:custGeom>
                  <a:avLst/>
                  <a:gdLst/>
                  <a:ahLst/>
                  <a:cxnLst/>
                  <a:rect l="l" t="t" r="r" b="b"/>
                  <a:pathLst>
                    <a:path w="1159159" h="928498" extrusionOk="0">
                      <a:moveTo>
                        <a:pt x="845406" y="928498"/>
                      </a:moveTo>
                      <a:lnTo>
                        <a:pt x="145510" y="928498"/>
                      </a:lnTo>
                      <a:cubicBezTo>
                        <a:pt x="104552" y="928498"/>
                        <a:pt x="64547" y="912401"/>
                        <a:pt x="37020" y="882016"/>
                      </a:cubicBezTo>
                      <a:cubicBezTo>
                        <a:pt x="-3938" y="836772"/>
                        <a:pt x="-11082" y="772003"/>
                        <a:pt x="16446" y="719805"/>
                      </a:cubicBezTo>
                      <a:lnTo>
                        <a:pt x="356298" y="75915"/>
                      </a:lnTo>
                      <a:cubicBezTo>
                        <a:pt x="392969" y="6383"/>
                        <a:pt x="478980" y="-20192"/>
                        <a:pt x="548512" y="16479"/>
                      </a:cubicBezTo>
                      <a:cubicBezTo>
                        <a:pt x="617949" y="53151"/>
                        <a:pt x="644619" y="139162"/>
                        <a:pt x="607948" y="208694"/>
                      </a:cubicBezTo>
                      <a:lnTo>
                        <a:pt x="378205" y="643987"/>
                      </a:lnTo>
                      <a:lnTo>
                        <a:pt x="771397" y="667609"/>
                      </a:lnTo>
                      <a:cubicBezTo>
                        <a:pt x="819975" y="670561"/>
                        <a:pt x="867028" y="685611"/>
                        <a:pt x="908367" y="711423"/>
                      </a:cubicBezTo>
                      <a:lnTo>
                        <a:pt x="1125346" y="847060"/>
                      </a:lnTo>
                      <a:cubicBezTo>
                        <a:pt x="1146396" y="860204"/>
                        <a:pt x="1159160" y="883350"/>
                        <a:pt x="1159160" y="908115"/>
                      </a:cubicBezTo>
                      <a:lnTo>
                        <a:pt x="1159160" y="908115"/>
                      </a:lnTo>
                      <a:cubicBezTo>
                        <a:pt x="1159160" y="919354"/>
                        <a:pt x="1150016" y="928498"/>
                        <a:pt x="1138777" y="928498"/>
                      </a:cubicBezTo>
                      <a:lnTo>
                        <a:pt x="845406" y="92849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4" name="Google Shape;2358;p37">
                  <a:extLst>
                    <a:ext uri="{FF2B5EF4-FFF2-40B4-BE49-F238E27FC236}">
                      <a16:creationId xmlns:a16="http://schemas.microsoft.com/office/drawing/2014/main" id="{38033125-C954-2C83-638C-76E3A6FA91DF}"/>
                    </a:ext>
                  </a:extLst>
                </p:cNvPr>
                <p:cNvSpPr/>
                <p:nvPr/>
              </p:nvSpPr>
              <p:spPr>
                <a:xfrm>
                  <a:off x="6605682" y="5164168"/>
                  <a:ext cx="63626" cy="63626"/>
                </a:xfrm>
                <a:custGeom>
                  <a:avLst/>
                  <a:gdLst/>
                  <a:ahLst/>
                  <a:cxnLst/>
                  <a:rect l="l" t="t" r="r" b="b"/>
                  <a:pathLst>
                    <a:path w="63626" h="63626" extrusionOk="0">
                      <a:moveTo>
                        <a:pt x="63627" y="31813"/>
                      </a:moveTo>
                      <a:cubicBezTo>
                        <a:pt x="63627" y="14288"/>
                        <a:pt x="49435" y="0"/>
                        <a:pt x="31813" y="0"/>
                      </a:cubicBezTo>
                      <a:cubicBezTo>
                        <a:pt x="14192" y="0"/>
                        <a:pt x="0" y="14192"/>
                        <a:pt x="0" y="31813"/>
                      </a:cubicBezTo>
                      <a:cubicBezTo>
                        <a:pt x="0" y="49434"/>
                        <a:pt x="14192" y="63627"/>
                        <a:pt x="31813" y="63627"/>
                      </a:cubicBezTo>
                      <a:cubicBezTo>
                        <a:pt x="49435" y="63627"/>
                        <a:pt x="63627" y="49434"/>
                        <a:pt x="63627" y="3181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45" name="Google Shape;2359;p37">
                  <a:extLst>
                    <a:ext uri="{FF2B5EF4-FFF2-40B4-BE49-F238E27FC236}">
                      <a16:creationId xmlns:a16="http://schemas.microsoft.com/office/drawing/2014/main" id="{13DC4375-7F6F-AB70-040E-F4D5A7E1344A}"/>
                    </a:ext>
                  </a:extLst>
                </p:cNvPr>
                <p:cNvGrpSpPr/>
                <p:nvPr/>
              </p:nvGrpSpPr>
              <p:grpSpPr>
                <a:xfrm>
                  <a:off x="5766766" y="4262214"/>
                  <a:ext cx="303775" cy="400063"/>
                  <a:chOff x="5766766" y="4262214"/>
                  <a:chExt cx="303775" cy="400063"/>
                </a:xfrm>
              </p:grpSpPr>
              <p:sp>
                <p:nvSpPr>
                  <p:cNvPr id="2953" name="Google Shape;2360;p37">
                    <a:extLst>
                      <a:ext uri="{FF2B5EF4-FFF2-40B4-BE49-F238E27FC236}">
                        <a16:creationId xmlns:a16="http://schemas.microsoft.com/office/drawing/2014/main" id="{6B5078C2-8B75-AE2D-B491-B1BBF5302DB9}"/>
                      </a:ext>
                    </a:extLst>
                  </p:cNvPr>
                  <p:cNvSpPr/>
                  <p:nvPr/>
                </p:nvSpPr>
                <p:spPr>
                  <a:xfrm>
                    <a:off x="5766766" y="4405929"/>
                    <a:ext cx="182501" cy="256348"/>
                  </a:xfrm>
                  <a:custGeom>
                    <a:avLst/>
                    <a:gdLst/>
                    <a:ahLst/>
                    <a:cxnLst/>
                    <a:rect l="l" t="t" r="r" b="b"/>
                    <a:pathLst>
                      <a:path w="182501" h="256348" extrusionOk="0">
                        <a:moveTo>
                          <a:pt x="73011" y="255510"/>
                        </a:moveTo>
                        <a:cubicBezTo>
                          <a:pt x="69582" y="254938"/>
                          <a:pt x="41483" y="249795"/>
                          <a:pt x="38054" y="248556"/>
                        </a:cubicBezTo>
                        <a:cubicBezTo>
                          <a:pt x="7955" y="237507"/>
                          <a:pt x="-7476" y="204170"/>
                          <a:pt x="3573" y="174166"/>
                        </a:cubicBezTo>
                        <a:lnTo>
                          <a:pt x="74630" y="26338"/>
                        </a:lnTo>
                        <a:cubicBezTo>
                          <a:pt x="85679" y="-3761"/>
                          <a:pt x="114444" y="-4523"/>
                          <a:pt x="144448" y="6526"/>
                        </a:cubicBezTo>
                        <a:cubicBezTo>
                          <a:pt x="174547" y="17575"/>
                          <a:pt x="189978" y="50913"/>
                          <a:pt x="178929" y="80916"/>
                        </a:cubicBezTo>
                        <a:lnTo>
                          <a:pt x="137209" y="218362"/>
                        </a:lnTo>
                        <a:cubicBezTo>
                          <a:pt x="127398" y="245032"/>
                          <a:pt x="100062" y="260177"/>
                          <a:pt x="73106" y="2555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4" name="Google Shape;2361;p37">
                    <a:extLst>
                      <a:ext uri="{FF2B5EF4-FFF2-40B4-BE49-F238E27FC236}">
                        <a16:creationId xmlns:a16="http://schemas.microsoft.com/office/drawing/2014/main" id="{C67D0D2F-01D6-CB42-9309-2536B13C0373}"/>
                      </a:ext>
                    </a:extLst>
                  </p:cNvPr>
                  <p:cNvSpPr/>
                  <p:nvPr/>
                </p:nvSpPr>
                <p:spPr>
                  <a:xfrm>
                    <a:off x="5841234" y="4405929"/>
                    <a:ext cx="107996" cy="156449"/>
                  </a:xfrm>
                  <a:custGeom>
                    <a:avLst/>
                    <a:gdLst/>
                    <a:ahLst/>
                    <a:cxnLst/>
                    <a:rect l="l" t="t" r="r" b="b"/>
                    <a:pathLst>
                      <a:path w="107996" h="156449" extrusionOk="0">
                        <a:moveTo>
                          <a:pt x="162" y="26338"/>
                        </a:moveTo>
                        <a:cubicBezTo>
                          <a:pt x="11211" y="-3761"/>
                          <a:pt x="39882" y="-4523"/>
                          <a:pt x="69981" y="6526"/>
                        </a:cubicBezTo>
                        <a:cubicBezTo>
                          <a:pt x="100080" y="17575"/>
                          <a:pt x="115415" y="50913"/>
                          <a:pt x="104461" y="80916"/>
                        </a:cubicBezTo>
                        <a:lnTo>
                          <a:pt x="81506" y="156450"/>
                        </a:lnTo>
                        <a:cubicBezTo>
                          <a:pt x="81506" y="156450"/>
                          <a:pt x="-4219" y="112254"/>
                          <a:pt x="162" y="2633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5" name="Google Shape;2362;p37">
                    <a:extLst>
                      <a:ext uri="{FF2B5EF4-FFF2-40B4-BE49-F238E27FC236}">
                        <a16:creationId xmlns:a16="http://schemas.microsoft.com/office/drawing/2014/main" id="{3251EC06-41A3-DB06-B2AA-ED5973C302EE}"/>
                      </a:ext>
                    </a:extLst>
                  </p:cNvPr>
                  <p:cNvSpPr/>
                  <p:nvPr/>
                </p:nvSpPr>
                <p:spPr>
                  <a:xfrm>
                    <a:off x="5837837" y="4284119"/>
                    <a:ext cx="213524" cy="258273"/>
                  </a:xfrm>
                  <a:custGeom>
                    <a:avLst/>
                    <a:gdLst/>
                    <a:ahLst/>
                    <a:cxnLst/>
                    <a:rect l="l" t="t" r="r" b="b"/>
                    <a:pathLst>
                      <a:path w="213524" h="258273" extrusionOk="0">
                        <a:moveTo>
                          <a:pt x="78140" y="257019"/>
                        </a:moveTo>
                        <a:cubicBezTo>
                          <a:pt x="72520" y="256067"/>
                          <a:pt x="66996" y="254638"/>
                          <a:pt x="61471" y="252543"/>
                        </a:cubicBezTo>
                        <a:cubicBezTo>
                          <a:pt x="12894" y="234731"/>
                          <a:pt x="-12062" y="180819"/>
                          <a:pt x="5750" y="132242"/>
                        </a:cubicBezTo>
                        <a:lnTo>
                          <a:pt x="31753" y="61471"/>
                        </a:lnTo>
                        <a:cubicBezTo>
                          <a:pt x="49565" y="12894"/>
                          <a:pt x="103477" y="-12062"/>
                          <a:pt x="152054" y="5750"/>
                        </a:cubicBezTo>
                        <a:cubicBezTo>
                          <a:pt x="200631" y="23562"/>
                          <a:pt x="225587" y="77473"/>
                          <a:pt x="207775" y="126051"/>
                        </a:cubicBezTo>
                        <a:lnTo>
                          <a:pt x="181772" y="196821"/>
                        </a:lnTo>
                        <a:cubicBezTo>
                          <a:pt x="165960" y="239970"/>
                          <a:pt x="121764" y="264449"/>
                          <a:pt x="78045" y="2569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56" name="Google Shape;2363;p37">
                    <a:extLst>
                      <a:ext uri="{FF2B5EF4-FFF2-40B4-BE49-F238E27FC236}">
                        <a16:creationId xmlns:a16="http://schemas.microsoft.com/office/drawing/2014/main" id="{29991A6E-76B0-3836-91FE-463083C6DA90}"/>
                      </a:ext>
                    </a:extLst>
                  </p:cNvPr>
                  <p:cNvGrpSpPr/>
                  <p:nvPr/>
                </p:nvGrpSpPr>
                <p:grpSpPr>
                  <a:xfrm>
                    <a:off x="5896707" y="4381873"/>
                    <a:ext cx="132366" cy="100450"/>
                    <a:chOff x="5896707" y="4381873"/>
                    <a:chExt cx="132366" cy="100450"/>
                  </a:xfrm>
                </p:grpSpPr>
                <p:sp>
                  <p:nvSpPr>
                    <p:cNvPr id="2959" name="Google Shape;2364;p37">
                      <a:extLst>
                        <a:ext uri="{FF2B5EF4-FFF2-40B4-BE49-F238E27FC236}">
                          <a16:creationId xmlns:a16="http://schemas.microsoft.com/office/drawing/2014/main" id="{8BE17F80-9BF9-181C-E1AD-0E31259BA1F3}"/>
                        </a:ext>
                      </a:extLst>
                    </p:cNvPr>
                    <p:cNvSpPr/>
                    <p:nvPr/>
                  </p:nvSpPr>
                  <p:spPr>
                    <a:xfrm>
                      <a:off x="5935469" y="4424354"/>
                      <a:ext cx="31283" cy="39951"/>
                    </a:xfrm>
                    <a:custGeom>
                      <a:avLst/>
                      <a:gdLst/>
                      <a:ahLst/>
                      <a:cxnLst/>
                      <a:rect l="l" t="t" r="r" b="b"/>
                      <a:pathLst>
                        <a:path w="31283" h="39951" extrusionOk="0">
                          <a:moveTo>
                            <a:pt x="20227" y="39917"/>
                          </a:moveTo>
                          <a:cubicBezTo>
                            <a:pt x="20227" y="39917"/>
                            <a:pt x="19847" y="39917"/>
                            <a:pt x="19656" y="39727"/>
                          </a:cubicBezTo>
                          <a:lnTo>
                            <a:pt x="2225" y="33345"/>
                          </a:lnTo>
                          <a:cubicBezTo>
                            <a:pt x="416" y="32678"/>
                            <a:pt x="-442" y="30773"/>
                            <a:pt x="225" y="28963"/>
                          </a:cubicBezTo>
                          <a:cubicBezTo>
                            <a:pt x="892" y="27154"/>
                            <a:pt x="2797" y="26296"/>
                            <a:pt x="4607" y="26963"/>
                          </a:cubicBezTo>
                          <a:lnTo>
                            <a:pt x="18323" y="32011"/>
                          </a:lnTo>
                          <a:lnTo>
                            <a:pt x="24609" y="2674"/>
                          </a:lnTo>
                          <a:cubicBezTo>
                            <a:pt x="24990" y="864"/>
                            <a:pt x="26800" y="-374"/>
                            <a:pt x="28610" y="103"/>
                          </a:cubicBezTo>
                          <a:cubicBezTo>
                            <a:pt x="30419" y="483"/>
                            <a:pt x="31658" y="2293"/>
                            <a:pt x="31181" y="4103"/>
                          </a:cubicBezTo>
                          <a:lnTo>
                            <a:pt x="24038" y="37250"/>
                          </a:lnTo>
                          <a:cubicBezTo>
                            <a:pt x="23847" y="38203"/>
                            <a:pt x="23180" y="39060"/>
                            <a:pt x="22323" y="39536"/>
                          </a:cubicBezTo>
                          <a:cubicBezTo>
                            <a:pt x="21656" y="39917"/>
                            <a:pt x="20894" y="40012"/>
                            <a:pt x="20132" y="399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0" name="Google Shape;2365;p37">
                      <a:extLst>
                        <a:ext uri="{FF2B5EF4-FFF2-40B4-BE49-F238E27FC236}">
                          <a16:creationId xmlns:a16="http://schemas.microsoft.com/office/drawing/2014/main" id="{E5DC399C-D074-E5FA-2522-3C1FDA901D10}"/>
                        </a:ext>
                      </a:extLst>
                    </p:cNvPr>
                    <p:cNvSpPr/>
                    <p:nvPr/>
                  </p:nvSpPr>
                  <p:spPr>
                    <a:xfrm>
                      <a:off x="5922675" y="4458712"/>
                      <a:ext cx="15339" cy="23611"/>
                    </a:xfrm>
                    <a:custGeom>
                      <a:avLst/>
                      <a:gdLst/>
                      <a:ahLst/>
                      <a:cxnLst/>
                      <a:rect l="l" t="t" r="r" b="b"/>
                      <a:pathLst>
                        <a:path w="15339" h="23611" extrusionOk="0">
                          <a:moveTo>
                            <a:pt x="11400" y="23561"/>
                          </a:moveTo>
                          <a:cubicBezTo>
                            <a:pt x="11400" y="23561"/>
                            <a:pt x="11019" y="23561"/>
                            <a:pt x="10828" y="23371"/>
                          </a:cubicBezTo>
                          <a:cubicBezTo>
                            <a:pt x="2256" y="20228"/>
                            <a:pt x="-2126" y="10798"/>
                            <a:pt x="1018" y="2225"/>
                          </a:cubicBezTo>
                          <a:cubicBezTo>
                            <a:pt x="1684" y="416"/>
                            <a:pt x="3685" y="-442"/>
                            <a:pt x="5399" y="225"/>
                          </a:cubicBezTo>
                          <a:cubicBezTo>
                            <a:pt x="7209" y="892"/>
                            <a:pt x="8066" y="2797"/>
                            <a:pt x="7399" y="4607"/>
                          </a:cubicBezTo>
                          <a:cubicBezTo>
                            <a:pt x="5590" y="9655"/>
                            <a:pt x="8161" y="15180"/>
                            <a:pt x="13114" y="16989"/>
                          </a:cubicBezTo>
                          <a:cubicBezTo>
                            <a:pt x="14924" y="17656"/>
                            <a:pt x="15781" y="19561"/>
                            <a:pt x="15115" y="21371"/>
                          </a:cubicBezTo>
                          <a:cubicBezTo>
                            <a:pt x="14543" y="22895"/>
                            <a:pt x="12924" y="23847"/>
                            <a:pt x="11304" y="235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1" name="Google Shape;2366;p37">
                      <a:extLst>
                        <a:ext uri="{FF2B5EF4-FFF2-40B4-BE49-F238E27FC236}">
                          <a16:creationId xmlns:a16="http://schemas.microsoft.com/office/drawing/2014/main" id="{14D302AE-52C8-446F-3446-9ED8EB747E4E}"/>
                        </a:ext>
                      </a:extLst>
                    </p:cNvPr>
                    <p:cNvSpPr/>
                    <p:nvPr/>
                  </p:nvSpPr>
                  <p:spPr>
                    <a:xfrm>
                      <a:off x="5916856" y="4381873"/>
                      <a:ext cx="41294" cy="14722"/>
                    </a:xfrm>
                    <a:custGeom>
                      <a:avLst/>
                      <a:gdLst/>
                      <a:ahLst/>
                      <a:cxnLst/>
                      <a:rect l="l" t="t" r="r" b="b"/>
                      <a:pathLst>
                        <a:path w="41294" h="14722" extrusionOk="0">
                          <a:moveTo>
                            <a:pt x="37316" y="14676"/>
                          </a:moveTo>
                          <a:cubicBezTo>
                            <a:pt x="37316" y="14676"/>
                            <a:pt x="37221" y="14676"/>
                            <a:pt x="37125" y="14676"/>
                          </a:cubicBezTo>
                          <a:lnTo>
                            <a:pt x="2645" y="6770"/>
                          </a:lnTo>
                          <a:cubicBezTo>
                            <a:pt x="835" y="6389"/>
                            <a:pt x="-308" y="4484"/>
                            <a:pt x="73" y="2674"/>
                          </a:cubicBezTo>
                          <a:cubicBezTo>
                            <a:pt x="454" y="865"/>
                            <a:pt x="2359" y="-374"/>
                            <a:pt x="4169" y="102"/>
                          </a:cubicBezTo>
                          <a:lnTo>
                            <a:pt x="38649" y="8008"/>
                          </a:lnTo>
                          <a:cubicBezTo>
                            <a:pt x="40459" y="8389"/>
                            <a:pt x="41602" y="10294"/>
                            <a:pt x="41221" y="12104"/>
                          </a:cubicBezTo>
                          <a:cubicBezTo>
                            <a:pt x="40840" y="13914"/>
                            <a:pt x="39126" y="14961"/>
                            <a:pt x="37316" y="146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2" name="Google Shape;2367;p37">
                      <a:extLst>
                        <a:ext uri="{FF2B5EF4-FFF2-40B4-BE49-F238E27FC236}">
                          <a16:creationId xmlns:a16="http://schemas.microsoft.com/office/drawing/2014/main" id="{2F10F238-A391-73A1-732E-AE94F0215969}"/>
                        </a:ext>
                      </a:extLst>
                    </p:cNvPr>
                    <p:cNvSpPr/>
                    <p:nvPr/>
                  </p:nvSpPr>
                  <p:spPr>
                    <a:xfrm>
                      <a:off x="5989285" y="4408325"/>
                      <a:ext cx="39788" cy="18944"/>
                    </a:xfrm>
                    <a:custGeom>
                      <a:avLst/>
                      <a:gdLst/>
                      <a:ahLst/>
                      <a:cxnLst/>
                      <a:rect l="l" t="t" r="r" b="b"/>
                      <a:pathLst>
                        <a:path w="39788" h="18944" extrusionOk="0">
                          <a:moveTo>
                            <a:pt x="35753" y="18894"/>
                          </a:moveTo>
                          <a:cubicBezTo>
                            <a:pt x="35753" y="18894"/>
                            <a:pt x="35372" y="18894"/>
                            <a:pt x="35182" y="18704"/>
                          </a:cubicBezTo>
                          <a:lnTo>
                            <a:pt x="2225" y="6607"/>
                          </a:lnTo>
                          <a:cubicBezTo>
                            <a:pt x="416" y="5940"/>
                            <a:pt x="-442" y="4035"/>
                            <a:pt x="225" y="2225"/>
                          </a:cubicBezTo>
                          <a:cubicBezTo>
                            <a:pt x="892" y="416"/>
                            <a:pt x="2892" y="-442"/>
                            <a:pt x="4607" y="225"/>
                          </a:cubicBezTo>
                          <a:lnTo>
                            <a:pt x="37563" y="12322"/>
                          </a:lnTo>
                          <a:cubicBezTo>
                            <a:pt x="39373" y="12989"/>
                            <a:pt x="40230" y="14894"/>
                            <a:pt x="39564" y="16704"/>
                          </a:cubicBezTo>
                          <a:cubicBezTo>
                            <a:pt x="38992" y="18228"/>
                            <a:pt x="37373" y="19180"/>
                            <a:pt x="35753" y="188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963" name="Google Shape;2368;p37">
                      <a:extLst>
                        <a:ext uri="{FF2B5EF4-FFF2-40B4-BE49-F238E27FC236}">
                          <a16:creationId xmlns:a16="http://schemas.microsoft.com/office/drawing/2014/main" id="{E6229746-BF04-EB01-6A5A-CF0AF4410580}"/>
                        </a:ext>
                      </a:extLst>
                    </p:cNvPr>
                    <p:cNvGrpSpPr/>
                    <p:nvPr/>
                  </p:nvGrpSpPr>
                  <p:grpSpPr>
                    <a:xfrm>
                      <a:off x="5971619" y="4428514"/>
                      <a:ext cx="50376" cy="39287"/>
                      <a:chOff x="5971619" y="4428514"/>
                      <a:chExt cx="50376" cy="39287"/>
                    </a:xfrm>
                  </p:grpSpPr>
                  <p:sp>
                    <p:nvSpPr>
                      <p:cNvPr id="2967" name="Google Shape;2369;p37">
                        <a:extLst>
                          <a:ext uri="{FF2B5EF4-FFF2-40B4-BE49-F238E27FC236}">
                            <a16:creationId xmlns:a16="http://schemas.microsoft.com/office/drawing/2014/main" id="{2503A5CD-39D8-F468-1CD3-E24925CB1999}"/>
                          </a:ext>
                        </a:extLst>
                      </p:cNvPr>
                      <p:cNvSpPr/>
                      <p:nvPr/>
                    </p:nvSpPr>
                    <p:spPr>
                      <a:xfrm>
                        <a:off x="5971619" y="4428514"/>
                        <a:ext cx="49110" cy="32453"/>
                      </a:xfrm>
                      <a:custGeom>
                        <a:avLst/>
                        <a:gdLst/>
                        <a:ahLst/>
                        <a:cxnLst/>
                        <a:rect l="l" t="t" r="r" b="b"/>
                        <a:pathLst>
                          <a:path w="49110" h="32453" extrusionOk="0">
                            <a:moveTo>
                              <a:pt x="746" y="7754"/>
                            </a:moveTo>
                            <a:lnTo>
                              <a:pt x="746" y="7754"/>
                            </a:lnTo>
                            <a:cubicBezTo>
                              <a:pt x="-1540" y="13945"/>
                              <a:pt x="1603" y="20707"/>
                              <a:pt x="7794" y="22994"/>
                            </a:cubicBezTo>
                            <a:lnTo>
                              <a:pt x="31321" y="31661"/>
                            </a:lnTo>
                            <a:cubicBezTo>
                              <a:pt x="38179" y="34138"/>
                              <a:pt x="45799" y="30614"/>
                              <a:pt x="48276" y="23755"/>
                            </a:cubicBezTo>
                            <a:lnTo>
                              <a:pt x="48276" y="23755"/>
                            </a:lnTo>
                            <a:cubicBezTo>
                              <a:pt x="51133" y="16136"/>
                              <a:pt x="46371" y="7754"/>
                              <a:pt x="38370" y="6230"/>
                            </a:cubicBezTo>
                            <a:lnTo>
                              <a:pt x="14081" y="229"/>
                            </a:lnTo>
                            <a:cubicBezTo>
                              <a:pt x="8366" y="-914"/>
                              <a:pt x="2651" y="2324"/>
                              <a:pt x="651" y="775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8" name="Google Shape;2370;p37">
                        <a:extLst>
                          <a:ext uri="{FF2B5EF4-FFF2-40B4-BE49-F238E27FC236}">
                            <a16:creationId xmlns:a16="http://schemas.microsoft.com/office/drawing/2014/main" id="{34115344-0CD9-3D51-ABD8-CB935B97386F}"/>
                          </a:ext>
                        </a:extLst>
                      </p:cNvPr>
                      <p:cNvSpPr/>
                      <p:nvPr/>
                    </p:nvSpPr>
                    <p:spPr>
                      <a:xfrm>
                        <a:off x="5990933" y="4436739"/>
                        <a:ext cx="31062" cy="31062"/>
                      </a:xfrm>
                      <a:custGeom>
                        <a:avLst/>
                        <a:gdLst/>
                        <a:ahLst/>
                        <a:cxnLst/>
                        <a:rect l="l" t="t" r="r" b="b"/>
                        <a:pathLst>
                          <a:path w="31062" h="31062" extrusionOk="0">
                            <a:moveTo>
                              <a:pt x="30104" y="20865"/>
                            </a:moveTo>
                            <a:cubicBezTo>
                              <a:pt x="27152" y="28961"/>
                              <a:pt x="18198" y="33057"/>
                              <a:pt x="10197" y="30104"/>
                            </a:cubicBezTo>
                            <a:cubicBezTo>
                              <a:pt x="2101" y="27152"/>
                              <a:pt x="-1995" y="18198"/>
                              <a:pt x="958" y="10197"/>
                            </a:cubicBezTo>
                            <a:cubicBezTo>
                              <a:pt x="3911" y="2101"/>
                              <a:pt x="12864" y="-1995"/>
                              <a:pt x="20865" y="958"/>
                            </a:cubicBezTo>
                            <a:cubicBezTo>
                              <a:pt x="28961" y="3911"/>
                              <a:pt x="33057" y="12864"/>
                              <a:pt x="30104" y="208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64" name="Google Shape;2371;p37">
                      <a:extLst>
                        <a:ext uri="{FF2B5EF4-FFF2-40B4-BE49-F238E27FC236}">
                          <a16:creationId xmlns:a16="http://schemas.microsoft.com/office/drawing/2014/main" id="{080470D9-3511-F20D-F4E9-260D06BBEC47}"/>
                        </a:ext>
                      </a:extLst>
                    </p:cNvPr>
                    <p:cNvGrpSpPr/>
                    <p:nvPr/>
                  </p:nvGrpSpPr>
                  <p:grpSpPr>
                    <a:xfrm>
                      <a:off x="5896707" y="4398654"/>
                      <a:ext cx="49755" cy="44477"/>
                      <a:chOff x="5896707" y="4398654"/>
                      <a:chExt cx="49755" cy="44477"/>
                    </a:xfrm>
                  </p:grpSpPr>
                  <p:sp>
                    <p:nvSpPr>
                      <p:cNvPr id="2965" name="Google Shape;2372;p37">
                        <a:extLst>
                          <a:ext uri="{FF2B5EF4-FFF2-40B4-BE49-F238E27FC236}">
                            <a16:creationId xmlns:a16="http://schemas.microsoft.com/office/drawing/2014/main" id="{E498BEA7-253D-7D0C-38F7-22BD44C6249A}"/>
                          </a:ext>
                        </a:extLst>
                      </p:cNvPr>
                      <p:cNvSpPr/>
                      <p:nvPr/>
                    </p:nvSpPr>
                    <p:spPr>
                      <a:xfrm>
                        <a:off x="5896707" y="4398654"/>
                        <a:ext cx="48184" cy="35025"/>
                      </a:xfrm>
                      <a:custGeom>
                        <a:avLst/>
                        <a:gdLst/>
                        <a:ahLst/>
                        <a:cxnLst/>
                        <a:rect l="l" t="t" r="r" b="b"/>
                        <a:pathLst>
                          <a:path w="48184" h="35025" extrusionOk="0">
                            <a:moveTo>
                              <a:pt x="47464" y="27231"/>
                            </a:moveTo>
                            <a:lnTo>
                              <a:pt x="47464" y="27231"/>
                            </a:lnTo>
                            <a:cubicBezTo>
                              <a:pt x="45178" y="33423"/>
                              <a:pt x="38415" y="36566"/>
                              <a:pt x="32224" y="34280"/>
                            </a:cubicBezTo>
                            <a:lnTo>
                              <a:pt x="8697" y="25612"/>
                            </a:lnTo>
                            <a:cubicBezTo>
                              <a:pt x="1839" y="23136"/>
                              <a:pt x="-1685" y="15515"/>
                              <a:pt x="792" y="8657"/>
                            </a:cubicBezTo>
                            <a:lnTo>
                              <a:pt x="792" y="8657"/>
                            </a:lnTo>
                            <a:cubicBezTo>
                              <a:pt x="3649" y="1038"/>
                              <a:pt x="12603" y="-2296"/>
                              <a:pt x="19746" y="1704"/>
                            </a:cubicBezTo>
                            <a:lnTo>
                              <a:pt x="42130" y="12849"/>
                            </a:lnTo>
                            <a:cubicBezTo>
                              <a:pt x="47179" y="15706"/>
                              <a:pt x="49464" y="21802"/>
                              <a:pt x="47464" y="273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6" name="Google Shape;2373;p37">
                        <a:extLst>
                          <a:ext uri="{FF2B5EF4-FFF2-40B4-BE49-F238E27FC236}">
                            <a16:creationId xmlns:a16="http://schemas.microsoft.com/office/drawing/2014/main" id="{68E8E2CE-C760-C321-33D4-E625BCA0182E}"/>
                          </a:ext>
                        </a:extLst>
                      </p:cNvPr>
                      <p:cNvSpPr/>
                      <p:nvPr/>
                    </p:nvSpPr>
                    <p:spPr>
                      <a:xfrm>
                        <a:off x="5915400" y="4412069"/>
                        <a:ext cx="31062" cy="31062"/>
                      </a:xfrm>
                      <a:custGeom>
                        <a:avLst/>
                        <a:gdLst/>
                        <a:ahLst/>
                        <a:cxnLst/>
                        <a:rect l="l" t="t" r="r" b="b"/>
                        <a:pathLst>
                          <a:path w="31062" h="31062" extrusionOk="0">
                            <a:moveTo>
                              <a:pt x="958" y="10197"/>
                            </a:moveTo>
                            <a:cubicBezTo>
                              <a:pt x="-1995" y="18293"/>
                              <a:pt x="2101" y="27152"/>
                              <a:pt x="10197" y="30104"/>
                            </a:cubicBezTo>
                            <a:cubicBezTo>
                              <a:pt x="18293" y="33057"/>
                              <a:pt x="27152" y="28961"/>
                              <a:pt x="30104" y="20865"/>
                            </a:cubicBezTo>
                            <a:cubicBezTo>
                              <a:pt x="33057" y="12769"/>
                              <a:pt x="28961" y="3911"/>
                              <a:pt x="20865" y="958"/>
                            </a:cubicBezTo>
                            <a:cubicBezTo>
                              <a:pt x="12769" y="-1995"/>
                              <a:pt x="3911" y="2101"/>
                              <a:pt x="958" y="101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957" name="Google Shape;2374;p37">
                    <a:extLst>
                      <a:ext uri="{FF2B5EF4-FFF2-40B4-BE49-F238E27FC236}">
                        <a16:creationId xmlns:a16="http://schemas.microsoft.com/office/drawing/2014/main" id="{2C8D03AA-D7EA-CF23-BBCF-D7DF720DA3E9}"/>
                      </a:ext>
                    </a:extLst>
                  </p:cNvPr>
                  <p:cNvSpPr/>
                  <p:nvPr/>
                </p:nvSpPr>
                <p:spPr>
                  <a:xfrm>
                    <a:off x="5855969" y="4335970"/>
                    <a:ext cx="61531" cy="52851"/>
                  </a:xfrm>
                  <a:custGeom>
                    <a:avLst/>
                    <a:gdLst/>
                    <a:ahLst/>
                    <a:cxnLst/>
                    <a:rect l="l" t="t" r="r" b="b"/>
                    <a:pathLst>
                      <a:path w="61531" h="52851" extrusionOk="0">
                        <a:moveTo>
                          <a:pt x="0" y="46006"/>
                        </a:moveTo>
                        <a:cubicBezTo>
                          <a:pt x="0" y="46006"/>
                          <a:pt x="38291" y="73343"/>
                          <a:pt x="61532" y="18764"/>
                        </a:cubicBezTo>
                        <a:lnTo>
                          <a:pt x="9620" y="0"/>
                        </a:lnTo>
                        <a:lnTo>
                          <a:pt x="0" y="46006"/>
                        </a:lnTo>
                        <a:close/>
                      </a:path>
                    </a:pathLst>
                  </a:custGeom>
                  <a:solidFill>
                    <a:srgbClr val="EF46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8" name="Google Shape;2375;p37">
                    <a:extLst>
                      <a:ext uri="{FF2B5EF4-FFF2-40B4-BE49-F238E27FC236}">
                        <a16:creationId xmlns:a16="http://schemas.microsoft.com/office/drawing/2014/main" id="{4F818297-2CC7-A8D2-1CA4-41C43F1373D6}"/>
                      </a:ext>
                    </a:extLst>
                  </p:cNvPr>
                  <p:cNvSpPr/>
                  <p:nvPr/>
                </p:nvSpPr>
                <p:spPr>
                  <a:xfrm>
                    <a:off x="5870257" y="4262214"/>
                    <a:ext cx="200284" cy="151194"/>
                  </a:xfrm>
                  <a:custGeom>
                    <a:avLst/>
                    <a:gdLst/>
                    <a:ahLst/>
                    <a:cxnLst/>
                    <a:rect l="l" t="t" r="r" b="b"/>
                    <a:pathLst>
                      <a:path w="200284" h="151194" extrusionOk="0">
                        <a:moveTo>
                          <a:pt x="125349" y="10129"/>
                        </a:moveTo>
                        <a:cubicBezTo>
                          <a:pt x="54007" y="-21399"/>
                          <a:pt x="19717" y="25940"/>
                          <a:pt x="0" y="79757"/>
                        </a:cubicBezTo>
                        <a:lnTo>
                          <a:pt x="124492" y="125477"/>
                        </a:lnTo>
                        <a:lnTo>
                          <a:pt x="139827" y="101569"/>
                        </a:lnTo>
                        <a:lnTo>
                          <a:pt x="137065" y="130049"/>
                        </a:lnTo>
                        <a:lnTo>
                          <a:pt x="149733" y="134716"/>
                        </a:lnTo>
                        <a:lnTo>
                          <a:pt x="156686" y="122810"/>
                        </a:lnTo>
                        <a:lnTo>
                          <a:pt x="155829" y="136907"/>
                        </a:lnTo>
                        <a:lnTo>
                          <a:pt x="194882" y="151194"/>
                        </a:lnTo>
                        <a:cubicBezTo>
                          <a:pt x="214598" y="97378"/>
                          <a:pt x="177832" y="33179"/>
                          <a:pt x="125444" y="100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46" name="Google Shape;2376;p37">
                  <a:extLst>
                    <a:ext uri="{FF2B5EF4-FFF2-40B4-BE49-F238E27FC236}">
                      <a16:creationId xmlns:a16="http://schemas.microsoft.com/office/drawing/2014/main" id="{158941F0-B4DA-A774-A753-AA1826DE9CFD}"/>
                    </a:ext>
                  </a:extLst>
                </p:cNvPr>
                <p:cNvGrpSpPr/>
                <p:nvPr/>
              </p:nvGrpSpPr>
              <p:grpSpPr>
                <a:xfrm>
                  <a:off x="5810881" y="4378511"/>
                  <a:ext cx="68996" cy="68901"/>
                  <a:chOff x="5810881" y="4378511"/>
                  <a:chExt cx="68996" cy="68901"/>
                </a:xfrm>
              </p:grpSpPr>
              <p:sp>
                <p:nvSpPr>
                  <p:cNvPr id="2951" name="Google Shape;2377;p37">
                    <a:extLst>
                      <a:ext uri="{FF2B5EF4-FFF2-40B4-BE49-F238E27FC236}">
                        <a16:creationId xmlns:a16="http://schemas.microsoft.com/office/drawing/2014/main" id="{692559EC-CB25-2E07-8A0E-1788337E8744}"/>
                      </a:ext>
                    </a:extLst>
                  </p:cNvPr>
                  <p:cNvSpPr/>
                  <p:nvPr/>
                </p:nvSpPr>
                <p:spPr>
                  <a:xfrm>
                    <a:off x="5810881" y="4378511"/>
                    <a:ext cx="68996" cy="68901"/>
                  </a:xfrm>
                  <a:custGeom>
                    <a:avLst/>
                    <a:gdLst/>
                    <a:ahLst/>
                    <a:cxnLst/>
                    <a:rect l="l" t="t" r="r" b="b"/>
                    <a:pathLst>
                      <a:path w="68996" h="68901" extrusionOk="0">
                        <a:moveTo>
                          <a:pt x="19752" y="58519"/>
                        </a:moveTo>
                        <a:lnTo>
                          <a:pt x="48137" y="68901"/>
                        </a:lnTo>
                        <a:lnTo>
                          <a:pt x="68996" y="12228"/>
                        </a:lnTo>
                        <a:lnTo>
                          <a:pt x="40612" y="1845"/>
                        </a:lnTo>
                        <a:cubicBezTo>
                          <a:pt x="24991" y="-3870"/>
                          <a:pt x="7560" y="4131"/>
                          <a:pt x="1845" y="19752"/>
                        </a:cubicBezTo>
                        <a:lnTo>
                          <a:pt x="1845" y="19752"/>
                        </a:lnTo>
                        <a:cubicBezTo>
                          <a:pt x="-3870" y="35373"/>
                          <a:pt x="4131" y="52804"/>
                          <a:pt x="19752" y="5851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2" name="Google Shape;2378;p37">
                    <a:extLst>
                      <a:ext uri="{FF2B5EF4-FFF2-40B4-BE49-F238E27FC236}">
                        <a16:creationId xmlns:a16="http://schemas.microsoft.com/office/drawing/2014/main" id="{B9A5F43C-4430-12D4-7C57-444EC7F02E4C}"/>
                      </a:ext>
                    </a:extLst>
                  </p:cNvPr>
                  <p:cNvSpPr/>
                  <p:nvPr/>
                </p:nvSpPr>
                <p:spPr>
                  <a:xfrm>
                    <a:off x="5826852" y="4393384"/>
                    <a:ext cx="19038" cy="22592"/>
                  </a:xfrm>
                  <a:custGeom>
                    <a:avLst/>
                    <a:gdLst/>
                    <a:ahLst/>
                    <a:cxnLst/>
                    <a:rect l="l" t="t" r="r" b="b"/>
                    <a:pathLst>
                      <a:path w="19038" h="22592" extrusionOk="0">
                        <a:moveTo>
                          <a:pt x="3115" y="7641"/>
                        </a:moveTo>
                        <a:cubicBezTo>
                          <a:pt x="8925" y="8213"/>
                          <a:pt x="12163" y="12499"/>
                          <a:pt x="11020" y="18214"/>
                        </a:cubicBezTo>
                        <a:cubicBezTo>
                          <a:pt x="9973" y="23072"/>
                          <a:pt x="17593" y="24405"/>
                          <a:pt x="18640" y="19548"/>
                        </a:cubicBezTo>
                        <a:cubicBezTo>
                          <a:pt x="20736" y="9927"/>
                          <a:pt x="14354" y="974"/>
                          <a:pt x="4448" y="21"/>
                        </a:cubicBezTo>
                        <a:cubicBezTo>
                          <a:pt x="-505" y="-455"/>
                          <a:pt x="-1839" y="7165"/>
                          <a:pt x="3115" y="7641"/>
                        </a:cubicBezTo>
                        <a:lnTo>
                          <a:pt x="3115" y="764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47" name="Google Shape;2379;p37">
                  <a:extLst>
                    <a:ext uri="{FF2B5EF4-FFF2-40B4-BE49-F238E27FC236}">
                      <a16:creationId xmlns:a16="http://schemas.microsoft.com/office/drawing/2014/main" id="{1FDC4324-28F0-A3DC-1EA0-5DD0638A5224}"/>
                    </a:ext>
                  </a:extLst>
                </p:cNvPr>
                <p:cNvSpPr/>
                <p:nvPr/>
              </p:nvSpPr>
              <p:spPr>
                <a:xfrm>
                  <a:off x="5475541" y="4493541"/>
                  <a:ext cx="404980" cy="397069"/>
                </a:xfrm>
                <a:custGeom>
                  <a:avLst/>
                  <a:gdLst/>
                  <a:ahLst/>
                  <a:cxnLst/>
                  <a:rect l="l" t="t" r="r" b="b"/>
                  <a:pathLst>
                    <a:path w="404980" h="397069" extrusionOk="0">
                      <a:moveTo>
                        <a:pt x="95" y="243717"/>
                      </a:moveTo>
                      <a:lnTo>
                        <a:pt x="294132" y="397069"/>
                      </a:lnTo>
                      <a:lnTo>
                        <a:pt x="371761" y="248193"/>
                      </a:lnTo>
                      <a:cubicBezTo>
                        <a:pt x="414147" y="166945"/>
                        <a:pt x="426625" y="68742"/>
                        <a:pt x="344424" y="17403"/>
                      </a:cubicBezTo>
                      <a:lnTo>
                        <a:pt x="344424" y="17403"/>
                      </a:lnTo>
                      <a:cubicBezTo>
                        <a:pt x="263176" y="-24984"/>
                        <a:pt x="120015" y="13593"/>
                        <a:pt x="77629" y="94841"/>
                      </a:cubicBezTo>
                      <a:lnTo>
                        <a:pt x="0" y="24371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8" name="Google Shape;2380;p37">
                  <a:extLst>
                    <a:ext uri="{FF2B5EF4-FFF2-40B4-BE49-F238E27FC236}">
                      <a16:creationId xmlns:a16="http://schemas.microsoft.com/office/drawing/2014/main" id="{7C00C20B-B9C9-C2DC-AC16-4226DDE2E3D1}"/>
                    </a:ext>
                  </a:extLst>
                </p:cNvPr>
                <p:cNvSpPr/>
                <p:nvPr/>
              </p:nvSpPr>
              <p:spPr>
                <a:xfrm>
                  <a:off x="5789144" y="4503228"/>
                  <a:ext cx="130738" cy="157126"/>
                </a:xfrm>
                <a:custGeom>
                  <a:avLst/>
                  <a:gdLst/>
                  <a:ahLst/>
                  <a:cxnLst/>
                  <a:rect l="l" t="t" r="r" b="b"/>
                  <a:pathLst>
                    <a:path w="130738" h="157126" extrusionOk="0">
                      <a:moveTo>
                        <a:pt x="18153" y="0"/>
                      </a:moveTo>
                      <a:lnTo>
                        <a:pt x="10533" y="15907"/>
                      </a:lnTo>
                      <a:cubicBezTo>
                        <a:pt x="-7374" y="53149"/>
                        <a:pt x="-2136" y="97441"/>
                        <a:pt x="23868" y="129540"/>
                      </a:cubicBezTo>
                      <a:lnTo>
                        <a:pt x="31297" y="138779"/>
                      </a:lnTo>
                      <a:cubicBezTo>
                        <a:pt x="56919" y="170402"/>
                        <a:pt x="107688" y="159258"/>
                        <a:pt x="117689" y="119824"/>
                      </a:cubicBezTo>
                      <a:lnTo>
                        <a:pt x="130738" y="68485"/>
                      </a:lnTo>
                      <a:lnTo>
                        <a:pt x="18153" y="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9" name="Google Shape;2381;p37">
                  <a:extLst>
                    <a:ext uri="{FF2B5EF4-FFF2-40B4-BE49-F238E27FC236}">
                      <a16:creationId xmlns:a16="http://schemas.microsoft.com/office/drawing/2014/main" id="{74114152-CFA5-299A-8622-3C4B973A5363}"/>
                    </a:ext>
                  </a:extLst>
                </p:cNvPr>
                <p:cNvSpPr/>
                <p:nvPr/>
              </p:nvSpPr>
              <p:spPr>
                <a:xfrm>
                  <a:off x="4123086" y="4023169"/>
                  <a:ext cx="429101" cy="345852"/>
                </a:xfrm>
                <a:custGeom>
                  <a:avLst/>
                  <a:gdLst/>
                  <a:ahLst/>
                  <a:cxnLst/>
                  <a:rect l="l" t="t" r="r" b="b"/>
                  <a:pathLst>
                    <a:path w="429101" h="345852" extrusionOk="0">
                      <a:moveTo>
                        <a:pt x="0" y="0"/>
                      </a:moveTo>
                      <a:cubicBezTo>
                        <a:pt x="0" y="0"/>
                        <a:pt x="169736" y="138208"/>
                        <a:pt x="429101" y="178022"/>
                      </a:cubicBezTo>
                      <a:lnTo>
                        <a:pt x="390716" y="303943"/>
                      </a:lnTo>
                      <a:lnTo>
                        <a:pt x="166211" y="345853"/>
                      </a:lnTo>
                      <a:lnTo>
                        <a:pt x="55721" y="212027"/>
                      </a:lnTo>
                      <a:lnTo>
                        <a:pt x="95" y="81915"/>
                      </a:lnTo>
                      <a:lnTo>
                        <a:pt x="95"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0" name="Google Shape;2382;p37">
                  <a:extLst>
                    <a:ext uri="{FF2B5EF4-FFF2-40B4-BE49-F238E27FC236}">
                      <a16:creationId xmlns:a16="http://schemas.microsoft.com/office/drawing/2014/main" id="{B805BE51-11D5-CFC1-A2F8-87B41BF07380}"/>
                    </a:ext>
                  </a:extLst>
                </p:cNvPr>
                <p:cNvSpPr/>
                <p:nvPr/>
              </p:nvSpPr>
              <p:spPr>
                <a:xfrm>
                  <a:off x="3946269" y="4163903"/>
                  <a:ext cx="1039591" cy="1033888"/>
                </a:xfrm>
                <a:custGeom>
                  <a:avLst/>
                  <a:gdLst/>
                  <a:ahLst/>
                  <a:cxnLst/>
                  <a:rect l="l" t="t" r="r" b="b"/>
                  <a:pathLst>
                    <a:path w="1039591" h="1033888" extrusionOk="0">
                      <a:moveTo>
                        <a:pt x="1035401" y="1033794"/>
                      </a:moveTo>
                      <a:lnTo>
                        <a:pt x="97665" y="1033794"/>
                      </a:lnTo>
                      <a:cubicBezTo>
                        <a:pt x="64232" y="1033794"/>
                        <a:pt x="33371" y="1016934"/>
                        <a:pt x="15273" y="988550"/>
                      </a:cubicBezTo>
                      <a:cubicBezTo>
                        <a:pt x="-2253" y="961213"/>
                        <a:pt x="-4824" y="928066"/>
                        <a:pt x="8225" y="899681"/>
                      </a:cubicBezTo>
                      <a:lnTo>
                        <a:pt x="425134" y="2331"/>
                      </a:lnTo>
                      <a:cubicBezTo>
                        <a:pt x="426087" y="331"/>
                        <a:pt x="428468" y="-526"/>
                        <a:pt x="430563" y="331"/>
                      </a:cubicBezTo>
                      <a:cubicBezTo>
                        <a:pt x="432564" y="1284"/>
                        <a:pt x="433516" y="3665"/>
                        <a:pt x="432564" y="5760"/>
                      </a:cubicBezTo>
                      <a:lnTo>
                        <a:pt x="15654" y="903111"/>
                      </a:lnTo>
                      <a:cubicBezTo>
                        <a:pt x="3748" y="928923"/>
                        <a:pt x="6225" y="959213"/>
                        <a:pt x="22227" y="984168"/>
                      </a:cubicBezTo>
                      <a:cubicBezTo>
                        <a:pt x="38895" y="1010171"/>
                        <a:pt x="67089" y="1025697"/>
                        <a:pt x="97760" y="1025697"/>
                      </a:cubicBezTo>
                      <a:lnTo>
                        <a:pt x="1035496" y="1025697"/>
                      </a:lnTo>
                      <a:cubicBezTo>
                        <a:pt x="1037782" y="1025697"/>
                        <a:pt x="1039592" y="1027507"/>
                        <a:pt x="1039592" y="1029793"/>
                      </a:cubicBezTo>
                      <a:cubicBezTo>
                        <a:pt x="1039592" y="1032079"/>
                        <a:pt x="1037782" y="1033889"/>
                        <a:pt x="1035496" y="10338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13" name="Google Shape;2383;p37">
                <a:extLst>
                  <a:ext uri="{FF2B5EF4-FFF2-40B4-BE49-F238E27FC236}">
                    <a16:creationId xmlns:a16="http://schemas.microsoft.com/office/drawing/2014/main" id="{6967090B-D886-3977-9731-020A25D416EE}"/>
                  </a:ext>
                </a:extLst>
              </p:cNvPr>
              <p:cNvGrpSpPr/>
              <p:nvPr/>
            </p:nvGrpSpPr>
            <p:grpSpPr>
              <a:xfrm>
                <a:off x="6264116" y="4227099"/>
                <a:ext cx="540067" cy="523017"/>
                <a:chOff x="6264116" y="4227099"/>
                <a:chExt cx="540067" cy="523017"/>
              </a:xfrm>
            </p:grpSpPr>
            <p:sp>
              <p:nvSpPr>
                <p:cNvPr id="2923" name="Google Shape;2384;p37">
                  <a:extLst>
                    <a:ext uri="{FF2B5EF4-FFF2-40B4-BE49-F238E27FC236}">
                      <a16:creationId xmlns:a16="http://schemas.microsoft.com/office/drawing/2014/main" id="{5CB8B96E-E0DC-BBD7-5D91-806B35990B1A}"/>
                    </a:ext>
                  </a:extLst>
                </p:cNvPr>
                <p:cNvSpPr/>
                <p:nvPr/>
              </p:nvSpPr>
              <p:spPr>
                <a:xfrm rot="10800000">
                  <a:off x="6264116" y="4227099"/>
                  <a:ext cx="540067" cy="378713"/>
                </a:xfrm>
                <a:custGeom>
                  <a:avLst/>
                  <a:gdLst/>
                  <a:ahLst/>
                  <a:cxnLst/>
                  <a:rect l="l" t="t" r="r" b="b"/>
                  <a:pathLst>
                    <a:path w="540067" h="378713" extrusionOk="0">
                      <a:moveTo>
                        <a:pt x="0" y="0"/>
                      </a:moveTo>
                      <a:lnTo>
                        <a:pt x="540068" y="0"/>
                      </a:lnTo>
                      <a:lnTo>
                        <a:pt x="540068" y="378714"/>
                      </a:lnTo>
                      <a:lnTo>
                        <a:pt x="0" y="37871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4" name="Google Shape;2385;p37">
                  <a:extLst>
                    <a:ext uri="{FF2B5EF4-FFF2-40B4-BE49-F238E27FC236}">
                      <a16:creationId xmlns:a16="http://schemas.microsoft.com/office/drawing/2014/main" id="{262F29AD-FCC0-7B55-1828-09B036034B9F}"/>
                    </a:ext>
                  </a:extLst>
                </p:cNvPr>
                <p:cNvSpPr/>
                <p:nvPr/>
              </p:nvSpPr>
              <p:spPr>
                <a:xfrm>
                  <a:off x="6264116" y="4519421"/>
                  <a:ext cx="193738" cy="230695"/>
                </a:xfrm>
                <a:custGeom>
                  <a:avLst/>
                  <a:gdLst/>
                  <a:ahLst/>
                  <a:cxnLst/>
                  <a:rect l="l" t="t" r="r" b="b"/>
                  <a:pathLst>
                    <a:path w="193738" h="230695" extrusionOk="0">
                      <a:moveTo>
                        <a:pt x="0" y="0"/>
                      </a:moveTo>
                      <a:lnTo>
                        <a:pt x="0" y="230696"/>
                      </a:lnTo>
                      <a:lnTo>
                        <a:pt x="193738" y="0"/>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5" name="Google Shape;2386;p37">
                  <a:extLst>
                    <a:ext uri="{FF2B5EF4-FFF2-40B4-BE49-F238E27FC236}">
                      <a16:creationId xmlns:a16="http://schemas.microsoft.com/office/drawing/2014/main" id="{D2ABC427-C0DE-6D41-B4AA-372B54DF6D86}"/>
                    </a:ext>
                  </a:extLst>
                </p:cNvPr>
                <p:cNvSpPr/>
                <p:nvPr/>
              </p:nvSpPr>
              <p:spPr>
                <a:xfrm>
                  <a:off x="6361652" y="4317301"/>
                  <a:ext cx="332708" cy="28003"/>
                </a:xfrm>
                <a:custGeom>
                  <a:avLst/>
                  <a:gdLst/>
                  <a:ahLst/>
                  <a:cxnLst/>
                  <a:rect l="l" t="t" r="r" b="b"/>
                  <a:pathLst>
                    <a:path w="332708" h="28003" extrusionOk="0">
                      <a:moveTo>
                        <a:pt x="318706" y="28004"/>
                      </a:moveTo>
                      <a:lnTo>
                        <a:pt x="14001" y="28004"/>
                      </a:lnTo>
                      <a:cubicBezTo>
                        <a:pt x="6286" y="28004"/>
                        <a:pt x="0" y="21717"/>
                        <a:pt x="0" y="14002"/>
                      </a:cubicBezTo>
                      <a:cubicBezTo>
                        <a:pt x="0" y="6287"/>
                        <a:pt x="6286" y="0"/>
                        <a:pt x="14001" y="0"/>
                      </a:cubicBezTo>
                      <a:lnTo>
                        <a:pt x="318706" y="0"/>
                      </a:lnTo>
                      <a:cubicBezTo>
                        <a:pt x="326422" y="0"/>
                        <a:pt x="332708" y="6287"/>
                        <a:pt x="332708" y="14002"/>
                      </a:cubicBezTo>
                      <a:cubicBezTo>
                        <a:pt x="332708" y="21717"/>
                        <a:pt x="326422" y="28004"/>
                        <a:pt x="318706" y="280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6" name="Google Shape;2387;p37">
                  <a:extLst>
                    <a:ext uri="{FF2B5EF4-FFF2-40B4-BE49-F238E27FC236}">
                      <a16:creationId xmlns:a16="http://schemas.microsoft.com/office/drawing/2014/main" id="{7CC12378-B9B1-7B45-4DAF-34F0D65ACB07}"/>
                    </a:ext>
                  </a:extLst>
                </p:cNvPr>
                <p:cNvSpPr/>
                <p:nvPr/>
              </p:nvSpPr>
              <p:spPr>
                <a:xfrm>
                  <a:off x="6361652" y="4392738"/>
                  <a:ext cx="332708" cy="28003"/>
                </a:xfrm>
                <a:custGeom>
                  <a:avLst/>
                  <a:gdLst/>
                  <a:ahLst/>
                  <a:cxnLst/>
                  <a:rect l="l" t="t" r="r" b="b"/>
                  <a:pathLst>
                    <a:path w="332708" h="28003" extrusionOk="0">
                      <a:moveTo>
                        <a:pt x="318706" y="28004"/>
                      </a:moveTo>
                      <a:lnTo>
                        <a:pt x="14001" y="28004"/>
                      </a:lnTo>
                      <a:cubicBezTo>
                        <a:pt x="6286" y="28004"/>
                        <a:pt x="0" y="21717"/>
                        <a:pt x="0" y="14002"/>
                      </a:cubicBezTo>
                      <a:cubicBezTo>
                        <a:pt x="0" y="6287"/>
                        <a:pt x="6286" y="0"/>
                        <a:pt x="14001" y="0"/>
                      </a:cubicBezTo>
                      <a:lnTo>
                        <a:pt x="318706" y="0"/>
                      </a:lnTo>
                      <a:cubicBezTo>
                        <a:pt x="326422" y="0"/>
                        <a:pt x="332708" y="6287"/>
                        <a:pt x="332708" y="14002"/>
                      </a:cubicBezTo>
                      <a:cubicBezTo>
                        <a:pt x="332708" y="21717"/>
                        <a:pt x="326422" y="28004"/>
                        <a:pt x="318706" y="280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7" name="Google Shape;2388;p37">
                  <a:extLst>
                    <a:ext uri="{FF2B5EF4-FFF2-40B4-BE49-F238E27FC236}">
                      <a16:creationId xmlns:a16="http://schemas.microsoft.com/office/drawing/2014/main" id="{F2137D22-FC26-1A2B-E0C1-A7816FC42F1A}"/>
                    </a:ext>
                  </a:extLst>
                </p:cNvPr>
                <p:cNvSpPr/>
                <p:nvPr/>
              </p:nvSpPr>
              <p:spPr>
                <a:xfrm>
                  <a:off x="6361652" y="4468177"/>
                  <a:ext cx="332708" cy="28003"/>
                </a:xfrm>
                <a:custGeom>
                  <a:avLst/>
                  <a:gdLst/>
                  <a:ahLst/>
                  <a:cxnLst/>
                  <a:rect l="l" t="t" r="r" b="b"/>
                  <a:pathLst>
                    <a:path w="332708" h="28003" extrusionOk="0">
                      <a:moveTo>
                        <a:pt x="318706" y="28004"/>
                      </a:moveTo>
                      <a:lnTo>
                        <a:pt x="14001" y="28004"/>
                      </a:lnTo>
                      <a:cubicBezTo>
                        <a:pt x="6286" y="28004"/>
                        <a:pt x="0" y="21717"/>
                        <a:pt x="0" y="14002"/>
                      </a:cubicBezTo>
                      <a:cubicBezTo>
                        <a:pt x="0" y="6287"/>
                        <a:pt x="6286" y="0"/>
                        <a:pt x="14001" y="0"/>
                      </a:cubicBezTo>
                      <a:lnTo>
                        <a:pt x="318706" y="0"/>
                      </a:lnTo>
                      <a:cubicBezTo>
                        <a:pt x="326422" y="0"/>
                        <a:pt x="332708" y="6287"/>
                        <a:pt x="332708" y="14002"/>
                      </a:cubicBezTo>
                      <a:cubicBezTo>
                        <a:pt x="332708" y="21717"/>
                        <a:pt x="326422" y="28004"/>
                        <a:pt x="318706" y="2800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14" name="Google Shape;2389;p37">
                <a:extLst>
                  <a:ext uri="{FF2B5EF4-FFF2-40B4-BE49-F238E27FC236}">
                    <a16:creationId xmlns:a16="http://schemas.microsoft.com/office/drawing/2014/main" id="{B8858E5B-5374-09D8-FF6C-466F9E382E90}"/>
                  </a:ext>
                </a:extLst>
              </p:cNvPr>
              <p:cNvSpPr/>
              <p:nvPr/>
            </p:nvSpPr>
            <p:spPr>
              <a:xfrm>
                <a:off x="5742308" y="4771486"/>
                <a:ext cx="48545" cy="109013"/>
              </a:xfrm>
              <a:custGeom>
                <a:avLst/>
                <a:gdLst/>
                <a:ahLst/>
                <a:cxnLst/>
                <a:rect l="l" t="t" r="r" b="b"/>
                <a:pathLst>
                  <a:path w="48545" h="109013" extrusionOk="0">
                    <a:moveTo>
                      <a:pt x="6601" y="107409"/>
                    </a:moveTo>
                    <a:cubicBezTo>
                      <a:pt x="25365" y="74928"/>
                      <a:pt x="39271" y="40734"/>
                      <a:pt x="48415" y="4348"/>
                    </a:cubicBezTo>
                    <a:cubicBezTo>
                      <a:pt x="49558" y="-33"/>
                      <a:pt x="42795" y="-1843"/>
                      <a:pt x="41652" y="2443"/>
                    </a:cubicBezTo>
                    <a:cubicBezTo>
                      <a:pt x="32604" y="38162"/>
                      <a:pt x="18983" y="71880"/>
                      <a:pt x="505" y="103789"/>
                    </a:cubicBezTo>
                    <a:cubicBezTo>
                      <a:pt x="-1781" y="107694"/>
                      <a:pt x="4315" y="111219"/>
                      <a:pt x="6505" y="107313"/>
                    </a:cubicBezTo>
                    <a:lnTo>
                      <a:pt x="6505" y="10731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5" name="Google Shape;2390;p37">
                <a:extLst>
                  <a:ext uri="{FF2B5EF4-FFF2-40B4-BE49-F238E27FC236}">
                    <a16:creationId xmlns:a16="http://schemas.microsoft.com/office/drawing/2014/main" id="{87D3672F-BA07-2008-2FA9-86CBCA564F7F}"/>
                  </a:ext>
                </a:extLst>
              </p:cNvPr>
              <p:cNvSpPr/>
              <p:nvPr/>
            </p:nvSpPr>
            <p:spPr>
              <a:xfrm>
                <a:off x="5957196" y="5135780"/>
                <a:ext cx="47101" cy="8484"/>
              </a:xfrm>
              <a:custGeom>
                <a:avLst/>
                <a:gdLst/>
                <a:ahLst/>
                <a:cxnLst/>
                <a:rect l="l" t="t" r="r" b="b"/>
                <a:pathLst>
                  <a:path w="47101" h="8484" extrusionOk="0">
                    <a:moveTo>
                      <a:pt x="43743" y="1528"/>
                    </a:moveTo>
                    <a:cubicBezTo>
                      <a:pt x="30313" y="1051"/>
                      <a:pt x="16883" y="575"/>
                      <a:pt x="3358" y="4"/>
                    </a:cubicBezTo>
                    <a:cubicBezTo>
                      <a:pt x="-1119" y="-187"/>
                      <a:pt x="-1119" y="6862"/>
                      <a:pt x="3358" y="6957"/>
                    </a:cubicBezTo>
                    <a:cubicBezTo>
                      <a:pt x="16788" y="7433"/>
                      <a:pt x="30218" y="7909"/>
                      <a:pt x="43743" y="8481"/>
                    </a:cubicBezTo>
                    <a:cubicBezTo>
                      <a:pt x="48220" y="8672"/>
                      <a:pt x="48220" y="1623"/>
                      <a:pt x="43743" y="1528"/>
                    </a:cubicBezTo>
                    <a:lnTo>
                      <a:pt x="43743" y="152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6" name="Google Shape;2391;p37">
                <a:extLst>
                  <a:ext uri="{FF2B5EF4-FFF2-40B4-BE49-F238E27FC236}">
                    <a16:creationId xmlns:a16="http://schemas.microsoft.com/office/drawing/2014/main" id="{729795A3-1620-A977-0906-C1927AA7B7DA}"/>
                  </a:ext>
                </a:extLst>
              </p:cNvPr>
              <p:cNvSpPr/>
              <p:nvPr/>
            </p:nvSpPr>
            <p:spPr>
              <a:xfrm>
                <a:off x="5838705" y="5260611"/>
                <a:ext cx="370029" cy="134077"/>
              </a:xfrm>
              <a:custGeom>
                <a:avLst/>
                <a:gdLst/>
                <a:ahLst/>
                <a:cxnLst/>
                <a:rect l="l" t="t" r="r" b="b"/>
                <a:pathLst>
                  <a:path w="370029" h="134077" extrusionOk="0">
                    <a:moveTo>
                      <a:pt x="3358" y="7475"/>
                    </a:moveTo>
                    <a:cubicBezTo>
                      <a:pt x="64127" y="5665"/>
                      <a:pt x="124420" y="7475"/>
                      <a:pt x="181951" y="29192"/>
                    </a:cubicBezTo>
                    <a:cubicBezTo>
                      <a:pt x="247864" y="53957"/>
                      <a:pt x="306824" y="94438"/>
                      <a:pt x="364927" y="133490"/>
                    </a:cubicBezTo>
                    <a:cubicBezTo>
                      <a:pt x="368641" y="135967"/>
                      <a:pt x="372166" y="129966"/>
                      <a:pt x="368451" y="127490"/>
                    </a:cubicBezTo>
                    <a:cubicBezTo>
                      <a:pt x="309872" y="88056"/>
                      <a:pt x="250341" y="47480"/>
                      <a:pt x="183856" y="22524"/>
                    </a:cubicBezTo>
                    <a:cubicBezTo>
                      <a:pt x="125659" y="617"/>
                      <a:pt x="64889" y="-1288"/>
                      <a:pt x="3358" y="522"/>
                    </a:cubicBezTo>
                    <a:cubicBezTo>
                      <a:pt x="-1119" y="617"/>
                      <a:pt x="-1119" y="7665"/>
                      <a:pt x="3358" y="7475"/>
                    </a:cubicBezTo>
                    <a:lnTo>
                      <a:pt x="3358" y="74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7" name="Google Shape;2392;p37">
                <a:extLst>
                  <a:ext uri="{FF2B5EF4-FFF2-40B4-BE49-F238E27FC236}">
                    <a16:creationId xmlns:a16="http://schemas.microsoft.com/office/drawing/2014/main" id="{C82A54F4-6296-9E98-4CA8-60E5BA180DBF}"/>
                  </a:ext>
                </a:extLst>
              </p:cNvPr>
              <p:cNvSpPr/>
              <p:nvPr/>
            </p:nvSpPr>
            <p:spPr>
              <a:xfrm>
                <a:off x="6088809" y="5398622"/>
                <a:ext cx="188414" cy="129980"/>
              </a:xfrm>
              <a:custGeom>
                <a:avLst/>
                <a:gdLst/>
                <a:ahLst/>
                <a:cxnLst/>
                <a:rect l="l" t="t" r="r" b="b"/>
                <a:pathLst>
                  <a:path w="188414" h="129980" extrusionOk="0">
                    <a:moveTo>
                      <a:pt x="1761" y="6433"/>
                    </a:moveTo>
                    <a:cubicBezTo>
                      <a:pt x="32717" y="22340"/>
                      <a:pt x="63673" y="38247"/>
                      <a:pt x="94725" y="54154"/>
                    </a:cubicBezTo>
                    <a:cubicBezTo>
                      <a:pt x="119871" y="67107"/>
                      <a:pt x="187975" y="88729"/>
                      <a:pt x="180831" y="125591"/>
                    </a:cubicBezTo>
                    <a:cubicBezTo>
                      <a:pt x="179974" y="129972"/>
                      <a:pt x="186737" y="131878"/>
                      <a:pt x="187594" y="127496"/>
                    </a:cubicBezTo>
                    <a:cubicBezTo>
                      <a:pt x="193880" y="95206"/>
                      <a:pt x="162733" y="81300"/>
                      <a:pt x="138635" y="68917"/>
                    </a:cubicBezTo>
                    <a:cubicBezTo>
                      <a:pt x="94154" y="46057"/>
                      <a:pt x="49767" y="23293"/>
                      <a:pt x="5285" y="432"/>
                    </a:cubicBezTo>
                    <a:cubicBezTo>
                      <a:pt x="1285" y="-1663"/>
                      <a:pt x="-2239" y="4433"/>
                      <a:pt x="1761" y="6433"/>
                    </a:cubicBezTo>
                    <a:lnTo>
                      <a:pt x="1761" y="64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8" name="Google Shape;2393;p37">
                <a:extLst>
                  <a:ext uri="{FF2B5EF4-FFF2-40B4-BE49-F238E27FC236}">
                    <a16:creationId xmlns:a16="http://schemas.microsoft.com/office/drawing/2014/main" id="{445567C9-FD0A-B006-EF28-C32C69B5B9F1}"/>
                  </a:ext>
                </a:extLst>
              </p:cNvPr>
              <p:cNvSpPr/>
              <p:nvPr/>
            </p:nvSpPr>
            <p:spPr>
              <a:xfrm>
                <a:off x="5956983" y="5398622"/>
                <a:ext cx="188414" cy="129980"/>
              </a:xfrm>
              <a:custGeom>
                <a:avLst/>
                <a:gdLst/>
                <a:ahLst/>
                <a:cxnLst/>
                <a:rect l="l" t="t" r="r" b="b"/>
                <a:pathLst>
                  <a:path w="188414" h="129980" extrusionOk="0">
                    <a:moveTo>
                      <a:pt x="1761" y="6433"/>
                    </a:moveTo>
                    <a:cubicBezTo>
                      <a:pt x="32717" y="22340"/>
                      <a:pt x="63673" y="38247"/>
                      <a:pt x="94725" y="54154"/>
                    </a:cubicBezTo>
                    <a:cubicBezTo>
                      <a:pt x="119871" y="67107"/>
                      <a:pt x="187975" y="88729"/>
                      <a:pt x="180831" y="125591"/>
                    </a:cubicBezTo>
                    <a:cubicBezTo>
                      <a:pt x="179974" y="129972"/>
                      <a:pt x="186737" y="131878"/>
                      <a:pt x="187594" y="127496"/>
                    </a:cubicBezTo>
                    <a:cubicBezTo>
                      <a:pt x="193880" y="95206"/>
                      <a:pt x="162733" y="81300"/>
                      <a:pt x="138635" y="68917"/>
                    </a:cubicBezTo>
                    <a:cubicBezTo>
                      <a:pt x="94154" y="46057"/>
                      <a:pt x="49767" y="23293"/>
                      <a:pt x="5285" y="432"/>
                    </a:cubicBezTo>
                    <a:cubicBezTo>
                      <a:pt x="1285" y="-1663"/>
                      <a:pt x="-2239" y="4433"/>
                      <a:pt x="1761" y="6433"/>
                    </a:cubicBezTo>
                    <a:lnTo>
                      <a:pt x="1761" y="64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9" name="Google Shape;2394;p37">
                <a:extLst>
                  <a:ext uri="{FF2B5EF4-FFF2-40B4-BE49-F238E27FC236}">
                    <a16:creationId xmlns:a16="http://schemas.microsoft.com/office/drawing/2014/main" id="{9A3E7E23-C909-E23F-B9E2-7809FC072342}"/>
                  </a:ext>
                </a:extLst>
              </p:cNvPr>
              <p:cNvSpPr/>
              <p:nvPr/>
            </p:nvSpPr>
            <p:spPr>
              <a:xfrm>
                <a:off x="5770254" y="4494758"/>
                <a:ext cx="168678" cy="190156"/>
              </a:xfrm>
              <a:custGeom>
                <a:avLst/>
                <a:gdLst/>
                <a:ahLst/>
                <a:cxnLst/>
                <a:rect l="l" t="t" r="r" b="b"/>
                <a:pathLst>
                  <a:path w="168678" h="190156" extrusionOk="0">
                    <a:moveTo>
                      <a:pt x="14944" y="2470"/>
                    </a:moveTo>
                    <a:cubicBezTo>
                      <a:pt x="-5820" y="63811"/>
                      <a:pt x="-16107" y="158585"/>
                      <a:pt x="61331" y="185636"/>
                    </a:cubicBezTo>
                    <a:cubicBezTo>
                      <a:pt x="88858" y="195256"/>
                      <a:pt x="118957" y="189541"/>
                      <a:pt x="139246" y="168300"/>
                    </a:cubicBezTo>
                    <a:cubicBezTo>
                      <a:pt x="165440" y="140963"/>
                      <a:pt x="167630" y="101625"/>
                      <a:pt x="168678" y="65811"/>
                    </a:cubicBezTo>
                    <a:cubicBezTo>
                      <a:pt x="168773" y="61334"/>
                      <a:pt x="161820" y="61334"/>
                      <a:pt x="161725" y="65811"/>
                    </a:cubicBezTo>
                    <a:cubicBezTo>
                      <a:pt x="160867" y="95720"/>
                      <a:pt x="159724" y="127914"/>
                      <a:pt x="142199" y="153536"/>
                    </a:cubicBezTo>
                    <a:cubicBezTo>
                      <a:pt x="121624" y="183540"/>
                      <a:pt x="83143" y="191351"/>
                      <a:pt x="51616" y="173634"/>
                    </a:cubicBezTo>
                    <a:cubicBezTo>
                      <a:pt x="-9916" y="139058"/>
                      <a:pt x="3038" y="59620"/>
                      <a:pt x="21707" y="4280"/>
                    </a:cubicBezTo>
                    <a:cubicBezTo>
                      <a:pt x="23136" y="-6"/>
                      <a:pt x="16373" y="-1816"/>
                      <a:pt x="14944" y="2375"/>
                    </a:cubicBezTo>
                    <a:lnTo>
                      <a:pt x="14944" y="2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0" name="Google Shape;2395;p37">
                <a:extLst>
                  <a:ext uri="{FF2B5EF4-FFF2-40B4-BE49-F238E27FC236}">
                    <a16:creationId xmlns:a16="http://schemas.microsoft.com/office/drawing/2014/main" id="{1A07CD4A-D33B-5107-B2DE-C1D524EDA837}"/>
                  </a:ext>
                </a:extLst>
              </p:cNvPr>
              <p:cNvSpPr/>
              <p:nvPr/>
            </p:nvSpPr>
            <p:spPr>
              <a:xfrm>
                <a:off x="5932169" y="4765737"/>
                <a:ext cx="44672" cy="97916"/>
              </a:xfrm>
              <a:custGeom>
                <a:avLst/>
                <a:gdLst/>
                <a:ahLst/>
                <a:cxnLst/>
                <a:rect l="l" t="t" r="r" b="b"/>
                <a:pathLst>
                  <a:path w="44672" h="97916" extrusionOk="0">
                    <a:moveTo>
                      <a:pt x="0" y="97917"/>
                    </a:moveTo>
                    <a:cubicBezTo>
                      <a:pt x="0" y="97917"/>
                      <a:pt x="3239" y="48959"/>
                      <a:pt x="0" y="0"/>
                    </a:cubicBezTo>
                    <a:lnTo>
                      <a:pt x="44672" y="96679"/>
                    </a:lnTo>
                    <a:lnTo>
                      <a:pt x="0" y="9782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1" name="Google Shape;2396;p37">
                <a:extLst>
                  <a:ext uri="{FF2B5EF4-FFF2-40B4-BE49-F238E27FC236}">
                    <a16:creationId xmlns:a16="http://schemas.microsoft.com/office/drawing/2014/main" id="{36F4A123-ADD4-B4BE-6081-EBBDA411054C}"/>
                  </a:ext>
                </a:extLst>
              </p:cNvPr>
              <p:cNvSpPr/>
              <p:nvPr/>
            </p:nvSpPr>
            <p:spPr>
              <a:xfrm>
                <a:off x="5488387" y="4702441"/>
                <a:ext cx="268889" cy="148764"/>
              </a:xfrm>
              <a:custGeom>
                <a:avLst/>
                <a:gdLst/>
                <a:ahLst/>
                <a:cxnLst/>
                <a:rect l="l" t="t" r="r" b="b"/>
                <a:pathLst>
                  <a:path w="268889" h="148764" extrusionOk="0">
                    <a:moveTo>
                      <a:pt x="1822" y="6337"/>
                    </a:moveTo>
                    <a:cubicBezTo>
                      <a:pt x="92596" y="47009"/>
                      <a:pt x="177464" y="98920"/>
                      <a:pt x="263665" y="148259"/>
                    </a:cubicBezTo>
                    <a:cubicBezTo>
                      <a:pt x="267570" y="150545"/>
                      <a:pt x="271094" y="144449"/>
                      <a:pt x="267189" y="142259"/>
                    </a:cubicBezTo>
                    <a:cubicBezTo>
                      <a:pt x="180988" y="92919"/>
                      <a:pt x="96120" y="41008"/>
                      <a:pt x="5347" y="336"/>
                    </a:cubicBezTo>
                    <a:cubicBezTo>
                      <a:pt x="1251" y="-1474"/>
                      <a:pt x="-2273" y="4527"/>
                      <a:pt x="1822" y="6337"/>
                    </a:cubicBezTo>
                    <a:lnTo>
                      <a:pt x="1822" y="63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2" name="Google Shape;2397;p37">
                <a:extLst>
                  <a:ext uri="{FF2B5EF4-FFF2-40B4-BE49-F238E27FC236}">
                    <a16:creationId xmlns:a16="http://schemas.microsoft.com/office/drawing/2014/main" id="{4445CB06-7557-43EF-E783-99D95BF15980}"/>
                  </a:ext>
                </a:extLst>
              </p:cNvPr>
              <p:cNvSpPr/>
              <p:nvPr/>
            </p:nvSpPr>
            <p:spPr>
              <a:xfrm>
                <a:off x="6336101" y="5452395"/>
                <a:ext cx="535733" cy="6953"/>
              </a:xfrm>
              <a:custGeom>
                <a:avLst/>
                <a:gdLst/>
                <a:ahLst/>
                <a:cxnLst/>
                <a:rect l="l" t="t" r="r" b="b"/>
                <a:pathLst>
                  <a:path w="535733" h="6953" extrusionOk="0">
                    <a:moveTo>
                      <a:pt x="532376" y="0"/>
                    </a:moveTo>
                    <a:lnTo>
                      <a:pt x="3358" y="0"/>
                    </a:lnTo>
                    <a:lnTo>
                      <a:pt x="3358" y="6953"/>
                    </a:lnTo>
                    <a:lnTo>
                      <a:pt x="28885" y="6953"/>
                    </a:lnTo>
                    <a:cubicBezTo>
                      <a:pt x="33361" y="6953"/>
                      <a:pt x="33361" y="0"/>
                      <a:pt x="28885" y="0"/>
                    </a:cubicBezTo>
                    <a:lnTo>
                      <a:pt x="3358" y="0"/>
                    </a:lnTo>
                    <a:cubicBezTo>
                      <a:pt x="-1119" y="0"/>
                      <a:pt x="-1119" y="6953"/>
                      <a:pt x="3358" y="6953"/>
                    </a:cubicBezTo>
                    <a:lnTo>
                      <a:pt x="532376" y="6953"/>
                    </a:lnTo>
                    <a:cubicBezTo>
                      <a:pt x="536853" y="6953"/>
                      <a:pt x="536853" y="0"/>
                      <a:pt x="532376" y="0"/>
                    </a:cubicBezTo>
                    <a:lnTo>
                      <a:pt x="532376"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 name="Google Shape;2398;p37">
              <a:extLst>
                <a:ext uri="{FF2B5EF4-FFF2-40B4-BE49-F238E27FC236}">
                  <a16:creationId xmlns:a16="http://schemas.microsoft.com/office/drawing/2014/main" id="{1A598D18-0BF6-1061-F758-388F7B09E373}"/>
                </a:ext>
              </a:extLst>
            </p:cNvPr>
            <p:cNvGrpSpPr/>
            <p:nvPr/>
          </p:nvGrpSpPr>
          <p:grpSpPr>
            <a:xfrm>
              <a:off x="6206426" y="1690630"/>
              <a:ext cx="2715579" cy="2913081"/>
              <a:chOff x="7676546" y="430886"/>
              <a:chExt cx="2942441" cy="3156443"/>
            </a:xfrm>
          </p:grpSpPr>
          <p:grpSp>
            <p:nvGrpSpPr>
              <p:cNvPr id="2829" name="Google Shape;2399;p37">
                <a:extLst>
                  <a:ext uri="{FF2B5EF4-FFF2-40B4-BE49-F238E27FC236}">
                    <a16:creationId xmlns:a16="http://schemas.microsoft.com/office/drawing/2014/main" id="{4426209E-4179-8C66-C946-9077DD2440D5}"/>
                  </a:ext>
                </a:extLst>
              </p:cNvPr>
              <p:cNvGrpSpPr/>
              <p:nvPr/>
            </p:nvGrpSpPr>
            <p:grpSpPr>
              <a:xfrm>
                <a:off x="8914806" y="3343163"/>
                <a:ext cx="573016" cy="244166"/>
                <a:chOff x="8914806" y="3343163"/>
                <a:chExt cx="573016" cy="244166"/>
              </a:xfrm>
            </p:grpSpPr>
            <p:sp>
              <p:nvSpPr>
                <p:cNvPr id="2903" name="Google Shape;2400;p37">
                  <a:extLst>
                    <a:ext uri="{FF2B5EF4-FFF2-40B4-BE49-F238E27FC236}">
                      <a16:creationId xmlns:a16="http://schemas.microsoft.com/office/drawing/2014/main" id="{1AAD9FA0-A75C-A8AA-7E06-06078B3B49B0}"/>
                    </a:ext>
                  </a:extLst>
                </p:cNvPr>
                <p:cNvSpPr/>
                <p:nvPr/>
              </p:nvSpPr>
              <p:spPr>
                <a:xfrm>
                  <a:off x="8914895" y="3343163"/>
                  <a:ext cx="569898" cy="215791"/>
                </a:xfrm>
                <a:custGeom>
                  <a:avLst/>
                  <a:gdLst/>
                  <a:ahLst/>
                  <a:cxnLst/>
                  <a:rect l="l" t="t" r="r" b="b"/>
                  <a:pathLst>
                    <a:path w="569898" h="215791" extrusionOk="0">
                      <a:moveTo>
                        <a:pt x="275921" y="0"/>
                      </a:moveTo>
                      <a:cubicBezTo>
                        <a:pt x="256441" y="41895"/>
                        <a:pt x="209743" y="63510"/>
                        <a:pt x="169271" y="82545"/>
                      </a:cubicBezTo>
                      <a:cubicBezTo>
                        <a:pt x="99534" y="115278"/>
                        <a:pt x="25974" y="137783"/>
                        <a:pt x="0" y="215791"/>
                      </a:cubicBezTo>
                      <a:lnTo>
                        <a:pt x="569899" y="215791"/>
                      </a:lnTo>
                      <a:cubicBezTo>
                        <a:pt x="569899" y="215791"/>
                        <a:pt x="568654" y="0"/>
                        <a:pt x="568654" y="0"/>
                      </a:cubicBezTo>
                      <a:lnTo>
                        <a:pt x="27601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4" name="Google Shape;2401;p37">
                  <a:extLst>
                    <a:ext uri="{FF2B5EF4-FFF2-40B4-BE49-F238E27FC236}">
                      <a16:creationId xmlns:a16="http://schemas.microsoft.com/office/drawing/2014/main" id="{1842BD3D-95E9-E79F-1154-11AE516A8604}"/>
                    </a:ext>
                  </a:extLst>
                </p:cNvPr>
                <p:cNvSpPr/>
                <p:nvPr/>
              </p:nvSpPr>
              <p:spPr>
                <a:xfrm>
                  <a:off x="8914806" y="3558955"/>
                  <a:ext cx="569898" cy="28374"/>
                </a:xfrm>
                <a:custGeom>
                  <a:avLst/>
                  <a:gdLst/>
                  <a:ahLst/>
                  <a:cxnLst/>
                  <a:rect l="l" t="t" r="r" b="b"/>
                  <a:pathLst>
                    <a:path w="569898" h="28374" extrusionOk="0">
                      <a:moveTo>
                        <a:pt x="0" y="0"/>
                      </a:moveTo>
                      <a:lnTo>
                        <a:pt x="569899" y="0"/>
                      </a:lnTo>
                      <a:lnTo>
                        <a:pt x="569899" y="28375"/>
                      </a:lnTo>
                      <a:lnTo>
                        <a:pt x="0" y="28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5" name="Google Shape;2402;p37">
                  <a:extLst>
                    <a:ext uri="{FF2B5EF4-FFF2-40B4-BE49-F238E27FC236}">
                      <a16:creationId xmlns:a16="http://schemas.microsoft.com/office/drawing/2014/main" id="{44A6E948-9F85-AD9B-68F9-777DA8C4EDDE}"/>
                    </a:ext>
                  </a:extLst>
                </p:cNvPr>
                <p:cNvSpPr/>
                <p:nvPr/>
              </p:nvSpPr>
              <p:spPr>
                <a:xfrm>
                  <a:off x="9048058" y="3432830"/>
                  <a:ext cx="21070" cy="35307"/>
                </a:xfrm>
                <a:custGeom>
                  <a:avLst/>
                  <a:gdLst/>
                  <a:ahLst/>
                  <a:cxnLst/>
                  <a:rect l="l" t="t" r="r" b="b"/>
                  <a:pathLst>
                    <a:path w="21070" h="35307" extrusionOk="0">
                      <a:moveTo>
                        <a:pt x="17963" y="35308"/>
                      </a:moveTo>
                      <a:cubicBezTo>
                        <a:pt x="16806" y="35308"/>
                        <a:pt x="15739" y="34685"/>
                        <a:pt x="15205" y="33618"/>
                      </a:cubicBezTo>
                      <a:lnTo>
                        <a:pt x="350" y="4531"/>
                      </a:lnTo>
                      <a:cubicBezTo>
                        <a:pt x="-450" y="3019"/>
                        <a:pt x="173" y="1151"/>
                        <a:pt x="1685" y="351"/>
                      </a:cubicBezTo>
                      <a:cubicBezTo>
                        <a:pt x="3197" y="-450"/>
                        <a:pt x="5065" y="173"/>
                        <a:pt x="5865" y="1685"/>
                      </a:cubicBezTo>
                      <a:lnTo>
                        <a:pt x="20720" y="30771"/>
                      </a:lnTo>
                      <a:cubicBezTo>
                        <a:pt x="21520" y="32283"/>
                        <a:pt x="20898" y="34151"/>
                        <a:pt x="19386" y="34952"/>
                      </a:cubicBezTo>
                      <a:cubicBezTo>
                        <a:pt x="18941" y="35219"/>
                        <a:pt x="18407" y="35308"/>
                        <a:pt x="17963" y="35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6" name="Google Shape;2403;p37">
                  <a:extLst>
                    <a:ext uri="{FF2B5EF4-FFF2-40B4-BE49-F238E27FC236}">
                      <a16:creationId xmlns:a16="http://schemas.microsoft.com/office/drawing/2014/main" id="{73EFB6CB-F8F9-F7F6-6E03-0956F1458CBA}"/>
                    </a:ext>
                  </a:extLst>
                </p:cNvPr>
                <p:cNvSpPr/>
                <p:nvPr/>
              </p:nvSpPr>
              <p:spPr>
                <a:xfrm>
                  <a:off x="9076417" y="3420450"/>
                  <a:ext cx="25282" cy="37635"/>
                </a:xfrm>
                <a:custGeom>
                  <a:avLst/>
                  <a:gdLst/>
                  <a:ahLst/>
                  <a:cxnLst/>
                  <a:rect l="l" t="t" r="r" b="b"/>
                  <a:pathLst>
                    <a:path w="25282" h="37635" extrusionOk="0">
                      <a:moveTo>
                        <a:pt x="22159" y="37636"/>
                      </a:moveTo>
                      <a:cubicBezTo>
                        <a:pt x="21091" y="37636"/>
                        <a:pt x="20113" y="37102"/>
                        <a:pt x="19490" y="36124"/>
                      </a:cubicBezTo>
                      <a:lnTo>
                        <a:pt x="455" y="4725"/>
                      </a:lnTo>
                      <a:cubicBezTo>
                        <a:pt x="-434" y="3302"/>
                        <a:pt x="10" y="1345"/>
                        <a:pt x="1522" y="455"/>
                      </a:cubicBezTo>
                      <a:cubicBezTo>
                        <a:pt x="2946" y="-434"/>
                        <a:pt x="4903" y="11"/>
                        <a:pt x="5792" y="1523"/>
                      </a:cubicBezTo>
                      <a:lnTo>
                        <a:pt x="24827" y="32922"/>
                      </a:lnTo>
                      <a:cubicBezTo>
                        <a:pt x="25717" y="34345"/>
                        <a:pt x="25272" y="36302"/>
                        <a:pt x="23760" y="37191"/>
                      </a:cubicBezTo>
                      <a:cubicBezTo>
                        <a:pt x="23226" y="37458"/>
                        <a:pt x="22692" y="37636"/>
                        <a:pt x="22159" y="376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7" name="Google Shape;2404;p37">
                  <a:extLst>
                    <a:ext uri="{FF2B5EF4-FFF2-40B4-BE49-F238E27FC236}">
                      <a16:creationId xmlns:a16="http://schemas.microsoft.com/office/drawing/2014/main" id="{55BED3E5-AB06-506E-1C69-A3F113CBDAE3}"/>
                    </a:ext>
                  </a:extLst>
                </p:cNvPr>
                <p:cNvSpPr/>
                <p:nvPr/>
              </p:nvSpPr>
              <p:spPr>
                <a:xfrm>
                  <a:off x="9105584" y="3407189"/>
                  <a:ext cx="25921" cy="35242"/>
                </a:xfrm>
                <a:custGeom>
                  <a:avLst/>
                  <a:gdLst/>
                  <a:ahLst/>
                  <a:cxnLst/>
                  <a:rect l="l" t="t" r="r" b="b"/>
                  <a:pathLst>
                    <a:path w="25921" h="35242" extrusionOk="0">
                      <a:moveTo>
                        <a:pt x="22878" y="35242"/>
                      </a:moveTo>
                      <a:cubicBezTo>
                        <a:pt x="21900" y="35242"/>
                        <a:pt x="20922" y="34798"/>
                        <a:pt x="20299" y="33908"/>
                      </a:cubicBezTo>
                      <a:lnTo>
                        <a:pt x="552" y="4822"/>
                      </a:lnTo>
                      <a:cubicBezTo>
                        <a:pt x="-426" y="3398"/>
                        <a:pt x="-70" y="1531"/>
                        <a:pt x="1353" y="552"/>
                      </a:cubicBezTo>
                      <a:cubicBezTo>
                        <a:pt x="2776" y="-426"/>
                        <a:pt x="4644" y="-70"/>
                        <a:pt x="5622" y="1353"/>
                      </a:cubicBezTo>
                      <a:lnTo>
                        <a:pt x="25369" y="30439"/>
                      </a:lnTo>
                      <a:cubicBezTo>
                        <a:pt x="26347" y="31862"/>
                        <a:pt x="25992" y="33730"/>
                        <a:pt x="24568" y="34709"/>
                      </a:cubicBezTo>
                      <a:cubicBezTo>
                        <a:pt x="24035" y="35064"/>
                        <a:pt x="23412" y="35242"/>
                        <a:pt x="22789" y="35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8" name="Google Shape;2405;p37">
                  <a:extLst>
                    <a:ext uri="{FF2B5EF4-FFF2-40B4-BE49-F238E27FC236}">
                      <a16:creationId xmlns:a16="http://schemas.microsoft.com/office/drawing/2014/main" id="{AECB3EB7-BD69-87E5-CE84-97F3D40BF1A5}"/>
                    </a:ext>
                  </a:extLst>
                </p:cNvPr>
                <p:cNvSpPr/>
                <p:nvPr/>
              </p:nvSpPr>
              <p:spPr>
                <a:xfrm>
                  <a:off x="9136978" y="3390906"/>
                  <a:ext cx="25931" cy="34268"/>
                </a:xfrm>
                <a:custGeom>
                  <a:avLst/>
                  <a:gdLst/>
                  <a:ahLst/>
                  <a:cxnLst/>
                  <a:rect l="l" t="t" r="r" b="b"/>
                  <a:pathLst>
                    <a:path w="25931" h="34268" extrusionOk="0">
                      <a:moveTo>
                        <a:pt x="22883" y="34269"/>
                      </a:moveTo>
                      <a:cubicBezTo>
                        <a:pt x="21905" y="34269"/>
                        <a:pt x="20926" y="33824"/>
                        <a:pt x="20393" y="32935"/>
                      </a:cubicBezTo>
                      <a:lnTo>
                        <a:pt x="557" y="4827"/>
                      </a:lnTo>
                      <a:cubicBezTo>
                        <a:pt x="-421" y="3404"/>
                        <a:pt x="-66" y="1536"/>
                        <a:pt x="1269" y="557"/>
                      </a:cubicBezTo>
                      <a:cubicBezTo>
                        <a:pt x="2692" y="-421"/>
                        <a:pt x="4560" y="-66"/>
                        <a:pt x="5538" y="1269"/>
                      </a:cubicBezTo>
                      <a:lnTo>
                        <a:pt x="25374" y="29377"/>
                      </a:lnTo>
                      <a:cubicBezTo>
                        <a:pt x="26353" y="30800"/>
                        <a:pt x="25996" y="32668"/>
                        <a:pt x="24663" y="33646"/>
                      </a:cubicBezTo>
                      <a:cubicBezTo>
                        <a:pt x="24129" y="34002"/>
                        <a:pt x="23506" y="34180"/>
                        <a:pt x="22883" y="341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9" name="Google Shape;2406;p37">
                  <a:extLst>
                    <a:ext uri="{FF2B5EF4-FFF2-40B4-BE49-F238E27FC236}">
                      <a16:creationId xmlns:a16="http://schemas.microsoft.com/office/drawing/2014/main" id="{5A5B0596-3D1A-378A-6634-D4A0B8C2148E}"/>
                    </a:ext>
                  </a:extLst>
                </p:cNvPr>
                <p:cNvSpPr/>
                <p:nvPr/>
              </p:nvSpPr>
              <p:spPr>
                <a:xfrm>
                  <a:off x="9345163" y="3444491"/>
                  <a:ext cx="142659" cy="120779"/>
                </a:xfrm>
                <a:custGeom>
                  <a:avLst/>
                  <a:gdLst/>
                  <a:ahLst/>
                  <a:cxnLst/>
                  <a:rect l="l" t="t" r="r" b="b"/>
                  <a:pathLst>
                    <a:path w="142659" h="120779" extrusionOk="0">
                      <a:moveTo>
                        <a:pt x="3717" y="120690"/>
                      </a:moveTo>
                      <a:cubicBezTo>
                        <a:pt x="2116" y="120690"/>
                        <a:pt x="781" y="119534"/>
                        <a:pt x="692" y="117933"/>
                      </a:cubicBezTo>
                      <a:cubicBezTo>
                        <a:pt x="-2510" y="85200"/>
                        <a:pt x="5407" y="58515"/>
                        <a:pt x="24264" y="38679"/>
                      </a:cubicBezTo>
                      <a:cubicBezTo>
                        <a:pt x="63758" y="-2949"/>
                        <a:pt x="136607" y="-14"/>
                        <a:pt x="139720" y="75"/>
                      </a:cubicBezTo>
                      <a:cubicBezTo>
                        <a:pt x="141410" y="75"/>
                        <a:pt x="142745" y="1587"/>
                        <a:pt x="142656" y="3277"/>
                      </a:cubicBezTo>
                      <a:cubicBezTo>
                        <a:pt x="142656" y="4967"/>
                        <a:pt x="141321" y="6302"/>
                        <a:pt x="139454" y="6213"/>
                      </a:cubicBezTo>
                      <a:cubicBezTo>
                        <a:pt x="138742" y="6213"/>
                        <a:pt x="66337" y="3366"/>
                        <a:pt x="28800" y="42949"/>
                      </a:cubicBezTo>
                      <a:cubicBezTo>
                        <a:pt x="11277" y="61450"/>
                        <a:pt x="3894" y="86445"/>
                        <a:pt x="6919" y="117399"/>
                      </a:cubicBezTo>
                      <a:cubicBezTo>
                        <a:pt x="7097" y="119089"/>
                        <a:pt x="5851" y="120601"/>
                        <a:pt x="4161" y="120779"/>
                      </a:cubicBezTo>
                      <a:cubicBezTo>
                        <a:pt x="4072" y="120779"/>
                        <a:pt x="3983" y="120779"/>
                        <a:pt x="3894" y="12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0" name="Google Shape;2407;p37">
                  <a:extLst>
                    <a:ext uri="{FF2B5EF4-FFF2-40B4-BE49-F238E27FC236}">
                      <a16:creationId xmlns:a16="http://schemas.microsoft.com/office/drawing/2014/main" id="{F18E83E6-2438-9114-D4F3-E95220725B87}"/>
                    </a:ext>
                  </a:extLst>
                </p:cNvPr>
                <p:cNvSpPr/>
                <p:nvPr/>
              </p:nvSpPr>
              <p:spPr>
                <a:xfrm>
                  <a:off x="9346745" y="3367980"/>
                  <a:ext cx="72938" cy="72938"/>
                </a:xfrm>
                <a:custGeom>
                  <a:avLst/>
                  <a:gdLst/>
                  <a:ahLst/>
                  <a:cxnLst/>
                  <a:rect l="l" t="t" r="r" b="b"/>
                  <a:pathLst>
                    <a:path w="72938" h="72938" extrusionOk="0">
                      <a:moveTo>
                        <a:pt x="36469" y="72938"/>
                      </a:moveTo>
                      <a:cubicBezTo>
                        <a:pt x="16366" y="72938"/>
                        <a:pt x="0" y="56572"/>
                        <a:pt x="0" y="36469"/>
                      </a:cubicBezTo>
                      <a:cubicBezTo>
                        <a:pt x="0" y="16367"/>
                        <a:pt x="16366" y="0"/>
                        <a:pt x="36469" y="0"/>
                      </a:cubicBezTo>
                      <a:cubicBezTo>
                        <a:pt x="56572" y="0"/>
                        <a:pt x="72938" y="16367"/>
                        <a:pt x="72938" y="36469"/>
                      </a:cubicBezTo>
                      <a:cubicBezTo>
                        <a:pt x="72938" y="56572"/>
                        <a:pt x="56572" y="72938"/>
                        <a:pt x="36469" y="72938"/>
                      </a:cubicBezTo>
                      <a:close/>
                      <a:moveTo>
                        <a:pt x="36469" y="6493"/>
                      </a:moveTo>
                      <a:cubicBezTo>
                        <a:pt x="19925" y="6493"/>
                        <a:pt x="6493" y="19925"/>
                        <a:pt x="6493" y="36469"/>
                      </a:cubicBezTo>
                      <a:cubicBezTo>
                        <a:pt x="6493" y="53014"/>
                        <a:pt x="19925" y="66445"/>
                        <a:pt x="36469" y="66445"/>
                      </a:cubicBezTo>
                      <a:cubicBezTo>
                        <a:pt x="53014" y="66445"/>
                        <a:pt x="66445" y="53014"/>
                        <a:pt x="66445" y="36469"/>
                      </a:cubicBezTo>
                      <a:cubicBezTo>
                        <a:pt x="66445" y="19925"/>
                        <a:pt x="53014" y="6493"/>
                        <a:pt x="36469" y="6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1" name="Google Shape;2408;p37">
                  <a:extLst>
                    <a:ext uri="{FF2B5EF4-FFF2-40B4-BE49-F238E27FC236}">
                      <a16:creationId xmlns:a16="http://schemas.microsoft.com/office/drawing/2014/main" id="{41A74021-1DE2-F0D5-7635-4787BEF06EA2}"/>
                    </a:ext>
                  </a:extLst>
                </p:cNvPr>
                <p:cNvSpPr/>
                <p:nvPr/>
              </p:nvSpPr>
              <p:spPr>
                <a:xfrm>
                  <a:off x="9007491" y="3456307"/>
                  <a:ext cx="6582" cy="106027"/>
                </a:xfrm>
                <a:custGeom>
                  <a:avLst/>
                  <a:gdLst/>
                  <a:ahLst/>
                  <a:cxnLst/>
                  <a:rect l="l" t="t" r="r" b="b"/>
                  <a:pathLst>
                    <a:path w="6582" h="106027" extrusionOk="0">
                      <a:moveTo>
                        <a:pt x="3291" y="106028"/>
                      </a:moveTo>
                      <a:cubicBezTo>
                        <a:pt x="1512" y="106028"/>
                        <a:pt x="0" y="104604"/>
                        <a:pt x="0" y="102736"/>
                      </a:cubicBezTo>
                      <a:lnTo>
                        <a:pt x="0" y="3291"/>
                      </a:lnTo>
                      <a:cubicBezTo>
                        <a:pt x="0" y="1512"/>
                        <a:pt x="1423" y="0"/>
                        <a:pt x="3291" y="0"/>
                      </a:cubicBezTo>
                      <a:cubicBezTo>
                        <a:pt x="5159" y="0"/>
                        <a:pt x="6582" y="1423"/>
                        <a:pt x="6582" y="3291"/>
                      </a:cubicBezTo>
                      <a:lnTo>
                        <a:pt x="6582" y="102736"/>
                      </a:lnTo>
                      <a:cubicBezTo>
                        <a:pt x="6582" y="104516"/>
                        <a:pt x="5159" y="106028"/>
                        <a:pt x="3291" y="106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30" name="Google Shape;2409;p37">
                <a:extLst>
                  <a:ext uri="{FF2B5EF4-FFF2-40B4-BE49-F238E27FC236}">
                    <a16:creationId xmlns:a16="http://schemas.microsoft.com/office/drawing/2014/main" id="{93B15874-2AD0-1B34-DD2E-5F59D9FB1D44}"/>
                  </a:ext>
                </a:extLst>
              </p:cNvPr>
              <p:cNvGrpSpPr/>
              <p:nvPr/>
            </p:nvGrpSpPr>
            <p:grpSpPr>
              <a:xfrm>
                <a:off x="10045883" y="3343163"/>
                <a:ext cx="573104" cy="244166"/>
                <a:chOff x="10045883" y="3343163"/>
                <a:chExt cx="573104" cy="244166"/>
              </a:xfrm>
            </p:grpSpPr>
            <p:sp>
              <p:nvSpPr>
                <p:cNvPr id="2894" name="Google Shape;2410;p37">
                  <a:extLst>
                    <a:ext uri="{FF2B5EF4-FFF2-40B4-BE49-F238E27FC236}">
                      <a16:creationId xmlns:a16="http://schemas.microsoft.com/office/drawing/2014/main" id="{956DA72E-F4DC-CEB1-C8C5-3A3E4F53FE69}"/>
                    </a:ext>
                  </a:extLst>
                </p:cNvPr>
                <p:cNvSpPr/>
                <p:nvPr/>
              </p:nvSpPr>
              <p:spPr>
                <a:xfrm>
                  <a:off x="10049000" y="3343163"/>
                  <a:ext cx="569898" cy="215791"/>
                </a:xfrm>
                <a:custGeom>
                  <a:avLst/>
                  <a:gdLst/>
                  <a:ahLst/>
                  <a:cxnLst/>
                  <a:rect l="l" t="t" r="r" b="b"/>
                  <a:pathLst>
                    <a:path w="569898" h="215791" extrusionOk="0">
                      <a:moveTo>
                        <a:pt x="293978" y="0"/>
                      </a:moveTo>
                      <a:cubicBezTo>
                        <a:pt x="313458" y="41895"/>
                        <a:pt x="360157" y="63510"/>
                        <a:pt x="400629" y="82545"/>
                      </a:cubicBezTo>
                      <a:cubicBezTo>
                        <a:pt x="470365" y="115278"/>
                        <a:pt x="543926" y="137783"/>
                        <a:pt x="569899" y="215791"/>
                      </a:cubicBezTo>
                      <a:lnTo>
                        <a:pt x="0" y="215791"/>
                      </a:lnTo>
                      <a:cubicBezTo>
                        <a:pt x="0" y="215791"/>
                        <a:pt x="1245" y="0"/>
                        <a:pt x="1245" y="0"/>
                      </a:cubicBezTo>
                      <a:lnTo>
                        <a:pt x="293889"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5" name="Google Shape;2411;p37">
                  <a:extLst>
                    <a:ext uri="{FF2B5EF4-FFF2-40B4-BE49-F238E27FC236}">
                      <a16:creationId xmlns:a16="http://schemas.microsoft.com/office/drawing/2014/main" id="{A9952392-45D6-6427-9A9A-7ED19F96BE62}"/>
                    </a:ext>
                  </a:extLst>
                </p:cNvPr>
                <p:cNvSpPr/>
                <p:nvPr/>
              </p:nvSpPr>
              <p:spPr>
                <a:xfrm rot="10800000">
                  <a:off x="10049089" y="3558955"/>
                  <a:ext cx="569898" cy="28374"/>
                </a:xfrm>
                <a:custGeom>
                  <a:avLst/>
                  <a:gdLst/>
                  <a:ahLst/>
                  <a:cxnLst/>
                  <a:rect l="l" t="t" r="r" b="b"/>
                  <a:pathLst>
                    <a:path w="569898" h="28374" extrusionOk="0">
                      <a:moveTo>
                        <a:pt x="0" y="0"/>
                      </a:moveTo>
                      <a:lnTo>
                        <a:pt x="569899" y="0"/>
                      </a:lnTo>
                      <a:lnTo>
                        <a:pt x="569899" y="28375"/>
                      </a:lnTo>
                      <a:lnTo>
                        <a:pt x="0" y="28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6" name="Google Shape;2412;p37">
                  <a:extLst>
                    <a:ext uri="{FF2B5EF4-FFF2-40B4-BE49-F238E27FC236}">
                      <a16:creationId xmlns:a16="http://schemas.microsoft.com/office/drawing/2014/main" id="{6740418B-3402-3719-4464-3D7771F20EF7}"/>
                    </a:ext>
                  </a:extLst>
                </p:cNvPr>
                <p:cNvSpPr/>
                <p:nvPr/>
              </p:nvSpPr>
              <p:spPr>
                <a:xfrm>
                  <a:off x="10464577" y="3432830"/>
                  <a:ext cx="21070" cy="35307"/>
                </a:xfrm>
                <a:custGeom>
                  <a:avLst/>
                  <a:gdLst/>
                  <a:ahLst/>
                  <a:cxnLst/>
                  <a:rect l="l" t="t" r="r" b="b"/>
                  <a:pathLst>
                    <a:path w="21070" h="35307" extrusionOk="0">
                      <a:moveTo>
                        <a:pt x="3108" y="35308"/>
                      </a:moveTo>
                      <a:cubicBezTo>
                        <a:pt x="4264" y="35308"/>
                        <a:pt x="5332" y="34685"/>
                        <a:pt x="5865" y="33618"/>
                      </a:cubicBezTo>
                      <a:lnTo>
                        <a:pt x="20720" y="4531"/>
                      </a:lnTo>
                      <a:cubicBezTo>
                        <a:pt x="21520" y="3019"/>
                        <a:pt x="20898" y="1151"/>
                        <a:pt x="19386" y="351"/>
                      </a:cubicBezTo>
                      <a:cubicBezTo>
                        <a:pt x="17874" y="-450"/>
                        <a:pt x="16006" y="173"/>
                        <a:pt x="15205" y="1685"/>
                      </a:cubicBezTo>
                      <a:lnTo>
                        <a:pt x="350" y="30771"/>
                      </a:lnTo>
                      <a:cubicBezTo>
                        <a:pt x="-450" y="32283"/>
                        <a:pt x="173" y="34151"/>
                        <a:pt x="1685" y="34952"/>
                      </a:cubicBezTo>
                      <a:cubicBezTo>
                        <a:pt x="2130" y="35219"/>
                        <a:pt x="2663" y="35308"/>
                        <a:pt x="3108" y="35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7" name="Google Shape;2413;p37">
                  <a:extLst>
                    <a:ext uri="{FF2B5EF4-FFF2-40B4-BE49-F238E27FC236}">
                      <a16:creationId xmlns:a16="http://schemas.microsoft.com/office/drawing/2014/main" id="{7DE901E1-6696-5EC4-1D15-4C7A1285421C}"/>
                    </a:ext>
                  </a:extLst>
                </p:cNvPr>
                <p:cNvSpPr/>
                <p:nvPr/>
              </p:nvSpPr>
              <p:spPr>
                <a:xfrm>
                  <a:off x="10432006" y="3420450"/>
                  <a:ext cx="25282" cy="37635"/>
                </a:xfrm>
                <a:custGeom>
                  <a:avLst/>
                  <a:gdLst/>
                  <a:ahLst/>
                  <a:cxnLst/>
                  <a:rect l="l" t="t" r="r" b="b"/>
                  <a:pathLst>
                    <a:path w="25282" h="37635" extrusionOk="0">
                      <a:moveTo>
                        <a:pt x="3124" y="37636"/>
                      </a:moveTo>
                      <a:cubicBezTo>
                        <a:pt x="4191" y="37636"/>
                        <a:pt x="5169" y="37102"/>
                        <a:pt x="5792" y="36124"/>
                      </a:cubicBezTo>
                      <a:lnTo>
                        <a:pt x="24827" y="4725"/>
                      </a:lnTo>
                      <a:cubicBezTo>
                        <a:pt x="25717" y="3302"/>
                        <a:pt x="25272" y="1345"/>
                        <a:pt x="23760" y="455"/>
                      </a:cubicBezTo>
                      <a:cubicBezTo>
                        <a:pt x="22337" y="-434"/>
                        <a:pt x="20380" y="11"/>
                        <a:pt x="19490" y="1523"/>
                      </a:cubicBezTo>
                      <a:lnTo>
                        <a:pt x="455" y="32922"/>
                      </a:lnTo>
                      <a:cubicBezTo>
                        <a:pt x="-434" y="34345"/>
                        <a:pt x="10" y="36302"/>
                        <a:pt x="1523" y="37191"/>
                      </a:cubicBezTo>
                      <a:cubicBezTo>
                        <a:pt x="2056" y="37458"/>
                        <a:pt x="2590" y="37636"/>
                        <a:pt x="3124" y="376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8" name="Google Shape;2414;p37">
                  <a:extLst>
                    <a:ext uri="{FF2B5EF4-FFF2-40B4-BE49-F238E27FC236}">
                      <a16:creationId xmlns:a16="http://schemas.microsoft.com/office/drawing/2014/main" id="{FDC1EA4D-505D-5A79-5A1E-DC461834E1EB}"/>
                    </a:ext>
                  </a:extLst>
                </p:cNvPr>
                <p:cNvSpPr/>
                <p:nvPr/>
              </p:nvSpPr>
              <p:spPr>
                <a:xfrm>
                  <a:off x="10402200" y="3407189"/>
                  <a:ext cx="25921" cy="35242"/>
                </a:xfrm>
                <a:custGeom>
                  <a:avLst/>
                  <a:gdLst/>
                  <a:ahLst/>
                  <a:cxnLst/>
                  <a:rect l="l" t="t" r="r" b="b"/>
                  <a:pathLst>
                    <a:path w="25921" h="35242" extrusionOk="0">
                      <a:moveTo>
                        <a:pt x="3043" y="35242"/>
                      </a:moveTo>
                      <a:cubicBezTo>
                        <a:pt x="4021" y="35242"/>
                        <a:pt x="4999" y="34798"/>
                        <a:pt x="5622" y="33908"/>
                      </a:cubicBezTo>
                      <a:lnTo>
                        <a:pt x="25369" y="4822"/>
                      </a:lnTo>
                      <a:cubicBezTo>
                        <a:pt x="26348" y="3398"/>
                        <a:pt x="25991" y="1531"/>
                        <a:pt x="24568" y="552"/>
                      </a:cubicBezTo>
                      <a:cubicBezTo>
                        <a:pt x="23145" y="-426"/>
                        <a:pt x="21277" y="-70"/>
                        <a:pt x="20299" y="1353"/>
                      </a:cubicBezTo>
                      <a:lnTo>
                        <a:pt x="552" y="30439"/>
                      </a:lnTo>
                      <a:cubicBezTo>
                        <a:pt x="-426" y="31862"/>
                        <a:pt x="-71" y="33730"/>
                        <a:pt x="1353" y="34709"/>
                      </a:cubicBezTo>
                      <a:cubicBezTo>
                        <a:pt x="1886" y="35064"/>
                        <a:pt x="2509" y="35242"/>
                        <a:pt x="3131" y="35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9" name="Google Shape;2415;p37">
                  <a:extLst>
                    <a:ext uri="{FF2B5EF4-FFF2-40B4-BE49-F238E27FC236}">
                      <a16:creationId xmlns:a16="http://schemas.microsoft.com/office/drawing/2014/main" id="{546939CE-5063-4304-F930-D1176FA55996}"/>
                    </a:ext>
                  </a:extLst>
                </p:cNvPr>
                <p:cNvSpPr/>
                <p:nvPr/>
              </p:nvSpPr>
              <p:spPr>
                <a:xfrm>
                  <a:off x="10370796" y="3390906"/>
                  <a:ext cx="25931" cy="34268"/>
                </a:xfrm>
                <a:custGeom>
                  <a:avLst/>
                  <a:gdLst/>
                  <a:ahLst/>
                  <a:cxnLst/>
                  <a:rect l="l" t="t" r="r" b="b"/>
                  <a:pathLst>
                    <a:path w="25931" h="34268" extrusionOk="0">
                      <a:moveTo>
                        <a:pt x="3048" y="34269"/>
                      </a:moveTo>
                      <a:cubicBezTo>
                        <a:pt x="4026" y="34269"/>
                        <a:pt x="5005" y="33824"/>
                        <a:pt x="5538" y="32935"/>
                      </a:cubicBezTo>
                      <a:lnTo>
                        <a:pt x="25374" y="4827"/>
                      </a:lnTo>
                      <a:cubicBezTo>
                        <a:pt x="26352" y="3404"/>
                        <a:pt x="25997" y="1536"/>
                        <a:pt x="24662" y="557"/>
                      </a:cubicBezTo>
                      <a:cubicBezTo>
                        <a:pt x="23239" y="-421"/>
                        <a:pt x="21371" y="-66"/>
                        <a:pt x="20393" y="1269"/>
                      </a:cubicBezTo>
                      <a:lnTo>
                        <a:pt x="557" y="29377"/>
                      </a:lnTo>
                      <a:cubicBezTo>
                        <a:pt x="-422" y="30800"/>
                        <a:pt x="-65" y="32668"/>
                        <a:pt x="1269" y="33646"/>
                      </a:cubicBezTo>
                      <a:cubicBezTo>
                        <a:pt x="1802" y="34002"/>
                        <a:pt x="2425" y="34180"/>
                        <a:pt x="3048" y="341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0" name="Google Shape;2416;p37">
                  <a:extLst>
                    <a:ext uri="{FF2B5EF4-FFF2-40B4-BE49-F238E27FC236}">
                      <a16:creationId xmlns:a16="http://schemas.microsoft.com/office/drawing/2014/main" id="{81FD7B4B-DBBE-F3A6-0796-BE61B1F40F28}"/>
                    </a:ext>
                  </a:extLst>
                </p:cNvPr>
                <p:cNvSpPr/>
                <p:nvPr/>
              </p:nvSpPr>
              <p:spPr>
                <a:xfrm>
                  <a:off x="10045883" y="3444491"/>
                  <a:ext cx="142659" cy="120779"/>
                </a:xfrm>
                <a:custGeom>
                  <a:avLst/>
                  <a:gdLst/>
                  <a:ahLst/>
                  <a:cxnLst/>
                  <a:rect l="l" t="t" r="r" b="b"/>
                  <a:pathLst>
                    <a:path w="142659" h="120779" extrusionOk="0">
                      <a:moveTo>
                        <a:pt x="138943" y="120690"/>
                      </a:moveTo>
                      <a:cubicBezTo>
                        <a:pt x="140544" y="120690"/>
                        <a:pt x="141879" y="119534"/>
                        <a:pt x="141968" y="117933"/>
                      </a:cubicBezTo>
                      <a:cubicBezTo>
                        <a:pt x="145170" y="85200"/>
                        <a:pt x="137253" y="58515"/>
                        <a:pt x="118396" y="38679"/>
                      </a:cubicBezTo>
                      <a:cubicBezTo>
                        <a:pt x="78902" y="-2949"/>
                        <a:pt x="6053" y="-14"/>
                        <a:pt x="2940" y="75"/>
                      </a:cubicBezTo>
                      <a:cubicBezTo>
                        <a:pt x="1250" y="75"/>
                        <a:pt x="-85" y="1587"/>
                        <a:pt x="4" y="3277"/>
                      </a:cubicBezTo>
                      <a:cubicBezTo>
                        <a:pt x="4" y="4967"/>
                        <a:pt x="1250" y="6302"/>
                        <a:pt x="3206" y="6213"/>
                      </a:cubicBezTo>
                      <a:cubicBezTo>
                        <a:pt x="3918" y="6213"/>
                        <a:pt x="76323" y="3366"/>
                        <a:pt x="113859" y="42949"/>
                      </a:cubicBezTo>
                      <a:cubicBezTo>
                        <a:pt x="131383" y="61450"/>
                        <a:pt x="138765" y="86445"/>
                        <a:pt x="135741" y="117399"/>
                      </a:cubicBezTo>
                      <a:cubicBezTo>
                        <a:pt x="135563" y="119089"/>
                        <a:pt x="136808" y="120601"/>
                        <a:pt x="138499" y="120779"/>
                      </a:cubicBezTo>
                      <a:cubicBezTo>
                        <a:pt x="138588" y="120779"/>
                        <a:pt x="138677" y="120779"/>
                        <a:pt x="138765" y="12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1" name="Google Shape;2417;p37">
                  <a:extLst>
                    <a:ext uri="{FF2B5EF4-FFF2-40B4-BE49-F238E27FC236}">
                      <a16:creationId xmlns:a16="http://schemas.microsoft.com/office/drawing/2014/main" id="{BC8ABAAC-5ADF-2EA5-D551-FEF7FB6FAB3E}"/>
                    </a:ext>
                  </a:extLst>
                </p:cNvPr>
                <p:cNvSpPr/>
                <p:nvPr/>
              </p:nvSpPr>
              <p:spPr>
                <a:xfrm>
                  <a:off x="10114022" y="3367891"/>
                  <a:ext cx="72938" cy="72938"/>
                </a:xfrm>
                <a:custGeom>
                  <a:avLst/>
                  <a:gdLst/>
                  <a:ahLst/>
                  <a:cxnLst/>
                  <a:rect l="l" t="t" r="r" b="b"/>
                  <a:pathLst>
                    <a:path w="72938" h="72938" extrusionOk="0">
                      <a:moveTo>
                        <a:pt x="0" y="36469"/>
                      </a:moveTo>
                      <a:cubicBezTo>
                        <a:pt x="0" y="16367"/>
                        <a:pt x="16367" y="0"/>
                        <a:pt x="36470" y="0"/>
                      </a:cubicBezTo>
                      <a:cubicBezTo>
                        <a:pt x="56572" y="0"/>
                        <a:pt x="72939" y="16367"/>
                        <a:pt x="72939" y="36469"/>
                      </a:cubicBezTo>
                      <a:cubicBezTo>
                        <a:pt x="72939" y="56572"/>
                        <a:pt x="56572" y="72938"/>
                        <a:pt x="36470" y="72938"/>
                      </a:cubicBezTo>
                      <a:cubicBezTo>
                        <a:pt x="16367" y="72938"/>
                        <a:pt x="0" y="56572"/>
                        <a:pt x="0" y="36469"/>
                      </a:cubicBezTo>
                      <a:close/>
                      <a:moveTo>
                        <a:pt x="6494" y="36469"/>
                      </a:moveTo>
                      <a:cubicBezTo>
                        <a:pt x="6494" y="53014"/>
                        <a:pt x="19925" y="66445"/>
                        <a:pt x="36470" y="66445"/>
                      </a:cubicBezTo>
                      <a:cubicBezTo>
                        <a:pt x="53014" y="66445"/>
                        <a:pt x="66446" y="53014"/>
                        <a:pt x="66446" y="36469"/>
                      </a:cubicBezTo>
                      <a:cubicBezTo>
                        <a:pt x="66446" y="19925"/>
                        <a:pt x="53014" y="6493"/>
                        <a:pt x="36470" y="6493"/>
                      </a:cubicBezTo>
                      <a:cubicBezTo>
                        <a:pt x="19925" y="6493"/>
                        <a:pt x="6494" y="19925"/>
                        <a:pt x="6494" y="364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2" name="Google Shape;2418;p37">
                  <a:extLst>
                    <a:ext uri="{FF2B5EF4-FFF2-40B4-BE49-F238E27FC236}">
                      <a16:creationId xmlns:a16="http://schemas.microsoft.com/office/drawing/2014/main" id="{225CE873-BBD8-3B9F-37FF-7DACB533B966}"/>
                    </a:ext>
                  </a:extLst>
                </p:cNvPr>
                <p:cNvSpPr/>
                <p:nvPr/>
              </p:nvSpPr>
              <p:spPr>
                <a:xfrm>
                  <a:off x="10519721" y="3456307"/>
                  <a:ext cx="6582" cy="106027"/>
                </a:xfrm>
                <a:custGeom>
                  <a:avLst/>
                  <a:gdLst/>
                  <a:ahLst/>
                  <a:cxnLst/>
                  <a:rect l="l" t="t" r="r" b="b"/>
                  <a:pathLst>
                    <a:path w="6582" h="106027" extrusionOk="0">
                      <a:moveTo>
                        <a:pt x="3291" y="106028"/>
                      </a:moveTo>
                      <a:cubicBezTo>
                        <a:pt x="5070" y="106028"/>
                        <a:pt x="6582" y="104604"/>
                        <a:pt x="6582" y="102736"/>
                      </a:cubicBezTo>
                      <a:lnTo>
                        <a:pt x="6582" y="3291"/>
                      </a:lnTo>
                      <a:cubicBezTo>
                        <a:pt x="6582" y="1512"/>
                        <a:pt x="5159" y="0"/>
                        <a:pt x="3291" y="0"/>
                      </a:cubicBezTo>
                      <a:cubicBezTo>
                        <a:pt x="1423" y="0"/>
                        <a:pt x="0" y="1423"/>
                        <a:pt x="0" y="3291"/>
                      </a:cubicBezTo>
                      <a:lnTo>
                        <a:pt x="0" y="102736"/>
                      </a:lnTo>
                      <a:cubicBezTo>
                        <a:pt x="0" y="104516"/>
                        <a:pt x="1423" y="106028"/>
                        <a:pt x="3291" y="106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31" name="Google Shape;2419;p37">
                <a:extLst>
                  <a:ext uri="{FF2B5EF4-FFF2-40B4-BE49-F238E27FC236}">
                    <a16:creationId xmlns:a16="http://schemas.microsoft.com/office/drawing/2014/main" id="{C1B60348-06E3-33C8-77B3-2FE462DDB50D}"/>
                  </a:ext>
                </a:extLst>
              </p:cNvPr>
              <p:cNvSpPr/>
              <p:nvPr/>
            </p:nvSpPr>
            <p:spPr>
              <a:xfrm>
                <a:off x="9528024" y="1458948"/>
                <a:ext cx="981556" cy="1901738"/>
              </a:xfrm>
              <a:custGeom>
                <a:avLst/>
                <a:gdLst/>
                <a:ahLst/>
                <a:cxnLst/>
                <a:rect l="l" t="t" r="r" b="b"/>
                <a:pathLst>
                  <a:path w="981556" h="1901738" extrusionOk="0">
                    <a:moveTo>
                      <a:pt x="273252" y="9695"/>
                    </a:moveTo>
                    <a:cubicBezTo>
                      <a:pt x="207875" y="-4625"/>
                      <a:pt x="139384" y="11030"/>
                      <a:pt x="86814" y="52391"/>
                    </a:cubicBezTo>
                    <a:cubicBezTo>
                      <a:pt x="34156" y="93842"/>
                      <a:pt x="1423" y="156640"/>
                      <a:pt x="0" y="223530"/>
                    </a:cubicBezTo>
                    <a:lnTo>
                      <a:pt x="419485" y="1894712"/>
                    </a:lnTo>
                    <a:lnTo>
                      <a:pt x="981557" y="1901739"/>
                    </a:lnTo>
                    <a:lnTo>
                      <a:pt x="417706" y="262757"/>
                    </a:lnTo>
                    <a:cubicBezTo>
                      <a:pt x="376523" y="130845"/>
                      <a:pt x="322086" y="34334"/>
                      <a:pt x="210454" y="0"/>
                    </a:cubicBezTo>
                    <a:lnTo>
                      <a:pt x="273430" y="96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32" name="Google Shape;2420;p37">
                <a:extLst>
                  <a:ext uri="{FF2B5EF4-FFF2-40B4-BE49-F238E27FC236}">
                    <a16:creationId xmlns:a16="http://schemas.microsoft.com/office/drawing/2014/main" id="{7579A997-98B8-2B23-1777-1932E96F0B3E}"/>
                  </a:ext>
                </a:extLst>
              </p:cNvPr>
              <p:cNvGrpSpPr/>
              <p:nvPr/>
            </p:nvGrpSpPr>
            <p:grpSpPr>
              <a:xfrm>
                <a:off x="8460971" y="985189"/>
                <a:ext cx="1045917" cy="677007"/>
                <a:chOff x="8460971" y="985189"/>
                <a:chExt cx="1045917" cy="677007"/>
              </a:xfrm>
            </p:grpSpPr>
            <p:sp>
              <p:nvSpPr>
                <p:cNvPr id="2892" name="Google Shape;2421;p37">
                  <a:extLst>
                    <a:ext uri="{FF2B5EF4-FFF2-40B4-BE49-F238E27FC236}">
                      <a16:creationId xmlns:a16="http://schemas.microsoft.com/office/drawing/2014/main" id="{57F5214E-4FF3-0F45-51C5-818847087683}"/>
                    </a:ext>
                  </a:extLst>
                </p:cNvPr>
                <p:cNvSpPr/>
                <p:nvPr/>
              </p:nvSpPr>
              <p:spPr>
                <a:xfrm>
                  <a:off x="8460971" y="985189"/>
                  <a:ext cx="484433" cy="479452"/>
                </a:xfrm>
                <a:custGeom>
                  <a:avLst/>
                  <a:gdLst/>
                  <a:ahLst/>
                  <a:cxnLst/>
                  <a:rect l="l" t="t" r="r" b="b"/>
                  <a:pathLst>
                    <a:path w="484433" h="479452" extrusionOk="0">
                      <a:moveTo>
                        <a:pt x="226925" y="32037"/>
                      </a:moveTo>
                      <a:cubicBezTo>
                        <a:pt x="168218" y="-16886"/>
                        <a:pt x="80959" y="-8880"/>
                        <a:pt x="32036" y="49915"/>
                      </a:cubicBezTo>
                      <a:cubicBezTo>
                        <a:pt x="-16886" y="108622"/>
                        <a:pt x="-8880" y="195881"/>
                        <a:pt x="49915" y="244804"/>
                      </a:cubicBezTo>
                      <a:lnTo>
                        <a:pt x="331974" y="479452"/>
                      </a:lnTo>
                      <a:lnTo>
                        <a:pt x="484434" y="246227"/>
                      </a:lnTo>
                      <a:lnTo>
                        <a:pt x="227014" y="3203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3" name="Google Shape;2422;p37">
                  <a:extLst>
                    <a:ext uri="{FF2B5EF4-FFF2-40B4-BE49-F238E27FC236}">
                      <a16:creationId xmlns:a16="http://schemas.microsoft.com/office/drawing/2014/main" id="{D70518D0-EFA6-8E1C-5F39-D52239880FB6}"/>
                    </a:ext>
                  </a:extLst>
                </p:cNvPr>
                <p:cNvSpPr/>
                <p:nvPr/>
              </p:nvSpPr>
              <p:spPr>
                <a:xfrm>
                  <a:off x="8792767" y="990067"/>
                  <a:ext cx="714121" cy="672129"/>
                </a:xfrm>
                <a:custGeom>
                  <a:avLst/>
                  <a:gdLst/>
                  <a:ahLst/>
                  <a:cxnLst/>
                  <a:rect l="l" t="t" r="r" b="b"/>
                  <a:pathLst>
                    <a:path w="714121" h="672129" extrusionOk="0">
                      <a:moveTo>
                        <a:pt x="287574" y="672130"/>
                      </a:moveTo>
                      <a:cubicBezTo>
                        <a:pt x="293355" y="672130"/>
                        <a:pt x="299226" y="671774"/>
                        <a:pt x="305007" y="671063"/>
                      </a:cubicBezTo>
                      <a:cubicBezTo>
                        <a:pt x="343078" y="666259"/>
                        <a:pt x="377412" y="645801"/>
                        <a:pt x="399828" y="614669"/>
                      </a:cubicBezTo>
                      <a:lnTo>
                        <a:pt x="688024" y="214396"/>
                      </a:lnTo>
                      <a:cubicBezTo>
                        <a:pt x="732676" y="152399"/>
                        <a:pt x="718622" y="65851"/>
                        <a:pt x="656625" y="21198"/>
                      </a:cubicBezTo>
                      <a:cubicBezTo>
                        <a:pt x="594538" y="-23455"/>
                        <a:pt x="504165" y="7144"/>
                        <a:pt x="459513" y="69142"/>
                      </a:cubicBezTo>
                      <a:lnTo>
                        <a:pt x="261956" y="332432"/>
                      </a:lnTo>
                      <a:lnTo>
                        <a:pt x="152459" y="241348"/>
                      </a:lnTo>
                      <a:lnTo>
                        <a:pt x="0" y="474573"/>
                      </a:lnTo>
                      <a:lnTo>
                        <a:pt x="198980" y="640108"/>
                      </a:lnTo>
                      <a:cubicBezTo>
                        <a:pt x="223975" y="660922"/>
                        <a:pt x="255374" y="672130"/>
                        <a:pt x="287485" y="6721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33" name="Google Shape;2423;p37">
                <a:extLst>
                  <a:ext uri="{FF2B5EF4-FFF2-40B4-BE49-F238E27FC236}">
                    <a16:creationId xmlns:a16="http://schemas.microsoft.com/office/drawing/2014/main" id="{C8FD20BD-EE8E-EEA3-9A8C-DC5164F1F8E2}"/>
                  </a:ext>
                </a:extLst>
              </p:cNvPr>
              <p:cNvSpPr/>
              <p:nvPr/>
            </p:nvSpPr>
            <p:spPr>
              <a:xfrm>
                <a:off x="9098754" y="1458974"/>
                <a:ext cx="543302" cy="1901712"/>
              </a:xfrm>
              <a:custGeom>
                <a:avLst/>
                <a:gdLst/>
                <a:ahLst/>
                <a:cxnLst/>
                <a:rect l="l" t="t" r="r" b="b"/>
                <a:pathLst>
                  <a:path w="543302" h="1901712" extrusionOk="0">
                    <a:moveTo>
                      <a:pt x="316838" y="4510"/>
                    </a:moveTo>
                    <a:cubicBezTo>
                      <a:pt x="382215" y="-9811"/>
                      <a:pt x="403830" y="11003"/>
                      <a:pt x="456489" y="52365"/>
                    </a:cubicBezTo>
                    <a:cubicBezTo>
                      <a:pt x="509146" y="93815"/>
                      <a:pt x="541880" y="156613"/>
                      <a:pt x="543303" y="223503"/>
                    </a:cubicBezTo>
                    <a:lnTo>
                      <a:pt x="531295" y="1894685"/>
                    </a:lnTo>
                    <a:lnTo>
                      <a:pt x="0" y="1901712"/>
                    </a:lnTo>
                    <a:lnTo>
                      <a:pt x="125686" y="262730"/>
                    </a:lnTo>
                    <a:cubicBezTo>
                      <a:pt x="161443" y="151454"/>
                      <a:pt x="205206" y="38844"/>
                      <a:pt x="316838" y="4510"/>
                    </a:cubicBezTo>
                    <a:lnTo>
                      <a:pt x="316838" y="45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4" name="Google Shape;2424;p37">
                <a:extLst>
                  <a:ext uri="{FF2B5EF4-FFF2-40B4-BE49-F238E27FC236}">
                    <a16:creationId xmlns:a16="http://schemas.microsoft.com/office/drawing/2014/main" id="{D530E9F8-3606-AE06-4731-45676AFB1644}"/>
                  </a:ext>
                </a:extLst>
              </p:cNvPr>
              <p:cNvSpPr/>
              <p:nvPr/>
            </p:nvSpPr>
            <p:spPr>
              <a:xfrm>
                <a:off x="9224350" y="987427"/>
                <a:ext cx="721290" cy="734277"/>
              </a:xfrm>
              <a:custGeom>
                <a:avLst/>
                <a:gdLst/>
                <a:ahLst/>
                <a:cxnLst/>
                <a:rect l="l" t="t" r="r" b="b"/>
                <a:pathLst>
                  <a:path w="721290" h="734277" extrusionOk="0">
                    <a:moveTo>
                      <a:pt x="721291" y="734277"/>
                    </a:moveTo>
                    <a:lnTo>
                      <a:pt x="532807" y="106383"/>
                    </a:lnTo>
                    <a:cubicBezTo>
                      <a:pt x="521421" y="44742"/>
                      <a:pt x="467696" y="0"/>
                      <a:pt x="404986" y="0"/>
                    </a:cubicBezTo>
                    <a:lnTo>
                      <a:pt x="141074" y="0"/>
                    </a:lnTo>
                    <a:cubicBezTo>
                      <a:pt x="76319" y="0"/>
                      <a:pt x="21437" y="47677"/>
                      <a:pt x="12364" y="111720"/>
                    </a:cubicBezTo>
                    <a:lnTo>
                      <a:pt x="0" y="734277"/>
                    </a:lnTo>
                    <a:lnTo>
                      <a:pt x="721202" y="73427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35" name="Google Shape;2425;p37">
                <a:extLst>
                  <a:ext uri="{FF2B5EF4-FFF2-40B4-BE49-F238E27FC236}">
                    <a16:creationId xmlns:a16="http://schemas.microsoft.com/office/drawing/2014/main" id="{9AE0D9AF-FFC9-8C79-220D-C519BB2D0B42}"/>
                  </a:ext>
                </a:extLst>
              </p:cNvPr>
              <p:cNvGrpSpPr/>
              <p:nvPr/>
            </p:nvGrpSpPr>
            <p:grpSpPr>
              <a:xfrm>
                <a:off x="8742014" y="1797961"/>
                <a:ext cx="197698" cy="152165"/>
                <a:chOff x="8742014" y="1797961"/>
                <a:chExt cx="197698" cy="152165"/>
              </a:xfrm>
            </p:grpSpPr>
            <p:sp>
              <p:nvSpPr>
                <p:cNvPr id="2890" name="Google Shape;2426;p37">
                  <a:extLst>
                    <a:ext uri="{FF2B5EF4-FFF2-40B4-BE49-F238E27FC236}">
                      <a16:creationId xmlns:a16="http://schemas.microsoft.com/office/drawing/2014/main" id="{B65BC0F1-4352-7F53-9D4B-BAF8A79AF105}"/>
                    </a:ext>
                  </a:extLst>
                </p:cNvPr>
                <p:cNvSpPr/>
                <p:nvPr/>
              </p:nvSpPr>
              <p:spPr>
                <a:xfrm>
                  <a:off x="8742014" y="1797961"/>
                  <a:ext cx="197698" cy="152165"/>
                </a:xfrm>
                <a:custGeom>
                  <a:avLst/>
                  <a:gdLst/>
                  <a:ahLst/>
                  <a:cxnLst/>
                  <a:rect l="l" t="t" r="r" b="b"/>
                  <a:pathLst>
                    <a:path w="197698" h="152165" extrusionOk="0">
                      <a:moveTo>
                        <a:pt x="132409" y="152166"/>
                      </a:moveTo>
                      <a:cubicBezTo>
                        <a:pt x="131786" y="150031"/>
                        <a:pt x="115865" y="99063"/>
                        <a:pt x="22201" y="65262"/>
                      </a:cubicBezTo>
                      <a:cubicBezTo>
                        <a:pt x="4767" y="59036"/>
                        <a:pt x="-4306" y="39645"/>
                        <a:pt x="2009" y="22211"/>
                      </a:cubicBezTo>
                      <a:cubicBezTo>
                        <a:pt x="8324" y="4688"/>
                        <a:pt x="27627" y="-4296"/>
                        <a:pt x="45061" y="2019"/>
                      </a:cubicBezTo>
                      <a:cubicBezTo>
                        <a:pt x="173059" y="48184"/>
                        <a:pt x="195563" y="126815"/>
                        <a:pt x="197698" y="135621"/>
                      </a:cubicBezTo>
                      <a:lnTo>
                        <a:pt x="132232" y="151454"/>
                      </a:lnTo>
                      <a:lnTo>
                        <a:pt x="132409" y="15216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1" name="Google Shape;2427;p37">
                  <a:extLst>
                    <a:ext uri="{FF2B5EF4-FFF2-40B4-BE49-F238E27FC236}">
                      <a16:creationId xmlns:a16="http://schemas.microsoft.com/office/drawing/2014/main" id="{95525E1D-8A08-A71E-FB93-50B319B7EB9F}"/>
                    </a:ext>
                  </a:extLst>
                </p:cNvPr>
                <p:cNvSpPr/>
                <p:nvPr/>
              </p:nvSpPr>
              <p:spPr>
                <a:xfrm>
                  <a:off x="8782151" y="1798721"/>
                  <a:ext cx="38675" cy="33920"/>
                </a:xfrm>
                <a:custGeom>
                  <a:avLst/>
                  <a:gdLst/>
                  <a:ahLst/>
                  <a:cxnLst/>
                  <a:rect l="l" t="t" r="r" b="b"/>
                  <a:pathLst>
                    <a:path w="38675" h="33920" extrusionOk="0">
                      <a:moveTo>
                        <a:pt x="16398" y="32658"/>
                      </a:moveTo>
                      <a:cubicBezTo>
                        <a:pt x="16398" y="32658"/>
                        <a:pt x="16131" y="32480"/>
                        <a:pt x="15954" y="32392"/>
                      </a:cubicBezTo>
                      <a:lnTo>
                        <a:pt x="9104" y="28211"/>
                      </a:lnTo>
                      <a:cubicBezTo>
                        <a:pt x="120" y="22696"/>
                        <a:pt x="-2726" y="10777"/>
                        <a:pt x="2878" y="1793"/>
                      </a:cubicBezTo>
                      <a:cubicBezTo>
                        <a:pt x="3945" y="14"/>
                        <a:pt x="5991" y="-520"/>
                        <a:pt x="8037" y="548"/>
                      </a:cubicBezTo>
                      <a:cubicBezTo>
                        <a:pt x="9816" y="1615"/>
                        <a:pt x="10350" y="3928"/>
                        <a:pt x="9282" y="5707"/>
                      </a:cubicBezTo>
                      <a:cubicBezTo>
                        <a:pt x="7681" y="8375"/>
                        <a:pt x="7147" y="11488"/>
                        <a:pt x="7859" y="14513"/>
                      </a:cubicBezTo>
                      <a:cubicBezTo>
                        <a:pt x="8571" y="17537"/>
                        <a:pt x="10438" y="20116"/>
                        <a:pt x="13107" y="21807"/>
                      </a:cubicBezTo>
                      <a:lnTo>
                        <a:pt x="19956" y="25987"/>
                      </a:lnTo>
                      <a:cubicBezTo>
                        <a:pt x="21557" y="26966"/>
                        <a:pt x="23959" y="26521"/>
                        <a:pt x="25026" y="24742"/>
                      </a:cubicBezTo>
                      <a:lnTo>
                        <a:pt x="31786" y="13979"/>
                      </a:lnTo>
                      <a:cubicBezTo>
                        <a:pt x="32854" y="12200"/>
                        <a:pt x="35077" y="11666"/>
                        <a:pt x="36946" y="12823"/>
                      </a:cubicBezTo>
                      <a:cubicBezTo>
                        <a:pt x="38725" y="13890"/>
                        <a:pt x="39169" y="16203"/>
                        <a:pt x="38102" y="17982"/>
                      </a:cubicBezTo>
                      <a:lnTo>
                        <a:pt x="31342" y="28656"/>
                      </a:lnTo>
                      <a:cubicBezTo>
                        <a:pt x="28228" y="33726"/>
                        <a:pt x="21646" y="35416"/>
                        <a:pt x="16398" y="32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36" name="Google Shape;2428;p37">
                <a:extLst>
                  <a:ext uri="{FF2B5EF4-FFF2-40B4-BE49-F238E27FC236}">
                    <a16:creationId xmlns:a16="http://schemas.microsoft.com/office/drawing/2014/main" id="{6E217118-898D-958E-8C85-839FEF148EDA}"/>
                  </a:ext>
                </a:extLst>
              </p:cNvPr>
              <p:cNvGrpSpPr/>
              <p:nvPr/>
            </p:nvGrpSpPr>
            <p:grpSpPr>
              <a:xfrm>
                <a:off x="9246216" y="735190"/>
                <a:ext cx="228271" cy="356087"/>
                <a:chOff x="9246216" y="735190"/>
                <a:chExt cx="228271" cy="356087"/>
              </a:xfrm>
            </p:grpSpPr>
            <p:sp>
              <p:nvSpPr>
                <p:cNvPr id="2870" name="Google Shape;2429;p37">
                  <a:extLst>
                    <a:ext uri="{FF2B5EF4-FFF2-40B4-BE49-F238E27FC236}">
                      <a16:creationId xmlns:a16="http://schemas.microsoft.com/office/drawing/2014/main" id="{9034A677-A6B8-275D-01CB-4F5E64271BE3}"/>
                    </a:ext>
                  </a:extLst>
                </p:cNvPr>
                <p:cNvSpPr/>
                <p:nvPr/>
              </p:nvSpPr>
              <p:spPr>
                <a:xfrm>
                  <a:off x="9331596" y="840954"/>
                  <a:ext cx="142891" cy="250323"/>
                </a:xfrm>
                <a:custGeom>
                  <a:avLst/>
                  <a:gdLst/>
                  <a:ahLst/>
                  <a:cxnLst/>
                  <a:rect l="l" t="t" r="r" b="b"/>
                  <a:pathLst>
                    <a:path w="142891" h="250323" extrusionOk="0">
                      <a:moveTo>
                        <a:pt x="84618" y="249477"/>
                      </a:moveTo>
                      <a:cubicBezTo>
                        <a:pt x="119575" y="243606"/>
                        <a:pt x="150796" y="215943"/>
                        <a:pt x="141101" y="171735"/>
                      </a:cubicBezTo>
                      <a:lnTo>
                        <a:pt x="102585" y="20877"/>
                      </a:lnTo>
                      <a:cubicBezTo>
                        <a:pt x="97782" y="-7498"/>
                        <a:pt x="71809" y="-293"/>
                        <a:pt x="43434" y="4510"/>
                      </a:cubicBezTo>
                      <a:cubicBezTo>
                        <a:pt x="15060" y="9313"/>
                        <a:pt x="-4065" y="36087"/>
                        <a:pt x="739" y="64462"/>
                      </a:cubicBezTo>
                      <a:lnTo>
                        <a:pt x="14348" y="194684"/>
                      </a:lnTo>
                      <a:cubicBezTo>
                        <a:pt x="17105" y="229997"/>
                        <a:pt x="49572" y="255347"/>
                        <a:pt x="84529" y="249477"/>
                      </a:cubicBezTo>
                      <a:lnTo>
                        <a:pt x="84529" y="24947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1" name="Google Shape;2430;p37">
                  <a:extLst>
                    <a:ext uri="{FF2B5EF4-FFF2-40B4-BE49-F238E27FC236}">
                      <a16:creationId xmlns:a16="http://schemas.microsoft.com/office/drawing/2014/main" id="{D3A23DEF-5F0E-5229-A541-20CA56CA3876}"/>
                    </a:ext>
                  </a:extLst>
                </p:cNvPr>
                <p:cNvSpPr/>
                <p:nvPr/>
              </p:nvSpPr>
              <p:spPr>
                <a:xfrm>
                  <a:off x="9331596" y="844725"/>
                  <a:ext cx="103386" cy="150974"/>
                </a:xfrm>
                <a:custGeom>
                  <a:avLst/>
                  <a:gdLst/>
                  <a:ahLst/>
                  <a:cxnLst/>
                  <a:rect l="l" t="t" r="r" b="b"/>
                  <a:pathLst>
                    <a:path w="103386" h="150974" extrusionOk="0">
                      <a:moveTo>
                        <a:pt x="99383" y="72966"/>
                      </a:moveTo>
                      <a:lnTo>
                        <a:pt x="103386" y="43434"/>
                      </a:lnTo>
                      <a:cubicBezTo>
                        <a:pt x="98583" y="15060"/>
                        <a:pt x="71809" y="-4065"/>
                        <a:pt x="43434" y="739"/>
                      </a:cubicBezTo>
                      <a:cubicBezTo>
                        <a:pt x="15060" y="5542"/>
                        <a:pt x="-4065" y="32316"/>
                        <a:pt x="739" y="60691"/>
                      </a:cubicBezTo>
                      <a:lnTo>
                        <a:pt x="10167" y="150974"/>
                      </a:lnTo>
                      <a:lnTo>
                        <a:pt x="99383" y="7296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2" name="Google Shape;2431;p37">
                  <a:extLst>
                    <a:ext uri="{FF2B5EF4-FFF2-40B4-BE49-F238E27FC236}">
                      <a16:creationId xmlns:a16="http://schemas.microsoft.com/office/drawing/2014/main" id="{7EC7DEFD-0E1E-82B8-1991-8F8C6383EBA0}"/>
                    </a:ext>
                  </a:extLst>
                </p:cNvPr>
                <p:cNvSpPr/>
                <p:nvPr/>
              </p:nvSpPr>
              <p:spPr>
                <a:xfrm>
                  <a:off x="9405540" y="827976"/>
                  <a:ext cx="60627" cy="60538"/>
                </a:xfrm>
                <a:custGeom>
                  <a:avLst/>
                  <a:gdLst/>
                  <a:ahLst/>
                  <a:cxnLst/>
                  <a:rect l="l" t="t" r="r" b="b"/>
                  <a:pathLst>
                    <a:path w="60627" h="60538" extrusionOk="0">
                      <a:moveTo>
                        <a:pt x="40827" y="53245"/>
                      </a:moveTo>
                      <a:lnTo>
                        <a:pt x="14676" y="60539"/>
                      </a:lnTo>
                      <a:lnTo>
                        <a:pt x="0" y="8326"/>
                      </a:lnTo>
                      <a:lnTo>
                        <a:pt x="26151" y="1032"/>
                      </a:lnTo>
                      <a:cubicBezTo>
                        <a:pt x="40561" y="-3060"/>
                        <a:pt x="55504" y="5390"/>
                        <a:pt x="59596" y="19800"/>
                      </a:cubicBezTo>
                      <a:lnTo>
                        <a:pt x="59596" y="19800"/>
                      </a:lnTo>
                      <a:cubicBezTo>
                        <a:pt x="63688" y="34210"/>
                        <a:pt x="55238" y="49153"/>
                        <a:pt x="40827" y="5324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3" name="Google Shape;2432;p37">
                  <a:extLst>
                    <a:ext uri="{FF2B5EF4-FFF2-40B4-BE49-F238E27FC236}">
                      <a16:creationId xmlns:a16="http://schemas.microsoft.com/office/drawing/2014/main" id="{3AF15351-3F9A-2A4B-750B-97984FF58CAC}"/>
                    </a:ext>
                  </a:extLst>
                </p:cNvPr>
                <p:cNvSpPr/>
                <p:nvPr/>
              </p:nvSpPr>
              <p:spPr>
                <a:xfrm>
                  <a:off x="9252571" y="735279"/>
                  <a:ext cx="186746" cy="233533"/>
                </a:xfrm>
                <a:custGeom>
                  <a:avLst/>
                  <a:gdLst/>
                  <a:ahLst/>
                  <a:cxnLst/>
                  <a:rect l="l" t="t" r="r" b="b"/>
                  <a:pathLst>
                    <a:path w="186746" h="233533" extrusionOk="0">
                      <a:moveTo>
                        <a:pt x="125306" y="230355"/>
                      </a:moveTo>
                      <a:cubicBezTo>
                        <a:pt x="170048" y="217814"/>
                        <a:pt x="196199" y="171293"/>
                        <a:pt x="183568" y="126551"/>
                      </a:cubicBezTo>
                      <a:lnTo>
                        <a:pt x="165245" y="61440"/>
                      </a:lnTo>
                      <a:cubicBezTo>
                        <a:pt x="152702" y="16699"/>
                        <a:pt x="106182" y="-9452"/>
                        <a:pt x="61441" y="3179"/>
                      </a:cubicBezTo>
                      <a:cubicBezTo>
                        <a:pt x="16699" y="15720"/>
                        <a:pt x="-9452" y="62241"/>
                        <a:pt x="3178" y="106983"/>
                      </a:cubicBezTo>
                      <a:lnTo>
                        <a:pt x="21502" y="172094"/>
                      </a:lnTo>
                      <a:cubicBezTo>
                        <a:pt x="34044" y="216835"/>
                        <a:pt x="80565" y="242986"/>
                        <a:pt x="125306" y="23035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4" name="Google Shape;2433;p37">
                  <a:extLst>
                    <a:ext uri="{FF2B5EF4-FFF2-40B4-BE49-F238E27FC236}">
                      <a16:creationId xmlns:a16="http://schemas.microsoft.com/office/drawing/2014/main" id="{8C504226-57EA-32A5-FFC9-7AA5D36F77FC}"/>
                    </a:ext>
                  </a:extLst>
                </p:cNvPr>
                <p:cNvSpPr/>
                <p:nvPr/>
              </p:nvSpPr>
              <p:spPr>
                <a:xfrm>
                  <a:off x="9434709" y="842084"/>
                  <a:ext cx="17784" cy="19597"/>
                </a:xfrm>
                <a:custGeom>
                  <a:avLst/>
                  <a:gdLst/>
                  <a:ahLst/>
                  <a:cxnLst/>
                  <a:rect l="l" t="t" r="r" b="b"/>
                  <a:pathLst>
                    <a:path w="17784" h="19597" extrusionOk="0">
                      <a:moveTo>
                        <a:pt x="14416" y="6938"/>
                      </a:moveTo>
                      <a:cubicBezTo>
                        <a:pt x="9880" y="6938"/>
                        <a:pt x="6143" y="10496"/>
                        <a:pt x="6855" y="15210"/>
                      </a:cubicBezTo>
                      <a:cubicBezTo>
                        <a:pt x="7478" y="19569"/>
                        <a:pt x="807" y="21526"/>
                        <a:pt x="184" y="17078"/>
                      </a:cubicBezTo>
                      <a:cubicBezTo>
                        <a:pt x="-1151" y="7916"/>
                        <a:pt x="4898" y="89"/>
                        <a:pt x="14416" y="0"/>
                      </a:cubicBezTo>
                      <a:cubicBezTo>
                        <a:pt x="18863" y="0"/>
                        <a:pt x="18952" y="6938"/>
                        <a:pt x="14416" y="6938"/>
                      </a:cubicBezTo>
                      <a:lnTo>
                        <a:pt x="14416" y="69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5" name="Google Shape;2434;p37">
                  <a:extLst>
                    <a:ext uri="{FF2B5EF4-FFF2-40B4-BE49-F238E27FC236}">
                      <a16:creationId xmlns:a16="http://schemas.microsoft.com/office/drawing/2014/main" id="{94ED1D74-9C2F-4DF5-8217-10AAF307A9CF}"/>
                    </a:ext>
                  </a:extLst>
                </p:cNvPr>
                <p:cNvSpPr/>
                <p:nvPr/>
              </p:nvSpPr>
              <p:spPr>
                <a:xfrm>
                  <a:off x="9252992" y="735190"/>
                  <a:ext cx="174252" cy="96394"/>
                </a:xfrm>
                <a:custGeom>
                  <a:avLst/>
                  <a:gdLst/>
                  <a:ahLst/>
                  <a:cxnLst/>
                  <a:rect l="l" t="t" r="r" b="b"/>
                  <a:pathLst>
                    <a:path w="174252" h="96394" extrusionOk="0">
                      <a:moveTo>
                        <a:pt x="41006" y="82166"/>
                      </a:moveTo>
                      <a:cubicBezTo>
                        <a:pt x="53192" y="75761"/>
                        <a:pt x="62798" y="65443"/>
                        <a:pt x="74540" y="58327"/>
                      </a:cubicBezTo>
                      <a:cubicBezTo>
                        <a:pt x="86281" y="51211"/>
                        <a:pt x="102114" y="47653"/>
                        <a:pt x="113321" y="55659"/>
                      </a:cubicBezTo>
                      <a:cubicBezTo>
                        <a:pt x="121861" y="61707"/>
                        <a:pt x="125241" y="72648"/>
                        <a:pt x="131734" y="80831"/>
                      </a:cubicBezTo>
                      <a:cubicBezTo>
                        <a:pt x="141252" y="92662"/>
                        <a:pt x="159664" y="99422"/>
                        <a:pt x="174252" y="95063"/>
                      </a:cubicBezTo>
                      <a:lnTo>
                        <a:pt x="172473" y="88659"/>
                      </a:lnTo>
                      <a:lnTo>
                        <a:pt x="164824" y="61440"/>
                      </a:lnTo>
                      <a:cubicBezTo>
                        <a:pt x="152281" y="16699"/>
                        <a:pt x="105761" y="-9452"/>
                        <a:pt x="61020" y="3179"/>
                      </a:cubicBezTo>
                      <a:cubicBezTo>
                        <a:pt x="26240" y="12963"/>
                        <a:pt x="2846" y="43117"/>
                        <a:pt x="0" y="77096"/>
                      </a:cubicBezTo>
                      <a:lnTo>
                        <a:pt x="2668" y="79853"/>
                      </a:lnTo>
                      <a:cubicBezTo>
                        <a:pt x="12098" y="89904"/>
                        <a:pt x="28731" y="88570"/>
                        <a:pt x="40917" y="821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76" name="Google Shape;2435;p37">
                  <a:extLst>
                    <a:ext uri="{FF2B5EF4-FFF2-40B4-BE49-F238E27FC236}">
                      <a16:creationId xmlns:a16="http://schemas.microsoft.com/office/drawing/2014/main" id="{6893CBAD-4D14-8546-6884-5B729AF25788}"/>
                    </a:ext>
                  </a:extLst>
                </p:cNvPr>
                <p:cNvGrpSpPr/>
                <p:nvPr/>
              </p:nvGrpSpPr>
              <p:grpSpPr>
                <a:xfrm>
                  <a:off x="9267821" y="833417"/>
                  <a:ext cx="130705" cy="89099"/>
                  <a:chOff x="9267821" y="833417"/>
                  <a:chExt cx="130705" cy="89099"/>
                </a:xfrm>
              </p:grpSpPr>
              <p:sp>
                <p:nvSpPr>
                  <p:cNvPr id="2880" name="Google Shape;2436;p37">
                    <a:extLst>
                      <a:ext uri="{FF2B5EF4-FFF2-40B4-BE49-F238E27FC236}">
                        <a16:creationId xmlns:a16="http://schemas.microsoft.com/office/drawing/2014/main" id="{F5EEE932-5A9D-F003-255D-E0DA84A019E3}"/>
                      </a:ext>
                    </a:extLst>
                  </p:cNvPr>
                  <p:cNvSpPr/>
                  <p:nvPr/>
                </p:nvSpPr>
                <p:spPr>
                  <a:xfrm>
                    <a:off x="9332296" y="868463"/>
                    <a:ext cx="25236" cy="35084"/>
                  </a:xfrm>
                  <a:custGeom>
                    <a:avLst/>
                    <a:gdLst/>
                    <a:ahLst/>
                    <a:cxnLst/>
                    <a:rect l="l" t="t" r="r" b="b"/>
                    <a:pathLst>
                      <a:path w="25236" h="35084" extrusionOk="0">
                        <a:moveTo>
                          <a:pt x="7065" y="35084"/>
                        </a:moveTo>
                        <a:cubicBezTo>
                          <a:pt x="7065" y="35084"/>
                          <a:pt x="7421" y="35084"/>
                          <a:pt x="7599" y="34995"/>
                        </a:cubicBezTo>
                        <a:lnTo>
                          <a:pt x="23076" y="30637"/>
                        </a:lnTo>
                        <a:cubicBezTo>
                          <a:pt x="24677" y="30192"/>
                          <a:pt x="25567" y="28591"/>
                          <a:pt x="25122" y="26990"/>
                        </a:cubicBezTo>
                        <a:cubicBezTo>
                          <a:pt x="24677" y="25389"/>
                          <a:pt x="23076" y="24499"/>
                          <a:pt x="21475" y="24944"/>
                        </a:cubicBezTo>
                        <a:lnTo>
                          <a:pt x="9289" y="28324"/>
                        </a:lnTo>
                        <a:lnTo>
                          <a:pt x="5820" y="2529"/>
                        </a:lnTo>
                        <a:cubicBezTo>
                          <a:pt x="5642" y="928"/>
                          <a:pt x="4130" y="-228"/>
                          <a:pt x="2529" y="38"/>
                        </a:cubicBezTo>
                        <a:cubicBezTo>
                          <a:pt x="928" y="216"/>
                          <a:pt x="-229" y="1728"/>
                          <a:pt x="38" y="3330"/>
                        </a:cubicBezTo>
                        <a:lnTo>
                          <a:pt x="3952" y="32505"/>
                        </a:lnTo>
                        <a:cubicBezTo>
                          <a:pt x="4041" y="33305"/>
                          <a:pt x="4574" y="34106"/>
                          <a:pt x="5286" y="34551"/>
                        </a:cubicBezTo>
                        <a:cubicBezTo>
                          <a:pt x="5820" y="34907"/>
                          <a:pt x="6532" y="35084"/>
                          <a:pt x="7154" y="34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1" name="Google Shape;2437;p37">
                    <a:extLst>
                      <a:ext uri="{FF2B5EF4-FFF2-40B4-BE49-F238E27FC236}">
                        <a16:creationId xmlns:a16="http://schemas.microsoft.com/office/drawing/2014/main" id="{767101D7-38C7-A95C-0337-4819FAF2ABAF}"/>
                      </a:ext>
                    </a:extLst>
                  </p:cNvPr>
                  <p:cNvSpPr/>
                  <p:nvPr/>
                </p:nvSpPr>
                <p:spPr>
                  <a:xfrm>
                    <a:off x="9346363" y="902633"/>
                    <a:ext cx="14169" cy="19883"/>
                  </a:xfrm>
                  <a:custGeom>
                    <a:avLst/>
                    <a:gdLst/>
                    <a:ahLst/>
                    <a:cxnLst/>
                    <a:rect l="l" t="t" r="r" b="b"/>
                    <a:pathLst>
                      <a:path w="14169" h="19883" extrusionOk="0">
                        <a:moveTo>
                          <a:pt x="3228" y="19861"/>
                        </a:moveTo>
                        <a:cubicBezTo>
                          <a:pt x="3228" y="19861"/>
                          <a:pt x="3583" y="19861"/>
                          <a:pt x="3761" y="19772"/>
                        </a:cubicBezTo>
                        <a:cubicBezTo>
                          <a:pt x="11322" y="17637"/>
                          <a:pt x="15769" y="9721"/>
                          <a:pt x="13635" y="2160"/>
                        </a:cubicBezTo>
                        <a:cubicBezTo>
                          <a:pt x="13190" y="559"/>
                          <a:pt x="11500" y="-330"/>
                          <a:pt x="9987" y="114"/>
                        </a:cubicBezTo>
                        <a:cubicBezTo>
                          <a:pt x="8386" y="559"/>
                          <a:pt x="7497" y="2160"/>
                          <a:pt x="7942" y="3761"/>
                        </a:cubicBezTo>
                        <a:cubicBezTo>
                          <a:pt x="9187" y="8209"/>
                          <a:pt x="6607" y="12834"/>
                          <a:pt x="2160" y="14079"/>
                        </a:cubicBezTo>
                        <a:cubicBezTo>
                          <a:pt x="559" y="14524"/>
                          <a:pt x="-330" y="16125"/>
                          <a:pt x="114" y="17726"/>
                        </a:cubicBezTo>
                        <a:cubicBezTo>
                          <a:pt x="470" y="19149"/>
                          <a:pt x="1804" y="20039"/>
                          <a:pt x="3228" y="19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2" name="Google Shape;2438;p37">
                    <a:extLst>
                      <a:ext uri="{FF2B5EF4-FFF2-40B4-BE49-F238E27FC236}">
                        <a16:creationId xmlns:a16="http://schemas.microsoft.com/office/drawing/2014/main" id="{08EDC966-E676-9260-D15E-2652A506126A}"/>
                      </a:ext>
                    </a:extLst>
                  </p:cNvPr>
                  <p:cNvSpPr/>
                  <p:nvPr/>
                </p:nvSpPr>
                <p:spPr>
                  <a:xfrm>
                    <a:off x="9346617" y="833417"/>
                    <a:ext cx="36279" cy="10463"/>
                  </a:xfrm>
                  <a:custGeom>
                    <a:avLst/>
                    <a:gdLst/>
                    <a:ahLst/>
                    <a:cxnLst/>
                    <a:rect l="l" t="t" r="r" b="b"/>
                    <a:pathLst>
                      <a:path w="36279" h="10463" extrusionOk="0">
                        <a:moveTo>
                          <a:pt x="3240" y="10446"/>
                        </a:moveTo>
                        <a:cubicBezTo>
                          <a:pt x="3240" y="10446"/>
                          <a:pt x="3330" y="10446"/>
                          <a:pt x="3419" y="10446"/>
                        </a:cubicBezTo>
                        <a:lnTo>
                          <a:pt x="33750" y="5909"/>
                        </a:lnTo>
                        <a:cubicBezTo>
                          <a:pt x="35351" y="5642"/>
                          <a:pt x="36507" y="4130"/>
                          <a:pt x="36241" y="2529"/>
                        </a:cubicBezTo>
                        <a:cubicBezTo>
                          <a:pt x="35974" y="928"/>
                          <a:pt x="34551" y="-228"/>
                          <a:pt x="32861" y="38"/>
                        </a:cubicBezTo>
                        <a:lnTo>
                          <a:pt x="2529" y="4575"/>
                        </a:lnTo>
                        <a:cubicBezTo>
                          <a:pt x="928" y="4842"/>
                          <a:pt x="-229" y="6354"/>
                          <a:pt x="38" y="7955"/>
                        </a:cubicBezTo>
                        <a:cubicBezTo>
                          <a:pt x="305" y="9467"/>
                          <a:pt x="1639" y="10623"/>
                          <a:pt x="3240" y="104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3" name="Google Shape;2439;p37">
                    <a:extLst>
                      <a:ext uri="{FF2B5EF4-FFF2-40B4-BE49-F238E27FC236}">
                        <a16:creationId xmlns:a16="http://schemas.microsoft.com/office/drawing/2014/main" id="{3A222AAF-646C-4ED8-EB8C-D82C8ECDF45A}"/>
                      </a:ext>
                    </a:extLst>
                  </p:cNvPr>
                  <p:cNvSpPr/>
                  <p:nvPr/>
                </p:nvSpPr>
                <p:spPr>
                  <a:xfrm>
                    <a:off x="9267821" y="855934"/>
                    <a:ext cx="35185" cy="14101"/>
                  </a:xfrm>
                  <a:custGeom>
                    <a:avLst/>
                    <a:gdLst/>
                    <a:ahLst/>
                    <a:cxnLst/>
                    <a:rect l="l" t="t" r="r" b="b"/>
                    <a:pathLst>
                      <a:path w="35185" h="14101" extrusionOk="0">
                        <a:moveTo>
                          <a:pt x="3228" y="14079"/>
                        </a:moveTo>
                        <a:cubicBezTo>
                          <a:pt x="3228" y="14079"/>
                          <a:pt x="3583" y="14079"/>
                          <a:pt x="3761" y="13990"/>
                        </a:cubicBezTo>
                        <a:lnTo>
                          <a:pt x="33026" y="5807"/>
                        </a:lnTo>
                        <a:cubicBezTo>
                          <a:pt x="34627" y="5362"/>
                          <a:pt x="35516" y="3761"/>
                          <a:pt x="35072" y="2160"/>
                        </a:cubicBezTo>
                        <a:cubicBezTo>
                          <a:pt x="34627" y="559"/>
                          <a:pt x="33026" y="-330"/>
                          <a:pt x="31425" y="114"/>
                        </a:cubicBezTo>
                        <a:lnTo>
                          <a:pt x="2160" y="8298"/>
                        </a:lnTo>
                        <a:cubicBezTo>
                          <a:pt x="559" y="8742"/>
                          <a:pt x="-330" y="10343"/>
                          <a:pt x="114" y="11945"/>
                        </a:cubicBezTo>
                        <a:cubicBezTo>
                          <a:pt x="470" y="13368"/>
                          <a:pt x="1804" y="14257"/>
                          <a:pt x="3228" y="140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84" name="Google Shape;2440;p37">
                    <a:extLst>
                      <a:ext uri="{FF2B5EF4-FFF2-40B4-BE49-F238E27FC236}">
                        <a16:creationId xmlns:a16="http://schemas.microsoft.com/office/drawing/2014/main" id="{5C888CE3-A46D-808A-15D4-B95AAB392AEE}"/>
                      </a:ext>
                    </a:extLst>
                  </p:cNvPr>
                  <p:cNvGrpSpPr/>
                  <p:nvPr/>
                </p:nvGrpSpPr>
                <p:grpSpPr>
                  <a:xfrm>
                    <a:off x="9270923" y="873868"/>
                    <a:ext cx="45330" cy="28826"/>
                    <a:chOff x="9270923" y="873868"/>
                    <a:chExt cx="45330" cy="28826"/>
                  </a:xfrm>
                </p:grpSpPr>
                <p:sp>
                  <p:nvSpPr>
                    <p:cNvPr id="2888" name="Google Shape;2441;p37">
                      <a:extLst>
                        <a:ext uri="{FF2B5EF4-FFF2-40B4-BE49-F238E27FC236}">
                          <a16:creationId xmlns:a16="http://schemas.microsoft.com/office/drawing/2014/main" id="{3E5A41DA-0480-8BD9-2327-16655A7543E6}"/>
                        </a:ext>
                      </a:extLst>
                    </p:cNvPr>
                    <p:cNvSpPr/>
                    <p:nvPr/>
                  </p:nvSpPr>
                  <p:spPr>
                    <a:xfrm>
                      <a:off x="9273301" y="873868"/>
                      <a:ext cx="42952" cy="26453"/>
                    </a:xfrm>
                    <a:custGeom>
                      <a:avLst/>
                      <a:gdLst/>
                      <a:ahLst/>
                      <a:cxnLst/>
                      <a:rect l="l" t="t" r="r" b="b"/>
                      <a:pathLst>
                        <a:path w="42952" h="26453" extrusionOk="0">
                          <a:moveTo>
                            <a:pt x="42578" y="7442"/>
                          </a:moveTo>
                          <a:lnTo>
                            <a:pt x="42578" y="7442"/>
                          </a:lnTo>
                          <a:cubicBezTo>
                            <a:pt x="44090" y="12957"/>
                            <a:pt x="40888" y="18561"/>
                            <a:pt x="35462" y="20162"/>
                          </a:cubicBezTo>
                          <a:lnTo>
                            <a:pt x="14559" y="26033"/>
                          </a:lnTo>
                          <a:cubicBezTo>
                            <a:pt x="8422" y="27723"/>
                            <a:pt x="2106" y="24165"/>
                            <a:pt x="416" y="18116"/>
                          </a:cubicBezTo>
                          <a:lnTo>
                            <a:pt x="416" y="18116"/>
                          </a:lnTo>
                          <a:cubicBezTo>
                            <a:pt x="-1452" y="11267"/>
                            <a:pt x="3174" y="4418"/>
                            <a:pt x="10200" y="3617"/>
                          </a:cubicBezTo>
                          <a:lnTo>
                            <a:pt x="31548" y="59"/>
                          </a:lnTo>
                          <a:cubicBezTo>
                            <a:pt x="36530" y="-474"/>
                            <a:pt x="41244" y="2639"/>
                            <a:pt x="42578" y="75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9" name="Google Shape;2442;p37">
                      <a:extLst>
                        <a:ext uri="{FF2B5EF4-FFF2-40B4-BE49-F238E27FC236}">
                          <a16:creationId xmlns:a16="http://schemas.microsoft.com/office/drawing/2014/main" id="{19150437-87FE-7866-9C09-FF821A5A7C56}"/>
                        </a:ext>
                      </a:extLst>
                    </p:cNvPr>
                    <p:cNvSpPr/>
                    <p:nvPr/>
                  </p:nvSpPr>
                  <p:spPr>
                    <a:xfrm>
                      <a:off x="9270923" y="875758"/>
                      <a:ext cx="26942" cy="26936"/>
                    </a:xfrm>
                    <a:custGeom>
                      <a:avLst/>
                      <a:gdLst/>
                      <a:ahLst/>
                      <a:cxnLst/>
                      <a:rect l="l" t="t" r="r" b="b"/>
                      <a:pathLst>
                        <a:path w="26942" h="26936" extrusionOk="0">
                          <a:moveTo>
                            <a:pt x="482" y="17115"/>
                          </a:moveTo>
                          <a:cubicBezTo>
                            <a:pt x="2527" y="24231"/>
                            <a:pt x="9910" y="28412"/>
                            <a:pt x="17115" y="26455"/>
                          </a:cubicBezTo>
                          <a:cubicBezTo>
                            <a:pt x="24320" y="24498"/>
                            <a:pt x="28412" y="17026"/>
                            <a:pt x="26455" y="9821"/>
                          </a:cubicBezTo>
                          <a:cubicBezTo>
                            <a:pt x="24409" y="2706"/>
                            <a:pt x="17026" y="-1475"/>
                            <a:pt x="9821" y="482"/>
                          </a:cubicBezTo>
                          <a:cubicBezTo>
                            <a:pt x="2705" y="2528"/>
                            <a:pt x="-1475" y="9910"/>
                            <a:pt x="482" y="171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85" name="Google Shape;2443;p37">
                    <a:extLst>
                      <a:ext uri="{FF2B5EF4-FFF2-40B4-BE49-F238E27FC236}">
                        <a16:creationId xmlns:a16="http://schemas.microsoft.com/office/drawing/2014/main" id="{D79D4057-22A5-BFE6-85B6-1B4CC23113AD}"/>
                      </a:ext>
                    </a:extLst>
                  </p:cNvPr>
                  <p:cNvGrpSpPr/>
                  <p:nvPr/>
                </p:nvGrpSpPr>
                <p:grpSpPr>
                  <a:xfrm>
                    <a:off x="9354675" y="848545"/>
                    <a:ext cx="43851" cy="33284"/>
                    <a:chOff x="9354675" y="848545"/>
                    <a:chExt cx="43851" cy="33284"/>
                  </a:xfrm>
                </p:grpSpPr>
                <p:sp>
                  <p:nvSpPr>
                    <p:cNvPr id="2886" name="Google Shape;2444;p37">
                      <a:extLst>
                        <a:ext uri="{FF2B5EF4-FFF2-40B4-BE49-F238E27FC236}">
                          <a16:creationId xmlns:a16="http://schemas.microsoft.com/office/drawing/2014/main" id="{A5C550C0-2E63-B11B-8D3A-B6777268E2E8}"/>
                        </a:ext>
                      </a:extLst>
                    </p:cNvPr>
                    <p:cNvSpPr/>
                    <p:nvPr/>
                  </p:nvSpPr>
                  <p:spPr>
                    <a:xfrm>
                      <a:off x="9356162" y="848545"/>
                      <a:ext cx="42364" cy="28781"/>
                    </a:xfrm>
                    <a:custGeom>
                      <a:avLst/>
                      <a:gdLst/>
                      <a:ahLst/>
                      <a:cxnLst/>
                      <a:rect l="l" t="t" r="r" b="b"/>
                      <a:pathLst>
                        <a:path w="42364" h="28781" extrusionOk="0">
                          <a:moveTo>
                            <a:pt x="367" y="21291"/>
                          </a:moveTo>
                          <a:lnTo>
                            <a:pt x="367" y="21291"/>
                          </a:lnTo>
                          <a:cubicBezTo>
                            <a:pt x="1879" y="26717"/>
                            <a:pt x="7572" y="29919"/>
                            <a:pt x="13087" y="28407"/>
                          </a:cubicBezTo>
                          <a:lnTo>
                            <a:pt x="33990" y="22536"/>
                          </a:lnTo>
                          <a:cubicBezTo>
                            <a:pt x="40128" y="20846"/>
                            <a:pt x="43685" y="14531"/>
                            <a:pt x="41906" y="8393"/>
                          </a:cubicBezTo>
                          <a:lnTo>
                            <a:pt x="41906" y="8393"/>
                          </a:lnTo>
                          <a:cubicBezTo>
                            <a:pt x="40039" y="1544"/>
                            <a:pt x="32478" y="-1925"/>
                            <a:pt x="26074" y="1099"/>
                          </a:cubicBezTo>
                          <a:lnTo>
                            <a:pt x="5971" y="9194"/>
                          </a:lnTo>
                          <a:cubicBezTo>
                            <a:pt x="1435" y="11329"/>
                            <a:pt x="-967" y="16488"/>
                            <a:pt x="367" y="212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7" name="Google Shape;2445;p37">
                      <a:extLst>
                        <a:ext uri="{FF2B5EF4-FFF2-40B4-BE49-F238E27FC236}">
                          <a16:creationId xmlns:a16="http://schemas.microsoft.com/office/drawing/2014/main" id="{57038067-1872-0BC7-3C55-B4DB01084789}"/>
                        </a:ext>
                      </a:extLst>
                    </p:cNvPr>
                    <p:cNvSpPr/>
                    <p:nvPr/>
                  </p:nvSpPr>
                  <p:spPr>
                    <a:xfrm>
                      <a:off x="9354675" y="854818"/>
                      <a:ext cx="27012" cy="27011"/>
                    </a:xfrm>
                    <a:custGeom>
                      <a:avLst/>
                      <a:gdLst/>
                      <a:ahLst/>
                      <a:cxnLst/>
                      <a:rect l="l" t="t" r="r" b="b"/>
                      <a:pathLst>
                        <a:path w="27012" h="27011" extrusionOk="0">
                          <a:moveTo>
                            <a:pt x="26493" y="9859"/>
                          </a:moveTo>
                          <a:cubicBezTo>
                            <a:pt x="28539" y="16975"/>
                            <a:pt x="24358" y="24447"/>
                            <a:pt x="17153" y="26493"/>
                          </a:cubicBezTo>
                          <a:cubicBezTo>
                            <a:pt x="10037" y="28538"/>
                            <a:pt x="2565" y="24358"/>
                            <a:pt x="519" y="17153"/>
                          </a:cubicBezTo>
                          <a:cubicBezTo>
                            <a:pt x="-1526" y="10037"/>
                            <a:pt x="2654" y="2565"/>
                            <a:pt x="9859" y="519"/>
                          </a:cubicBezTo>
                          <a:cubicBezTo>
                            <a:pt x="17064" y="-1527"/>
                            <a:pt x="24447" y="2654"/>
                            <a:pt x="26493" y="9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877" name="Google Shape;2446;p37">
                  <a:extLst>
                    <a:ext uri="{FF2B5EF4-FFF2-40B4-BE49-F238E27FC236}">
                      <a16:creationId xmlns:a16="http://schemas.microsoft.com/office/drawing/2014/main" id="{08073889-CB4A-AE6B-3D4E-8901462B9631}"/>
                    </a:ext>
                  </a:extLst>
                </p:cNvPr>
                <p:cNvSpPr/>
                <p:nvPr/>
              </p:nvSpPr>
              <p:spPr>
                <a:xfrm>
                  <a:off x="9341256" y="818318"/>
                  <a:ext cx="85384" cy="85407"/>
                </a:xfrm>
                <a:custGeom>
                  <a:avLst/>
                  <a:gdLst/>
                  <a:ahLst/>
                  <a:cxnLst/>
                  <a:rect l="l" t="t" r="r" b="b"/>
                  <a:pathLst>
                    <a:path w="85384" h="85407" extrusionOk="0">
                      <a:moveTo>
                        <a:pt x="42669" y="85407"/>
                      </a:moveTo>
                      <a:cubicBezTo>
                        <a:pt x="23990" y="85407"/>
                        <a:pt x="6822" y="73043"/>
                        <a:pt x="1575" y="54275"/>
                      </a:cubicBezTo>
                      <a:lnTo>
                        <a:pt x="1575" y="54275"/>
                      </a:lnTo>
                      <a:cubicBezTo>
                        <a:pt x="-4741" y="31593"/>
                        <a:pt x="8512" y="8021"/>
                        <a:pt x="31106" y="1617"/>
                      </a:cubicBezTo>
                      <a:cubicBezTo>
                        <a:pt x="42047" y="-1496"/>
                        <a:pt x="53610" y="-73"/>
                        <a:pt x="63572" y="5531"/>
                      </a:cubicBezTo>
                      <a:cubicBezTo>
                        <a:pt x="73534" y="11135"/>
                        <a:pt x="80650" y="20207"/>
                        <a:pt x="83764" y="31237"/>
                      </a:cubicBezTo>
                      <a:cubicBezTo>
                        <a:pt x="86877" y="42178"/>
                        <a:pt x="85454" y="53741"/>
                        <a:pt x="79939" y="63615"/>
                      </a:cubicBezTo>
                      <a:cubicBezTo>
                        <a:pt x="74335" y="73577"/>
                        <a:pt x="65262" y="80693"/>
                        <a:pt x="54233" y="83806"/>
                      </a:cubicBezTo>
                      <a:cubicBezTo>
                        <a:pt x="50408" y="84874"/>
                        <a:pt x="46494" y="85407"/>
                        <a:pt x="42758" y="85407"/>
                      </a:cubicBezTo>
                      <a:close/>
                      <a:moveTo>
                        <a:pt x="8601" y="52318"/>
                      </a:moveTo>
                      <a:cubicBezTo>
                        <a:pt x="13850" y="71087"/>
                        <a:pt x="33418" y="82116"/>
                        <a:pt x="52187" y="76779"/>
                      </a:cubicBezTo>
                      <a:cubicBezTo>
                        <a:pt x="61259" y="74200"/>
                        <a:pt x="68820" y="68329"/>
                        <a:pt x="73445" y="60057"/>
                      </a:cubicBezTo>
                      <a:cubicBezTo>
                        <a:pt x="78071" y="51785"/>
                        <a:pt x="79227" y="42267"/>
                        <a:pt x="76648" y="33194"/>
                      </a:cubicBezTo>
                      <a:cubicBezTo>
                        <a:pt x="74068" y="24121"/>
                        <a:pt x="68109" y="16561"/>
                        <a:pt x="59925" y="11935"/>
                      </a:cubicBezTo>
                      <a:cubicBezTo>
                        <a:pt x="51742" y="7310"/>
                        <a:pt x="42136" y="6154"/>
                        <a:pt x="33063" y="8733"/>
                      </a:cubicBezTo>
                      <a:cubicBezTo>
                        <a:pt x="14294" y="13981"/>
                        <a:pt x="3353" y="33550"/>
                        <a:pt x="8601" y="52318"/>
                      </a:cubicBezTo>
                      <a:lnTo>
                        <a:pt x="8601" y="5231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8" name="Google Shape;2447;p37">
                  <a:extLst>
                    <a:ext uri="{FF2B5EF4-FFF2-40B4-BE49-F238E27FC236}">
                      <a16:creationId xmlns:a16="http://schemas.microsoft.com/office/drawing/2014/main" id="{7648A388-4A6A-D572-49F1-38106E002AE1}"/>
                    </a:ext>
                  </a:extLst>
                </p:cNvPr>
                <p:cNvSpPr/>
                <p:nvPr/>
              </p:nvSpPr>
              <p:spPr>
                <a:xfrm>
                  <a:off x="9246216" y="844957"/>
                  <a:ext cx="85380" cy="85453"/>
                </a:xfrm>
                <a:custGeom>
                  <a:avLst/>
                  <a:gdLst/>
                  <a:ahLst/>
                  <a:cxnLst/>
                  <a:rect l="l" t="t" r="r" b="b"/>
                  <a:pathLst>
                    <a:path w="85380" h="85453" extrusionOk="0">
                      <a:moveTo>
                        <a:pt x="42623" y="85454"/>
                      </a:moveTo>
                      <a:cubicBezTo>
                        <a:pt x="35418" y="85454"/>
                        <a:pt x="28302" y="83586"/>
                        <a:pt x="21808" y="79939"/>
                      </a:cubicBezTo>
                      <a:cubicBezTo>
                        <a:pt x="11846" y="74335"/>
                        <a:pt x="4730" y="65262"/>
                        <a:pt x="1617" y="54233"/>
                      </a:cubicBezTo>
                      <a:lnTo>
                        <a:pt x="1617" y="54233"/>
                      </a:lnTo>
                      <a:cubicBezTo>
                        <a:pt x="-1496" y="43292"/>
                        <a:pt x="-73" y="31728"/>
                        <a:pt x="5531" y="21766"/>
                      </a:cubicBezTo>
                      <a:cubicBezTo>
                        <a:pt x="11134" y="11804"/>
                        <a:pt x="20207" y="4688"/>
                        <a:pt x="31237" y="1575"/>
                      </a:cubicBezTo>
                      <a:cubicBezTo>
                        <a:pt x="53919" y="-4741"/>
                        <a:pt x="77491" y="8513"/>
                        <a:pt x="83806" y="31106"/>
                      </a:cubicBezTo>
                      <a:cubicBezTo>
                        <a:pt x="90121" y="53788"/>
                        <a:pt x="76868" y="77360"/>
                        <a:pt x="54275" y="83764"/>
                      </a:cubicBezTo>
                      <a:cubicBezTo>
                        <a:pt x="50450" y="84831"/>
                        <a:pt x="46537" y="85365"/>
                        <a:pt x="42712" y="85365"/>
                      </a:cubicBezTo>
                      <a:close/>
                      <a:moveTo>
                        <a:pt x="42623" y="7445"/>
                      </a:moveTo>
                      <a:cubicBezTo>
                        <a:pt x="39509" y="7445"/>
                        <a:pt x="36307" y="7890"/>
                        <a:pt x="33105" y="8780"/>
                      </a:cubicBezTo>
                      <a:cubicBezTo>
                        <a:pt x="24032" y="11359"/>
                        <a:pt x="16472" y="17230"/>
                        <a:pt x="11846" y="25502"/>
                      </a:cubicBezTo>
                      <a:cubicBezTo>
                        <a:pt x="7221" y="33774"/>
                        <a:pt x="6065" y="43292"/>
                        <a:pt x="8644" y="52365"/>
                      </a:cubicBezTo>
                      <a:lnTo>
                        <a:pt x="8644" y="52365"/>
                      </a:lnTo>
                      <a:cubicBezTo>
                        <a:pt x="11223" y="61438"/>
                        <a:pt x="17183" y="68998"/>
                        <a:pt x="25367" y="73624"/>
                      </a:cubicBezTo>
                      <a:cubicBezTo>
                        <a:pt x="33550" y="78249"/>
                        <a:pt x="43156" y="79405"/>
                        <a:pt x="52229" y="76826"/>
                      </a:cubicBezTo>
                      <a:cubicBezTo>
                        <a:pt x="70998" y="71578"/>
                        <a:pt x="81938" y="52009"/>
                        <a:pt x="76691" y="33241"/>
                      </a:cubicBezTo>
                      <a:cubicBezTo>
                        <a:pt x="72332" y="17674"/>
                        <a:pt x="58100" y="7445"/>
                        <a:pt x="42623" y="74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9" name="Google Shape;2448;p37">
                  <a:extLst>
                    <a:ext uri="{FF2B5EF4-FFF2-40B4-BE49-F238E27FC236}">
                      <a16:creationId xmlns:a16="http://schemas.microsoft.com/office/drawing/2014/main" id="{42289484-02F3-E6A2-8394-C6C2B1672605}"/>
                    </a:ext>
                  </a:extLst>
                </p:cNvPr>
                <p:cNvSpPr/>
                <p:nvPr/>
              </p:nvSpPr>
              <p:spPr>
                <a:xfrm>
                  <a:off x="9321090" y="861919"/>
                  <a:ext cx="27700" cy="13075"/>
                </a:xfrm>
                <a:custGeom>
                  <a:avLst/>
                  <a:gdLst/>
                  <a:ahLst/>
                  <a:cxnLst/>
                  <a:rect l="l" t="t" r="r" b="b"/>
                  <a:pathLst>
                    <a:path w="27700" h="13075" extrusionOk="0">
                      <a:moveTo>
                        <a:pt x="3684" y="13076"/>
                      </a:moveTo>
                      <a:cubicBezTo>
                        <a:pt x="2617" y="13076"/>
                        <a:pt x="1460" y="12542"/>
                        <a:pt x="749" y="11563"/>
                      </a:cubicBezTo>
                      <a:cubicBezTo>
                        <a:pt x="-496" y="9962"/>
                        <a:pt x="-141" y="7650"/>
                        <a:pt x="1460" y="6404"/>
                      </a:cubicBezTo>
                      <a:cubicBezTo>
                        <a:pt x="9644" y="356"/>
                        <a:pt x="23342" y="0"/>
                        <a:pt x="23965" y="0"/>
                      </a:cubicBezTo>
                      <a:cubicBezTo>
                        <a:pt x="25655" y="0"/>
                        <a:pt x="27611" y="1601"/>
                        <a:pt x="27701" y="3558"/>
                      </a:cubicBezTo>
                      <a:cubicBezTo>
                        <a:pt x="27701" y="5604"/>
                        <a:pt x="26099" y="7205"/>
                        <a:pt x="24142" y="7294"/>
                      </a:cubicBezTo>
                      <a:cubicBezTo>
                        <a:pt x="24054" y="7294"/>
                        <a:pt x="12223" y="7650"/>
                        <a:pt x="5908" y="12275"/>
                      </a:cubicBezTo>
                      <a:cubicBezTo>
                        <a:pt x="5285" y="12809"/>
                        <a:pt x="4485" y="12987"/>
                        <a:pt x="3684" y="129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37" name="Google Shape;2449;p37">
                <a:extLst>
                  <a:ext uri="{FF2B5EF4-FFF2-40B4-BE49-F238E27FC236}">
                    <a16:creationId xmlns:a16="http://schemas.microsoft.com/office/drawing/2014/main" id="{081A8988-DACD-9313-D0EE-3D84387FEAF4}"/>
                  </a:ext>
                </a:extLst>
              </p:cNvPr>
              <p:cNvSpPr/>
              <p:nvPr/>
            </p:nvSpPr>
            <p:spPr>
              <a:xfrm>
                <a:off x="8494432" y="1543273"/>
                <a:ext cx="791647" cy="1175465"/>
              </a:xfrm>
              <a:custGeom>
                <a:avLst/>
                <a:gdLst/>
                <a:ahLst/>
                <a:cxnLst/>
                <a:rect l="l" t="t" r="r" b="b"/>
                <a:pathLst>
                  <a:path w="791647" h="1175465" extrusionOk="0">
                    <a:moveTo>
                      <a:pt x="726271" y="1175466"/>
                    </a:moveTo>
                    <a:cubicBezTo>
                      <a:pt x="704656" y="1175466"/>
                      <a:pt x="683397" y="1164703"/>
                      <a:pt x="671034" y="1145045"/>
                    </a:cubicBezTo>
                    <a:lnTo>
                      <a:pt x="10139" y="100334"/>
                    </a:lnTo>
                    <a:cubicBezTo>
                      <a:pt x="-9163" y="69824"/>
                      <a:pt x="-90" y="29441"/>
                      <a:pt x="30420" y="10139"/>
                    </a:cubicBezTo>
                    <a:cubicBezTo>
                      <a:pt x="60929" y="-9163"/>
                      <a:pt x="101313" y="-90"/>
                      <a:pt x="120615" y="30420"/>
                    </a:cubicBezTo>
                    <a:lnTo>
                      <a:pt x="781509" y="1075131"/>
                    </a:lnTo>
                    <a:cubicBezTo>
                      <a:pt x="800811" y="1105640"/>
                      <a:pt x="791738" y="1146023"/>
                      <a:pt x="761228" y="1165325"/>
                    </a:cubicBezTo>
                    <a:cubicBezTo>
                      <a:pt x="750376" y="1172174"/>
                      <a:pt x="738279" y="1175466"/>
                      <a:pt x="726360" y="11754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38" name="Google Shape;2450;p37">
                <a:extLst>
                  <a:ext uri="{FF2B5EF4-FFF2-40B4-BE49-F238E27FC236}">
                    <a16:creationId xmlns:a16="http://schemas.microsoft.com/office/drawing/2014/main" id="{50AEAF71-4BE6-41CA-684F-EABCCC206910}"/>
                  </a:ext>
                </a:extLst>
              </p:cNvPr>
              <p:cNvGrpSpPr/>
              <p:nvPr/>
            </p:nvGrpSpPr>
            <p:grpSpPr>
              <a:xfrm>
                <a:off x="7676546" y="430886"/>
                <a:ext cx="1272429" cy="1355210"/>
                <a:chOff x="7676546" y="430886"/>
                <a:chExt cx="1272429" cy="1355210"/>
              </a:xfrm>
            </p:grpSpPr>
            <p:sp>
              <p:nvSpPr>
                <p:cNvPr id="2865" name="Google Shape;2451;p37">
                  <a:extLst>
                    <a:ext uri="{FF2B5EF4-FFF2-40B4-BE49-F238E27FC236}">
                      <a16:creationId xmlns:a16="http://schemas.microsoft.com/office/drawing/2014/main" id="{19D49723-8EE7-0A0C-1A7D-B140AB01483B}"/>
                    </a:ext>
                  </a:extLst>
                </p:cNvPr>
                <p:cNvSpPr/>
                <p:nvPr/>
              </p:nvSpPr>
              <p:spPr>
                <a:xfrm>
                  <a:off x="7677524" y="488338"/>
                  <a:ext cx="1194047" cy="1296780"/>
                </a:xfrm>
                <a:custGeom>
                  <a:avLst/>
                  <a:gdLst/>
                  <a:ahLst/>
                  <a:cxnLst/>
                  <a:rect l="l" t="t" r="r" b="b"/>
                  <a:pathLst>
                    <a:path w="1194047" h="1296780" extrusionOk="0">
                      <a:moveTo>
                        <a:pt x="1060539" y="349742"/>
                      </a:moveTo>
                      <a:cubicBezTo>
                        <a:pt x="869120" y="50517"/>
                        <a:pt x="542320" y="-82374"/>
                        <a:pt x="330709" y="53007"/>
                      </a:cubicBezTo>
                      <a:cubicBezTo>
                        <a:pt x="330531" y="53096"/>
                        <a:pt x="330353" y="53274"/>
                        <a:pt x="330175" y="53363"/>
                      </a:cubicBezTo>
                      <a:cubicBezTo>
                        <a:pt x="330175" y="53363"/>
                        <a:pt x="330175" y="53363"/>
                        <a:pt x="330175" y="53363"/>
                      </a:cubicBezTo>
                      <a:cubicBezTo>
                        <a:pt x="329998" y="53452"/>
                        <a:pt x="329820" y="53630"/>
                        <a:pt x="329642" y="53719"/>
                      </a:cubicBezTo>
                      <a:cubicBezTo>
                        <a:pt x="329642" y="53719"/>
                        <a:pt x="329642" y="53719"/>
                        <a:pt x="329642" y="53719"/>
                      </a:cubicBezTo>
                      <a:cubicBezTo>
                        <a:pt x="329464" y="53808"/>
                        <a:pt x="329286" y="53986"/>
                        <a:pt x="329108" y="54075"/>
                      </a:cubicBezTo>
                      <a:cubicBezTo>
                        <a:pt x="329108" y="54075"/>
                        <a:pt x="329108" y="54075"/>
                        <a:pt x="329108" y="54075"/>
                      </a:cubicBezTo>
                      <a:cubicBezTo>
                        <a:pt x="328930" y="54164"/>
                        <a:pt x="328752" y="54341"/>
                        <a:pt x="328574" y="54430"/>
                      </a:cubicBezTo>
                      <a:cubicBezTo>
                        <a:pt x="328574" y="54430"/>
                        <a:pt x="328574" y="54430"/>
                        <a:pt x="328574" y="54430"/>
                      </a:cubicBezTo>
                      <a:cubicBezTo>
                        <a:pt x="328396" y="54519"/>
                        <a:pt x="328219" y="54697"/>
                        <a:pt x="328041" y="54786"/>
                      </a:cubicBezTo>
                      <a:cubicBezTo>
                        <a:pt x="328041" y="54786"/>
                        <a:pt x="328041" y="54786"/>
                        <a:pt x="328041" y="54786"/>
                      </a:cubicBezTo>
                      <a:cubicBezTo>
                        <a:pt x="327863" y="54875"/>
                        <a:pt x="327685" y="55053"/>
                        <a:pt x="327507" y="55142"/>
                      </a:cubicBezTo>
                      <a:cubicBezTo>
                        <a:pt x="327507" y="55142"/>
                        <a:pt x="327507" y="55142"/>
                        <a:pt x="327507" y="55142"/>
                      </a:cubicBezTo>
                      <a:cubicBezTo>
                        <a:pt x="327329" y="55231"/>
                        <a:pt x="327151" y="55409"/>
                        <a:pt x="326973" y="55498"/>
                      </a:cubicBezTo>
                      <a:cubicBezTo>
                        <a:pt x="326973" y="55498"/>
                        <a:pt x="326973" y="55498"/>
                        <a:pt x="326973" y="55498"/>
                      </a:cubicBezTo>
                      <a:cubicBezTo>
                        <a:pt x="326795" y="55587"/>
                        <a:pt x="326618" y="55765"/>
                        <a:pt x="326440" y="55854"/>
                      </a:cubicBezTo>
                      <a:cubicBezTo>
                        <a:pt x="326440" y="55854"/>
                        <a:pt x="326440" y="55854"/>
                        <a:pt x="326440" y="55854"/>
                      </a:cubicBezTo>
                      <a:cubicBezTo>
                        <a:pt x="326262" y="55943"/>
                        <a:pt x="326084" y="56120"/>
                        <a:pt x="325906" y="56209"/>
                      </a:cubicBezTo>
                      <a:cubicBezTo>
                        <a:pt x="325906" y="56209"/>
                        <a:pt x="325906" y="56209"/>
                        <a:pt x="325906" y="56209"/>
                      </a:cubicBezTo>
                      <a:cubicBezTo>
                        <a:pt x="325728" y="56298"/>
                        <a:pt x="325550" y="56476"/>
                        <a:pt x="325372" y="56565"/>
                      </a:cubicBezTo>
                      <a:cubicBezTo>
                        <a:pt x="325372" y="56565"/>
                        <a:pt x="325372" y="56565"/>
                        <a:pt x="325372" y="56565"/>
                      </a:cubicBezTo>
                      <a:cubicBezTo>
                        <a:pt x="325194" y="56654"/>
                        <a:pt x="325017" y="56832"/>
                        <a:pt x="324839" y="56921"/>
                      </a:cubicBezTo>
                      <a:cubicBezTo>
                        <a:pt x="324839" y="56921"/>
                        <a:pt x="324839" y="56921"/>
                        <a:pt x="324839" y="56921"/>
                      </a:cubicBezTo>
                      <a:cubicBezTo>
                        <a:pt x="324660" y="57010"/>
                        <a:pt x="324483" y="57188"/>
                        <a:pt x="324305" y="57277"/>
                      </a:cubicBezTo>
                      <a:cubicBezTo>
                        <a:pt x="324305" y="57277"/>
                        <a:pt x="324305" y="57277"/>
                        <a:pt x="324305" y="57277"/>
                      </a:cubicBezTo>
                      <a:cubicBezTo>
                        <a:pt x="324127" y="57366"/>
                        <a:pt x="323949" y="57544"/>
                        <a:pt x="323771" y="57633"/>
                      </a:cubicBezTo>
                      <a:cubicBezTo>
                        <a:pt x="323771" y="57633"/>
                        <a:pt x="323771" y="57633"/>
                        <a:pt x="323771" y="57633"/>
                      </a:cubicBezTo>
                      <a:cubicBezTo>
                        <a:pt x="323593" y="57722"/>
                        <a:pt x="323415" y="57899"/>
                        <a:pt x="323238" y="57988"/>
                      </a:cubicBezTo>
                      <a:cubicBezTo>
                        <a:pt x="323238" y="57988"/>
                        <a:pt x="323238" y="57988"/>
                        <a:pt x="323238" y="57988"/>
                      </a:cubicBezTo>
                      <a:cubicBezTo>
                        <a:pt x="323059" y="58077"/>
                        <a:pt x="322881" y="58255"/>
                        <a:pt x="322704" y="58344"/>
                      </a:cubicBezTo>
                      <a:cubicBezTo>
                        <a:pt x="322704" y="58344"/>
                        <a:pt x="322704" y="58344"/>
                        <a:pt x="322704" y="58344"/>
                      </a:cubicBezTo>
                      <a:cubicBezTo>
                        <a:pt x="322526" y="58433"/>
                        <a:pt x="322348" y="58611"/>
                        <a:pt x="322170" y="58700"/>
                      </a:cubicBezTo>
                      <a:cubicBezTo>
                        <a:pt x="322170" y="58700"/>
                        <a:pt x="322170" y="58700"/>
                        <a:pt x="322170" y="58700"/>
                      </a:cubicBezTo>
                      <a:cubicBezTo>
                        <a:pt x="321992" y="58789"/>
                        <a:pt x="321814" y="58967"/>
                        <a:pt x="321637" y="59056"/>
                      </a:cubicBezTo>
                      <a:cubicBezTo>
                        <a:pt x="321637" y="59056"/>
                        <a:pt x="321637" y="59056"/>
                        <a:pt x="321637" y="59056"/>
                      </a:cubicBezTo>
                      <a:cubicBezTo>
                        <a:pt x="321458" y="59145"/>
                        <a:pt x="321280" y="59323"/>
                        <a:pt x="321103" y="59412"/>
                      </a:cubicBezTo>
                      <a:cubicBezTo>
                        <a:pt x="321103" y="59412"/>
                        <a:pt x="321103" y="59412"/>
                        <a:pt x="321103" y="59412"/>
                      </a:cubicBezTo>
                      <a:cubicBezTo>
                        <a:pt x="320925" y="59501"/>
                        <a:pt x="320747" y="59678"/>
                        <a:pt x="320569" y="59767"/>
                      </a:cubicBezTo>
                      <a:cubicBezTo>
                        <a:pt x="320569" y="59767"/>
                        <a:pt x="320569" y="59767"/>
                        <a:pt x="320569" y="59767"/>
                      </a:cubicBezTo>
                      <a:cubicBezTo>
                        <a:pt x="320391" y="59856"/>
                        <a:pt x="320213" y="60034"/>
                        <a:pt x="320035" y="60123"/>
                      </a:cubicBezTo>
                      <a:cubicBezTo>
                        <a:pt x="320035" y="60123"/>
                        <a:pt x="320035" y="60123"/>
                        <a:pt x="320035" y="60123"/>
                      </a:cubicBezTo>
                      <a:cubicBezTo>
                        <a:pt x="319857" y="60212"/>
                        <a:pt x="319679" y="60390"/>
                        <a:pt x="319501" y="60479"/>
                      </a:cubicBezTo>
                      <a:cubicBezTo>
                        <a:pt x="319501" y="60479"/>
                        <a:pt x="319501" y="60479"/>
                        <a:pt x="319501" y="60479"/>
                      </a:cubicBezTo>
                      <a:cubicBezTo>
                        <a:pt x="319324" y="60568"/>
                        <a:pt x="319146" y="60746"/>
                        <a:pt x="318968" y="60835"/>
                      </a:cubicBezTo>
                      <a:cubicBezTo>
                        <a:pt x="318968" y="60835"/>
                        <a:pt x="318968" y="60835"/>
                        <a:pt x="318968" y="60835"/>
                      </a:cubicBezTo>
                      <a:cubicBezTo>
                        <a:pt x="318790" y="60924"/>
                        <a:pt x="318612" y="61102"/>
                        <a:pt x="318434" y="61191"/>
                      </a:cubicBezTo>
                      <a:cubicBezTo>
                        <a:pt x="318434" y="61191"/>
                        <a:pt x="318434" y="61191"/>
                        <a:pt x="318434" y="61191"/>
                      </a:cubicBezTo>
                      <a:cubicBezTo>
                        <a:pt x="318256" y="61280"/>
                        <a:pt x="318078" y="61457"/>
                        <a:pt x="317900" y="61546"/>
                      </a:cubicBezTo>
                      <a:cubicBezTo>
                        <a:pt x="317900" y="61546"/>
                        <a:pt x="317900" y="61546"/>
                        <a:pt x="317900" y="61546"/>
                      </a:cubicBezTo>
                      <a:cubicBezTo>
                        <a:pt x="317723" y="61635"/>
                        <a:pt x="317545" y="61813"/>
                        <a:pt x="317367" y="61902"/>
                      </a:cubicBezTo>
                      <a:cubicBezTo>
                        <a:pt x="317367" y="61902"/>
                        <a:pt x="317367" y="61902"/>
                        <a:pt x="317367" y="61902"/>
                      </a:cubicBezTo>
                      <a:cubicBezTo>
                        <a:pt x="317189" y="61991"/>
                        <a:pt x="317011" y="62169"/>
                        <a:pt x="316833" y="62258"/>
                      </a:cubicBezTo>
                      <a:cubicBezTo>
                        <a:pt x="316833" y="62258"/>
                        <a:pt x="316833" y="62258"/>
                        <a:pt x="316833" y="62258"/>
                      </a:cubicBezTo>
                      <a:cubicBezTo>
                        <a:pt x="316655" y="62347"/>
                        <a:pt x="316477" y="62525"/>
                        <a:pt x="316299" y="62614"/>
                      </a:cubicBezTo>
                      <a:cubicBezTo>
                        <a:pt x="316299" y="62614"/>
                        <a:pt x="316299" y="62614"/>
                        <a:pt x="316299" y="62614"/>
                      </a:cubicBezTo>
                      <a:cubicBezTo>
                        <a:pt x="316122" y="62703"/>
                        <a:pt x="315944" y="62881"/>
                        <a:pt x="315766" y="62970"/>
                      </a:cubicBezTo>
                      <a:cubicBezTo>
                        <a:pt x="315766" y="62970"/>
                        <a:pt x="315766" y="62970"/>
                        <a:pt x="315766" y="62970"/>
                      </a:cubicBezTo>
                      <a:cubicBezTo>
                        <a:pt x="315588" y="63059"/>
                        <a:pt x="315410" y="63236"/>
                        <a:pt x="315232" y="63325"/>
                      </a:cubicBezTo>
                      <a:cubicBezTo>
                        <a:pt x="315232" y="63325"/>
                        <a:pt x="315232" y="63325"/>
                        <a:pt x="315232" y="63325"/>
                      </a:cubicBezTo>
                      <a:cubicBezTo>
                        <a:pt x="315054" y="63414"/>
                        <a:pt x="314876" y="63592"/>
                        <a:pt x="314698" y="63681"/>
                      </a:cubicBezTo>
                      <a:cubicBezTo>
                        <a:pt x="314698" y="63681"/>
                        <a:pt x="314698" y="63681"/>
                        <a:pt x="314698" y="63681"/>
                      </a:cubicBezTo>
                      <a:cubicBezTo>
                        <a:pt x="314520" y="63770"/>
                        <a:pt x="314343" y="63948"/>
                        <a:pt x="314165" y="64037"/>
                      </a:cubicBezTo>
                      <a:cubicBezTo>
                        <a:pt x="314165" y="64037"/>
                        <a:pt x="314165" y="64037"/>
                        <a:pt x="314165" y="64037"/>
                      </a:cubicBezTo>
                      <a:cubicBezTo>
                        <a:pt x="313986" y="64126"/>
                        <a:pt x="313809" y="64304"/>
                        <a:pt x="313631" y="64393"/>
                      </a:cubicBezTo>
                      <a:cubicBezTo>
                        <a:pt x="313631" y="64393"/>
                        <a:pt x="313631" y="64393"/>
                        <a:pt x="313631" y="64393"/>
                      </a:cubicBezTo>
                      <a:cubicBezTo>
                        <a:pt x="313453" y="64482"/>
                        <a:pt x="313275" y="64660"/>
                        <a:pt x="313097" y="64749"/>
                      </a:cubicBezTo>
                      <a:cubicBezTo>
                        <a:pt x="313097" y="64749"/>
                        <a:pt x="313097" y="64749"/>
                        <a:pt x="313097" y="64749"/>
                      </a:cubicBezTo>
                      <a:cubicBezTo>
                        <a:pt x="312919" y="64837"/>
                        <a:pt x="312742" y="65015"/>
                        <a:pt x="312563" y="65104"/>
                      </a:cubicBezTo>
                      <a:cubicBezTo>
                        <a:pt x="312563" y="65104"/>
                        <a:pt x="312563" y="65104"/>
                        <a:pt x="312563" y="65104"/>
                      </a:cubicBezTo>
                      <a:cubicBezTo>
                        <a:pt x="312385" y="65193"/>
                        <a:pt x="312208" y="65371"/>
                        <a:pt x="312030" y="65460"/>
                      </a:cubicBezTo>
                      <a:cubicBezTo>
                        <a:pt x="312030" y="65460"/>
                        <a:pt x="312030" y="65460"/>
                        <a:pt x="312030" y="65460"/>
                      </a:cubicBezTo>
                      <a:cubicBezTo>
                        <a:pt x="311852" y="65549"/>
                        <a:pt x="311674" y="65727"/>
                        <a:pt x="311496" y="65816"/>
                      </a:cubicBezTo>
                      <a:cubicBezTo>
                        <a:pt x="311496" y="65816"/>
                        <a:pt x="311496" y="65816"/>
                        <a:pt x="311496" y="65816"/>
                      </a:cubicBezTo>
                      <a:cubicBezTo>
                        <a:pt x="311318" y="65905"/>
                        <a:pt x="311141" y="66083"/>
                        <a:pt x="310962" y="66172"/>
                      </a:cubicBezTo>
                      <a:cubicBezTo>
                        <a:pt x="310962" y="66172"/>
                        <a:pt x="310962" y="66172"/>
                        <a:pt x="310962" y="66172"/>
                      </a:cubicBezTo>
                      <a:cubicBezTo>
                        <a:pt x="310784" y="66261"/>
                        <a:pt x="310606" y="66439"/>
                        <a:pt x="310429" y="66528"/>
                      </a:cubicBezTo>
                      <a:cubicBezTo>
                        <a:pt x="310429" y="66528"/>
                        <a:pt x="310429" y="66528"/>
                        <a:pt x="310429" y="66528"/>
                      </a:cubicBezTo>
                      <a:cubicBezTo>
                        <a:pt x="310251" y="66616"/>
                        <a:pt x="310073" y="66794"/>
                        <a:pt x="309895" y="66883"/>
                      </a:cubicBezTo>
                      <a:cubicBezTo>
                        <a:pt x="309895" y="66883"/>
                        <a:pt x="309895" y="66883"/>
                        <a:pt x="309895" y="66883"/>
                      </a:cubicBezTo>
                      <a:cubicBezTo>
                        <a:pt x="309717" y="66972"/>
                        <a:pt x="309539" y="67150"/>
                        <a:pt x="309361" y="67239"/>
                      </a:cubicBezTo>
                      <a:cubicBezTo>
                        <a:pt x="309361" y="67239"/>
                        <a:pt x="309361" y="67239"/>
                        <a:pt x="309361" y="67239"/>
                      </a:cubicBezTo>
                      <a:cubicBezTo>
                        <a:pt x="309183" y="67328"/>
                        <a:pt x="309005" y="67506"/>
                        <a:pt x="308828" y="67595"/>
                      </a:cubicBezTo>
                      <a:cubicBezTo>
                        <a:pt x="308828" y="67595"/>
                        <a:pt x="308828" y="67595"/>
                        <a:pt x="308828" y="67595"/>
                      </a:cubicBezTo>
                      <a:cubicBezTo>
                        <a:pt x="308650" y="67684"/>
                        <a:pt x="308472" y="67862"/>
                        <a:pt x="308294" y="67951"/>
                      </a:cubicBezTo>
                      <a:cubicBezTo>
                        <a:pt x="308294" y="67951"/>
                        <a:pt x="308294" y="67951"/>
                        <a:pt x="308294" y="67951"/>
                      </a:cubicBezTo>
                      <a:cubicBezTo>
                        <a:pt x="308116" y="68040"/>
                        <a:pt x="307938" y="68218"/>
                        <a:pt x="307760" y="68307"/>
                      </a:cubicBezTo>
                      <a:cubicBezTo>
                        <a:pt x="307760" y="68307"/>
                        <a:pt x="307760" y="68307"/>
                        <a:pt x="307760" y="68307"/>
                      </a:cubicBezTo>
                      <a:cubicBezTo>
                        <a:pt x="307582" y="68395"/>
                        <a:pt x="307404" y="68573"/>
                        <a:pt x="307227" y="68662"/>
                      </a:cubicBezTo>
                      <a:cubicBezTo>
                        <a:pt x="307227" y="68662"/>
                        <a:pt x="307227" y="68662"/>
                        <a:pt x="307227" y="68662"/>
                      </a:cubicBezTo>
                      <a:cubicBezTo>
                        <a:pt x="307049" y="68751"/>
                        <a:pt x="306871" y="68929"/>
                        <a:pt x="306693" y="69018"/>
                      </a:cubicBezTo>
                      <a:cubicBezTo>
                        <a:pt x="306693" y="69018"/>
                        <a:pt x="306693" y="69018"/>
                        <a:pt x="306693" y="69018"/>
                      </a:cubicBezTo>
                      <a:cubicBezTo>
                        <a:pt x="306515" y="69107"/>
                        <a:pt x="306337" y="69285"/>
                        <a:pt x="306159" y="69374"/>
                      </a:cubicBezTo>
                      <a:cubicBezTo>
                        <a:pt x="306159" y="69374"/>
                        <a:pt x="306159" y="69374"/>
                        <a:pt x="306159" y="69374"/>
                      </a:cubicBezTo>
                      <a:cubicBezTo>
                        <a:pt x="305981" y="69463"/>
                        <a:pt x="305803" y="69641"/>
                        <a:pt x="305625" y="69730"/>
                      </a:cubicBezTo>
                      <a:cubicBezTo>
                        <a:pt x="305625" y="69730"/>
                        <a:pt x="305625" y="69730"/>
                        <a:pt x="305625" y="69730"/>
                      </a:cubicBezTo>
                      <a:cubicBezTo>
                        <a:pt x="305448" y="69819"/>
                        <a:pt x="305270" y="69997"/>
                        <a:pt x="305092" y="70085"/>
                      </a:cubicBezTo>
                      <a:cubicBezTo>
                        <a:pt x="305092" y="70085"/>
                        <a:pt x="305092" y="70085"/>
                        <a:pt x="305092" y="70085"/>
                      </a:cubicBezTo>
                      <a:cubicBezTo>
                        <a:pt x="304914" y="70174"/>
                        <a:pt x="304736" y="70352"/>
                        <a:pt x="304558" y="70441"/>
                      </a:cubicBezTo>
                      <a:cubicBezTo>
                        <a:pt x="304558" y="70441"/>
                        <a:pt x="304558" y="70441"/>
                        <a:pt x="304558" y="70441"/>
                      </a:cubicBezTo>
                      <a:cubicBezTo>
                        <a:pt x="304380" y="70530"/>
                        <a:pt x="304202" y="70708"/>
                        <a:pt x="304024" y="70797"/>
                      </a:cubicBezTo>
                      <a:cubicBezTo>
                        <a:pt x="304024" y="70797"/>
                        <a:pt x="304024" y="70797"/>
                        <a:pt x="304024" y="70797"/>
                      </a:cubicBezTo>
                      <a:cubicBezTo>
                        <a:pt x="303847" y="70886"/>
                        <a:pt x="303669" y="71064"/>
                        <a:pt x="303490" y="71153"/>
                      </a:cubicBezTo>
                      <a:cubicBezTo>
                        <a:pt x="303490" y="71153"/>
                        <a:pt x="303490" y="71153"/>
                        <a:pt x="303490" y="71153"/>
                      </a:cubicBezTo>
                      <a:cubicBezTo>
                        <a:pt x="303313" y="71242"/>
                        <a:pt x="303135" y="71420"/>
                        <a:pt x="302957" y="71509"/>
                      </a:cubicBezTo>
                      <a:cubicBezTo>
                        <a:pt x="302957" y="71509"/>
                        <a:pt x="302957" y="71509"/>
                        <a:pt x="302957" y="71509"/>
                      </a:cubicBezTo>
                      <a:cubicBezTo>
                        <a:pt x="302779" y="71598"/>
                        <a:pt x="302601" y="71776"/>
                        <a:pt x="302423" y="71864"/>
                      </a:cubicBezTo>
                      <a:cubicBezTo>
                        <a:pt x="302423" y="71864"/>
                        <a:pt x="302423" y="71864"/>
                        <a:pt x="302423" y="71864"/>
                      </a:cubicBezTo>
                      <a:cubicBezTo>
                        <a:pt x="302246" y="71953"/>
                        <a:pt x="302068" y="72131"/>
                        <a:pt x="301889" y="72220"/>
                      </a:cubicBezTo>
                      <a:cubicBezTo>
                        <a:pt x="301889" y="72220"/>
                        <a:pt x="301889" y="72220"/>
                        <a:pt x="301889" y="72220"/>
                      </a:cubicBezTo>
                      <a:cubicBezTo>
                        <a:pt x="301711" y="72309"/>
                        <a:pt x="301534" y="72487"/>
                        <a:pt x="301356" y="72576"/>
                      </a:cubicBezTo>
                      <a:cubicBezTo>
                        <a:pt x="301356" y="72576"/>
                        <a:pt x="301356" y="72576"/>
                        <a:pt x="301356" y="72576"/>
                      </a:cubicBezTo>
                      <a:cubicBezTo>
                        <a:pt x="301178" y="72665"/>
                        <a:pt x="301000" y="72843"/>
                        <a:pt x="300822" y="72932"/>
                      </a:cubicBezTo>
                      <a:cubicBezTo>
                        <a:pt x="300822" y="72932"/>
                        <a:pt x="300822" y="72932"/>
                        <a:pt x="300822" y="72932"/>
                      </a:cubicBezTo>
                      <a:cubicBezTo>
                        <a:pt x="300644" y="73021"/>
                        <a:pt x="300467" y="73199"/>
                        <a:pt x="300288" y="73288"/>
                      </a:cubicBezTo>
                      <a:cubicBezTo>
                        <a:pt x="300288" y="73288"/>
                        <a:pt x="300288" y="73288"/>
                        <a:pt x="300288" y="73288"/>
                      </a:cubicBezTo>
                      <a:cubicBezTo>
                        <a:pt x="300110" y="73377"/>
                        <a:pt x="299933" y="73555"/>
                        <a:pt x="299755" y="73643"/>
                      </a:cubicBezTo>
                      <a:cubicBezTo>
                        <a:pt x="299755" y="73643"/>
                        <a:pt x="299755" y="73643"/>
                        <a:pt x="299755" y="73643"/>
                      </a:cubicBezTo>
                      <a:cubicBezTo>
                        <a:pt x="299577" y="73732"/>
                        <a:pt x="299399" y="73910"/>
                        <a:pt x="299221" y="73999"/>
                      </a:cubicBezTo>
                      <a:cubicBezTo>
                        <a:pt x="299221" y="73999"/>
                        <a:pt x="299221" y="73999"/>
                        <a:pt x="299221" y="73999"/>
                      </a:cubicBezTo>
                      <a:cubicBezTo>
                        <a:pt x="299043" y="74088"/>
                        <a:pt x="298865" y="74266"/>
                        <a:pt x="298687" y="74355"/>
                      </a:cubicBezTo>
                      <a:cubicBezTo>
                        <a:pt x="298687" y="74355"/>
                        <a:pt x="298687" y="74355"/>
                        <a:pt x="298687" y="74355"/>
                      </a:cubicBezTo>
                      <a:cubicBezTo>
                        <a:pt x="298509" y="74444"/>
                        <a:pt x="298332" y="74622"/>
                        <a:pt x="298154" y="74711"/>
                      </a:cubicBezTo>
                      <a:cubicBezTo>
                        <a:pt x="298154" y="74711"/>
                        <a:pt x="298154" y="74711"/>
                        <a:pt x="298154" y="74711"/>
                      </a:cubicBezTo>
                      <a:cubicBezTo>
                        <a:pt x="297976" y="74800"/>
                        <a:pt x="297798" y="74978"/>
                        <a:pt x="297620" y="75067"/>
                      </a:cubicBezTo>
                      <a:cubicBezTo>
                        <a:pt x="297620" y="75067"/>
                        <a:pt x="297620" y="75067"/>
                        <a:pt x="297620" y="75067"/>
                      </a:cubicBezTo>
                      <a:cubicBezTo>
                        <a:pt x="297442" y="75156"/>
                        <a:pt x="297264" y="75333"/>
                        <a:pt x="297086" y="75422"/>
                      </a:cubicBezTo>
                      <a:cubicBezTo>
                        <a:pt x="297086" y="75422"/>
                        <a:pt x="297086" y="75422"/>
                        <a:pt x="297086" y="75422"/>
                      </a:cubicBezTo>
                      <a:cubicBezTo>
                        <a:pt x="296908" y="75511"/>
                        <a:pt x="296730" y="75689"/>
                        <a:pt x="296553" y="75778"/>
                      </a:cubicBezTo>
                      <a:cubicBezTo>
                        <a:pt x="296553" y="75778"/>
                        <a:pt x="296553" y="75778"/>
                        <a:pt x="296553" y="75778"/>
                      </a:cubicBezTo>
                      <a:cubicBezTo>
                        <a:pt x="296375" y="75867"/>
                        <a:pt x="296197" y="76045"/>
                        <a:pt x="296019" y="76134"/>
                      </a:cubicBezTo>
                      <a:cubicBezTo>
                        <a:pt x="296019" y="76134"/>
                        <a:pt x="296019" y="76134"/>
                        <a:pt x="296019" y="76134"/>
                      </a:cubicBezTo>
                      <a:cubicBezTo>
                        <a:pt x="295841" y="76223"/>
                        <a:pt x="295663" y="76401"/>
                        <a:pt x="295485" y="76490"/>
                      </a:cubicBezTo>
                      <a:cubicBezTo>
                        <a:pt x="295485" y="76490"/>
                        <a:pt x="295485" y="76490"/>
                        <a:pt x="295485" y="76490"/>
                      </a:cubicBezTo>
                      <a:cubicBezTo>
                        <a:pt x="295307" y="76579"/>
                        <a:pt x="295129" y="76757"/>
                        <a:pt x="294952" y="76846"/>
                      </a:cubicBezTo>
                      <a:cubicBezTo>
                        <a:pt x="294952" y="76846"/>
                        <a:pt x="294952" y="76846"/>
                        <a:pt x="294952" y="76846"/>
                      </a:cubicBezTo>
                      <a:cubicBezTo>
                        <a:pt x="294774" y="76935"/>
                        <a:pt x="294596" y="77112"/>
                        <a:pt x="294418" y="77201"/>
                      </a:cubicBezTo>
                      <a:cubicBezTo>
                        <a:pt x="294418" y="77201"/>
                        <a:pt x="294418" y="77201"/>
                        <a:pt x="294418" y="77201"/>
                      </a:cubicBezTo>
                      <a:cubicBezTo>
                        <a:pt x="294240" y="77290"/>
                        <a:pt x="294062" y="77468"/>
                        <a:pt x="293884" y="77557"/>
                      </a:cubicBezTo>
                      <a:cubicBezTo>
                        <a:pt x="293884" y="77557"/>
                        <a:pt x="293884" y="77557"/>
                        <a:pt x="293884" y="77557"/>
                      </a:cubicBezTo>
                      <a:cubicBezTo>
                        <a:pt x="293706" y="77646"/>
                        <a:pt x="293528" y="77824"/>
                        <a:pt x="293351" y="77913"/>
                      </a:cubicBezTo>
                      <a:cubicBezTo>
                        <a:pt x="293351" y="77913"/>
                        <a:pt x="293351" y="77913"/>
                        <a:pt x="293351" y="77913"/>
                      </a:cubicBezTo>
                      <a:cubicBezTo>
                        <a:pt x="293173" y="78002"/>
                        <a:pt x="292995" y="78180"/>
                        <a:pt x="292816" y="78269"/>
                      </a:cubicBezTo>
                      <a:cubicBezTo>
                        <a:pt x="292816" y="78269"/>
                        <a:pt x="292816" y="78269"/>
                        <a:pt x="292816" y="78269"/>
                      </a:cubicBezTo>
                      <a:cubicBezTo>
                        <a:pt x="292639" y="78358"/>
                        <a:pt x="292461" y="78536"/>
                        <a:pt x="292283" y="78625"/>
                      </a:cubicBezTo>
                      <a:cubicBezTo>
                        <a:pt x="292283" y="78625"/>
                        <a:pt x="292283" y="78625"/>
                        <a:pt x="292283" y="78625"/>
                      </a:cubicBezTo>
                      <a:cubicBezTo>
                        <a:pt x="292105" y="78714"/>
                        <a:pt x="291927" y="78891"/>
                        <a:pt x="291749" y="78980"/>
                      </a:cubicBezTo>
                      <a:cubicBezTo>
                        <a:pt x="291749" y="78980"/>
                        <a:pt x="291749" y="78980"/>
                        <a:pt x="291749" y="78980"/>
                      </a:cubicBezTo>
                      <a:cubicBezTo>
                        <a:pt x="291572" y="79069"/>
                        <a:pt x="291393" y="79247"/>
                        <a:pt x="291215" y="79336"/>
                      </a:cubicBezTo>
                      <a:cubicBezTo>
                        <a:pt x="291215" y="79336"/>
                        <a:pt x="291215" y="79336"/>
                        <a:pt x="291215" y="79336"/>
                      </a:cubicBezTo>
                      <a:cubicBezTo>
                        <a:pt x="291038" y="79425"/>
                        <a:pt x="290860" y="79603"/>
                        <a:pt x="290682" y="79692"/>
                      </a:cubicBezTo>
                      <a:cubicBezTo>
                        <a:pt x="290682" y="79692"/>
                        <a:pt x="290682" y="79692"/>
                        <a:pt x="290682" y="79692"/>
                      </a:cubicBezTo>
                      <a:cubicBezTo>
                        <a:pt x="290504" y="79781"/>
                        <a:pt x="290326" y="79959"/>
                        <a:pt x="290148" y="80048"/>
                      </a:cubicBezTo>
                      <a:cubicBezTo>
                        <a:pt x="290148" y="80048"/>
                        <a:pt x="290148" y="80048"/>
                        <a:pt x="290148" y="80048"/>
                      </a:cubicBezTo>
                      <a:cubicBezTo>
                        <a:pt x="289971" y="80137"/>
                        <a:pt x="289792" y="80315"/>
                        <a:pt x="289614" y="80404"/>
                      </a:cubicBezTo>
                      <a:cubicBezTo>
                        <a:pt x="289614" y="80404"/>
                        <a:pt x="289614" y="80404"/>
                        <a:pt x="289614" y="80404"/>
                      </a:cubicBezTo>
                      <a:cubicBezTo>
                        <a:pt x="289437" y="80493"/>
                        <a:pt x="289259" y="80670"/>
                        <a:pt x="289081" y="80759"/>
                      </a:cubicBezTo>
                      <a:cubicBezTo>
                        <a:pt x="289081" y="80759"/>
                        <a:pt x="289081" y="80759"/>
                        <a:pt x="289081" y="80759"/>
                      </a:cubicBezTo>
                      <a:cubicBezTo>
                        <a:pt x="288903" y="80848"/>
                        <a:pt x="288725" y="81026"/>
                        <a:pt x="288547" y="81115"/>
                      </a:cubicBezTo>
                      <a:cubicBezTo>
                        <a:pt x="288547" y="81115"/>
                        <a:pt x="288547" y="81115"/>
                        <a:pt x="288547" y="81115"/>
                      </a:cubicBezTo>
                      <a:cubicBezTo>
                        <a:pt x="288369" y="81204"/>
                        <a:pt x="288191" y="81382"/>
                        <a:pt x="288013" y="81471"/>
                      </a:cubicBezTo>
                      <a:cubicBezTo>
                        <a:pt x="288013" y="81471"/>
                        <a:pt x="288013" y="81471"/>
                        <a:pt x="288013" y="81471"/>
                      </a:cubicBezTo>
                      <a:cubicBezTo>
                        <a:pt x="287835" y="81560"/>
                        <a:pt x="287658" y="81738"/>
                        <a:pt x="287480" y="81827"/>
                      </a:cubicBezTo>
                      <a:lnTo>
                        <a:pt x="287480" y="81827"/>
                      </a:lnTo>
                      <a:cubicBezTo>
                        <a:pt x="287480" y="81827"/>
                        <a:pt x="287124" y="82094"/>
                        <a:pt x="286946" y="82183"/>
                      </a:cubicBezTo>
                      <a:cubicBezTo>
                        <a:pt x="286946" y="82183"/>
                        <a:pt x="286946" y="82183"/>
                        <a:pt x="286946" y="82183"/>
                      </a:cubicBezTo>
                      <a:cubicBezTo>
                        <a:pt x="286768" y="82272"/>
                        <a:pt x="286590" y="82449"/>
                        <a:pt x="286412" y="82538"/>
                      </a:cubicBezTo>
                      <a:cubicBezTo>
                        <a:pt x="286412" y="82538"/>
                        <a:pt x="286412" y="82538"/>
                        <a:pt x="286412" y="82538"/>
                      </a:cubicBezTo>
                      <a:cubicBezTo>
                        <a:pt x="286234" y="82627"/>
                        <a:pt x="286057" y="82805"/>
                        <a:pt x="285879" y="82894"/>
                      </a:cubicBezTo>
                      <a:cubicBezTo>
                        <a:pt x="285879" y="82894"/>
                        <a:pt x="285879" y="82894"/>
                        <a:pt x="285879" y="82894"/>
                      </a:cubicBezTo>
                      <a:cubicBezTo>
                        <a:pt x="285701" y="82983"/>
                        <a:pt x="285523" y="83161"/>
                        <a:pt x="285345" y="83250"/>
                      </a:cubicBezTo>
                      <a:cubicBezTo>
                        <a:pt x="285345" y="83250"/>
                        <a:pt x="285345" y="83250"/>
                        <a:pt x="285345" y="83250"/>
                      </a:cubicBezTo>
                      <a:cubicBezTo>
                        <a:pt x="285167" y="83339"/>
                        <a:pt x="284989" y="83517"/>
                        <a:pt x="284811" y="83606"/>
                      </a:cubicBezTo>
                      <a:cubicBezTo>
                        <a:pt x="284811" y="83606"/>
                        <a:pt x="284811" y="83606"/>
                        <a:pt x="284811" y="83606"/>
                      </a:cubicBezTo>
                      <a:cubicBezTo>
                        <a:pt x="284633" y="83695"/>
                        <a:pt x="284456" y="83873"/>
                        <a:pt x="284278" y="83962"/>
                      </a:cubicBezTo>
                      <a:cubicBezTo>
                        <a:pt x="284278" y="83962"/>
                        <a:pt x="284278" y="83962"/>
                        <a:pt x="284278" y="83962"/>
                      </a:cubicBezTo>
                      <a:cubicBezTo>
                        <a:pt x="284100" y="84051"/>
                        <a:pt x="283921" y="84228"/>
                        <a:pt x="283744" y="84317"/>
                      </a:cubicBezTo>
                      <a:cubicBezTo>
                        <a:pt x="283744" y="84317"/>
                        <a:pt x="283744" y="84317"/>
                        <a:pt x="283744" y="84317"/>
                      </a:cubicBezTo>
                      <a:cubicBezTo>
                        <a:pt x="283566" y="84406"/>
                        <a:pt x="283388" y="84584"/>
                        <a:pt x="283210" y="84673"/>
                      </a:cubicBezTo>
                      <a:cubicBezTo>
                        <a:pt x="283210" y="84673"/>
                        <a:pt x="283210" y="84673"/>
                        <a:pt x="283210" y="84673"/>
                      </a:cubicBezTo>
                      <a:cubicBezTo>
                        <a:pt x="283032" y="84762"/>
                        <a:pt x="282854" y="84940"/>
                        <a:pt x="282677" y="85029"/>
                      </a:cubicBezTo>
                      <a:cubicBezTo>
                        <a:pt x="282677" y="85029"/>
                        <a:pt x="282677" y="85029"/>
                        <a:pt x="282677" y="85029"/>
                      </a:cubicBezTo>
                      <a:cubicBezTo>
                        <a:pt x="282499" y="85118"/>
                        <a:pt x="282320" y="85296"/>
                        <a:pt x="282143" y="85385"/>
                      </a:cubicBezTo>
                      <a:cubicBezTo>
                        <a:pt x="282143" y="85385"/>
                        <a:pt x="282143" y="85385"/>
                        <a:pt x="282143" y="85385"/>
                      </a:cubicBezTo>
                      <a:cubicBezTo>
                        <a:pt x="281965" y="85474"/>
                        <a:pt x="281787" y="85652"/>
                        <a:pt x="281609" y="85741"/>
                      </a:cubicBezTo>
                      <a:cubicBezTo>
                        <a:pt x="281609" y="85741"/>
                        <a:pt x="281609" y="85741"/>
                        <a:pt x="281609" y="85741"/>
                      </a:cubicBezTo>
                      <a:cubicBezTo>
                        <a:pt x="281431" y="85830"/>
                        <a:pt x="281253" y="86007"/>
                        <a:pt x="281076" y="86096"/>
                      </a:cubicBezTo>
                      <a:cubicBezTo>
                        <a:pt x="281076" y="86096"/>
                        <a:pt x="281076" y="86096"/>
                        <a:pt x="281076" y="86096"/>
                      </a:cubicBezTo>
                      <a:cubicBezTo>
                        <a:pt x="280898" y="86185"/>
                        <a:pt x="280719" y="86363"/>
                        <a:pt x="280542" y="86452"/>
                      </a:cubicBezTo>
                      <a:cubicBezTo>
                        <a:pt x="280542" y="86452"/>
                        <a:pt x="280542" y="86452"/>
                        <a:pt x="280542" y="86452"/>
                      </a:cubicBezTo>
                      <a:cubicBezTo>
                        <a:pt x="280364" y="86541"/>
                        <a:pt x="280186" y="86719"/>
                        <a:pt x="280008" y="86808"/>
                      </a:cubicBezTo>
                      <a:cubicBezTo>
                        <a:pt x="280008" y="86808"/>
                        <a:pt x="280008" y="86808"/>
                        <a:pt x="280008" y="86808"/>
                      </a:cubicBezTo>
                      <a:cubicBezTo>
                        <a:pt x="279830" y="86897"/>
                        <a:pt x="279652" y="87075"/>
                        <a:pt x="279474" y="87164"/>
                      </a:cubicBezTo>
                      <a:cubicBezTo>
                        <a:pt x="279474" y="87164"/>
                        <a:pt x="279474" y="87164"/>
                        <a:pt x="279474" y="87164"/>
                      </a:cubicBezTo>
                      <a:cubicBezTo>
                        <a:pt x="279296" y="87253"/>
                        <a:pt x="279118" y="87431"/>
                        <a:pt x="278940" y="87520"/>
                      </a:cubicBezTo>
                      <a:cubicBezTo>
                        <a:pt x="278940" y="87520"/>
                        <a:pt x="278940" y="87520"/>
                        <a:pt x="278940" y="87520"/>
                      </a:cubicBezTo>
                      <a:cubicBezTo>
                        <a:pt x="278763" y="87609"/>
                        <a:pt x="278585" y="87786"/>
                        <a:pt x="278407" y="87875"/>
                      </a:cubicBezTo>
                      <a:cubicBezTo>
                        <a:pt x="278407" y="87875"/>
                        <a:pt x="278407" y="87875"/>
                        <a:pt x="278407" y="87875"/>
                      </a:cubicBezTo>
                      <a:cubicBezTo>
                        <a:pt x="278229" y="87964"/>
                        <a:pt x="278051" y="88142"/>
                        <a:pt x="277873" y="88231"/>
                      </a:cubicBezTo>
                      <a:cubicBezTo>
                        <a:pt x="277873" y="88231"/>
                        <a:pt x="277873" y="88231"/>
                        <a:pt x="277873" y="88231"/>
                      </a:cubicBezTo>
                      <a:cubicBezTo>
                        <a:pt x="277695" y="88320"/>
                        <a:pt x="277517" y="88498"/>
                        <a:pt x="277339" y="88587"/>
                      </a:cubicBezTo>
                      <a:cubicBezTo>
                        <a:pt x="277339" y="88587"/>
                        <a:pt x="277339" y="88587"/>
                        <a:pt x="277339" y="88587"/>
                      </a:cubicBezTo>
                      <a:cubicBezTo>
                        <a:pt x="277162" y="88676"/>
                        <a:pt x="276984" y="88854"/>
                        <a:pt x="276806" y="88943"/>
                      </a:cubicBezTo>
                      <a:cubicBezTo>
                        <a:pt x="276806" y="88943"/>
                        <a:pt x="276806" y="88943"/>
                        <a:pt x="276806" y="88943"/>
                      </a:cubicBezTo>
                      <a:cubicBezTo>
                        <a:pt x="276628" y="89032"/>
                        <a:pt x="276450" y="89210"/>
                        <a:pt x="276272" y="89299"/>
                      </a:cubicBezTo>
                      <a:cubicBezTo>
                        <a:pt x="276272" y="89299"/>
                        <a:pt x="276272" y="89299"/>
                        <a:pt x="276272" y="89299"/>
                      </a:cubicBezTo>
                      <a:cubicBezTo>
                        <a:pt x="276094" y="89387"/>
                        <a:pt x="275916" y="89565"/>
                        <a:pt x="275738" y="89654"/>
                      </a:cubicBezTo>
                      <a:cubicBezTo>
                        <a:pt x="275738" y="89654"/>
                        <a:pt x="275738" y="89654"/>
                        <a:pt x="275738" y="89654"/>
                      </a:cubicBezTo>
                      <a:cubicBezTo>
                        <a:pt x="275561" y="89743"/>
                        <a:pt x="275383" y="89921"/>
                        <a:pt x="275205" y="90010"/>
                      </a:cubicBezTo>
                      <a:cubicBezTo>
                        <a:pt x="275205" y="90010"/>
                        <a:pt x="275205" y="90010"/>
                        <a:pt x="275205" y="90010"/>
                      </a:cubicBezTo>
                      <a:cubicBezTo>
                        <a:pt x="275027" y="90099"/>
                        <a:pt x="274849" y="90277"/>
                        <a:pt x="274671" y="90366"/>
                      </a:cubicBezTo>
                      <a:cubicBezTo>
                        <a:pt x="274671" y="90366"/>
                        <a:pt x="274671" y="90366"/>
                        <a:pt x="274671" y="90366"/>
                      </a:cubicBezTo>
                      <a:cubicBezTo>
                        <a:pt x="274493" y="90455"/>
                        <a:pt x="274315" y="90633"/>
                        <a:pt x="274137" y="90722"/>
                      </a:cubicBezTo>
                      <a:cubicBezTo>
                        <a:pt x="274137" y="90722"/>
                        <a:pt x="274137" y="90722"/>
                        <a:pt x="274137" y="90722"/>
                      </a:cubicBezTo>
                      <a:cubicBezTo>
                        <a:pt x="273959" y="90811"/>
                        <a:pt x="273782" y="90989"/>
                        <a:pt x="273604" y="91078"/>
                      </a:cubicBezTo>
                      <a:cubicBezTo>
                        <a:pt x="273604" y="91078"/>
                        <a:pt x="273604" y="91078"/>
                        <a:pt x="273604" y="91078"/>
                      </a:cubicBezTo>
                      <a:cubicBezTo>
                        <a:pt x="273426" y="91167"/>
                        <a:pt x="273248" y="91344"/>
                        <a:pt x="273070" y="91433"/>
                      </a:cubicBezTo>
                      <a:cubicBezTo>
                        <a:pt x="273070" y="91433"/>
                        <a:pt x="273070" y="91433"/>
                        <a:pt x="273070" y="91433"/>
                      </a:cubicBezTo>
                      <a:cubicBezTo>
                        <a:pt x="272892" y="91522"/>
                        <a:pt x="272714" y="91700"/>
                        <a:pt x="272536" y="91789"/>
                      </a:cubicBezTo>
                      <a:cubicBezTo>
                        <a:pt x="272536" y="91789"/>
                        <a:pt x="272536" y="91789"/>
                        <a:pt x="272536" y="91789"/>
                      </a:cubicBezTo>
                      <a:cubicBezTo>
                        <a:pt x="272358" y="91878"/>
                        <a:pt x="272181" y="92056"/>
                        <a:pt x="272003" y="92145"/>
                      </a:cubicBezTo>
                      <a:cubicBezTo>
                        <a:pt x="272003" y="92145"/>
                        <a:pt x="272003" y="92145"/>
                        <a:pt x="272003" y="92145"/>
                      </a:cubicBezTo>
                      <a:cubicBezTo>
                        <a:pt x="271825" y="92234"/>
                        <a:pt x="271647" y="92412"/>
                        <a:pt x="271469" y="92501"/>
                      </a:cubicBezTo>
                      <a:cubicBezTo>
                        <a:pt x="271469" y="92501"/>
                        <a:pt x="271469" y="92501"/>
                        <a:pt x="271469" y="92501"/>
                      </a:cubicBezTo>
                      <a:cubicBezTo>
                        <a:pt x="271291" y="92590"/>
                        <a:pt x="271113" y="92768"/>
                        <a:pt x="270935" y="92857"/>
                      </a:cubicBezTo>
                      <a:cubicBezTo>
                        <a:pt x="270935" y="92857"/>
                        <a:pt x="270935" y="92857"/>
                        <a:pt x="270935" y="92857"/>
                      </a:cubicBezTo>
                      <a:cubicBezTo>
                        <a:pt x="270757" y="92945"/>
                        <a:pt x="270579" y="93123"/>
                        <a:pt x="270402" y="93212"/>
                      </a:cubicBezTo>
                      <a:cubicBezTo>
                        <a:pt x="270402" y="93212"/>
                        <a:pt x="270402" y="93212"/>
                        <a:pt x="270402" y="93212"/>
                      </a:cubicBezTo>
                      <a:cubicBezTo>
                        <a:pt x="270223" y="93301"/>
                        <a:pt x="270045" y="93479"/>
                        <a:pt x="269868" y="93568"/>
                      </a:cubicBezTo>
                      <a:cubicBezTo>
                        <a:pt x="269868" y="93568"/>
                        <a:pt x="269868" y="93568"/>
                        <a:pt x="269868" y="93568"/>
                      </a:cubicBezTo>
                      <a:cubicBezTo>
                        <a:pt x="269690" y="93657"/>
                        <a:pt x="269512" y="93835"/>
                        <a:pt x="269334" y="93924"/>
                      </a:cubicBezTo>
                      <a:cubicBezTo>
                        <a:pt x="269334" y="93924"/>
                        <a:pt x="269334" y="93924"/>
                        <a:pt x="269334" y="93924"/>
                      </a:cubicBezTo>
                      <a:cubicBezTo>
                        <a:pt x="269156" y="94013"/>
                        <a:pt x="268978" y="94191"/>
                        <a:pt x="268801" y="94280"/>
                      </a:cubicBezTo>
                      <a:cubicBezTo>
                        <a:pt x="268801" y="94280"/>
                        <a:pt x="268801" y="94280"/>
                        <a:pt x="268801" y="94280"/>
                      </a:cubicBezTo>
                      <a:cubicBezTo>
                        <a:pt x="268622" y="94369"/>
                        <a:pt x="268444" y="94547"/>
                        <a:pt x="268267" y="94636"/>
                      </a:cubicBezTo>
                      <a:cubicBezTo>
                        <a:pt x="268267" y="94636"/>
                        <a:pt x="268267" y="94636"/>
                        <a:pt x="268267" y="94636"/>
                      </a:cubicBezTo>
                      <a:cubicBezTo>
                        <a:pt x="268089" y="94725"/>
                        <a:pt x="267911" y="94902"/>
                        <a:pt x="267733" y="94991"/>
                      </a:cubicBezTo>
                      <a:cubicBezTo>
                        <a:pt x="267733" y="94991"/>
                        <a:pt x="267733" y="94991"/>
                        <a:pt x="267733" y="94991"/>
                      </a:cubicBezTo>
                      <a:cubicBezTo>
                        <a:pt x="267555" y="95080"/>
                        <a:pt x="267377" y="95258"/>
                        <a:pt x="267200" y="95347"/>
                      </a:cubicBezTo>
                      <a:cubicBezTo>
                        <a:pt x="267200" y="95347"/>
                        <a:pt x="267200" y="95347"/>
                        <a:pt x="267200" y="95347"/>
                      </a:cubicBezTo>
                      <a:cubicBezTo>
                        <a:pt x="267021" y="95436"/>
                        <a:pt x="266843" y="95614"/>
                        <a:pt x="266666" y="95703"/>
                      </a:cubicBezTo>
                      <a:cubicBezTo>
                        <a:pt x="266666" y="95703"/>
                        <a:pt x="266666" y="95703"/>
                        <a:pt x="266666" y="95703"/>
                      </a:cubicBezTo>
                      <a:cubicBezTo>
                        <a:pt x="266488" y="95792"/>
                        <a:pt x="266310" y="95970"/>
                        <a:pt x="266132" y="96059"/>
                      </a:cubicBezTo>
                      <a:cubicBezTo>
                        <a:pt x="266132" y="96059"/>
                        <a:pt x="266132" y="96059"/>
                        <a:pt x="266132" y="96059"/>
                      </a:cubicBezTo>
                      <a:cubicBezTo>
                        <a:pt x="265954" y="96148"/>
                        <a:pt x="265776" y="96326"/>
                        <a:pt x="265598" y="96415"/>
                      </a:cubicBezTo>
                      <a:cubicBezTo>
                        <a:pt x="265598" y="96415"/>
                        <a:pt x="265598" y="96415"/>
                        <a:pt x="265598" y="96415"/>
                      </a:cubicBezTo>
                      <a:cubicBezTo>
                        <a:pt x="265420" y="96503"/>
                        <a:pt x="265242" y="96681"/>
                        <a:pt x="265064" y="96770"/>
                      </a:cubicBezTo>
                      <a:cubicBezTo>
                        <a:pt x="265064" y="96770"/>
                        <a:pt x="265064" y="96770"/>
                        <a:pt x="265064" y="96770"/>
                      </a:cubicBezTo>
                      <a:cubicBezTo>
                        <a:pt x="264887" y="96859"/>
                        <a:pt x="264709" y="97037"/>
                        <a:pt x="264531" y="97126"/>
                      </a:cubicBezTo>
                      <a:cubicBezTo>
                        <a:pt x="264531" y="97126"/>
                        <a:pt x="264531" y="97126"/>
                        <a:pt x="264531" y="97126"/>
                      </a:cubicBezTo>
                      <a:cubicBezTo>
                        <a:pt x="264353" y="97215"/>
                        <a:pt x="264175" y="97393"/>
                        <a:pt x="263997" y="97482"/>
                      </a:cubicBezTo>
                      <a:cubicBezTo>
                        <a:pt x="263997" y="97482"/>
                        <a:pt x="263997" y="97482"/>
                        <a:pt x="263997" y="97482"/>
                      </a:cubicBezTo>
                      <a:cubicBezTo>
                        <a:pt x="263819" y="97571"/>
                        <a:pt x="263641" y="97749"/>
                        <a:pt x="263463" y="97838"/>
                      </a:cubicBezTo>
                      <a:cubicBezTo>
                        <a:pt x="263463" y="97838"/>
                        <a:pt x="263463" y="97838"/>
                        <a:pt x="263463" y="97838"/>
                      </a:cubicBezTo>
                      <a:cubicBezTo>
                        <a:pt x="263286" y="97927"/>
                        <a:pt x="263108" y="98105"/>
                        <a:pt x="262930" y="98194"/>
                      </a:cubicBezTo>
                      <a:cubicBezTo>
                        <a:pt x="262930" y="98194"/>
                        <a:pt x="262930" y="98194"/>
                        <a:pt x="262930" y="98194"/>
                      </a:cubicBezTo>
                      <a:cubicBezTo>
                        <a:pt x="262752" y="98282"/>
                        <a:pt x="262574" y="98460"/>
                        <a:pt x="262396" y="98549"/>
                      </a:cubicBezTo>
                      <a:cubicBezTo>
                        <a:pt x="262396" y="98549"/>
                        <a:pt x="262396" y="98549"/>
                        <a:pt x="262396" y="98549"/>
                      </a:cubicBezTo>
                      <a:cubicBezTo>
                        <a:pt x="262218" y="98638"/>
                        <a:pt x="262040" y="98816"/>
                        <a:pt x="261862" y="98905"/>
                      </a:cubicBezTo>
                      <a:cubicBezTo>
                        <a:pt x="261862" y="98905"/>
                        <a:pt x="261862" y="98905"/>
                        <a:pt x="261862" y="98905"/>
                      </a:cubicBezTo>
                      <a:cubicBezTo>
                        <a:pt x="261684" y="98994"/>
                        <a:pt x="261507" y="99172"/>
                        <a:pt x="261329" y="99261"/>
                      </a:cubicBezTo>
                      <a:cubicBezTo>
                        <a:pt x="261329" y="99261"/>
                        <a:pt x="261329" y="99261"/>
                        <a:pt x="261329" y="99261"/>
                      </a:cubicBezTo>
                      <a:cubicBezTo>
                        <a:pt x="261150" y="99350"/>
                        <a:pt x="260973" y="99528"/>
                        <a:pt x="260795" y="99617"/>
                      </a:cubicBezTo>
                      <a:cubicBezTo>
                        <a:pt x="260795" y="99617"/>
                        <a:pt x="260795" y="99617"/>
                        <a:pt x="260795" y="99617"/>
                      </a:cubicBezTo>
                      <a:cubicBezTo>
                        <a:pt x="260617" y="99706"/>
                        <a:pt x="260439" y="99884"/>
                        <a:pt x="260261" y="99972"/>
                      </a:cubicBezTo>
                      <a:cubicBezTo>
                        <a:pt x="260261" y="99972"/>
                        <a:pt x="260261" y="99972"/>
                        <a:pt x="260261" y="99972"/>
                      </a:cubicBezTo>
                      <a:cubicBezTo>
                        <a:pt x="260083" y="100061"/>
                        <a:pt x="259906" y="100239"/>
                        <a:pt x="259728" y="100328"/>
                      </a:cubicBezTo>
                      <a:cubicBezTo>
                        <a:pt x="259728" y="100328"/>
                        <a:pt x="259728" y="100328"/>
                        <a:pt x="259728" y="100328"/>
                      </a:cubicBezTo>
                      <a:cubicBezTo>
                        <a:pt x="259549" y="100417"/>
                        <a:pt x="259372" y="100595"/>
                        <a:pt x="259194" y="100684"/>
                      </a:cubicBezTo>
                      <a:cubicBezTo>
                        <a:pt x="259194" y="100684"/>
                        <a:pt x="259194" y="100684"/>
                        <a:pt x="259194" y="100684"/>
                      </a:cubicBezTo>
                      <a:cubicBezTo>
                        <a:pt x="259016" y="100773"/>
                        <a:pt x="258838" y="100951"/>
                        <a:pt x="258660" y="101040"/>
                      </a:cubicBezTo>
                      <a:cubicBezTo>
                        <a:pt x="258660" y="101040"/>
                        <a:pt x="258660" y="101040"/>
                        <a:pt x="258660" y="101040"/>
                      </a:cubicBezTo>
                      <a:cubicBezTo>
                        <a:pt x="258482" y="101129"/>
                        <a:pt x="258305" y="101307"/>
                        <a:pt x="258126" y="101396"/>
                      </a:cubicBezTo>
                      <a:cubicBezTo>
                        <a:pt x="258126" y="101396"/>
                        <a:pt x="258126" y="101396"/>
                        <a:pt x="258126" y="101396"/>
                      </a:cubicBezTo>
                      <a:cubicBezTo>
                        <a:pt x="257948" y="101485"/>
                        <a:pt x="257771" y="101663"/>
                        <a:pt x="257593" y="101751"/>
                      </a:cubicBezTo>
                      <a:cubicBezTo>
                        <a:pt x="257593" y="101751"/>
                        <a:pt x="257593" y="101751"/>
                        <a:pt x="257593" y="101751"/>
                      </a:cubicBezTo>
                      <a:cubicBezTo>
                        <a:pt x="257415" y="101840"/>
                        <a:pt x="257237" y="102018"/>
                        <a:pt x="257059" y="102107"/>
                      </a:cubicBezTo>
                      <a:cubicBezTo>
                        <a:pt x="257059" y="102107"/>
                        <a:pt x="257059" y="102107"/>
                        <a:pt x="257059" y="102107"/>
                      </a:cubicBezTo>
                      <a:cubicBezTo>
                        <a:pt x="256881" y="102196"/>
                        <a:pt x="256703" y="102374"/>
                        <a:pt x="256525" y="102463"/>
                      </a:cubicBezTo>
                      <a:cubicBezTo>
                        <a:pt x="256525" y="102463"/>
                        <a:pt x="256525" y="102463"/>
                        <a:pt x="256525" y="102463"/>
                      </a:cubicBezTo>
                      <a:cubicBezTo>
                        <a:pt x="256347" y="102552"/>
                        <a:pt x="256169" y="102730"/>
                        <a:pt x="255992" y="102819"/>
                      </a:cubicBezTo>
                      <a:cubicBezTo>
                        <a:pt x="255992" y="102819"/>
                        <a:pt x="255992" y="102819"/>
                        <a:pt x="255992" y="102819"/>
                      </a:cubicBezTo>
                      <a:cubicBezTo>
                        <a:pt x="255814" y="102908"/>
                        <a:pt x="255636" y="103086"/>
                        <a:pt x="255458" y="103175"/>
                      </a:cubicBezTo>
                      <a:cubicBezTo>
                        <a:pt x="255458" y="103175"/>
                        <a:pt x="255458" y="103175"/>
                        <a:pt x="255458" y="103175"/>
                      </a:cubicBezTo>
                      <a:cubicBezTo>
                        <a:pt x="255280" y="103264"/>
                        <a:pt x="255102" y="103442"/>
                        <a:pt x="254924" y="103530"/>
                      </a:cubicBezTo>
                      <a:cubicBezTo>
                        <a:pt x="254924" y="103530"/>
                        <a:pt x="254924" y="103530"/>
                        <a:pt x="254924" y="103530"/>
                      </a:cubicBezTo>
                      <a:cubicBezTo>
                        <a:pt x="254746" y="103619"/>
                        <a:pt x="254568" y="103797"/>
                        <a:pt x="254391" y="103886"/>
                      </a:cubicBezTo>
                      <a:cubicBezTo>
                        <a:pt x="254391" y="103886"/>
                        <a:pt x="254391" y="103886"/>
                        <a:pt x="254391" y="103886"/>
                      </a:cubicBezTo>
                      <a:cubicBezTo>
                        <a:pt x="254213" y="103975"/>
                        <a:pt x="254035" y="104153"/>
                        <a:pt x="253857" y="104242"/>
                      </a:cubicBezTo>
                      <a:cubicBezTo>
                        <a:pt x="253857" y="104242"/>
                        <a:pt x="253857" y="104242"/>
                        <a:pt x="253857" y="104242"/>
                      </a:cubicBezTo>
                      <a:cubicBezTo>
                        <a:pt x="253679" y="104331"/>
                        <a:pt x="253501" y="104509"/>
                        <a:pt x="253323" y="104598"/>
                      </a:cubicBezTo>
                      <a:cubicBezTo>
                        <a:pt x="253323" y="104598"/>
                        <a:pt x="253323" y="104598"/>
                        <a:pt x="253323" y="104598"/>
                      </a:cubicBezTo>
                      <a:cubicBezTo>
                        <a:pt x="253145" y="104687"/>
                        <a:pt x="252967" y="104865"/>
                        <a:pt x="252789" y="104954"/>
                      </a:cubicBezTo>
                      <a:cubicBezTo>
                        <a:pt x="252789" y="104954"/>
                        <a:pt x="252789" y="104954"/>
                        <a:pt x="252789" y="104954"/>
                      </a:cubicBezTo>
                      <a:cubicBezTo>
                        <a:pt x="252612" y="105043"/>
                        <a:pt x="252434" y="105221"/>
                        <a:pt x="252256" y="105309"/>
                      </a:cubicBezTo>
                      <a:cubicBezTo>
                        <a:pt x="252256" y="105309"/>
                        <a:pt x="252256" y="105309"/>
                        <a:pt x="252256" y="105309"/>
                      </a:cubicBezTo>
                      <a:cubicBezTo>
                        <a:pt x="252078" y="105398"/>
                        <a:pt x="251900" y="105576"/>
                        <a:pt x="251722" y="105665"/>
                      </a:cubicBezTo>
                      <a:cubicBezTo>
                        <a:pt x="251722" y="105665"/>
                        <a:pt x="251722" y="105665"/>
                        <a:pt x="251722" y="105665"/>
                      </a:cubicBezTo>
                      <a:cubicBezTo>
                        <a:pt x="251544" y="105754"/>
                        <a:pt x="251366" y="105932"/>
                        <a:pt x="251188" y="106021"/>
                      </a:cubicBezTo>
                      <a:cubicBezTo>
                        <a:pt x="251188" y="106021"/>
                        <a:pt x="251188" y="106021"/>
                        <a:pt x="251188" y="106021"/>
                      </a:cubicBezTo>
                      <a:cubicBezTo>
                        <a:pt x="251011" y="106110"/>
                        <a:pt x="250833" y="106288"/>
                        <a:pt x="250654" y="106377"/>
                      </a:cubicBezTo>
                      <a:cubicBezTo>
                        <a:pt x="250654" y="106377"/>
                        <a:pt x="250654" y="106377"/>
                        <a:pt x="250654" y="106377"/>
                      </a:cubicBezTo>
                      <a:cubicBezTo>
                        <a:pt x="250477" y="106466"/>
                        <a:pt x="250299" y="106644"/>
                        <a:pt x="250121" y="106733"/>
                      </a:cubicBezTo>
                      <a:cubicBezTo>
                        <a:pt x="250121" y="106733"/>
                        <a:pt x="250121" y="106733"/>
                        <a:pt x="250121" y="106733"/>
                      </a:cubicBezTo>
                      <a:cubicBezTo>
                        <a:pt x="249943" y="106822"/>
                        <a:pt x="249765" y="107000"/>
                        <a:pt x="249587" y="107088"/>
                      </a:cubicBezTo>
                      <a:cubicBezTo>
                        <a:pt x="249587" y="107088"/>
                        <a:pt x="249587" y="107088"/>
                        <a:pt x="249587" y="107088"/>
                      </a:cubicBezTo>
                      <a:cubicBezTo>
                        <a:pt x="249410" y="107177"/>
                        <a:pt x="249232" y="107355"/>
                        <a:pt x="249053" y="107444"/>
                      </a:cubicBezTo>
                      <a:cubicBezTo>
                        <a:pt x="249053" y="107444"/>
                        <a:pt x="249053" y="107444"/>
                        <a:pt x="249053" y="107444"/>
                      </a:cubicBezTo>
                      <a:cubicBezTo>
                        <a:pt x="248876" y="107533"/>
                        <a:pt x="248698" y="107711"/>
                        <a:pt x="248520" y="107800"/>
                      </a:cubicBezTo>
                      <a:cubicBezTo>
                        <a:pt x="248520" y="107800"/>
                        <a:pt x="248520" y="107800"/>
                        <a:pt x="248520" y="107800"/>
                      </a:cubicBezTo>
                      <a:cubicBezTo>
                        <a:pt x="248342" y="107889"/>
                        <a:pt x="248164" y="108067"/>
                        <a:pt x="247986" y="108156"/>
                      </a:cubicBezTo>
                      <a:cubicBezTo>
                        <a:pt x="247986" y="108156"/>
                        <a:pt x="247986" y="108156"/>
                        <a:pt x="247986" y="108156"/>
                      </a:cubicBezTo>
                      <a:cubicBezTo>
                        <a:pt x="247808" y="108245"/>
                        <a:pt x="247631" y="108423"/>
                        <a:pt x="247452" y="108512"/>
                      </a:cubicBezTo>
                      <a:cubicBezTo>
                        <a:pt x="247452" y="108512"/>
                        <a:pt x="247452" y="108512"/>
                        <a:pt x="247452" y="108512"/>
                      </a:cubicBezTo>
                      <a:cubicBezTo>
                        <a:pt x="247274" y="108601"/>
                        <a:pt x="247097" y="108778"/>
                        <a:pt x="246919" y="108867"/>
                      </a:cubicBezTo>
                      <a:cubicBezTo>
                        <a:pt x="246919" y="108867"/>
                        <a:pt x="246919" y="108867"/>
                        <a:pt x="246919" y="108867"/>
                      </a:cubicBezTo>
                      <a:cubicBezTo>
                        <a:pt x="246741" y="108956"/>
                        <a:pt x="246563" y="109134"/>
                        <a:pt x="246385" y="109223"/>
                      </a:cubicBezTo>
                      <a:cubicBezTo>
                        <a:pt x="246385" y="109223"/>
                        <a:pt x="246385" y="109223"/>
                        <a:pt x="246385" y="109223"/>
                      </a:cubicBezTo>
                      <a:cubicBezTo>
                        <a:pt x="246207" y="109312"/>
                        <a:pt x="246029" y="109490"/>
                        <a:pt x="245851" y="109579"/>
                      </a:cubicBezTo>
                      <a:cubicBezTo>
                        <a:pt x="245851" y="109579"/>
                        <a:pt x="245851" y="109579"/>
                        <a:pt x="245851" y="109579"/>
                      </a:cubicBezTo>
                      <a:cubicBezTo>
                        <a:pt x="245673" y="109668"/>
                        <a:pt x="245496" y="109846"/>
                        <a:pt x="245318" y="109935"/>
                      </a:cubicBezTo>
                      <a:cubicBezTo>
                        <a:pt x="245318" y="109935"/>
                        <a:pt x="245318" y="109935"/>
                        <a:pt x="245318" y="109935"/>
                      </a:cubicBezTo>
                      <a:cubicBezTo>
                        <a:pt x="245140" y="110024"/>
                        <a:pt x="244962" y="110202"/>
                        <a:pt x="244784" y="110291"/>
                      </a:cubicBezTo>
                      <a:cubicBezTo>
                        <a:pt x="244784" y="110291"/>
                        <a:pt x="244784" y="110291"/>
                        <a:pt x="244784" y="110291"/>
                      </a:cubicBezTo>
                      <a:cubicBezTo>
                        <a:pt x="244606" y="110380"/>
                        <a:pt x="244428" y="110557"/>
                        <a:pt x="244250" y="110646"/>
                      </a:cubicBezTo>
                      <a:cubicBezTo>
                        <a:pt x="244250" y="110646"/>
                        <a:pt x="244250" y="110646"/>
                        <a:pt x="244250" y="110646"/>
                      </a:cubicBezTo>
                      <a:cubicBezTo>
                        <a:pt x="244072" y="110735"/>
                        <a:pt x="243894" y="110913"/>
                        <a:pt x="243717" y="111002"/>
                      </a:cubicBezTo>
                      <a:cubicBezTo>
                        <a:pt x="243717" y="111002"/>
                        <a:pt x="243717" y="111002"/>
                        <a:pt x="243717" y="111002"/>
                      </a:cubicBezTo>
                      <a:cubicBezTo>
                        <a:pt x="243539" y="111091"/>
                        <a:pt x="243361" y="111269"/>
                        <a:pt x="243183" y="111358"/>
                      </a:cubicBezTo>
                      <a:cubicBezTo>
                        <a:pt x="243183" y="111358"/>
                        <a:pt x="243183" y="111358"/>
                        <a:pt x="243183" y="111358"/>
                      </a:cubicBezTo>
                      <a:cubicBezTo>
                        <a:pt x="243005" y="111447"/>
                        <a:pt x="242827" y="111625"/>
                        <a:pt x="242649" y="111714"/>
                      </a:cubicBezTo>
                      <a:cubicBezTo>
                        <a:pt x="242649" y="111714"/>
                        <a:pt x="242649" y="111714"/>
                        <a:pt x="242649" y="111714"/>
                      </a:cubicBezTo>
                      <a:cubicBezTo>
                        <a:pt x="242471" y="111803"/>
                        <a:pt x="242293" y="111981"/>
                        <a:pt x="242116" y="112070"/>
                      </a:cubicBezTo>
                      <a:cubicBezTo>
                        <a:pt x="242116" y="112070"/>
                        <a:pt x="242116" y="112070"/>
                        <a:pt x="242116" y="112070"/>
                      </a:cubicBezTo>
                      <a:cubicBezTo>
                        <a:pt x="241938" y="112159"/>
                        <a:pt x="241760" y="112336"/>
                        <a:pt x="241582" y="112425"/>
                      </a:cubicBezTo>
                      <a:cubicBezTo>
                        <a:pt x="241582" y="112425"/>
                        <a:pt x="241582" y="112425"/>
                        <a:pt x="241582" y="112425"/>
                      </a:cubicBezTo>
                      <a:cubicBezTo>
                        <a:pt x="241404" y="112514"/>
                        <a:pt x="241226" y="112692"/>
                        <a:pt x="241048" y="112781"/>
                      </a:cubicBezTo>
                      <a:cubicBezTo>
                        <a:pt x="241048" y="112781"/>
                        <a:pt x="241048" y="112781"/>
                        <a:pt x="241048" y="112781"/>
                      </a:cubicBezTo>
                      <a:cubicBezTo>
                        <a:pt x="240870" y="112870"/>
                        <a:pt x="240692" y="113048"/>
                        <a:pt x="240515" y="113137"/>
                      </a:cubicBezTo>
                      <a:cubicBezTo>
                        <a:pt x="240515" y="113137"/>
                        <a:pt x="240515" y="113137"/>
                        <a:pt x="240515" y="113137"/>
                      </a:cubicBezTo>
                      <a:cubicBezTo>
                        <a:pt x="240337" y="113226"/>
                        <a:pt x="240159" y="113404"/>
                        <a:pt x="239981" y="113493"/>
                      </a:cubicBezTo>
                      <a:cubicBezTo>
                        <a:pt x="239981" y="113493"/>
                        <a:pt x="239981" y="113493"/>
                        <a:pt x="239981" y="113493"/>
                      </a:cubicBezTo>
                      <a:cubicBezTo>
                        <a:pt x="239803" y="113582"/>
                        <a:pt x="239625" y="113760"/>
                        <a:pt x="239447" y="113849"/>
                      </a:cubicBezTo>
                      <a:cubicBezTo>
                        <a:pt x="239447" y="113849"/>
                        <a:pt x="239447" y="113849"/>
                        <a:pt x="239447" y="113849"/>
                      </a:cubicBezTo>
                      <a:cubicBezTo>
                        <a:pt x="239269" y="113938"/>
                        <a:pt x="239091" y="114115"/>
                        <a:pt x="238913" y="114204"/>
                      </a:cubicBezTo>
                      <a:cubicBezTo>
                        <a:pt x="238913" y="114204"/>
                        <a:pt x="238913" y="114204"/>
                        <a:pt x="238913" y="114204"/>
                      </a:cubicBezTo>
                      <a:cubicBezTo>
                        <a:pt x="238736" y="114293"/>
                        <a:pt x="238558" y="114471"/>
                        <a:pt x="238379" y="114560"/>
                      </a:cubicBezTo>
                      <a:cubicBezTo>
                        <a:pt x="238379" y="114560"/>
                        <a:pt x="238379" y="114560"/>
                        <a:pt x="238379" y="114560"/>
                      </a:cubicBezTo>
                      <a:cubicBezTo>
                        <a:pt x="238202" y="114649"/>
                        <a:pt x="238024" y="114827"/>
                        <a:pt x="237846" y="114916"/>
                      </a:cubicBezTo>
                      <a:cubicBezTo>
                        <a:pt x="237846" y="114916"/>
                        <a:pt x="237846" y="114916"/>
                        <a:pt x="237846" y="114916"/>
                      </a:cubicBezTo>
                      <a:cubicBezTo>
                        <a:pt x="237668" y="115005"/>
                        <a:pt x="237490" y="115183"/>
                        <a:pt x="237312" y="115272"/>
                      </a:cubicBezTo>
                      <a:cubicBezTo>
                        <a:pt x="237312" y="115272"/>
                        <a:pt x="237312" y="115272"/>
                        <a:pt x="237312" y="115272"/>
                      </a:cubicBezTo>
                      <a:cubicBezTo>
                        <a:pt x="237135" y="115361"/>
                        <a:pt x="236956" y="115539"/>
                        <a:pt x="236778" y="115628"/>
                      </a:cubicBezTo>
                      <a:cubicBezTo>
                        <a:pt x="236778" y="115628"/>
                        <a:pt x="236778" y="115628"/>
                        <a:pt x="236778" y="115628"/>
                      </a:cubicBezTo>
                      <a:cubicBezTo>
                        <a:pt x="236601" y="115717"/>
                        <a:pt x="236423" y="115894"/>
                        <a:pt x="236245" y="115983"/>
                      </a:cubicBezTo>
                      <a:cubicBezTo>
                        <a:pt x="236245" y="115983"/>
                        <a:pt x="236245" y="115983"/>
                        <a:pt x="236245" y="115983"/>
                      </a:cubicBezTo>
                      <a:cubicBezTo>
                        <a:pt x="236067" y="116072"/>
                        <a:pt x="235889" y="116250"/>
                        <a:pt x="235711" y="116339"/>
                      </a:cubicBezTo>
                      <a:lnTo>
                        <a:pt x="235711" y="116339"/>
                      </a:lnTo>
                      <a:cubicBezTo>
                        <a:pt x="235711" y="116339"/>
                        <a:pt x="235355" y="116606"/>
                        <a:pt x="235177" y="116695"/>
                      </a:cubicBezTo>
                      <a:cubicBezTo>
                        <a:pt x="235177" y="116695"/>
                        <a:pt x="235177" y="116695"/>
                        <a:pt x="235177" y="116695"/>
                      </a:cubicBezTo>
                      <a:cubicBezTo>
                        <a:pt x="234999" y="116784"/>
                        <a:pt x="234822" y="116962"/>
                        <a:pt x="234644" y="117051"/>
                      </a:cubicBezTo>
                      <a:cubicBezTo>
                        <a:pt x="234644" y="117051"/>
                        <a:pt x="234644" y="117051"/>
                        <a:pt x="234644" y="117051"/>
                      </a:cubicBezTo>
                      <a:cubicBezTo>
                        <a:pt x="234466" y="117140"/>
                        <a:pt x="234288" y="117318"/>
                        <a:pt x="234110" y="117407"/>
                      </a:cubicBezTo>
                      <a:cubicBezTo>
                        <a:pt x="234110" y="117407"/>
                        <a:pt x="234110" y="117407"/>
                        <a:pt x="234110" y="117407"/>
                      </a:cubicBezTo>
                      <a:cubicBezTo>
                        <a:pt x="233932" y="117496"/>
                        <a:pt x="233754" y="117673"/>
                        <a:pt x="233576" y="117762"/>
                      </a:cubicBezTo>
                      <a:cubicBezTo>
                        <a:pt x="233576" y="117762"/>
                        <a:pt x="233576" y="117762"/>
                        <a:pt x="233576" y="117762"/>
                      </a:cubicBezTo>
                      <a:cubicBezTo>
                        <a:pt x="233398" y="117851"/>
                        <a:pt x="233221" y="118029"/>
                        <a:pt x="233043" y="118118"/>
                      </a:cubicBezTo>
                      <a:cubicBezTo>
                        <a:pt x="233043" y="118118"/>
                        <a:pt x="233043" y="118118"/>
                        <a:pt x="233043" y="118118"/>
                      </a:cubicBezTo>
                      <a:cubicBezTo>
                        <a:pt x="232865" y="118207"/>
                        <a:pt x="232687" y="118385"/>
                        <a:pt x="232509" y="118474"/>
                      </a:cubicBezTo>
                      <a:cubicBezTo>
                        <a:pt x="232509" y="118474"/>
                        <a:pt x="232509" y="118474"/>
                        <a:pt x="232509" y="118474"/>
                      </a:cubicBezTo>
                      <a:cubicBezTo>
                        <a:pt x="232331" y="118563"/>
                        <a:pt x="232153" y="118741"/>
                        <a:pt x="231975" y="118830"/>
                      </a:cubicBezTo>
                      <a:cubicBezTo>
                        <a:pt x="231975" y="118830"/>
                        <a:pt x="231975" y="118830"/>
                        <a:pt x="231975" y="118830"/>
                      </a:cubicBezTo>
                      <a:cubicBezTo>
                        <a:pt x="231797" y="118919"/>
                        <a:pt x="231620" y="119097"/>
                        <a:pt x="231442" y="119186"/>
                      </a:cubicBezTo>
                      <a:cubicBezTo>
                        <a:pt x="231442" y="119186"/>
                        <a:pt x="231442" y="119186"/>
                        <a:pt x="231442" y="119186"/>
                      </a:cubicBezTo>
                      <a:cubicBezTo>
                        <a:pt x="231264" y="119274"/>
                        <a:pt x="231086" y="119452"/>
                        <a:pt x="230908" y="119541"/>
                      </a:cubicBezTo>
                      <a:cubicBezTo>
                        <a:pt x="230908" y="119541"/>
                        <a:pt x="230908" y="119541"/>
                        <a:pt x="230908" y="119541"/>
                      </a:cubicBezTo>
                      <a:cubicBezTo>
                        <a:pt x="230730" y="119630"/>
                        <a:pt x="230552" y="119808"/>
                        <a:pt x="230374" y="119897"/>
                      </a:cubicBezTo>
                      <a:cubicBezTo>
                        <a:pt x="230374" y="119897"/>
                        <a:pt x="230374" y="119897"/>
                        <a:pt x="230374" y="119897"/>
                      </a:cubicBezTo>
                      <a:cubicBezTo>
                        <a:pt x="230196" y="119986"/>
                        <a:pt x="230018" y="120164"/>
                        <a:pt x="229841" y="120253"/>
                      </a:cubicBezTo>
                      <a:cubicBezTo>
                        <a:pt x="229841" y="120253"/>
                        <a:pt x="229841" y="120253"/>
                        <a:pt x="229841" y="120253"/>
                      </a:cubicBezTo>
                      <a:cubicBezTo>
                        <a:pt x="229663" y="120342"/>
                        <a:pt x="229484" y="120520"/>
                        <a:pt x="229307" y="120609"/>
                      </a:cubicBezTo>
                      <a:cubicBezTo>
                        <a:pt x="229307" y="120609"/>
                        <a:pt x="229307" y="120609"/>
                        <a:pt x="229307" y="120609"/>
                      </a:cubicBezTo>
                      <a:cubicBezTo>
                        <a:pt x="229129" y="120698"/>
                        <a:pt x="228951" y="120876"/>
                        <a:pt x="228773" y="120965"/>
                      </a:cubicBezTo>
                      <a:cubicBezTo>
                        <a:pt x="228773" y="120965"/>
                        <a:pt x="228773" y="120965"/>
                        <a:pt x="228773" y="120965"/>
                      </a:cubicBezTo>
                      <a:cubicBezTo>
                        <a:pt x="228595" y="121054"/>
                        <a:pt x="228417" y="121231"/>
                        <a:pt x="228240" y="121320"/>
                      </a:cubicBezTo>
                      <a:cubicBezTo>
                        <a:pt x="228240" y="121320"/>
                        <a:pt x="228240" y="121320"/>
                        <a:pt x="228240" y="121320"/>
                      </a:cubicBezTo>
                      <a:cubicBezTo>
                        <a:pt x="228062" y="121409"/>
                        <a:pt x="227883" y="121587"/>
                        <a:pt x="227706" y="121676"/>
                      </a:cubicBezTo>
                      <a:cubicBezTo>
                        <a:pt x="227706" y="121676"/>
                        <a:pt x="227706" y="121676"/>
                        <a:pt x="227706" y="121676"/>
                      </a:cubicBezTo>
                      <a:cubicBezTo>
                        <a:pt x="227528" y="121765"/>
                        <a:pt x="227350" y="121943"/>
                        <a:pt x="227172" y="122032"/>
                      </a:cubicBezTo>
                      <a:cubicBezTo>
                        <a:pt x="227172" y="122032"/>
                        <a:pt x="227172" y="122032"/>
                        <a:pt x="227172" y="122032"/>
                      </a:cubicBezTo>
                      <a:cubicBezTo>
                        <a:pt x="226994" y="122121"/>
                        <a:pt x="226816" y="122299"/>
                        <a:pt x="226639" y="122388"/>
                      </a:cubicBezTo>
                      <a:cubicBezTo>
                        <a:pt x="226639" y="122388"/>
                        <a:pt x="226639" y="122388"/>
                        <a:pt x="226639" y="122388"/>
                      </a:cubicBezTo>
                      <a:cubicBezTo>
                        <a:pt x="226461" y="122477"/>
                        <a:pt x="226282" y="122655"/>
                        <a:pt x="226104" y="122744"/>
                      </a:cubicBezTo>
                      <a:cubicBezTo>
                        <a:pt x="226104" y="122744"/>
                        <a:pt x="226104" y="122744"/>
                        <a:pt x="226104" y="122744"/>
                      </a:cubicBezTo>
                      <a:cubicBezTo>
                        <a:pt x="225927" y="122832"/>
                        <a:pt x="225749" y="123010"/>
                        <a:pt x="225571" y="123099"/>
                      </a:cubicBezTo>
                      <a:cubicBezTo>
                        <a:pt x="225571" y="123099"/>
                        <a:pt x="225571" y="123099"/>
                        <a:pt x="225571" y="123099"/>
                      </a:cubicBezTo>
                      <a:cubicBezTo>
                        <a:pt x="225393" y="123188"/>
                        <a:pt x="225215" y="123366"/>
                        <a:pt x="225037" y="123455"/>
                      </a:cubicBezTo>
                      <a:cubicBezTo>
                        <a:pt x="225037" y="123455"/>
                        <a:pt x="225037" y="123455"/>
                        <a:pt x="225037" y="123455"/>
                      </a:cubicBezTo>
                      <a:cubicBezTo>
                        <a:pt x="224859" y="123544"/>
                        <a:pt x="224681" y="123722"/>
                        <a:pt x="224503" y="123811"/>
                      </a:cubicBezTo>
                      <a:cubicBezTo>
                        <a:pt x="224503" y="123811"/>
                        <a:pt x="224503" y="123811"/>
                        <a:pt x="224503" y="123811"/>
                      </a:cubicBezTo>
                      <a:cubicBezTo>
                        <a:pt x="224326" y="123900"/>
                        <a:pt x="224148" y="124078"/>
                        <a:pt x="223970" y="124167"/>
                      </a:cubicBezTo>
                      <a:cubicBezTo>
                        <a:pt x="223970" y="124167"/>
                        <a:pt x="223970" y="124167"/>
                        <a:pt x="223970" y="124167"/>
                      </a:cubicBezTo>
                      <a:cubicBezTo>
                        <a:pt x="223792" y="124256"/>
                        <a:pt x="223614" y="124434"/>
                        <a:pt x="223436" y="124523"/>
                      </a:cubicBezTo>
                      <a:cubicBezTo>
                        <a:pt x="223436" y="124523"/>
                        <a:pt x="223436" y="124523"/>
                        <a:pt x="223436" y="124523"/>
                      </a:cubicBezTo>
                      <a:cubicBezTo>
                        <a:pt x="223258" y="124612"/>
                        <a:pt x="223080" y="124789"/>
                        <a:pt x="222902" y="124878"/>
                      </a:cubicBezTo>
                      <a:cubicBezTo>
                        <a:pt x="222902" y="124878"/>
                        <a:pt x="222902" y="124878"/>
                        <a:pt x="222902" y="124878"/>
                      </a:cubicBezTo>
                      <a:cubicBezTo>
                        <a:pt x="222725" y="124967"/>
                        <a:pt x="222547" y="125145"/>
                        <a:pt x="222369" y="125234"/>
                      </a:cubicBezTo>
                      <a:cubicBezTo>
                        <a:pt x="222369" y="125234"/>
                        <a:pt x="222369" y="125234"/>
                        <a:pt x="222369" y="125234"/>
                      </a:cubicBezTo>
                      <a:cubicBezTo>
                        <a:pt x="222191" y="125323"/>
                        <a:pt x="222013" y="125501"/>
                        <a:pt x="221835" y="125590"/>
                      </a:cubicBezTo>
                      <a:cubicBezTo>
                        <a:pt x="221835" y="125590"/>
                        <a:pt x="221835" y="125590"/>
                        <a:pt x="221835" y="125590"/>
                      </a:cubicBezTo>
                      <a:cubicBezTo>
                        <a:pt x="221657" y="125679"/>
                        <a:pt x="221479" y="125857"/>
                        <a:pt x="221301" y="125946"/>
                      </a:cubicBezTo>
                      <a:cubicBezTo>
                        <a:pt x="221301" y="125946"/>
                        <a:pt x="221301" y="125946"/>
                        <a:pt x="221301" y="125946"/>
                      </a:cubicBezTo>
                      <a:cubicBezTo>
                        <a:pt x="221123" y="126035"/>
                        <a:pt x="220946" y="126213"/>
                        <a:pt x="220768" y="126302"/>
                      </a:cubicBezTo>
                      <a:cubicBezTo>
                        <a:pt x="220768" y="126302"/>
                        <a:pt x="220768" y="126302"/>
                        <a:pt x="220768" y="126302"/>
                      </a:cubicBezTo>
                      <a:cubicBezTo>
                        <a:pt x="220590" y="126390"/>
                        <a:pt x="220412" y="126568"/>
                        <a:pt x="220234" y="126657"/>
                      </a:cubicBezTo>
                      <a:cubicBezTo>
                        <a:pt x="220234" y="126657"/>
                        <a:pt x="220234" y="126657"/>
                        <a:pt x="220234" y="126657"/>
                      </a:cubicBezTo>
                      <a:cubicBezTo>
                        <a:pt x="220056" y="126746"/>
                        <a:pt x="219878" y="126924"/>
                        <a:pt x="219700" y="127013"/>
                      </a:cubicBezTo>
                      <a:cubicBezTo>
                        <a:pt x="219700" y="127013"/>
                        <a:pt x="219700" y="127013"/>
                        <a:pt x="219700" y="127013"/>
                      </a:cubicBezTo>
                      <a:cubicBezTo>
                        <a:pt x="219522" y="127102"/>
                        <a:pt x="219345" y="127280"/>
                        <a:pt x="219167" y="127369"/>
                      </a:cubicBezTo>
                      <a:cubicBezTo>
                        <a:pt x="219167" y="127369"/>
                        <a:pt x="219167" y="127369"/>
                        <a:pt x="219167" y="127369"/>
                      </a:cubicBezTo>
                      <a:cubicBezTo>
                        <a:pt x="218989" y="127458"/>
                        <a:pt x="218811" y="127636"/>
                        <a:pt x="218633" y="127725"/>
                      </a:cubicBezTo>
                      <a:cubicBezTo>
                        <a:pt x="218633" y="127725"/>
                        <a:pt x="218633" y="127725"/>
                        <a:pt x="218633" y="127725"/>
                      </a:cubicBezTo>
                      <a:cubicBezTo>
                        <a:pt x="218455" y="127814"/>
                        <a:pt x="218277" y="127992"/>
                        <a:pt x="218099" y="128081"/>
                      </a:cubicBezTo>
                      <a:cubicBezTo>
                        <a:pt x="218099" y="128081"/>
                        <a:pt x="218099" y="128081"/>
                        <a:pt x="218099" y="128081"/>
                      </a:cubicBezTo>
                      <a:cubicBezTo>
                        <a:pt x="217921" y="128169"/>
                        <a:pt x="217744" y="128347"/>
                        <a:pt x="217566" y="128436"/>
                      </a:cubicBezTo>
                      <a:cubicBezTo>
                        <a:pt x="217566" y="128436"/>
                        <a:pt x="217566" y="128436"/>
                        <a:pt x="217566" y="128436"/>
                      </a:cubicBezTo>
                      <a:cubicBezTo>
                        <a:pt x="217387" y="128525"/>
                        <a:pt x="217209" y="128703"/>
                        <a:pt x="217032" y="128792"/>
                      </a:cubicBezTo>
                      <a:cubicBezTo>
                        <a:pt x="217032" y="128792"/>
                        <a:pt x="217032" y="128792"/>
                        <a:pt x="217032" y="128792"/>
                      </a:cubicBezTo>
                      <a:cubicBezTo>
                        <a:pt x="216854" y="128881"/>
                        <a:pt x="216676" y="129059"/>
                        <a:pt x="216498" y="129148"/>
                      </a:cubicBezTo>
                      <a:cubicBezTo>
                        <a:pt x="216498" y="129148"/>
                        <a:pt x="216498" y="129148"/>
                        <a:pt x="216498" y="129148"/>
                      </a:cubicBezTo>
                      <a:cubicBezTo>
                        <a:pt x="216320" y="129237"/>
                        <a:pt x="216142" y="129415"/>
                        <a:pt x="215965" y="129504"/>
                      </a:cubicBezTo>
                      <a:cubicBezTo>
                        <a:pt x="215965" y="129504"/>
                        <a:pt x="215965" y="129504"/>
                        <a:pt x="215965" y="129504"/>
                      </a:cubicBezTo>
                      <a:cubicBezTo>
                        <a:pt x="215786" y="129593"/>
                        <a:pt x="215608" y="129771"/>
                        <a:pt x="215431" y="129860"/>
                      </a:cubicBezTo>
                      <a:cubicBezTo>
                        <a:pt x="215431" y="129860"/>
                        <a:pt x="215431" y="129860"/>
                        <a:pt x="215431" y="129860"/>
                      </a:cubicBezTo>
                      <a:cubicBezTo>
                        <a:pt x="215253" y="129948"/>
                        <a:pt x="215075" y="130126"/>
                        <a:pt x="214897" y="130215"/>
                      </a:cubicBezTo>
                      <a:cubicBezTo>
                        <a:pt x="214897" y="130215"/>
                        <a:pt x="214897" y="130215"/>
                        <a:pt x="214897" y="130215"/>
                      </a:cubicBezTo>
                      <a:cubicBezTo>
                        <a:pt x="214719" y="130304"/>
                        <a:pt x="214541" y="130482"/>
                        <a:pt x="214364" y="130571"/>
                      </a:cubicBezTo>
                      <a:cubicBezTo>
                        <a:pt x="214364" y="130571"/>
                        <a:pt x="214364" y="130571"/>
                        <a:pt x="214364" y="130571"/>
                      </a:cubicBezTo>
                      <a:cubicBezTo>
                        <a:pt x="214185" y="130660"/>
                        <a:pt x="214007" y="130838"/>
                        <a:pt x="213830" y="130927"/>
                      </a:cubicBezTo>
                      <a:cubicBezTo>
                        <a:pt x="213830" y="130927"/>
                        <a:pt x="213830" y="130927"/>
                        <a:pt x="213830" y="130927"/>
                      </a:cubicBezTo>
                      <a:cubicBezTo>
                        <a:pt x="213652" y="131016"/>
                        <a:pt x="213474" y="131194"/>
                        <a:pt x="213296" y="131283"/>
                      </a:cubicBezTo>
                      <a:cubicBezTo>
                        <a:pt x="213296" y="131283"/>
                        <a:pt x="213296" y="131283"/>
                        <a:pt x="213296" y="131283"/>
                      </a:cubicBezTo>
                      <a:cubicBezTo>
                        <a:pt x="213118" y="131372"/>
                        <a:pt x="212940" y="131550"/>
                        <a:pt x="212762" y="131638"/>
                      </a:cubicBezTo>
                      <a:cubicBezTo>
                        <a:pt x="212762" y="131638"/>
                        <a:pt x="212762" y="131638"/>
                        <a:pt x="212762" y="131638"/>
                      </a:cubicBezTo>
                      <a:cubicBezTo>
                        <a:pt x="212584" y="131727"/>
                        <a:pt x="212406" y="131905"/>
                        <a:pt x="212228" y="131994"/>
                      </a:cubicBezTo>
                      <a:cubicBezTo>
                        <a:pt x="212228" y="131994"/>
                        <a:pt x="212228" y="131994"/>
                        <a:pt x="212228" y="131994"/>
                      </a:cubicBezTo>
                      <a:cubicBezTo>
                        <a:pt x="212051" y="132083"/>
                        <a:pt x="211873" y="132261"/>
                        <a:pt x="211695" y="132350"/>
                      </a:cubicBezTo>
                      <a:cubicBezTo>
                        <a:pt x="211695" y="132350"/>
                        <a:pt x="211695" y="132350"/>
                        <a:pt x="211695" y="132350"/>
                      </a:cubicBezTo>
                      <a:cubicBezTo>
                        <a:pt x="211517" y="132439"/>
                        <a:pt x="211339" y="132617"/>
                        <a:pt x="211161" y="132706"/>
                      </a:cubicBezTo>
                      <a:cubicBezTo>
                        <a:pt x="211161" y="132706"/>
                        <a:pt x="211161" y="132706"/>
                        <a:pt x="211161" y="132706"/>
                      </a:cubicBezTo>
                      <a:cubicBezTo>
                        <a:pt x="210983" y="132795"/>
                        <a:pt x="210805" y="132973"/>
                        <a:pt x="210627" y="133062"/>
                      </a:cubicBezTo>
                      <a:cubicBezTo>
                        <a:pt x="210627" y="133062"/>
                        <a:pt x="210627" y="133062"/>
                        <a:pt x="210627" y="133062"/>
                      </a:cubicBezTo>
                      <a:cubicBezTo>
                        <a:pt x="210450" y="133151"/>
                        <a:pt x="210272" y="133329"/>
                        <a:pt x="210094" y="133417"/>
                      </a:cubicBezTo>
                      <a:cubicBezTo>
                        <a:pt x="210094" y="133417"/>
                        <a:pt x="210094" y="133417"/>
                        <a:pt x="210094" y="133417"/>
                      </a:cubicBezTo>
                      <a:cubicBezTo>
                        <a:pt x="209916" y="133506"/>
                        <a:pt x="209738" y="133684"/>
                        <a:pt x="209560" y="133773"/>
                      </a:cubicBezTo>
                      <a:cubicBezTo>
                        <a:pt x="209560" y="133773"/>
                        <a:pt x="209560" y="133773"/>
                        <a:pt x="209560" y="133773"/>
                      </a:cubicBezTo>
                      <a:cubicBezTo>
                        <a:pt x="209382" y="133862"/>
                        <a:pt x="209204" y="134040"/>
                        <a:pt x="209026" y="134129"/>
                      </a:cubicBezTo>
                      <a:cubicBezTo>
                        <a:pt x="209026" y="134129"/>
                        <a:pt x="209026" y="134129"/>
                        <a:pt x="209026" y="134129"/>
                      </a:cubicBezTo>
                      <a:cubicBezTo>
                        <a:pt x="208849" y="134218"/>
                        <a:pt x="208671" y="134396"/>
                        <a:pt x="208493" y="134485"/>
                      </a:cubicBezTo>
                      <a:cubicBezTo>
                        <a:pt x="208493" y="134485"/>
                        <a:pt x="208493" y="134485"/>
                        <a:pt x="208493" y="134485"/>
                      </a:cubicBezTo>
                      <a:cubicBezTo>
                        <a:pt x="208314" y="134574"/>
                        <a:pt x="208137" y="134752"/>
                        <a:pt x="207959" y="134841"/>
                      </a:cubicBezTo>
                      <a:cubicBezTo>
                        <a:pt x="207959" y="134841"/>
                        <a:pt x="207959" y="134841"/>
                        <a:pt x="207959" y="134841"/>
                      </a:cubicBezTo>
                      <a:cubicBezTo>
                        <a:pt x="207781" y="134930"/>
                        <a:pt x="207603" y="135107"/>
                        <a:pt x="207425" y="135196"/>
                      </a:cubicBezTo>
                      <a:cubicBezTo>
                        <a:pt x="207425" y="135196"/>
                        <a:pt x="207425" y="135196"/>
                        <a:pt x="207425" y="135196"/>
                      </a:cubicBezTo>
                      <a:cubicBezTo>
                        <a:pt x="207247" y="135285"/>
                        <a:pt x="207070" y="135463"/>
                        <a:pt x="206892" y="135552"/>
                      </a:cubicBezTo>
                      <a:cubicBezTo>
                        <a:pt x="206892" y="135552"/>
                        <a:pt x="206892" y="135552"/>
                        <a:pt x="206892" y="135552"/>
                      </a:cubicBezTo>
                      <a:cubicBezTo>
                        <a:pt x="206713" y="135641"/>
                        <a:pt x="206536" y="135819"/>
                        <a:pt x="206358" y="135908"/>
                      </a:cubicBezTo>
                      <a:cubicBezTo>
                        <a:pt x="206358" y="135908"/>
                        <a:pt x="206358" y="135908"/>
                        <a:pt x="206358" y="135908"/>
                      </a:cubicBezTo>
                      <a:cubicBezTo>
                        <a:pt x="206180" y="135997"/>
                        <a:pt x="206002" y="136175"/>
                        <a:pt x="205824" y="136264"/>
                      </a:cubicBezTo>
                      <a:cubicBezTo>
                        <a:pt x="205824" y="136264"/>
                        <a:pt x="205824" y="136264"/>
                        <a:pt x="205824" y="136264"/>
                      </a:cubicBezTo>
                      <a:cubicBezTo>
                        <a:pt x="205646" y="136353"/>
                        <a:pt x="205469" y="136531"/>
                        <a:pt x="205291" y="136620"/>
                      </a:cubicBezTo>
                      <a:cubicBezTo>
                        <a:pt x="205291" y="136620"/>
                        <a:pt x="205291" y="136620"/>
                        <a:pt x="205291" y="136620"/>
                      </a:cubicBezTo>
                      <a:cubicBezTo>
                        <a:pt x="205112" y="136709"/>
                        <a:pt x="204935" y="136887"/>
                        <a:pt x="204757" y="136975"/>
                      </a:cubicBezTo>
                      <a:cubicBezTo>
                        <a:pt x="204757" y="136975"/>
                        <a:pt x="204757" y="136975"/>
                        <a:pt x="204757" y="136975"/>
                      </a:cubicBezTo>
                      <a:cubicBezTo>
                        <a:pt x="204579" y="137064"/>
                        <a:pt x="204401" y="137242"/>
                        <a:pt x="204223" y="137331"/>
                      </a:cubicBezTo>
                      <a:cubicBezTo>
                        <a:pt x="204223" y="137331"/>
                        <a:pt x="204223" y="137331"/>
                        <a:pt x="204223" y="137331"/>
                      </a:cubicBezTo>
                      <a:cubicBezTo>
                        <a:pt x="204045" y="137420"/>
                        <a:pt x="203867" y="137598"/>
                        <a:pt x="203689" y="137687"/>
                      </a:cubicBezTo>
                      <a:cubicBezTo>
                        <a:pt x="203689" y="137687"/>
                        <a:pt x="203689" y="137687"/>
                        <a:pt x="203689" y="137687"/>
                      </a:cubicBezTo>
                      <a:cubicBezTo>
                        <a:pt x="203511" y="137776"/>
                        <a:pt x="203333" y="137954"/>
                        <a:pt x="203156" y="138043"/>
                      </a:cubicBezTo>
                      <a:cubicBezTo>
                        <a:pt x="203156" y="138043"/>
                        <a:pt x="203156" y="138043"/>
                        <a:pt x="203156" y="138043"/>
                      </a:cubicBezTo>
                      <a:cubicBezTo>
                        <a:pt x="202978" y="138132"/>
                        <a:pt x="202800" y="138310"/>
                        <a:pt x="202622" y="138399"/>
                      </a:cubicBezTo>
                      <a:cubicBezTo>
                        <a:pt x="202622" y="138399"/>
                        <a:pt x="202622" y="138399"/>
                        <a:pt x="202622" y="138399"/>
                      </a:cubicBezTo>
                      <a:cubicBezTo>
                        <a:pt x="202444" y="138488"/>
                        <a:pt x="202266" y="138665"/>
                        <a:pt x="202088" y="138754"/>
                      </a:cubicBezTo>
                      <a:cubicBezTo>
                        <a:pt x="202088" y="138754"/>
                        <a:pt x="202088" y="138754"/>
                        <a:pt x="202088" y="138754"/>
                      </a:cubicBezTo>
                      <a:cubicBezTo>
                        <a:pt x="201910" y="138843"/>
                        <a:pt x="201732" y="139021"/>
                        <a:pt x="201555" y="139110"/>
                      </a:cubicBezTo>
                      <a:cubicBezTo>
                        <a:pt x="201555" y="139110"/>
                        <a:pt x="201555" y="139110"/>
                        <a:pt x="201555" y="139110"/>
                      </a:cubicBezTo>
                      <a:cubicBezTo>
                        <a:pt x="201377" y="139199"/>
                        <a:pt x="201199" y="139377"/>
                        <a:pt x="201021" y="139466"/>
                      </a:cubicBezTo>
                      <a:cubicBezTo>
                        <a:pt x="201021" y="139466"/>
                        <a:pt x="201021" y="139466"/>
                        <a:pt x="201021" y="139466"/>
                      </a:cubicBezTo>
                      <a:cubicBezTo>
                        <a:pt x="200843" y="139555"/>
                        <a:pt x="200665" y="139733"/>
                        <a:pt x="200487" y="139822"/>
                      </a:cubicBezTo>
                      <a:cubicBezTo>
                        <a:pt x="200487" y="139822"/>
                        <a:pt x="200487" y="139822"/>
                        <a:pt x="200487" y="139822"/>
                      </a:cubicBezTo>
                      <a:cubicBezTo>
                        <a:pt x="200309" y="139911"/>
                        <a:pt x="200131" y="140089"/>
                        <a:pt x="199954" y="140178"/>
                      </a:cubicBezTo>
                      <a:cubicBezTo>
                        <a:pt x="199954" y="140178"/>
                        <a:pt x="199954" y="140178"/>
                        <a:pt x="199954" y="140178"/>
                      </a:cubicBezTo>
                      <a:cubicBezTo>
                        <a:pt x="199776" y="140267"/>
                        <a:pt x="199598" y="140445"/>
                        <a:pt x="199420" y="140533"/>
                      </a:cubicBezTo>
                      <a:cubicBezTo>
                        <a:pt x="199420" y="140533"/>
                        <a:pt x="199420" y="140533"/>
                        <a:pt x="199420" y="140533"/>
                      </a:cubicBezTo>
                      <a:cubicBezTo>
                        <a:pt x="199242" y="140622"/>
                        <a:pt x="199064" y="140800"/>
                        <a:pt x="198886" y="140889"/>
                      </a:cubicBezTo>
                      <a:cubicBezTo>
                        <a:pt x="198886" y="140889"/>
                        <a:pt x="198886" y="140889"/>
                        <a:pt x="198886" y="140889"/>
                      </a:cubicBezTo>
                      <a:cubicBezTo>
                        <a:pt x="198708" y="140978"/>
                        <a:pt x="198530" y="141156"/>
                        <a:pt x="198352" y="141245"/>
                      </a:cubicBezTo>
                      <a:cubicBezTo>
                        <a:pt x="198352" y="141245"/>
                        <a:pt x="198352" y="141245"/>
                        <a:pt x="198352" y="141245"/>
                      </a:cubicBezTo>
                      <a:cubicBezTo>
                        <a:pt x="198175" y="141334"/>
                        <a:pt x="197997" y="141512"/>
                        <a:pt x="197819" y="141601"/>
                      </a:cubicBezTo>
                      <a:cubicBezTo>
                        <a:pt x="197819" y="141601"/>
                        <a:pt x="197819" y="141601"/>
                        <a:pt x="197819" y="141601"/>
                      </a:cubicBezTo>
                      <a:cubicBezTo>
                        <a:pt x="197641" y="141690"/>
                        <a:pt x="197463" y="141868"/>
                        <a:pt x="197285" y="141957"/>
                      </a:cubicBezTo>
                      <a:cubicBezTo>
                        <a:pt x="197285" y="141957"/>
                        <a:pt x="197285" y="141957"/>
                        <a:pt x="197285" y="141957"/>
                      </a:cubicBezTo>
                      <a:cubicBezTo>
                        <a:pt x="197107" y="142046"/>
                        <a:pt x="196929" y="142223"/>
                        <a:pt x="196751" y="142312"/>
                      </a:cubicBezTo>
                      <a:cubicBezTo>
                        <a:pt x="196751" y="142312"/>
                        <a:pt x="196751" y="142312"/>
                        <a:pt x="196751" y="142312"/>
                      </a:cubicBezTo>
                      <a:cubicBezTo>
                        <a:pt x="196574" y="142401"/>
                        <a:pt x="196396" y="142579"/>
                        <a:pt x="196217" y="142668"/>
                      </a:cubicBezTo>
                      <a:cubicBezTo>
                        <a:pt x="196217" y="142668"/>
                        <a:pt x="196217" y="142668"/>
                        <a:pt x="196217" y="142668"/>
                      </a:cubicBezTo>
                      <a:cubicBezTo>
                        <a:pt x="196040" y="142757"/>
                        <a:pt x="195862" y="142935"/>
                        <a:pt x="195684" y="143024"/>
                      </a:cubicBezTo>
                      <a:cubicBezTo>
                        <a:pt x="195684" y="143024"/>
                        <a:pt x="195684" y="143024"/>
                        <a:pt x="195684" y="143024"/>
                      </a:cubicBezTo>
                      <a:cubicBezTo>
                        <a:pt x="195506" y="143113"/>
                        <a:pt x="195328" y="143291"/>
                        <a:pt x="195150" y="143380"/>
                      </a:cubicBezTo>
                      <a:cubicBezTo>
                        <a:pt x="195150" y="143380"/>
                        <a:pt x="195150" y="143380"/>
                        <a:pt x="195150" y="143380"/>
                      </a:cubicBezTo>
                      <a:cubicBezTo>
                        <a:pt x="194972" y="143469"/>
                        <a:pt x="194795" y="143647"/>
                        <a:pt x="194616" y="143736"/>
                      </a:cubicBezTo>
                      <a:cubicBezTo>
                        <a:pt x="194616" y="143736"/>
                        <a:pt x="194616" y="143736"/>
                        <a:pt x="194616" y="143736"/>
                      </a:cubicBezTo>
                      <a:cubicBezTo>
                        <a:pt x="194438" y="143825"/>
                        <a:pt x="194261" y="144002"/>
                        <a:pt x="194083" y="144091"/>
                      </a:cubicBezTo>
                      <a:cubicBezTo>
                        <a:pt x="194083" y="144091"/>
                        <a:pt x="194083" y="144091"/>
                        <a:pt x="194083" y="144091"/>
                      </a:cubicBezTo>
                      <a:cubicBezTo>
                        <a:pt x="193905" y="144180"/>
                        <a:pt x="193727" y="144358"/>
                        <a:pt x="193549" y="144447"/>
                      </a:cubicBezTo>
                      <a:cubicBezTo>
                        <a:pt x="193549" y="144447"/>
                        <a:pt x="193549" y="144447"/>
                        <a:pt x="193549" y="144447"/>
                      </a:cubicBezTo>
                      <a:cubicBezTo>
                        <a:pt x="193371" y="144536"/>
                        <a:pt x="193194" y="144714"/>
                        <a:pt x="193015" y="144803"/>
                      </a:cubicBezTo>
                      <a:cubicBezTo>
                        <a:pt x="193015" y="144803"/>
                        <a:pt x="193015" y="144803"/>
                        <a:pt x="193015" y="144803"/>
                      </a:cubicBezTo>
                      <a:cubicBezTo>
                        <a:pt x="192837" y="144892"/>
                        <a:pt x="192660" y="145070"/>
                        <a:pt x="192482" y="145159"/>
                      </a:cubicBezTo>
                      <a:cubicBezTo>
                        <a:pt x="192482" y="145159"/>
                        <a:pt x="192482" y="145159"/>
                        <a:pt x="192482" y="145159"/>
                      </a:cubicBezTo>
                      <a:cubicBezTo>
                        <a:pt x="192304" y="145248"/>
                        <a:pt x="192126" y="145426"/>
                        <a:pt x="191948" y="145515"/>
                      </a:cubicBezTo>
                      <a:cubicBezTo>
                        <a:pt x="191948" y="145515"/>
                        <a:pt x="191948" y="145515"/>
                        <a:pt x="191948" y="145515"/>
                      </a:cubicBezTo>
                      <a:cubicBezTo>
                        <a:pt x="191770" y="145604"/>
                        <a:pt x="191592" y="145781"/>
                        <a:pt x="191414" y="145870"/>
                      </a:cubicBezTo>
                      <a:cubicBezTo>
                        <a:pt x="191414" y="145870"/>
                        <a:pt x="191414" y="145870"/>
                        <a:pt x="191414" y="145870"/>
                      </a:cubicBezTo>
                      <a:cubicBezTo>
                        <a:pt x="191236" y="145959"/>
                        <a:pt x="191059" y="146137"/>
                        <a:pt x="190881" y="146226"/>
                      </a:cubicBezTo>
                      <a:cubicBezTo>
                        <a:pt x="190881" y="146226"/>
                        <a:pt x="190881" y="146226"/>
                        <a:pt x="190881" y="146226"/>
                      </a:cubicBezTo>
                      <a:cubicBezTo>
                        <a:pt x="190703" y="146315"/>
                        <a:pt x="190525" y="146493"/>
                        <a:pt x="190347" y="146582"/>
                      </a:cubicBezTo>
                      <a:cubicBezTo>
                        <a:pt x="190347" y="146582"/>
                        <a:pt x="190347" y="146582"/>
                        <a:pt x="190347" y="146582"/>
                      </a:cubicBezTo>
                      <a:cubicBezTo>
                        <a:pt x="190169" y="146671"/>
                        <a:pt x="189991" y="146849"/>
                        <a:pt x="189813" y="146938"/>
                      </a:cubicBezTo>
                      <a:cubicBezTo>
                        <a:pt x="189813" y="146938"/>
                        <a:pt x="189813" y="146938"/>
                        <a:pt x="189813" y="146938"/>
                      </a:cubicBezTo>
                      <a:cubicBezTo>
                        <a:pt x="189635" y="147027"/>
                        <a:pt x="189457" y="147205"/>
                        <a:pt x="189280" y="147294"/>
                      </a:cubicBezTo>
                      <a:cubicBezTo>
                        <a:pt x="189280" y="147294"/>
                        <a:pt x="189280" y="147294"/>
                        <a:pt x="189280" y="147294"/>
                      </a:cubicBezTo>
                      <a:cubicBezTo>
                        <a:pt x="189102" y="147383"/>
                        <a:pt x="188924" y="147560"/>
                        <a:pt x="188746" y="147649"/>
                      </a:cubicBezTo>
                      <a:cubicBezTo>
                        <a:pt x="188746" y="147649"/>
                        <a:pt x="188746" y="147649"/>
                        <a:pt x="188746" y="147649"/>
                      </a:cubicBezTo>
                      <a:cubicBezTo>
                        <a:pt x="188568" y="147738"/>
                        <a:pt x="188390" y="147916"/>
                        <a:pt x="188212" y="148005"/>
                      </a:cubicBezTo>
                      <a:cubicBezTo>
                        <a:pt x="188212" y="148005"/>
                        <a:pt x="188212" y="148005"/>
                        <a:pt x="188212" y="148005"/>
                      </a:cubicBezTo>
                      <a:cubicBezTo>
                        <a:pt x="188034" y="148094"/>
                        <a:pt x="187856" y="148272"/>
                        <a:pt x="187679" y="148361"/>
                      </a:cubicBezTo>
                      <a:cubicBezTo>
                        <a:pt x="187679" y="148361"/>
                        <a:pt x="187679" y="148361"/>
                        <a:pt x="187679" y="148361"/>
                      </a:cubicBezTo>
                      <a:cubicBezTo>
                        <a:pt x="187501" y="148450"/>
                        <a:pt x="187323" y="148628"/>
                        <a:pt x="187145" y="148717"/>
                      </a:cubicBezTo>
                      <a:cubicBezTo>
                        <a:pt x="187145" y="148717"/>
                        <a:pt x="187145" y="148717"/>
                        <a:pt x="187145" y="148717"/>
                      </a:cubicBezTo>
                      <a:cubicBezTo>
                        <a:pt x="186967" y="148806"/>
                        <a:pt x="186789" y="148984"/>
                        <a:pt x="186611" y="149073"/>
                      </a:cubicBezTo>
                      <a:cubicBezTo>
                        <a:pt x="186611" y="149073"/>
                        <a:pt x="186611" y="149073"/>
                        <a:pt x="186611" y="149073"/>
                      </a:cubicBezTo>
                      <a:cubicBezTo>
                        <a:pt x="186433" y="149162"/>
                        <a:pt x="186255" y="149339"/>
                        <a:pt x="186077" y="149428"/>
                      </a:cubicBezTo>
                      <a:cubicBezTo>
                        <a:pt x="186077" y="149428"/>
                        <a:pt x="186077" y="149428"/>
                        <a:pt x="186077" y="149428"/>
                      </a:cubicBezTo>
                      <a:cubicBezTo>
                        <a:pt x="185900" y="149517"/>
                        <a:pt x="185722" y="149695"/>
                        <a:pt x="185543" y="149784"/>
                      </a:cubicBezTo>
                      <a:cubicBezTo>
                        <a:pt x="185543" y="149784"/>
                        <a:pt x="185543" y="149784"/>
                        <a:pt x="185543" y="149784"/>
                      </a:cubicBezTo>
                      <a:cubicBezTo>
                        <a:pt x="185366" y="149873"/>
                        <a:pt x="185188" y="150051"/>
                        <a:pt x="185010" y="150140"/>
                      </a:cubicBezTo>
                      <a:cubicBezTo>
                        <a:pt x="185010" y="150140"/>
                        <a:pt x="185010" y="150140"/>
                        <a:pt x="185010" y="150140"/>
                      </a:cubicBezTo>
                      <a:cubicBezTo>
                        <a:pt x="184832" y="150229"/>
                        <a:pt x="184654" y="150407"/>
                        <a:pt x="184476" y="150496"/>
                      </a:cubicBezTo>
                      <a:cubicBezTo>
                        <a:pt x="184476" y="150496"/>
                        <a:pt x="184476" y="150496"/>
                        <a:pt x="184476" y="150496"/>
                      </a:cubicBezTo>
                      <a:cubicBezTo>
                        <a:pt x="184299" y="150585"/>
                        <a:pt x="184121" y="150763"/>
                        <a:pt x="183942" y="150852"/>
                      </a:cubicBezTo>
                      <a:cubicBezTo>
                        <a:pt x="183942" y="150852"/>
                        <a:pt x="183942" y="150852"/>
                        <a:pt x="183942" y="150852"/>
                      </a:cubicBezTo>
                      <a:cubicBezTo>
                        <a:pt x="183765" y="150941"/>
                        <a:pt x="183587" y="151118"/>
                        <a:pt x="183409" y="151207"/>
                      </a:cubicBezTo>
                      <a:cubicBezTo>
                        <a:pt x="183409" y="151207"/>
                        <a:pt x="183409" y="151207"/>
                        <a:pt x="183409" y="151207"/>
                      </a:cubicBezTo>
                      <a:cubicBezTo>
                        <a:pt x="183231" y="151296"/>
                        <a:pt x="183053" y="151474"/>
                        <a:pt x="182875" y="151563"/>
                      </a:cubicBezTo>
                      <a:cubicBezTo>
                        <a:pt x="182875" y="151563"/>
                        <a:pt x="182875" y="151563"/>
                        <a:pt x="182875" y="151563"/>
                      </a:cubicBezTo>
                      <a:cubicBezTo>
                        <a:pt x="182698" y="151652"/>
                        <a:pt x="182519" y="151830"/>
                        <a:pt x="182341" y="151919"/>
                      </a:cubicBezTo>
                      <a:cubicBezTo>
                        <a:pt x="182341" y="151919"/>
                        <a:pt x="182341" y="151919"/>
                        <a:pt x="182341" y="151919"/>
                      </a:cubicBezTo>
                      <a:cubicBezTo>
                        <a:pt x="182164" y="152008"/>
                        <a:pt x="181986" y="152186"/>
                        <a:pt x="181808" y="152275"/>
                      </a:cubicBezTo>
                      <a:cubicBezTo>
                        <a:pt x="181808" y="152275"/>
                        <a:pt x="181808" y="152275"/>
                        <a:pt x="181808" y="152275"/>
                      </a:cubicBezTo>
                      <a:cubicBezTo>
                        <a:pt x="181630" y="152364"/>
                        <a:pt x="181452" y="152542"/>
                        <a:pt x="181274" y="152631"/>
                      </a:cubicBezTo>
                      <a:cubicBezTo>
                        <a:pt x="181274" y="152631"/>
                        <a:pt x="181274" y="152631"/>
                        <a:pt x="181274" y="152631"/>
                      </a:cubicBezTo>
                      <a:cubicBezTo>
                        <a:pt x="181096" y="152720"/>
                        <a:pt x="180918" y="152897"/>
                        <a:pt x="180740" y="152986"/>
                      </a:cubicBezTo>
                      <a:cubicBezTo>
                        <a:pt x="180740" y="152986"/>
                        <a:pt x="180740" y="152986"/>
                        <a:pt x="180740" y="152986"/>
                      </a:cubicBezTo>
                      <a:cubicBezTo>
                        <a:pt x="180562" y="153075"/>
                        <a:pt x="180385" y="153253"/>
                        <a:pt x="180207" y="153342"/>
                      </a:cubicBezTo>
                      <a:cubicBezTo>
                        <a:pt x="180207" y="153342"/>
                        <a:pt x="180207" y="153342"/>
                        <a:pt x="180207" y="153342"/>
                      </a:cubicBezTo>
                      <a:cubicBezTo>
                        <a:pt x="180029" y="153431"/>
                        <a:pt x="179851" y="153609"/>
                        <a:pt x="179673" y="153698"/>
                      </a:cubicBezTo>
                      <a:cubicBezTo>
                        <a:pt x="179673" y="153698"/>
                        <a:pt x="179673" y="153698"/>
                        <a:pt x="179673" y="153698"/>
                      </a:cubicBezTo>
                      <a:cubicBezTo>
                        <a:pt x="179495" y="153787"/>
                        <a:pt x="179317" y="153965"/>
                        <a:pt x="179139" y="154054"/>
                      </a:cubicBezTo>
                      <a:cubicBezTo>
                        <a:pt x="179139" y="154054"/>
                        <a:pt x="179139" y="154054"/>
                        <a:pt x="179139" y="154054"/>
                      </a:cubicBezTo>
                      <a:cubicBezTo>
                        <a:pt x="178961" y="154143"/>
                        <a:pt x="178784" y="154321"/>
                        <a:pt x="178606" y="154410"/>
                      </a:cubicBezTo>
                      <a:cubicBezTo>
                        <a:pt x="178606" y="154410"/>
                        <a:pt x="178606" y="154410"/>
                        <a:pt x="178606" y="154410"/>
                      </a:cubicBezTo>
                      <a:cubicBezTo>
                        <a:pt x="178428" y="154498"/>
                        <a:pt x="178250" y="154676"/>
                        <a:pt x="178072" y="154765"/>
                      </a:cubicBezTo>
                      <a:cubicBezTo>
                        <a:pt x="178072" y="154765"/>
                        <a:pt x="178072" y="154765"/>
                        <a:pt x="178072" y="154765"/>
                      </a:cubicBezTo>
                      <a:cubicBezTo>
                        <a:pt x="177894" y="154854"/>
                        <a:pt x="177716" y="155032"/>
                        <a:pt x="177538" y="155121"/>
                      </a:cubicBezTo>
                      <a:cubicBezTo>
                        <a:pt x="177538" y="155121"/>
                        <a:pt x="177538" y="155121"/>
                        <a:pt x="177538" y="155121"/>
                      </a:cubicBezTo>
                      <a:cubicBezTo>
                        <a:pt x="177360" y="155210"/>
                        <a:pt x="177182" y="155388"/>
                        <a:pt x="177005" y="155477"/>
                      </a:cubicBezTo>
                      <a:cubicBezTo>
                        <a:pt x="177005" y="155477"/>
                        <a:pt x="177005" y="155477"/>
                        <a:pt x="177005" y="155477"/>
                      </a:cubicBezTo>
                      <a:cubicBezTo>
                        <a:pt x="176827" y="155566"/>
                        <a:pt x="176649" y="155744"/>
                        <a:pt x="176471" y="155833"/>
                      </a:cubicBezTo>
                      <a:cubicBezTo>
                        <a:pt x="176471" y="155833"/>
                        <a:pt x="176471" y="155833"/>
                        <a:pt x="176471" y="155833"/>
                      </a:cubicBezTo>
                      <a:cubicBezTo>
                        <a:pt x="176293" y="155922"/>
                        <a:pt x="176115" y="156100"/>
                        <a:pt x="175937" y="156189"/>
                      </a:cubicBezTo>
                      <a:cubicBezTo>
                        <a:pt x="175937" y="156189"/>
                        <a:pt x="175937" y="156189"/>
                        <a:pt x="175937" y="156189"/>
                      </a:cubicBezTo>
                      <a:cubicBezTo>
                        <a:pt x="175759" y="156277"/>
                        <a:pt x="175581" y="156455"/>
                        <a:pt x="175404" y="156544"/>
                      </a:cubicBezTo>
                      <a:cubicBezTo>
                        <a:pt x="175404" y="156544"/>
                        <a:pt x="175404" y="156544"/>
                        <a:pt x="175404" y="156544"/>
                      </a:cubicBezTo>
                      <a:cubicBezTo>
                        <a:pt x="175226" y="156633"/>
                        <a:pt x="175047" y="156811"/>
                        <a:pt x="174870" y="156900"/>
                      </a:cubicBezTo>
                      <a:cubicBezTo>
                        <a:pt x="174870" y="156900"/>
                        <a:pt x="174870" y="156900"/>
                        <a:pt x="174870" y="156900"/>
                      </a:cubicBezTo>
                      <a:cubicBezTo>
                        <a:pt x="174692" y="156989"/>
                        <a:pt x="174514" y="157167"/>
                        <a:pt x="174336" y="157256"/>
                      </a:cubicBezTo>
                      <a:cubicBezTo>
                        <a:pt x="174336" y="157256"/>
                        <a:pt x="174336" y="157256"/>
                        <a:pt x="174336" y="157256"/>
                      </a:cubicBezTo>
                      <a:cubicBezTo>
                        <a:pt x="174158" y="157345"/>
                        <a:pt x="173980" y="157523"/>
                        <a:pt x="173803" y="157612"/>
                      </a:cubicBezTo>
                      <a:cubicBezTo>
                        <a:pt x="173803" y="157612"/>
                        <a:pt x="173803" y="157612"/>
                        <a:pt x="173803" y="157612"/>
                      </a:cubicBezTo>
                      <a:cubicBezTo>
                        <a:pt x="173625" y="157701"/>
                        <a:pt x="173446" y="157879"/>
                        <a:pt x="173269" y="157968"/>
                      </a:cubicBezTo>
                      <a:cubicBezTo>
                        <a:pt x="173269" y="157968"/>
                        <a:pt x="173269" y="157968"/>
                        <a:pt x="173269" y="157968"/>
                      </a:cubicBezTo>
                      <a:cubicBezTo>
                        <a:pt x="173091" y="158056"/>
                        <a:pt x="172913" y="158234"/>
                        <a:pt x="172735" y="158323"/>
                      </a:cubicBezTo>
                      <a:cubicBezTo>
                        <a:pt x="172735" y="158323"/>
                        <a:pt x="172735" y="158323"/>
                        <a:pt x="172735" y="158323"/>
                      </a:cubicBezTo>
                      <a:cubicBezTo>
                        <a:pt x="172557" y="158412"/>
                        <a:pt x="172379" y="158590"/>
                        <a:pt x="172201" y="158679"/>
                      </a:cubicBezTo>
                      <a:cubicBezTo>
                        <a:pt x="172201" y="158679"/>
                        <a:pt x="172201" y="158679"/>
                        <a:pt x="172201" y="158679"/>
                      </a:cubicBezTo>
                      <a:cubicBezTo>
                        <a:pt x="172024" y="158768"/>
                        <a:pt x="171845" y="158946"/>
                        <a:pt x="171667" y="159035"/>
                      </a:cubicBezTo>
                      <a:cubicBezTo>
                        <a:pt x="171667" y="159035"/>
                        <a:pt x="171667" y="159035"/>
                        <a:pt x="171667" y="159035"/>
                      </a:cubicBezTo>
                      <a:cubicBezTo>
                        <a:pt x="171490" y="159124"/>
                        <a:pt x="171312" y="159302"/>
                        <a:pt x="171134" y="159391"/>
                      </a:cubicBezTo>
                      <a:cubicBezTo>
                        <a:pt x="171134" y="159391"/>
                        <a:pt x="171134" y="159391"/>
                        <a:pt x="171134" y="159391"/>
                      </a:cubicBezTo>
                      <a:cubicBezTo>
                        <a:pt x="170956" y="159480"/>
                        <a:pt x="170778" y="159658"/>
                        <a:pt x="170600" y="159747"/>
                      </a:cubicBezTo>
                      <a:cubicBezTo>
                        <a:pt x="170600" y="159747"/>
                        <a:pt x="170600" y="159747"/>
                        <a:pt x="170600" y="159747"/>
                      </a:cubicBezTo>
                      <a:cubicBezTo>
                        <a:pt x="170422" y="159835"/>
                        <a:pt x="170244" y="160013"/>
                        <a:pt x="170066" y="160102"/>
                      </a:cubicBezTo>
                      <a:cubicBezTo>
                        <a:pt x="170066" y="160102"/>
                        <a:pt x="170066" y="160102"/>
                        <a:pt x="170066" y="160102"/>
                      </a:cubicBezTo>
                      <a:cubicBezTo>
                        <a:pt x="-41544" y="295483"/>
                        <a:pt x="-57911" y="647812"/>
                        <a:pt x="133508" y="947038"/>
                      </a:cubicBezTo>
                      <a:cubicBezTo>
                        <a:pt x="324928" y="1246264"/>
                        <a:pt x="651728" y="1379154"/>
                        <a:pt x="863338" y="1243773"/>
                      </a:cubicBezTo>
                      <a:cubicBezTo>
                        <a:pt x="863516" y="1243684"/>
                        <a:pt x="863694" y="1243506"/>
                        <a:pt x="863872" y="1243417"/>
                      </a:cubicBezTo>
                      <a:cubicBezTo>
                        <a:pt x="863872" y="1243417"/>
                        <a:pt x="863872" y="1243417"/>
                        <a:pt x="863872" y="1243417"/>
                      </a:cubicBezTo>
                      <a:cubicBezTo>
                        <a:pt x="864050" y="1243328"/>
                        <a:pt x="864228" y="1243150"/>
                        <a:pt x="864406" y="1243061"/>
                      </a:cubicBezTo>
                      <a:cubicBezTo>
                        <a:pt x="864406" y="1243061"/>
                        <a:pt x="864406" y="1243061"/>
                        <a:pt x="864406" y="1243061"/>
                      </a:cubicBezTo>
                      <a:cubicBezTo>
                        <a:pt x="864584" y="1242973"/>
                        <a:pt x="864762" y="1242795"/>
                        <a:pt x="864939" y="1242706"/>
                      </a:cubicBezTo>
                      <a:cubicBezTo>
                        <a:pt x="864939" y="1242706"/>
                        <a:pt x="864939" y="1242706"/>
                        <a:pt x="864939" y="1242706"/>
                      </a:cubicBezTo>
                      <a:cubicBezTo>
                        <a:pt x="865117" y="1242617"/>
                        <a:pt x="865295" y="1242439"/>
                        <a:pt x="865473" y="1242350"/>
                      </a:cubicBezTo>
                      <a:cubicBezTo>
                        <a:pt x="865473" y="1242350"/>
                        <a:pt x="865473" y="1242350"/>
                        <a:pt x="865473" y="1242350"/>
                      </a:cubicBezTo>
                      <a:cubicBezTo>
                        <a:pt x="865651" y="1242261"/>
                        <a:pt x="865829" y="1242083"/>
                        <a:pt x="866007" y="1241994"/>
                      </a:cubicBezTo>
                      <a:cubicBezTo>
                        <a:pt x="866007" y="1241994"/>
                        <a:pt x="866007" y="1241994"/>
                        <a:pt x="866007" y="1241994"/>
                      </a:cubicBezTo>
                      <a:cubicBezTo>
                        <a:pt x="866185" y="1241905"/>
                        <a:pt x="866363" y="1241727"/>
                        <a:pt x="866540" y="1241638"/>
                      </a:cubicBezTo>
                      <a:cubicBezTo>
                        <a:pt x="866540" y="1241638"/>
                        <a:pt x="866540" y="1241638"/>
                        <a:pt x="866540" y="1241638"/>
                      </a:cubicBezTo>
                      <a:cubicBezTo>
                        <a:pt x="866718" y="1241549"/>
                        <a:pt x="866896" y="1241372"/>
                        <a:pt x="867074" y="1241282"/>
                      </a:cubicBezTo>
                      <a:cubicBezTo>
                        <a:pt x="867074" y="1241282"/>
                        <a:pt x="867074" y="1241282"/>
                        <a:pt x="867074" y="1241282"/>
                      </a:cubicBezTo>
                      <a:cubicBezTo>
                        <a:pt x="867252" y="1241194"/>
                        <a:pt x="867430" y="1241016"/>
                        <a:pt x="867608" y="1240927"/>
                      </a:cubicBezTo>
                      <a:cubicBezTo>
                        <a:pt x="867608" y="1240927"/>
                        <a:pt x="867608" y="1240927"/>
                        <a:pt x="867608" y="1240927"/>
                      </a:cubicBezTo>
                      <a:cubicBezTo>
                        <a:pt x="867786" y="1240838"/>
                        <a:pt x="867964" y="1240660"/>
                        <a:pt x="868142" y="1240571"/>
                      </a:cubicBezTo>
                      <a:cubicBezTo>
                        <a:pt x="868142" y="1240571"/>
                        <a:pt x="868142" y="1240571"/>
                        <a:pt x="868142" y="1240571"/>
                      </a:cubicBezTo>
                      <a:cubicBezTo>
                        <a:pt x="868319" y="1240482"/>
                        <a:pt x="868497" y="1240304"/>
                        <a:pt x="868675" y="1240215"/>
                      </a:cubicBezTo>
                      <a:cubicBezTo>
                        <a:pt x="868675" y="1240215"/>
                        <a:pt x="868675" y="1240215"/>
                        <a:pt x="868675" y="1240215"/>
                      </a:cubicBezTo>
                      <a:cubicBezTo>
                        <a:pt x="868853" y="1240126"/>
                        <a:pt x="869031" y="1239948"/>
                        <a:pt x="869209" y="1239859"/>
                      </a:cubicBezTo>
                      <a:cubicBezTo>
                        <a:pt x="869209" y="1239859"/>
                        <a:pt x="869209" y="1239859"/>
                        <a:pt x="869209" y="1239859"/>
                      </a:cubicBezTo>
                      <a:cubicBezTo>
                        <a:pt x="869387" y="1239770"/>
                        <a:pt x="869565" y="1239592"/>
                        <a:pt x="869743" y="1239504"/>
                      </a:cubicBezTo>
                      <a:cubicBezTo>
                        <a:pt x="869743" y="1239504"/>
                        <a:pt x="869743" y="1239504"/>
                        <a:pt x="869743" y="1239504"/>
                      </a:cubicBezTo>
                      <a:cubicBezTo>
                        <a:pt x="869920" y="1239415"/>
                        <a:pt x="870098" y="1239237"/>
                        <a:pt x="870276" y="1239148"/>
                      </a:cubicBezTo>
                      <a:cubicBezTo>
                        <a:pt x="870276" y="1239148"/>
                        <a:pt x="870276" y="1239148"/>
                        <a:pt x="870276" y="1239148"/>
                      </a:cubicBezTo>
                      <a:cubicBezTo>
                        <a:pt x="870454" y="1239059"/>
                        <a:pt x="870632" y="1238881"/>
                        <a:pt x="870810" y="1238792"/>
                      </a:cubicBezTo>
                      <a:cubicBezTo>
                        <a:pt x="870810" y="1238792"/>
                        <a:pt x="870810" y="1238792"/>
                        <a:pt x="870810" y="1238792"/>
                      </a:cubicBezTo>
                      <a:cubicBezTo>
                        <a:pt x="870988" y="1238703"/>
                        <a:pt x="871166" y="1238525"/>
                        <a:pt x="871344" y="1238436"/>
                      </a:cubicBezTo>
                      <a:cubicBezTo>
                        <a:pt x="871344" y="1238436"/>
                        <a:pt x="871344" y="1238436"/>
                        <a:pt x="871344" y="1238436"/>
                      </a:cubicBezTo>
                      <a:cubicBezTo>
                        <a:pt x="871522" y="1238347"/>
                        <a:pt x="871699" y="1238169"/>
                        <a:pt x="871878" y="1238080"/>
                      </a:cubicBezTo>
                      <a:cubicBezTo>
                        <a:pt x="871878" y="1238080"/>
                        <a:pt x="871878" y="1238080"/>
                        <a:pt x="871878" y="1238080"/>
                      </a:cubicBezTo>
                      <a:cubicBezTo>
                        <a:pt x="872056" y="1237991"/>
                        <a:pt x="872233" y="1237813"/>
                        <a:pt x="872411" y="1237725"/>
                      </a:cubicBezTo>
                      <a:cubicBezTo>
                        <a:pt x="872411" y="1237725"/>
                        <a:pt x="872411" y="1237725"/>
                        <a:pt x="872411" y="1237725"/>
                      </a:cubicBezTo>
                      <a:cubicBezTo>
                        <a:pt x="872589" y="1237636"/>
                        <a:pt x="872767" y="1237458"/>
                        <a:pt x="872945" y="1237369"/>
                      </a:cubicBezTo>
                      <a:cubicBezTo>
                        <a:pt x="872945" y="1237369"/>
                        <a:pt x="872945" y="1237369"/>
                        <a:pt x="872945" y="1237369"/>
                      </a:cubicBezTo>
                      <a:cubicBezTo>
                        <a:pt x="873123" y="1237280"/>
                        <a:pt x="873300" y="1237102"/>
                        <a:pt x="873479" y="1237013"/>
                      </a:cubicBezTo>
                      <a:cubicBezTo>
                        <a:pt x="873479" y="1237013"/>
                        <a:pt x="873479" y="1237013"/>
                        <a:pt x="873479" y="1237013"/>
                      </a:cubicBezTo>
                      <a:cubicBezTo>
                        <a:pt x="873657" y="1236924"/>
                        <a:pt x="873834" y="1236746"/>
                        <a:pt x="874012" y="1236657"/>
                      </a:cubicBezTo>
                      <a:cubicBezTo>
                        <a:pt x="874012" y="1236657"/>
                        <a:pt x="874012" y="1236657"/>
                        <a:pt x="874012" y="1236657"/>
                      </a:cubicBezTo>
                      <a:cubicBezTo>
                        <a:pt x="874190" y="1236568"/>
                        <a:pt x="874368" y="1236390"/>
                        <a:pt x="874546" y="1236301"/>
                      </a:cubicBezTo>
                      <a:cubicBezTo>
                        <a:pt x="874546" y="1236301"/>
                        <a:pt x="874546" y="1236301"/>
                        <a:pt x="874546" y="1236301"/>
                      </a:cubicBezTo>
                      <a:cubicBezTo>
                        <a:pt x="874724" y="1236212"/>
                        <a:pt x="874901" y="1236035"/>
                        <a:pt x="875080" y="1235946"/>
                      </a:cubicBezTo>
                      <a:cubicBezTo>
                        <a:pt x="875080" y="1235946"/>
                        <a:pt x="875080" y="1235946"/>
                        <a:pt x="875080" y="1235946"/>
                      </a:cubicBezTo>
                      <a:cubicBezTo>
                        <a:pt x="875258" y="1235857"/>
                        <a:pt x="875435" y="1235679"/>
                        <a:pt x="875613" y="1235590"/>
                      </a:cubicBezTo>
                      <a:cubicBezTo>
                        <a:pt x="875613" y="1235590"/>
                        <a:pt x="875613" y="1235590"/>
                        <a:pt x="875613" y="1235590"/>
                      </a:cubicBezTo>
                      <a:cubicBezTo>
                        <a:pt x="875791" y="1235501"/>
                        <a:pt x="875969" y="1235323"/>
                        <a:pt x="876147" y="1235234"/>
                      </a:cubicBezTo>
                      <a:cubicBezTo>
                        <a:pt x="876147" y="1235234"/>
                        <a:pt x="876147" y="1235234"/>
                        <a:pt x="876147" y="1235234"/>
                      </a:cubicBezTo>
                      <a:cubicBezTo>
                        <a:pt x="876325" y="1235145"/>
                        <a:pt x="876503" y="1234967"/>
                        <a:pt x="876681" y="1234878"/>
                      </a:cubicBezTo>
                      <a:cubicBezTo>
                        <a:pt x="876681" y="1234878"/>
                        <a:pt x="876681" y="1234878"/>
                        <a:pt x="876681" y="1234878"/>
                      </a:cubicBezTo>
                      <a:cubicBezTo>
                        <a:pt x="876859" y="1234789"/>
                        <a:pt x="877037" y="1234611"/>
                        <a:pt x="877214" y="1234522"/>
                      </a:cubicBezTo>
                      <a:cubicBezTo>
                        <a:pt x="877214" y="1234522"/>
                        <a:pt x="877214" y="1234522"/>
                        <a:pt x="877214" y="1234522"/>
                      </a:cubicBezTo>
                      <a:cubicBezTo>
                        <a:pt x="877392" y="1234433"/>
                        <a:pt x="877570" y="1234256"/>
                        <a:pt x="877748" y="1234167"/>
                      </a:cubicBezTo>
                      <a:cubicBezTo>
                        <a:pt x="877748" y="1234167"/>
                        <a:pt x="877748" y="1234167"/>
                        <a:pt x="877748" y="1234167"/>
                      </a:cubicBezTo>
                      <a:cubicBezTo>
                        <a:pt x="877926" y="1234078"/>
                        <a:pt x="878104" y="1233900"/>
                        <a:pt x="878282" y="1233811"/>
                      </a:cubicBezTo>
                      <a:cubicBezTo>
                        <a:pt x="878282" y="1233811"/>
                        <a:pt x="878282" y="1233811"/>
                        <a:pt x="878282" y="1233811"/>
                      </a:cubicBezTo>
                      <a:cubicBezTo>
                        <a:pt x="878460" y="1233722"/>
                        <a:pt x="878638" y="1233544"/>
                        <a:pt x="878815" y="1233455"/>
                      </a:cubicBezTo>
                      <a:cubicBezTo>
                        <a:pt x="878815" y="1233455"/>
                        <a:pt x="878815" y="1233455"/>
                        <a:pt x="878815" y="1233455"/>
                      </a:cubicBezTo>
                      <a:cubicBezTo>
                        <a:pt x="878993" y="1233366"/>
                        <a:pt x="879171" y="1233188"/>
                        <a:pt x="879349" y="1233099"/>
                      </a:cubicBezTo>
                      <a:cubicBezTo>
                        <a:pt x="879349" y="1233099"/>
                        <a:pt x="879349" y="1233099"/>
                        <a:pt x="879349" y="1233099"/>
                      </a:cubicBezTo>
                      <a:cubicBezTo>
                        <a:pt x="879527" y="1233010"/>
                        <a:pt x="879705" y="1232832"/>
                        <a:pt x="879883" y="1232743"/>
                      </a:cubicBezTo>
                      <a:cubicBezTo>
                        <a:pt x="879883" y="1232743"/>
                        <a:pt x="879883" y="1232743"/>
                        <a:pt x="879883" y="1232743"/>
                      </a:cubicBezTo>
                      <a:cubicBezTo>
                        <a:pt x="880061" y="1232654"/>
                        <a:pt x="880239" y="1232477"/>
                        <a:pt x="880417" y="1232388"/>
                      </a:cubicBezTo>
                      <a:cubicBezTo>
                        <a:pt x="880417" y="1232388"/>
                        <a:pt x="880417" y="1232388"/>
                        <a:pt x="880417" y="1232388"/>
                      </a:cubicBezTo>
                      <a:cubicBezTo>
                        <a:pt x="880594" y="1232299"/>
                        <a:pt x="880772" y="1232121"/>
                        <a:pt x="880951" y="1232032"/>
                      </a:cubicBezTo>
                      <a:cubicBezTo>
                        <a:pt x="880951" y="1232032"/>
                        <a:pt x="880951" y="1232032"/>
                        <a:pt x="880951" y="1232032"/>
                      </a:cubicBezTo>
                      <a:cubicBezTo>
                        <a:pt x="881128" y="1231943"/>
                        <a:pt x="881306" y="1231765"/>
                        <a:pt x="881484" y="1231676"/>
                      </a:cubicBezTo>
                      <a:cubicBezTo>
                        <a:pt x="881484" y="1231676"/>
                        <a:pt x="881484" y="1231676"/>
                        <a:pt x="881484" y="1231676"/>
                      </a:cubicBezTo>
                      <a:cubicBezTo>
                        <a:pt x="881662" y="1231587"/>
                        <a:pt x="881840" y="1231409"/>
                        <a:pt x="882018" y="1231320"/>
                      </a:cubicBezTo>
                      <a:cubicBezTo>
                        <a:pt x="882018" y="1231320"/>
                        <a:pt x="882018" y="1231320"/>
                        <a:pt x="882018" y="1231320"/>
                      </a:cubicBezTo>
                      <a:cubicBezTo>
                        <a:pt x="882195" y="1231231"/>
                        <a:pt x="882373" y="1231053"/>
                        <a:pt x="882552" y="1230964"/>
                      </a:cubicBezTo>
                      <a:cubicBezTo>
                        <a:pt x="882552" y="1230964"/>
                        <a:pt x="882552" y="1230964"/>
                        <a:pt x="882552" y="1230964"/>
                      </a:cubicBezTo>
                      <a:cubicBezTo>
                        <a:pt x="882729" y="1230875"/>
                        <a:pt x="882907" y="1230697"/>
                        <a:pt x="883085" y="1230609"/>
                      </a:cubicBezTo>
                      <a:cubicBezTo>
                        <a:pt x="883085" y="1230609"/>
                        <a:pt x="883085" y="1230609"/>
                        <a:pt x="883085" y="1230609"/>
                      </a:cubicBezTo>
                      <a:cubicBezTo>
                        <a:pt x="883263" y="1230520"/>
                        <a:pt x="883441" y="1230342"/>
                        <a:pt x="883619" y="1230253"/>
                      </a:cubicBezTo>
                      <a:cubicBezTo>
                        <a:pt x="883619" y="1230253"/>
                        <a:pt x="883619" y="1230253"/>
                        <a:pt x="883619" y="1230253"/>
                      </a:cubicBezTo>
                      <a:cubicBezTo>
                        <a:pt x="883796" y="1230164"/>
                        <a:pt x="883974" y="1229986"/>
                        <a:pt x="884153" y="1229897"/>
                      </a:cubicBezTo>
                      <a:cubicBezTo>
                        <a:pt x="884153" y="1229897"/>
                        <a:pt x="884153" y="1229897"/>
                        <a:pt x="884153" y="1229897"/>
                      </a:cubicBezTo>
                      <a:cubicBezTo>
                        <a:pt x="884330" y="1229808"/>
                        <a:pt x="884508" y="1229630"/>
                        <a:pt x="884686" y="1229541"/>
                      </a:cubicBezTo>
                      <a:cubicBezTo>
                        <a:pt x="884686" y="1229541"/>
                        <a:pt x="884686" y="1229541"/>
                        <a:pt x="884686" y="1229541"/>
                      </a:cubicBezTo>
                      <a:cubicBezTo>
                        <a:pt x="884864" y="1229452"/>
                        <a:pt x="885042" y="1229274"/>
                        <a:pt x="885220" y="1229185"/>
                      </a:cubicBezTo>
                      <a:cubicBezTo>
                        <a:pt x="885220" y="1229185"/>
                        <a:pt x="885220" y="1229185"/>
                        <a:pt x="885220" y="1229185"/>
                      </a:cubicBezTo>
                      <a:cubicBezTo>
                        <a:pt x="885398" y="1229096"/>
                        <a:pt x="885576" y="1228919"/>
                        <a:pt x="885754" y="1228830"/>
                      </a:cubicBezTo>
                      <a:cubicBezTo>
                        <a:pt x="885754" y="1228830"/>
                        <a:pt x="885754" y="1228830"/>
                        <a:pt x="885754" y="1228830"/>
                      </a:cubicBezTo>
                      <a:cubicBezTo>
                        <a:pt x="885932" y="1228741"/>
                        <a:pt x="886109" y="1228563"/>
                        <a:pt x="886287" y="1228474"/>
                      </a:cubicBezTo>
                      <a:cubicBezTo>
                        <a:pt x="886287" y="1228474"/>
                        <a:pt x="886287" y="1228474"/>
                        <a:pt x="886287" y="1228474"/>
                      </a:cubicBezTo>
                      <a:cubicBezTo>
                        <a:pt x="886465" y="1228385"/>
                        <a:pt x="886643" y="1228207"/>
                        <a:pt x="886821" y="1228118"/>
                      </a:cubicBezTo>
                      <a:cubicBezTo>
                        <a:pt x="886821" y="1228118"/>
                        <a:pt x="886821" y="1228118"/>
                        <a:pt x="886821" y="1228118"/>
                      </a:cubicBezTo>
                      <a:cubicBezTo>
                        <a:pt x="886999" y="1228029"/>
                        <a:pt x="887177" y="1227851"/>
                        <a:pt x="887355" y="1227762"/>
                      </a:cubicBezTo>
                      <a:cubicBezTo>
                        <a:pt x="887355" y="1227762"/>
                        <a:pt x="887355" y="1227762"/>
                        <a:pt x="887355" y="1227762"/>
                      </a:cubicBezTo>
                      <a:cubicBezTo>
                        <a:pt x="887533" y="1227673"/>
                        <a:pt x="887710" y="1227495"/>
                        <a:pt x="887888" y="1227406"/>
                      </a:cubicBezTo>
                      <a:cubicBezTo>
                        <a:pt x="887888" y="1227406"/>
                        <a:pt x="887888" y="1227406"/>
                        <a:pt x="887888" y="1227406"/>
                      </a:cubicBezTo>
                      <a:cubicBezTo>
                        <a:pt x="888066" y="1227318"/>
                        <a:pt x="888244" y="1227140"/>
                        <a:pt x="888422" y="1227051"/>
                      </a:cubicBezTo>
                      <a:cubicBezTo>
                        <a:pt x="888422" y="1227051"/>
                        <a:pt x="888422" y="1227051"/>
                        <a:pt x="888422" y="1227051"/>
                      </a:cubicBezTo>
                      <a:cubicBezTo>
                        <a:pt x="888600" y="1226962"/>
                        <a:pt x="888778" y="1226784"/>
                        <a:pt x="888956" y="1226695"/>
                      </a:cubicBezTo>
                      <a:cubicBezTo>
                        <a:pt x="888956" y="1226695"/>
                        <a:pt x="888956" y="1226695"/>
                        <a:pt x="888956" y="1226695"/>
                      </a:cubicBezTo>
                      <a:cubicBezTo>
                        <a:pt x="889134" y="1226606"/>
                        <a:pt x="889312" y="1226428"/>
                        <a:pt x="889489" y="1226339"/>
                      </a:cubicBezTo>
                      <a:cubicBezTo>
                        <a:pt x="889489" y="1226339"/>
                        <a:pt x="889489" y="1226339"/>
                        <a:pt x="889489" y="1226339"/>
                      </a:cubicBezTo>
                      <a:cubicBezTo>
                        <a:pt x="889667" y="1226250"/>
                        <a:pt x="889845" y="1226072"/>
                        <a:pt x="890023" y="1225983"/>
                      </a:cubicBezTo>
                      <a:cubicBezTo>
                        <a:pt x="890023" y="1225983"/>
                        <a:pt x="890023" y="1225983"/>
                        <a:pt x="890023" y="1225983"/>
                      </a:cubicBezTo>
                      <a:cubicBezTo>
                        <a:pt x="890201" y="1225894"/>
                        <a:pt x="890379" y="1225716"/>
                        <a:pt x="890557" y="1225627"/>
                      </a:cubicBezTo>
                      <a:cubicBezTo>
                        <a:pt x="890557" y="1225627"/>
                        <a:pt x="890557" y="1225627"/>
                        <a:pt x="890557" y="1225627"/>
                      </a:cubicBezTo>
                      <a:cubicBezTo>
                        <a:pt x="890735" y="1225538"/>
                        <a:pt x="890913" y="1225361"/>
                        <a:pt x="891090" y="1225272"/>
                      </a:cubicBezTo>
                      <a:cubicBezTo>
                        <a:pt x="891090" y="1225272"/>
                        <a:pt x="891090" y="1225272"/>
                        <a:pt x="891090" y="1225272"/>
                      </a:cubicBezTo>
                      <a:cubicBezTo>
                        <a:pt x="891268" y="1225183"/>
                        <a:pt x="891446" y="1225005"/>
                        <a:pt x="891624" y="1224916"/>
                      </a:cubicBezTo>
                      <a:cubicBezTo>
                        <a:pt x="891624" y="1224916"/>
                        <a:pt x="891624" y="1224916"/>
                        <a:pt x="891624" y="1224916"/>
                      </a:cubicBezTo>
                      <a:cubicBezTo>
                        <a:pt x="891802" y="1224827"/>
                        <a:pt x="891980" y="1224649"/>
                        <a:pt x="892158" y="1224560"/>
                      </a:cubicBezTo>
                      <a:cubicBezTo>
                        <a:pt x="892158" y="1224560"/>
                        <a:pt x="892158" y="1224560"/>
                        <a:pt x="892158" y="1224560"/>
                      </a:cubicBezTo>
                      <a:cubicBezTo>
                        <a:pt x="892336" y="1224471"/>
                        <a:pt x="892514" y="1224293"/>
                        <a:pt x="892691" y="1224204"/>
                      </a:cubicBezTo>
                      <a:cubicBezTo>
                        <a:pt x="892691" y="1224204"/>
                        <a:pt x="892691" y="1224204"/>
                        <a:pt x="892691" y="1224204"/>
                      </a:cubicBezTo>
                      <a:cubicBezTo>
                        <a:pt x="892869" y="1224115"/>
                        <a:pt x="893048" y="1223937"/>
                        <a:pt x="893225" y="1223848"/>
                      </a:cubicBezTo>
                      <a:cubicBezTo>
                        <a:pt x="893225" y="1223848"/>
                        <a:pt x="893225" y="1223848"/>
                        <a:pt x="893225" y="1223848"/>
                      </a:cubicBezTo>
                      <a:cubicBezTo>
                        <a:pt x="893403" y="1223759"/>
                        <a:pt x="893581" y="1223582"/>
                        <a:pt x="893759" y="1223493"/>
                      </a:cubicBezTo>
                      <a:cubicBezTo>
                        <a:pt x="893759" y="1223493"/>
                        <a:pt x="893759" y="1223493"/>
                        <a:pt x="893759" y="1223493"/>
                      </a:cubicBezTo>
                      <a:cubicBezTo>
                        <a:pt x="893937" y="1223404"/>
                        <a:pt x="894115" y="1223226"/>
                        <a:pt x="894293" y="1223137"/>
                      </a:cubicBezTo>
                      <a:cubicBezTo>
                        <a:pt x="894293" y="1223137"/>
                        <a:pt x="894293" y="1223137"/>
                        <a:pt x="894293" y="1223137"/>
                      </a:cubicBezTo>
                      <a:cubicBezTo>
                        <a:pt x="894470" y="1223048"/>
                        <a:pt x="894649" y="1222870"/>
                        <a:pt x="894827" y="1222781"/>
                      </a:cubicBezTo>
                      <a:cubicBezTo>
                        <a:pt x="894827" y="1222781"/>
                        <a:pt x="894827" y="1222781"/>
                        <a:pt x="894827" y="1222781"/>
                      </a:cubicBezTo>
                      <a:cubicBezTo>
                        <a:pt x="895004" y="1222692"/>
                        <a:pt x="895182" y="1222514"/>
                        <a:pt x="895360" y="1222425"/>
                      </a:cubicBezTo>
                      <a:cubicBezTo>
                        <a:pt x="895360" y="1222425"/>
                        <a:pt x="895360" y="1222425"/>
                        <a:pt x="895360" y="1222425"/>
                      </a:cubicBezTo>
                      <a:cubicBezTo>
                        <a:pt x="895538" y="1222336"/>
                        <a:pt x="895716" y="1222158"/>
                        <a:pt x="895894" y="1222069"/>
                      </a:cubicBezTo>
                      <a:cubicBezTo>
                        <a:pt x="895894" y="1222069"/>
                        <a:pt x="895894" y="1222069"/>
                        <a:pt x="895894" y="1222069"/>
                      </a:cubicBezTo>
                      <a:cubicBezTo>
                        <a:pt x="896071" y="1221980"/>
                        <a:pt x="896250" y="1221803"/>
                        <a:pt x="896428" y="1221714"/>
                      </a:cubicBezTo>
                      <a:cubicBezTo>
                        <a:pt x="896428" y="1221714"/>
                        <a:pt x="896428" y="1221714"/>
                        <a:pt x="896428" y="1221714"/>
                      </a:cubicBezTo>
                      <a:cubicBezTo>
                        <a:pt x="896605" y="1221625"/>
                        <a:pt x="896783" y="1221447"/>
                        <a:pt x="896961" y="1221358"/>
                      </a:cubicBezTo>
                      <a:cubicBezTo>
                        <a:pt x="896961" y="1221358"/>
                        <a:pt x="896961" y="1221358"/>
                        <a:pt x="896961" y="1221358"/>
                      </a:cubicBezTo>
                      <a:cubicBezTo>
                        <a:pt x="897139" y="1221269"/>
                        <a:pt x="897317" y="1221091"/>
                        <a:pt x="897495" y="1221002"/>
                      </a:cubicBezTo>
                      <a:cubicBezTo>
                        <a:pt x="897495" y="1221002"/>
                        <a:pt x="897495" y="1221002"/>
                        <a:pt x="897495" y="1221002"/>
                      </a:cubicBezTo>
                      <a:cubicBezTo>
                        <a:pt x="897673" y="1220913"/>
                        <a:pt x="897851" y="1220735"/>
                        <a:pt x="898029" y="1220646"/>
                      </a:cubicBezTo>
                      <a:cubicBezTo>
                        <a:pt x="898029" y="1220646"/>
                        <a:pt x="898029" y="1220646"/>
                        <a:pt x="898029" y="1220646"/>
                      </a:cubicBezTo>
                      <a:cubicBezTo>
                        <a:pt x="898207" y="1220557"/>
                        <a:pt x="898384" y="1220379"/>
                        <a:pt x="898562" y="1220290"/>
                      </a:cubicBezTo>
                      <a:cubicBezTo>
                        <a:pt x="898562" y="1220290"/>
                        <a:pt x="898562" y="1220290"/>
                        <a:pt x="898562" y="1220290"/>
                      </a:cubicBezTo>
                      <a:cubicBezTo>
                        <a:pt x="898740" y="1220202"/>
                        <a:pt x="898918" y="1220024"/>
                        <a:pt x="899096" y="1219935"/>
                      </a:cubicBezTo>
                      <a:cubicBezTo>
                        <a:pt x="899096" y="1219935"/>
                        <a:pt x="899096" y="1219935"/>
                        <a:pt x="899096" y="1219935"/>
                      </a:cubicBezTo>
                      <a:cubicBezTo>
                        <a:pt x="899274" y="1219846"/>
                        <a:pt x="899452" y="1219668"/>
                        <a:pt x="899630" y="1219579"/>
                      </a:cubicBezTo>
                      <a:cubicBezTo>
                        <a:pt x="899630" y="1219579"/>
                        <a:pt x="899630" y="1219579"/>
                        <a:pt x="899630" y="1219579"/>
                      </a:cubicBezTo>
                      <a:cubicBezTo>
                        <a:pt x="899808" y="1219490"/>
                        <a:pt x="899985" y="1219312"/>
                        <a:pt x="900163" y="1219223"/>
                      </a:cubicBezTo>
                      <a:cubicBezTo>
                        <a:pt x="900163" y="1219223"/>
                        <a:pt x="900163" y="1219223"/>
                        <a:pt x="900163" y="1219223"/>
                      </a:cubicBezTo>
                      <a:cubicBezTo>
                        <a:pt x="900341" y="1219134"/>
                        <a:pt x="900519" y="1218956"/>
                        <a:pt x="900697" y="1218867"/>
                      </a:cubicBezTo>
                      <a:cubicBezTo>
                        <a:pt x="900697" y="1218867"/>
                        <a:pt x="900697" y="1218867"/>
                        <a:pt x="900697" y="1218867"/>
                      </a:cubicBezTo>
                      <a:cubicBezTo>
                        <a:pt x="900875" y="1218778"/>
                        <a:pt x="901053" y="1218600"/>
                        <a:pt x="901231" y="1218511"/>
                      </a:cubicBezTo>
                      <a:cubicBezTo>
                        <a:pt x="901231" y="1218511"/>
                        <a:pt x="901231" y="1218511"/>
                        <a:pt x="901231" y="1218511"/>
                      </a:cubicBezTo>
                      <a:cubicBezTo>
                        <a:pt x="901409" y="1218423"/>
                        <a:pt x="901586" y="1218245"/>
                        <a:pt x="901764" y="1218156"/>
                      </a:cubicBezTo>
                      <a:cubicBezTo>
                        <a:pt x="901764" y="1218156"/>
                        <a:pt x="901764" y="1218156"/>
                        <a:pt x="901764" y="1218156"/>
                      </a:cubicBezTo>
                      <a:cubicBezTo>
                        <a:pt x="901942" y="1218067"/>
                        <a:pt x="902120" y="1217889"/>
                        <a:pt x="902298" y="1217800"/>
                      </a:cubicBezTo>
                      <a:cubicBezTo>
                        <a:pt x="902298" y="1217800"/>
                        <a:pt x="902298" y="1217800"/>
                        <a:pt x="902298" y="1217800"/>
                      </a:cubicBezTo>
                      <a:cubicBezTo>
                        <a:pt x="902476" y="1217711"/>
                        <a:pt x="902654" y="1217533"/>
                        <a:pt x="902832" y="1217444"/>
                      </a:cubicBezTo>
                      <a:cubicBezTo>
                        <a:pt x="902832" y="1217444"/>
                        <a:pt x="902832" y="1217444"/>
                        <a:pt x="902832" y="1217444"/>
                      </a:cubicBezTo>
                      <a:cubicBezTo>
                        <a:pt x="903010" y="1217355"/>
                        <a:pt x="903188" y="1217177"/>
                        <a:pt x="903365" y="1217088"/>
                      </a:cubicBezTo>
                      <a:cubicBezTo>
                        <a:pt x="903365" y="1217088"/>
                        <a:pt x="903365" y="1217088"/>
                        <a:pt x="903365" y="1217088"/>
                      </a:cubicBezTo>
                      <a:cubicBezTo>
                        <a:pt x="903543" y="1216999"/>
                        <a:pt x="903722" y="1216821"/>
                        <a:pt x="903899" y="1216732"/>
                      </a:cubicBezTo>
                      <a:cubicBezTo>
                        <a:pt x="903899" y="1216732"/>
                        <a:pt x="903899" y="1216732"/>
                        <a:pt x="903899" y="1216732"/>
                      </a:cubicBezTo>
                      <a:cubicBezTo>
                        <a:pt x="904077" y="1216643"/>
                        <a:pt x="904255" y="1216466"/>
                        <a:pt x="904433" y="1216377"/>
                      </a:cubicBezTo>
                      <a:cubicBezTo>
                        <a:pt x="904433" y="1216377"/>
                        <a:pt x="904433" y="1216377"/>
                        <a:pt x="904433" y="1216377"/>
                      </a:cubicBezTo>
                      <a:cubicBezTo>
                        <a:pt x="904611" y="1216288"/>
                        <a:pt x="904789" y="1216110"/>
                        <a:pt x="904966" y="1216021"/>
                      </a:cubicBezTo>
                      <a:cubicBezTo>
                        <a:pt x="904966" y="1216021"/>
                        <a:pt x="904966" y="1216021"/>
                        <a:pt x="904966" y="1216021"/>
                      </a:cubicBezTo>
                      <a:cubicBezTo>
                        <a:pt x="905144" y="1215932"/>
                        <a:pt x="905323" y="1215754"/>
                        <a:pt x="905500" y="1215665"/>
                      </a:cubicBezTo>
                      <a:cubicBezTo>
                        <a:pt x="905500" y="1215665"/>
                        <a:pt x="905500" y="1215665"/>
                        <a:pt x="905500" y="1215665"/>
                      </a:cubicBezTo>
                      <a:cubicBezTo>
                        <a:pt x="905678" y="1215576"/>
                        <a:pt x="905856" y="1215398"/>
                        <a:pt x="906034" y="1215309"/>
                      </a:cubicBezTo>
                      <a:cubicBezTo>
                        <a:pt x="906034" y="1215309"/>
                        <a:pt x="906034" y="1215309"/>
                        <a:pt x="906034" y="1215309"/>
                      </a:cubicBezTo>
                      <a:cubicBezTo>
                        <a:pt x="906212" y="1215220"/>
                        <a:pt x="906390" y="1215042"/>
                        <a:pt x="906567" y="1214954"/>
                      </a:cubicBezTo>
                      <a:cubicBezTo>
                        <a:pt x="906567" y="1214954"/>
                        <a:pt x="906567" y="1214954"/>
                        <a:pt x="906567" y="1214954"/>
                      </a:cubicBezTo>
                      <a:cubicBezTo>
                        <a:pt x="906746" y="1214865"/>
                        <a:pt x="906924" y="1214687"/>
                        <a:pt x="907102" y="1214598"/>
                      </a:cubicBezTo>
                      <a:cubicBezTo>
                        <a:pt x="907102" y="1214598"/>
                        <a:pt x="907102" y="1214598"/>
                        <a:pt x="907102" y="1214598"/>
                      </a:cubicBezTo>
                      <a:cubicBezTo>
                        <a:pt x="907279" y="1214509"/>
                        <a:pt x="907457" y="1214331"/>
                        <a:pt x="907635" y="1214242"/>
                      </a:cubicBezTo>
                      <a:cubicBezTo>
                        <a:pt x="907635" y="1214242"/>
                        <a:pt x="907635" y="1214242"/>
                        <a:pt x="907635" y="1214242"/>
                      </a:cubicBezTo>
                      <a:cubicBezTo>
                        <a:pt x="907813" y="1214153"/>
                        <a:pt x="907991" y="1213975"/>
                        <a:pt x="908169" y="1213886"/>
                      </a:cubicBezTo>
                      <a:cubicBezTo>
                        <a:pt x="908169" y="1213886"/>
                        <a:pt x="908169" y="1213886"/>
                        <a:pt x="908169" y="1213886"/>
                      </a:cubicBezTo>
                      <a:cubicBezTo>
                        <a:pt x="908347" y="1213797"/>
                        <a:pt x="908525" y="1213619"/>
                        <a:pt x="908703" y="1213530"/>
                      </a:cubicBezTo>
                      <a:cubicBezTo>
                        <a:pt x="908703" y="1213530"/>
                        <a:pt x="908703" y="1213530"/>
                        <a:pt x="908703" y="1213530"/>
                      </a:cubicBezTo>
                      <a:cubicBezTo>
                        <a:pt x="908880" y="1213441"/>
                        <a:pt x="909058" y="1213263"/>
                        <a:pt x="909236" y="1213174"/>
                      </a:cubicBezTo>
                      <a:cubicBezTo>
                        <a:pt x="909236" y="1213174"/>
                        <a:pt x="909236" y="1213174"/>
                        <a:pt x="909236" y="1213174"/>
                      </a:cubicBezTo>
                      <a:cubicBezTo>
                        <a:pt x="909414" y="1213086"/>
                        <a:pt x="909592" y="1212908"/>
                        <a:pt x="909770" y="1212819"/>
                      </a:cubicBezTo>
                      <a:cubicBezTo>
                        <a:pt x="909770" y="1212819"/>
                        <a:pt x="909770" y="1212819"/>
                        <a:pt x="909770" y="1212819"/>
                      </a:cubicBezTo>
                      <a:cubicBezTo>
                        <a:pt x="909948" y="1212730"/>
                        <a:pt x="910126" y="1212552"/>
                        <a:pt x="910304" y="1212463"/>
                      </a:cubicBezTo>
                      <a:cubicBezTo>
                        <a:pt x="910304" y="1212463"/>
                        <a:pt x="910304" y="1212463"/>
                        <a:pt x="910304" y="1212463"/>
                      </a:cubicBezTo>
                      <a:cubicBezTo>
                        <a:pt x="910481" y="1212374"/>
                        <a:pt x="910659" y="1212196"/>
                        <a:pt x="910837" y="1212107"/>
                      </a:cubicBezTo>
                      <a:cubicBezTo>
                        <a:pt x="910837" y="1212107"/>
                        <a:pt x="910837" y="1212107"/>
                        <a:pt x="910837" y="1212107"/>
                      </a:cubicBezTo>
                      <a:cubicBezTo>
                        <a:pt x="911015" y="1212018"/>
                        <a:pt x="911193" y="1211840"/>
                        <a:pt x="911371" y="1211751"/>
                      </a:cubicBezTo>
                      <a:cubicBezTo>
                        <a:pt x="911371" y="1211751"/>
                        <a:pt x="911371" y="1211751"/>
                        <a:pt x="911371" y="1211751"/>
                      </a:cubicBezTo>
                      <a:cubicBezTo>
                        <a:pt x="911549" y="1211662"/>
                        <a:pt x="911727" y="1211485"/>
                        <a:pt x="911905" y="1211395"/>
                      </a:cubicBezTo>
                      <a:cubicBezTo>
                        <a:pt x="911905" y="1211395"/>
                        <a:pt x="911905" y="1211395"/>
                        <a:pt x="911905" y="1211395"/>
                      </a:cubicBezTo>
                      <a:cubicBezTo>
                        <a:pt x="912083" y="1211307"/>
                        <a:pt x="912260" y="1211129"/>
                        <a:pt x="912438" y="1211040"/>
                      </a:cubicBezTo>
                      <a:cubicBezTo>
                        <a:pt x="912438" y="1211040"/>
                        <a:pt x="912438" y="1211040"/>
                        <a:pt x="912438" y="1211040"/>
                      </a:cubicBezTo>
                      <a:cubicBezTo>
                        <a:pt x="912616" y="1210951"/>
                        <a:pt x="912794" y="1210773"/>
                        <a:pt x="912972" y="1210684"/>
                      </a:cubicBezTo>
                      <a:cubicBezTo>
                        <a:pt x="912972" y="1210684"/>
                        <a:pt x="912972" y="1210684"/>
                        <a:pt x="912972" y="1210684"/>
                      </a:cubicBezTo>
                      <a:cubicBezTo>
                        <a:pt x="913150" y="1210595"/>
                        <a:pt x="913328" y="1210417"/>
                        <a:pt x="913506" y="1210328"/>
                      </a:cubicBezTo>
                      <a:cubicBezTo>
                        <a:pt x="913506" y="1210328"/>
                        <a:pt x="913506" y="1210328"/>
                        <a:pt x="913506" y="1210328"/>
                      </a:cubicBezTo>
                      <a:cubicBezTo>
                        <a:pt x="913684" y="1210239"/>
                        <a:pt x="913861" y="1210061"/>
                        <a:pt x="914039" y="1209972"/>
                      </a:cubicBezTo>
                      <a:cubicBezTo>
                        <a:pt x="914039" y="1209972"/>
                        <a:pt x="914039" y="1209972"/>
                        <a:pt x="914039" y="1209972"/>
                      </a:cubicBezTo>
                      <a:cubicBezTo>
                        <a:pt x="914218" y="1209883"/>
                        <a:pt x="914395" y="1209705"/>
                        <a:pt x="914573" y="1209617"/>
                      </a:cubicBezTo>
                      <a:cubicBezTo>
                        <a:pt x="914573" y="1209617"/>
                        <a:pt x="914573" y="1209617"/>
                        <a:pt x="914573" y="1209617"/>
                      </a:cubicBezTo>
                      <a:cubicBezTo>
                        <a:pt x="914751" y="1209528"/>
                        <a:pt x="914929" y="1209350"/>
                        <a:pt x="915107" y="1209261"/>
                      </a:cubicBezTo>
                      <a:cubicBezTo>
                        <a:pt x="915107" y="1209261"/>
                        <a:pt x="915107" y="1209261"/>
                        <a:pt x="915107" y="1209261"/>
                      </a:cubicBezTo>
                      <a:cubicBezTo>
                        <a:pt x="915285" y="1209172"/>
                        <a:pt x="915462" y="1208994"/>
                        <a:pt x="915640" y="1208905"/>
                      </a:cubicBezTo>
                      <a:cubicBezTo>
                        <a:pt x="915640" y="1208905"/>
                        <a:pt x="915640" y="1208905"/>
                        <a:pt x="915640" y="1208905"/>
                      </a:cubicBezTo>
                      <a:cubicBezTo>
                        <a:pt x="915819" y="1208816"/>
                        <a:pt x="915997" y="1208638"/>
                        <a:pt x="916174" y="1208549"/>
                      </a:cubicBezTo>
                      <a:cubicBezTo>
                        <a:pt x="916174" y="1208549"/>
                        <a:pt x="916174" y="1208549"/>
                        <a:pt x="916174" y="1208549"/>
                      </a:cubicBezTo>
                      <a:cubicBezTo>
                        <a:pt x="916352" y="1208460"/>
                        <a:pt x="916530" y="1208282"/>
                        <a:pt x="916708" y="1208193"/>
                      </a:cubicBezTo>
                      <a:cubicBezTo>
                        <a:pt x="916708" y="1208193"/>
                        <a:pt x="916708" y="1208193"/>
                        <a:pt x="916708" y="1208193"/>
                      </a:cubicBezTo>
                      <a:cubicBezTo>
                        <a:pt x="916886" y="1208104"/>
                        <a:pt x="917064" y="1207926"/>
                        <a:pt x="917241" y="1207838"/>
                      </a:cubicBezTo>
                      <a:cubicBezTo>
                        <a:pt x="917241" y="1207838"/>
                        <a:pt x="917241" y="1207838"/>
                        <a:pt x="917241" y="1207838"/>
                      </a:cubicBezTo>
                      <a:cubicBezTo>
                        <a:pt x="917420" y="1207749"/>
                        <a:pt x="917598" y="1207571"/>
                        <a:pt x="917775" y="1207482"/>
                      </a:cubicBezTo>
                      <a:cubicBezTo>
                        <a:pt x="917775" y="1207482"/>
                        <a:pt x="917775" y="1207482"/>
                        <a:pt x="917775" y="1207482"/>
                      </a:cubicBezTo>
                      <a:cubicBezTo>
                        <a:pt x="917953" y="1207393"/>
                        <a:pt x="918131" y="1207215"/>
                        <a:pt x="918309" y="1207126"/>
                      </a:cubicBezTo>
                      <a:cubicBezTo>
                        <a:pt x="918309" y="1207126"/>
                        <a:pt x="918309" y="1207126"/>
                        <a:pt x="918309" y="1207126"/>
                      </a:cubicBezTo>
                      <a:cubicBezTo>
                        <a:pt x="918487" y="1207037"/>
                        <a:pt x="918665" y="1206859"/>
                        <a:pt x="918843" y="1206770"/>
                      </a:cubicBezTo>
                      <a:cubicBezTo>
                        <a:pt x="918843" y="1206770"/>
                        <a:pt x="918843" y="1206770"/>
                        <a:pt x="918843" y="1206770"/>
                      </a:cubicBezTo>
                      <a:cubicBezTo>
                        <a:pt x="919021" y="1206681"/>
                        <a:pt x="919199" y="1206503"/>
                        <a:pt x="919376" y="1206414"/>
                      </a:cubicBezTo>
                      <a:cubicBezTo>
                        <a:pt x="919376" y="1206414"/>
                        <a:pt x="919376" y="1206414"/>
                        <a:pt x="919376" y="1206414"/>
                      </a:cubicBezTo>
                      <a:cubicBezTo>
                        <a:pt x="919554" y="1206325"/>
                        <a:pt x="919732" y="1206147"/>
                        <a:pt x="919910" y="1206059"/>
                      </a:cubicBezTo>
                      <a:cubicBezTo>
                        <a:pt x="919910" y="1206059"/>
                        <a:pt x="919910" y="1206059"/>
                        <a:pt x="919910" y="1206059"/>
                      </a:cubicBezTo>
                      <a:cubicBezTo>
                        <a:pt x="920088" y="1205970"/>
                        <a:pt x="920266" y="1205792"/>
                        <a:pt x="920444" y="1205703"/>
                      </a:cubicBezTo>
                      <a:cubicBezTo>
                        <a:pt x="920444" y="1205703"/>
                        <a:pt x="920444" y="1205703"/>
                        <a:pt x="920444" y="1205703"/>
                      </a:cubicBezTo>
                      <a:cubicBezTo>
                        <a:pt x="920622" y="1205614"/>
                        <a:pt x="920800" y="1205436"/>
                        <a:pt x="920978" y="1205347"/>
                      </a:cubicBezTo>
                      <a:cubicBezTo>
                        <a:pt x="920978" y="1205347"/>
                        <a:pt x="920978" y="1205347"/>
                        <a:pt x="920978" y="1205347"/>
                      </a:cubicBezTo>
                      <a:cubicBezTo>
                        <a:pt x="921155" y="1205258"/>
                        <a:pt x="921333" y="1205080"/>
                        <a:pt x="921511" y="1204991"/>
                      </a:cubicBezTo>
                      <a:cubicBezTo>
                        <a:pt x="921511" y="1204991"/>
                        <a:pt x="921511" y="1204991"/>
                        <a:pt x="921511" y="1204991"/>
                      </a:cubicBezTo>
                      <a:cubicBezTo>
                        <a:pt x="921689" y="1204902"/>
                        <a:pt x="921867" y="1204724"/>
                        <a:pt x="922045" y="1204635"/>
                      </a:cubicBezTo>
                      <a:cubicBezTo>
                        <a:pt x="922045" y="1204635"/>
                        <a:pt x="922045" y="1204635"/>
                        <a:pt x="922045" y="1204635"/>
                      </a:cubicBezTo>
                      <a:cubicBezTo>
                        <a:pt x="922223" y="1204546"/>
                        <a:pt x="922401" y="1204369"/>
                        <a:pt x="922579" y="1204279"/>
                      </a:cubicBezTo>
                      <a:cubicBezTo>
                        <a:pt x="922579" y="1204279"/>
                        <a:pt x="922579" y="1204279"/>
                        <a:pt x="922579" y="1204279"/>
                      </a:cubicBezTo>
                      <a:cubicBezTo>
                        <a:pt x="922756" y="1204191"/>
                        <a:pt x="922934" y="1204013"/>
                        <a:pt x="923112" y="1203924"/>
                      </a:cubicBezTo>
                      <a:cubicBezTo>
                        <a:pt x="923112" y="1203924"/>
                        <a:pt x="923112" y="1203924"/>
                        <a:pt x="923112" y="1203924"/>
                      </a:cubicBezTo>
                      <a:cubicBezTo>
                        <a:pt x="923290" y="1203835"/>
                        <a:pt x="923468" y="1203657"/>
                        <a:pt x="923646" y="1203568"/>
                      </a:cubicBezTo>
                      <a:cubicBezTo>
                        <a:pt x="923646" y="1203568"/>
                        <a:pt x="923646" y="1203568"/>
                        <a:pt x="923646" y="1203568"/>
                      </a:cubicBezTo>
                      <a:cubicBezTo>
                        <a:pt x="923824" y="1203479"/>
                        <a:pt x="924002" y="1203301"/>
                        <a:pt x="924180" y="1203212"/>
                      </a:cubicBezTo>
                      <a:cubicBezTo>
                        <a:pt x="924180" y="1203212"/>
                        <a:pt x="924180" y="1203212"/>
                        <a:pt x="924180" y="1203212"/>
                      </a:cubicBezTo>
                      <a:cubicBezTo>
                        <a:pt x="924357" y="1203123"/>
                        <a:pt x="924535" y="1202945"/>
                        <a:pt x="924713" y="1202856"/>
                      </a:cubicBezTo>
                      <a:cubicBezTo>
                        <a:pt x="924713" y="1202856"/>
                        <a:pt x="924713" y="1202856"/>
                        <a:pt x="924713" y="1202856"/>
                      </a:cubicBezTo>
                      <a:cubicBezTo>
                        <a:pt x="924892" y="1202767"/>
                        <a:pt x="925069" y="1202590"/>
                        <a:pt x="925247" y="1202501"/>
                      </a:cubicBezTo>
                      <a:cubicBezTo>
                        <a:pt x="925247" y="1202501"/>
                        <a:pt x="925247" y="1202501"/>
                        <a:pt x="925247" y="1202501"/>
                      </a:cubicBezTo>
                      <a:cubicBezTo>
                        <a:pt x="925425" y="1202412"/>
                        <a:pt x="925603" y="1202234"/>
                        <a:pt x="925781" y="1202145"/>
                      </a:cubicBezTo>
                      <a:cubicBezTo>
                        <a:pt x="925781" y="1202145"/>
                        <a:pt x="925781" y="1202145"/>
                        <a:pt x="925781" y="1202145"/>
                      </a:cubicBezTo>
                      <a:cubicBezTo>
                        <a:pt x="925959" y="1202056"/>
                        <a:pt x="926136" y="1201878"/>
                        <a:pt x="926315" y="1201789"/>
                      </a:cubicBezTo>
                      <a:cubicBezTo>
                        <a:pt x="926315" y="1201789"/>
                        <a:pt x="926315" y="1201789"/>
                        <a:pt x="926315" y="1201789"/>
                      </a:cubicBezTo>
                      <a:cubicBezTo>
                        <a:pt x="926493" y="1201700"/>
                        <a:pt x="926670" y="1201522"/>
                        <a:pt x="926848" y="1201433"/>
                      </a:cubicBezTo>
                      <a:cubicBezTo>
                        <a:pt x="926848" y="1201433"/>
                        <a:pt x="926848" y="1201433"/>
                        <a:pt x="926848" y="1201433"/>
                      </a:cubicBezTo>
                      <a:cubicBezTo>
                        <a:pt x="927026" y="1201344"/>
                        <a:pt x="927204" y="1201166"/>
                        <a:pt x="927382" y="1201077"/>
                      </a:cubicBezTo>
                      <a:cubicBezTo>
                        <a:pt x="927382" y="1201077"/>
                        <a:pt x="927382" y="1201077"/>
                        <a:pt x="927382" y="1201077"/>
                      </a:cubicBezTo>
                      <a:cubicBezTo>
                        <a:pt x="927560" y="1200988"/>
                        <a:pt x="927737" y="1200810"/>
                        <a:pt x="927916" y="1200722"/>
                      </a:cubicBezTo>
                      <a:cubicBezTo>
                        <a:pt x="927916" y="1200722"/>
                        <a:pt x="927916" y="1200722"/>
                        <a:pt x="927916" y="1200722"/>
                      </a:cubicBezTo>
                      <a:cubicBezTo>
                        <a:pt x="928094" y="1200633"/>
                        <a:pt x="928271" y="1200455"/>
                        <a:pt x="928449" y="1200366"/>
                      </a:cubicBezTo>
                      <a:cubicBezTo>
                        <a:pt x="928449" y="1200366"/>
                        <a:pt x="928449" y="1200366"/>
                        <a:pt x="928449" y="1200366"/>
                      </a:cubicBezTo>
                      <a:cubicBezTo>
                        <a:pt x="928627" y="1200277"/>
                        <a:pt x="928805" y="1200099"/>
                        <a:pt x="928983" y="1200010"/>
                      </a:cubicBezTo>
                      <a:cubicBezTo>
                        <a:pt x="928983" y="1200010"/>
                        <a:pt x="928983" y="1200010"/>
                        <a:pt x="928983" y="1200010"/>
                      </a:cubicBezTo>
                      <a:cubicBezTo>
                        <a:pt x="929161" y="1199921"/>
                        <a:pt x="929339" y="1199743"/>
                        <a:pt x="929517" y="1199654"/>
                      </a:cubicBezTo>
                      <a:cubicBezTo>
                        <a:pt x="929517" y="1199654"/>
                        <a:pt x="929517" y="1199654"/>
                        <a:pt x="929517" y="1199654"/>
                      </a:cubicBezTo>
                      <a:cubicBezTo>
                        <a:pt x="929695" y="1199565"/>
                        <a:pt x="929873" y="1199387"/>
                        <a:pt x="930050" y="1199298"/>
                      </a:cubicBezTo>
                      <a:cubicBezTo>
                        <a:pt x="930050" y="1199298"/>
                        <a:pt x="930050" y="1199298"/>
                        <a:pt x="930050" y="1199298"/>
                      </a:cubicBezTo>
                      <a:cubicBezTo>
                        <a:pt x="930228" y="1199209"/>
                        <a:pt x="930406" y="1199032"/>
                        <a:pt x="930584" y="1198943"/>
                      </a:cubicBezTo>
                      <a:cubicBezTo>
                        <a:pt x="930584" y="1198943"/>
                        <a:pt x="930584" y="1198943"/>
                        <a:pt x="930584" y="1198943"/>
                      </a:cubicBezTo>
                      <a:cubicBezTo>
                        <a:pt x="930762" y="1198854"/>
                        <a:pt x="930940" y="1198676"/>
                        <a:pt x="931118" y="1198587"/>
                      </a:cubicBezTo>
                      <a:cubicBezTo>
                        <a:pt x="931118" y="1198587"/>
                        <a:pt x="931118" y="1198587"/>
                        <a:pt x="931118" y="1198587"/>
                      </a:cubicBezTo>
                      <a:cubicBezTo>
                        <a:pt x="931296" y="1198498"/>
                        <a:pt x="931474" y="1198320"/>
                        <a:pt x="931651" y="1198231"/>
                      </a:cubicBezTo>
                      <a:cubicBezTo>
                        <a:pt x="931651" y="1198231"/>
                        <a:pt x="931651" y="1198231"/>
                        <a:pt x="931651" y="1198231"/>
                      </a:cubicBezTo>
                      <a:cubicBezTo>
                        <a:pt x="931829" y="1198142"/>
                        <a:pt x="932007" y="1197964"/>
                        <a:pt x="932185" y="1197875"/>
                      </a:cubicBezTo>
                      <a:cubicBezTo>
                        <a:pt x="932185" y="1197875"/>
                        <a:pt x="932185" y="1197875"/>
                        <a:pt x="932185" y="1197875"/>
                      </a:cubicBezTo>
                      <a:cubicBezTo>
                        <a:pt x="932363" y="1197786"/>
                        <a:pt x="932541" y="1197608"/>
                        <a:pt x="932719" y="1197519"/>
                      </a:cubicBezTo>
                      <a:cubicBezTo>
                        <a:pt x="932719" y="1197519"/>
                        <a:pt x="932719" y="1197519"/>
                        <a:pt x="932719" y="1197519"/>
                      </a:cubicBezTo>
                      <a:cubicBezTo>
                        <a:pt x="932897" y="1197430"/>
                        <a:pt x="933075" y="1197253"/>
                        <a:pt x="933252" y="1197164"/>
                      </a:cubicBezTo>
                      <a:cubicBezTo>
                        <a:pt x="933252" y="1197164"/>
                        <a:pt x="933252" y="1197164"/>
                        <a:pt x="933252" y="1197164"/>
                      </a:cubicBezTo>
                      <a:cubicBezTo>
                        <a:pt x="933430" y="1197075"/>
                        <a:pt x="933608" y="1196897"/>
                        <a:pt x="933786" y="1196808"/>
                      </a:cubicBezTo>
                      <a:cubicBezTo>
                        <a:pt x="933786" y="1196808"/>
                        <a:pt x="933786" y="1196808"/>
                        <a:pt x="933786" y="1196808"/>
                      </a:cubicBezTo>
                      <a:cubicBezTo>
                        <a:pt x="933964" y="1196719"/>
                        <a:pt x="934142" y="1196541"/>
                        <a:pt x="934320" y="1196452"/>
                      </a:cubicBezTo>
                      <a:cubicBezTo>
                        <a:pt x="934320" y="1196452"/>
                        <a:pt x="934320" y="1196452"/>
                        <a:pt x="934320" y="1196452"/>
                      </a:cubicBezTo>
                      <a:cubicBezTo>
                        <a:pt x="934498" y="1196363"/>
                        <a:pt x="934676" y="1196185"/>
                        <a:pt x="934854" y="1196096"/>
                      </a:cubicBezTo>
                      <a:cubicBezTo>
                        <a:pt x="934854" y="1196096"/>
                        <a:pt x="934854" y="1196096"/>
                        <a:pt x="934854" y="1196096"/>
                      </a:cubicBezTo>
                      <a:cubicBezTo>
                        <a:pt x="935031" y="1196007"/>
                        <a:pt x="935209" y="1195829"/>
                        <a:pt x="935388" y="1195740"/>
                      </a:cubicBezTo>
                      <a:cubicBezTo>
                        <a:pt x="935388" y="1195740"/>
                        <a:pt x="935388" y="1195740"/>
                        <a:pt x="935388" y="1195740"/>
                      </a:cubicBezTo>
                      <a:cubicBezTo>
                        <a:pt x="935565" y="1195652"/>
                        <a:pt x="935743" y="1195474"/>
                        <a:pt x="935921" y="1195385"/>
                      </a:cubicBezTo>
                      <a:cubicBezTo>
                        <a:pt x="935921" y="1195385"/>
                        <a:pt x="935921" y="1195385"/>
                        <a:pt x="935921" y="1195385"/>
                      </a:cubicBezTo>
                      <a:cubicBezTo>
                        <a:pt x="936099" y="1195296"/>
                        <a:pt x="936277" y="1195118"/>
                        <a:pt x="936455" y="1195029"/>
                      </a:cubicBezTo>
                      <a:cubicBezTo>
                        <a:pt x="936455" y="1195029"/>
                        <a:pt x="936455" y="1195029"/>
                        <a:pt x="936455" y="1195029"/>
                      </a:cubicBezTo>
                      <a:cubicBezTo>
                        <a:pt x="936632" y="1194940"/>
                        <a:pt x="936810" y="1194762"/>
                        <a:pt x="936989" y="1194673"/>
                      </a:cubicBezTo>
                      <a:cubicBezTo>
                        <a:pt x="936989" y="1194673"/>
                        <a:pt x="936989" y="1194673"/>
                        <a:pt x="936989" y="1194673"/>
                      </a:cubicBezTo>
                      <a:cubicBezTo>
                        <a:pt x="937166" y="1194584"/>
                        <a:pt x="937344" y="1194406"/>
                        <a:pt x="937522" y="1194317"/>
                      </a:cubicBezTo>
                      <a:cubicBezTo>
                        <a:pt x="937522" y="1194317"/>
                        <a:pt x="937522" y="1194317"/>
                        <a:pt x="937522" y="1194317"/>
                      </a:cubicBezTo>
                      <a:cubicBezTo>
                        <a:pt x="937700" y="1194228"/>
                        <a:pt x="937878" y="1194050"/>
                        <a:pt x="938056" y="1193961"/>
                      </a:cubicBezTo>
                      <a:cubicBezTo>
                        <a:pt x="938056" y="1193961"/>
                        <a:pt x="938056" y="1193961"/>
                        <a:pt x="938056" y="1193961"/>
                      </a:cubicBezTo>
                      <a:cubicBezTo>
                        <a:pt x="938234" y="1193872"/>
                        <a:pt x="938411" y="1193695"/>
                        <a:pt x="938590" y="1193606"/>
                      </a:cubicBezTo>
                      <a:cubicBezTo>
                        <a:pt x="938590" y="1193606"/>
                        <a:pt x="938590" y="1193606"/>
                        <a:pt x="938590" y="1193606"/>
                      </a:cubicBezTo>
                      <a:cubicBezTo>
                        <a:pt x="938768" y="1193517"/>
                        <a:pt x="938945" y="1193339"/>
                        <a:pt x="939123" y="1193250"/>
                      </a:cubicBezTo>
                      <a:cubicBezTo>
                        <a:pt x="939123" y="1193250"/>
                        <a:pt x="939123" y="1193250"/>
                        <a:pt x="939123" y="1193250"/>
                      </a:cubicBezTo>
                      <a:cubicBezTo>
                        <a:pt x="939301" y="1193161"/>
                        <a:pt x="939479" y="1192983"/>
                        <a:pt x="939657" y="1192894"/>
                      </a:cubicBezTo>
                      <a:cubicBezTo>
                        <a:pt x="939657" y="1192894"/>
                        <a:pt x="939657" y="1192894"/>
                        <a:pt x="939657" y="1192894"/>
                      </a:cubicBezTo>
                      <a:cubicBezTo>
                        <a:pt x="939835" y="1192805"/>
                        <a:pt x="940013" y="1192627"/>
                        <a:pt x="940191" y="1192538"/>
                      </a:cubicBezTo>
                      <a:cubicBezTo>
                        <a:pt x="940191" y="1192538"/>
                        <a:pt x="940191" y="1192538"/>
                        <a:pt x="940191" y="1192538"/>
                      </a:cubicBezTo>
                      <a:cubicBezTo>
                        <a:pt x="940369" y="1192449"/>
                        <a:pt x="940546" y="1192271"/>
                        <a:pt x="940724" y="1192182"/>
                      </a:cubicBezTo>
                      <a:cubicBezTo>
                        <a:pt x="940724" y="1192182"/>
                        <a:pt x="940724" y="1192182"/>
                        <a:pt x="940724" y="1192182"/>
                      </a:cubicBezTo>
                      <a:cubicBezTo>
                        <a:pt x="940902" y="1192093"/>
                        <a:pt x="941080" y="1191916"/>
                        <a:pt x="941258" y="1191827"/>
                      </a:cubicBezTo>
                      <a:cubicBezTo>
                        <a:pt x="941258" y="1191827"/>
                        <a:pt x="941258" y="1191827"/>
                        <a:pt x="941258" y="1191827"/>
                      </a:cubicBezTo>
                      <a:cubicBezTo>
                        <a:pt x="941436" y="1191738"/>
                        <a:pt x="941614" y="1191560"/>
                        <a:pt x="941792" y="1191471"/>
                      </a:cubicBezTo>
                      <a:cubicBezTo>
                        <a:pt x="941792" y="1191471"/>
                        <a:pt x="941792" y="1191471"/>
                        <a:pt x="941792" y="1191471"/>
                      </a:cubicBezTo>
                      <a:cubicBezTo>
                        <a:pt x="941970" y="1191382"/>
                        <a:pt x="942147" y="1191204"/>
                        <a:pt x="942325" y="1191115"/>
                      </a:cubicBezTo>
                      <a:cubicBezTo>
                        <a:pt x="942325" y="1191115"/>
                        <a:pt x="942325" y="1191115"/>
                        <a:pt x="942325" y="1191115"/>
                      </a:cubicBezTo>
                      <a:cubicBezTo>
                        <a:pt x="942503" y="1191026"/>
                        <a:pt x="942681" y="1190848"/>
                        <a:pt x="942859" y="1190759"/>
                      </a:cubicBezTo>
                      <a:cubicBezTo>
                        <a:pt x="942859" y="1190759"/>
                        <a:pt x="942859" y="1190759"/>
                        <a:pt x="942859" y="1190759"/>
                      </a:cubicBezTo>
                      <a:cubicBezTo>
                        <a:pt x="943037" y="1190670"/>
                        <a:pt x="943215" y="1190492"/>
                        <a:pt x="943393" y="1190403"/>
                      </a:cubicBezTo>
                      <a:cubicBezTo>
                        <a:pt x="943393" y="1190403"/>
                        <a:pt x="943393" y="1190403"/>
                        <a:pt x="943393" y="1190403"/>
                      </a:cubicBezTo>
                      <a:cubicBezTo>
                        <a:pt x="943571" y="1190315"/>
                        <a:pt x="943749" y="1190137"/>
                        <a:pt x="943926" y="1190048"/>
                      </a:cubicBezTo>
                      <a:cubicBezTo>
                        <a:pt x="943926" y="1190048"/>
                        <a:pt x="943926" y="1190048"/>
                        <a:pt x="943926" y="1190048"/>
                      </a:cubicBezTo>
                      <a:cubicBezTo>
                        <a:pt x="944104" y="1189959"/>
                        <a:pt x="944282" y="1189781"/>
                        <a:pt x="944460" y="1189692"/>
                      </a:cubicBezTo>
                      <a:cubicBezTo>
                        <a:pt x="944460" y="1189692"/>
                        <a:pt x="944460" y="1189692"/>
                        <a:pt x="944460" y="1189692"/>
                      </a:cubicBezTo>
                      <a:cubicBezTo>
                        <a:pt x="944638" y="1189603"/>
                        <a:pt x="944816" y="1189425"/>
                        <a:pt x="944994" y="1189336"/>
                      </a:cubicBezTo>
                      <a:cubicBezTo>
                        <a:pt x="944994" y="1189336"/>
                        <a:pt x="944994" y="1189336"/>
                        <a:pt x="944994" y="1189336"/>
                      </a:cubicBezTo>
                      <a:cubicBezTo>
                        <a:pt x="945172" y="1189247"/>
                        <a:pt x="945350" y="1189069"/>
                        <a:pt x="945527" y="1188980"/>
                      </a:cubicBezTo>
                      <a:cubicBezTo>
                        <a:pt x="945527" y="1188980"/>
                        <a:pt x="945527" y="1188980"/>
                        <a:pt x="945527" y="1188980"/>
                      </a:cubicBezTo>
                      <a:cubicBezTo>
                        <a:pt x="945705" y="1188891"/>
                        <a:pt x="945883" y="1188713"/>
                        <a:pt x="946061" y="1188624"/>
                      </a:cubicBezTo>
                      <a:cubicBezTo>
                        <a:pt x="946061" y="1188624"/>
                        <a:pt x="946061" y="1188624"/>
                        <a:pt x="946061" y="1188624"/>
                      </a:cubicBezTo>
                      <a:cubicBezTo>
                        <a:pt x="946239" y="1188536"/>
                        <a:pt x="946417" y="1188358"/>
                        <a:pt x="946595" y="1188269"/>
                      </a:cubicBezTo>
                      <a:cubicBezTo>
                        <a:pt x="946595" y="1188269"/>
                        <a:pt x="946595" y="1188269"/>
                        <a:pt x="946595" y="1188269"/>
                      </a:cubicBezTo>
                      <a:cubicBezTo>
                        <a:pt x="946773" y="1188180"/>
                        <a:pt x="946951" y="1188002"/>
                        <a:pt x="947129" y="1187913"/>
                      </a:cubicBezTo>
                      <a:cubicBezTo>
                        <a:pt x="947129" y="1187913"/>
                        <a:pt x="947129" y="1187913"/>
                        <a:pt x="947129" y="1187913"/>
                      </a:cubicBezTo>
                      <a:cubicBezTo>
                        <a:pt x="947306" y="1187824"/>
                        <a:pt x="947485" y="1187646"/>
                        <a:pt x="947663" y="1187557"/>
                      </a:cubicBezTo>
                      <a:cubicBezTo>
                        <a:pt x="947663" y="1187557"/>
                        <a:pt x="947663" y="1187557"/>
                        <a:pt x="947663" y="1187557"/>
                      </a:cubicBezTo>
                      <a:cubicBezTo>
                        <a:pt x="947840" y="1187468"/>
                        <a:pt x="948018" y="1187290"/>
                        <a:pt x="948196" y="1187201"/>
                      </a:cubicBezTo>
                      <a:cubicBezTo>
                        <a:pt x="948196" y="1187201"/>
                        <a:pt x="948196" y="1187201"/>
                        <a:pt x="948196" y="1187201"/>
                      </a:cubicBezTo>
                      <a:cubicBezTo>
                        <a:pt x="948374" y="1187112"/>
                        <a:pt x="948552" y="1186934"/>
                        <a:pt x="948730" y="1186845"/>
                      </a:cubicBezTo>
                      <a:cubicBezTo>
                        <a:pt x="948730" y="1186845"/>
                        <a:pt x="948730" y="1186845"/>
                        <a:pt x="948730" y="1186845"/>
                      </a:cubicBezTo>
                      <a:cubicBezTo>
                        <a:pt x="948907" y="1186757"/>
                        <a:pt x="949086" y="1186579"/>
                        <a:pt x="949264" y="1186490"/>
                      </a:cubicBezTo>
                      <a:cubicBezTo>
                        <a:pt x="949264" y="1186490"/>
                        <a:pt x="949264" y="1186490"/>
                        <a:pt x="949264" y="1186490"/>
                      </a:cubicBezTo>
                      <a:cubicBezTo>
                        <a:pt x="949441" y="1186401"/>
                        <a:pt x="949619" y="1186223"/>
                        <a:pt x="949797" y="1186134"/>
                      </a:cubicBezTo>
                      <a:cubicBezTo>
                        <a:pt x="949797" y="1186134"/>
                        <a:pt x="949797" y="1186134"/>
                        <a:pt x="949797" y="1186134"/>
                      </a:cubicBezTo>
                      <a:cubicBezTo>
                        <a:pt x="949975" y="1186045"/>
                        <a:pt x="950153" y="1185867"/>
                        <a:pt x="950331" y="1185778"/>
                      </a:cubicBezTo>
                      <a:cubicBezTo>
                        <a:pt x="950331" y="1185778"/>
                        <a:pt x="950331" y="1185778"/>
                        <a:pt x="950331" y="1185778"/>
                      </a:cubicBezTo>
                      <a:cubicBezTo>
                        <a:pt x="950508" y="1185689"/>
                        <a:pt x="950687" y="1185511"/>
                        <a:pt x="950865" y="1185422"/>
                      </a:cubicBezTo>
                      <a:cubicBezTo>
                        <a:pt x="950865" y="1185422"/>
                        <a:pt x="950865" y="1185422"/>
                        <a:pt x="950865" y="1185422"/>
                      </a:cubicBezTo>
                      <a:cubicBezTo>
                        <a:pt x="951042" y="1185333"/>
                        <a:pt x="951220" y="1185155"/>
                        <a:pt x="951398" y="1185067"/>
                      </a:cubicBezTo>
                      <a:cubicBezTo>
                        <a:pt x="951398" y="1185067"/>
                        <a:pt x="951398" y="1185067"/>
                        <a:pt x="951398" y="1185067"/>
                      </a:cubicBezTo>
                      <a:cubicBezTo>
                        <a:pt x="951576" y="1184977"/>
                        <a:pt x="951754" y="1184800"/>
                        <a:pt x="951932" y="1184711"/>
                      </a:cubicBezTo>
                      <a:cubicBezTo>
                        <a:pt x="951932" y="1184711"/>
                        <a:pt x="951932" y="1184711"/>
                        <a:pt x="951932" y="1184711"/>
                      </a:cubicBezTo>
                      <a:cubicBezTo>
                        <a:pt x="952110" y="1184622"/>
                        <a:pt x="952288" y="1184444"/>
                        <a:pt x="952466" y="1184355"/>
                      </a:cubicBezTo>
                      <a:cubicBezTo>
                        <a:pt x="952466" y="1184355"/>
                        <a:pt x="952466" y="1184355"/>
                        <a:pt x="952466" y="1184355"/>
                      </a:cubicBezTo>
                      <a:cubicBezTo>
                        <a:pt x="952644" y="1184266"/>
                        <a:pt x="952821" y="1184088"/>
                        <a:pt x="952999" y="1183999"/>
                      </a:cubicBezTo>
                      <a:cubicBezTo>
                        <a:pt x="952999" y="1183999"/>
                        <a:pt x="952999" y="1183999"/>
                        <a:pt x="952999" y="1183999"/>
                      </a:cubicBezTo>
                      <a:cubicBezTo>
                        <a:pt x="953177" y="1183910"/>
                        <a:pt x="953355" y="1183732"/>
                        <a:pt x="953533" y="1183643"/>
                      </a:cubicBezTo>
                      <a:cubicBezTo>
                        <a:pt x="953533" y="1183643"/>
                        <a:pt x="953533" y="1183643"/>
                        <a:pt x="953533" y="1183643"/>
                      </a:cubicBezTo>
                      <a:cubicBezTo>
                        <a:pt x="953711" y="1183554"/>
                        <a:pt x="953889" y="1183376"/>
                        <a:pt x="954067" y="1183287"/>
                      </a:cubicBezTo>
                      <a:cubicBezTo>
                        <a:pt x="954067" y="1183287"/>
                        <a:pt x="954067" y="1183287"/>
                        <a:pt x="954067" y="1183287"/>
                      </a:cubicBezTo>
                      <a:cubicBezTo>
                        <a:pt x="954245" y="1183199"/>
                        <a:pt x="954422" y="1183021"/>
                        <a:pt x="954600" y="1182932"/>
                      </a:cubicBezTo>
                      <a:cubicBezTo>
                        <a:pt x="954600" y="1182932"/>
                        <a:pt x="954600" y="1182932"/>
                        <a:pt x="954600" y="1182932"/>
                      </a:cubicBezTo>
                      <a:cubicBezTo>
                        <a:pt x="954778" y="1182843"/>
                        <a:pt x="954956" y="1182665"/>
                        <a:pt x="955134" y="1182576"/>
                      </a:cubicBezTo>
                      <a:cubicBezTo>
                        <a:pt x="955134" y="1182576"/>
                        <a:pt x="955134" y="1182576"/>
                        <a:pt x="955134" y="1182576"/>
                      </a:cubicBezTo>
                      <a:cubicBezTo>
                        <a:pt x="955312" y="1182487"/>
                        <a:pt x="955490" y="1182309"/>
                        <a:pt x="955668" y="1182220"/>
                      </a:cubicBezTo>
                      <a:cubicBezTo>
                        <a:pt x="955668" y="1182220"/>
                        <a:pt x="955668" y="1182220"/>
                        <a:pt x="955668" y="1182220"/>
                      </a:cubicBezTo>
                      <a:cubicBezTo>
                        <a:pt x="955846" y="1182131"/>
                        <a:pt x="956024" y="1181953"/>
                        <a:pt x="956201" y="1181864"/>
                      </a:cubicBezTo>
                      <a:cubicBezTo>
                        <a:pt x="956201" y="1181864"/>
                        <a:pt x="956201" y="1181864"/>
                        <a:pt x="956201" y="1181864"/>
                      </a:cubicBezTo>
                      <a:cubicBezTo>
                        <a:pt x="956379" y="1181775"/>
                        <a:pt x="956558" y="1181598"/>
                        <a:pt x="956735" y="1181508"/>
                      </a:cubicBezTo>
                      <a:cubicBezTo>
                        <a:pt x="956735" y="1181508"/>
                        <a:pt x="956735" y="1181508"/>
                        <a:pt x="956735" y="1181508"/>
                      </a:cubicBezTo>
                      <a:cubicBezTo>
                        <a:pt x="956913" y="1181420"/>
                        <a:pt x="957091" y="1181242"/>
                        <a:pt x="957269" y="1181153"/>
                      </a:cubicBezTo>
                      <a:cubicBezTo>
                        <a:pt x="957269" y="1181153"/>
                        <a:pt x="957269" y="1181153"/>
                        <a:pt x="957269" y="1181153"/>
                      </a:cubicBezTo>
                      <a:cubicBezTo>
                        <a:pt x="957447" y="1181064"/>
                        <a:pt x="957625" y="1180886"/>
                        <a:pt x="957802" y="1180797"/>
                      </a:cubicBezTo>
                      <a:cubicBezTo>
                        <a:pt x="957802" y="1180797"/>
                        <a:pt x="957802" y="1180797"/>
                        <a:pt x="957802" y="1180797"/>
                      </a:cubicBezTo>
                      <a:cubicBezTo>
                        <a:pt x="957980" y="1180708"/>
                        <a:pt x="958159" y="1180530"/>
                        <a:pt x="958336" y="1180441"/>
                      </a:cubicBezTo>
                      <a:cubicBezTo>
                        <a:pt x="958336" y="1180441"/>
                        <a:pt x="958336" y="1180441"/>
                        <a:pt x="958336" y="1180441"/>
                      </a:cubicBezTo>
                      <a:cubicBezTo>
                        <a:pt x="958514" y="1180352"/>
                        <a:pt x="958692" y="1180174"/>
                        <a:pt x="958870" y="1180085"/>
                      </a:cubicBezTo>
                      <a:cubicBezTo>
                        <a:pt x="958870" y="1180085"/>
                        <a:pt x="958870" y="1180085"/>
                        <a:pt x="958870" y="1180085"/>
                      </a:cubicBezTo>
                      <a:cubicBezTo>
                        <a:pt x="959048" y="1179996"/>
                        <a:pt x="959226" y="1179818"/>
                        <a:pt x="959403" y="1179730"/>
                      </a:cubicBezTo>
                      <a:cubicBezTo>
                        <a:pt x="959403" y="1179730"/>
                        <a:pt x="959403" y="1179730"/>
                        <a:pt x="959403" y="1179730"/>
                      </a:cubicBezTo>
                      <a:cubicBezTo>
                        <a:pt x="959581" y="1179641"/>
                        <a:pt x="959760" y="1179463"/>
                        <a:pt x="959937" y="1179374"/>
                      </a:cubicBezTo>
                      <a:cubicBezTo>
                        <a:pt x="959937" y="1179374"/>
                        <a:pt x="959937" y="1179374"/>
                        <a:pt x="959937" y="1179374"/>
                      </a:cubicBezTo>
                      <a:cubicBezTo>
                        <a:pt x="960115" y="1179285"/>
                        <a:pt x="960293" y="1179107"/>
                        <a:pt x="960471" y="1179018"/>
                      </a:cubicBezTo>
                      <a:cubicBezTo>
                        <a:pt x="960471" y="1179018"/>
                        <a:pt x="960471" y="1179018"/>
                        <a:pt x="960471" y="1179018"/>
                      </a:cubicBezTo>
                      <a:cubicBezTo>
                        <a:pt x="960649" y="1178929"/>
                        <a:pt x="960827" y="1178751"/>
                        <a:pt x="961005" y="1178662"/>
                      </a:cubicBezTo>
                      <a:cubicBezTo>
                        <a:pt x="961005" y="1178662"/>
                        <a:pt x="961005" y="1178662"/>
                        <a:pt x="961005" y="1178662"/>
                      </a:cubicBezTo>
                      <a:cubicBezTo>
                        <a:pt x="961183" y="1178573"/>
                        <a:pt x="961361" y="1178395"/>
                        <a:pt x="961539" y="1178306"/>
                      </a:cubicBezTo>
                      <a:cubicBezTo>
                        <a:pt x="961539" y="1178306"/>
                        <a:pt x="961539" y="1178306"/>
                        <a:pt x="961539" y="1178306"/>
                      </a:cubicBezTo>
                      <a:cubicBezTo>
                        <a:pt x="961716" y="1178217"/>
                        <a:pt x="961894" y="1178039"/>
                        <a:pt x="962072" y="1177951"/>
                      </a:cubicBezTo>
                      <a:cubicBezTo>
                        <a:pt x="962072" y="1177951"/>
                        <a:pt x="962072" y="1177951"/>
                        <a:pt x="962072" y="1177951"/>
                      </a:cubicBezTo>
                      <a:cubicBezTo>
                        <a:pt x="962250" y="1177862"/>
                        <a:pt x="962428" y="1177684"/>
                        <a:pt x="962606" y="1177595"/>
                      </a:cubicBezTo>
                      <a:cubicBezTo>
                        <a:pt x="962606" y="1177595"/>
                        <a:pt x="962606" y="1177595"/>
                        <a:pt x="962606" y="1177595"/>
                      </a:cubicBezTo>
                      <a:cubicBezTo>
                        <a:pt x="962784" y="1177506"/>
                        <a:pt x="962962" y="1177328"/>
                        <a:pt x="963140" y="1177239"/>
                      </a:cubicBezTo>
                      <a:cubicBezTo>
                        <a:pt x="963140" y="1177239"/>
                        <a:pt x="963140" y="1177239"/>
                        <a:pt x="963140" y="1177239"/>
                      </a:cubicBezTo>
                      <a:cubicBezTo>
                        <a:pt x="963317" y="1177150"/>
                        <a:pt x="963495" y="1176972"/>
                        <a:pt x="963673" y="1176883"/>
                      </a:cubicBezTo>
                      <a:cubicBezTo>
                        <a:pt x="963673" y="1176883"/>
                        <a:pt x="963673" y="1176883"/>
                        <a:pt x="963673" y="1176883"/>
                      </a:cubicBezTo>
                      <a:cubicBezTo>
                        <a:pt x="963851" y="1176794"/>
                        <a:pt x="964029" y="1176616"/>
                        <a:pt x="964207" y="1176527"/>
                      </a:cubicBezTo>
                      <a:cubicBezTo>
                        <a:pt x="964207" y="1176527"/>
                        <a:pt x="964207" y="1176527"/>
                        <a:pt x="964207" y="1176527"/>
                      </a:cubicBezTo>
                      <a:cubicBezTo>
                        <a:pt x="964385" y="1176438"/>
                        <a:pt x="964563" y="1176260"/>
                        <a:pt x="964741" y="1176172"/>
                      </a:cubicBezTo>
                      <a:cubicBezTo>
                        <a:pt x="964741" y="1176172"/>
                        <a:pt x="964741" y="1176172"/>
                        <a:pt x="964741" y="1176172"/>
                      </a:cubicBezTo>
                      <a:cubicBezTo>
                        <a:pt x="964919" y="1176083"/>
                        <a:pt x="965096" y="1175905"/>
                        <a:pt x="965274" y="1175816"/>
                      </a:cubicBezTo>
                      <a:cubicBezTo>
                        <a:pt x="965274" y="1175816"/>
                        <a:pt x="965274" y="1175816"/>
                        <a:pt x="965274" y="1175816"/>
                      </a:cubicBezTo>
                      <a:cubicBezTo>
                        <a:pt x="965452" y="1175727"/>
                        <a:pt x="965630" y="1175549"/>
                        <a:pt x="965808" y="1175460"/>
                      </a:cubicBezTo>
                      <a:cubicBezTo>
                        <a:pt x="965808" y="1175460"/>
                        <a:pt x="965808" y="1175460"/>
                        <a:pt x="965808" y="1175460"/>
                      </a:cubicBezTo>
                      <a:cubicBezTo>
                        <a:pt x="965986" y="1175371"/>
                        <a:pt x="966164" y="1175193"/>
                        <a:pt x="966342" y="1175104"/>
                      </a:cubicBezTo>
                      <a:cubicBezTo>
                        <a:pt x="966342" y="1175104"/>
                        <a:pt x="966342" y="1175104"/>
                        <a:pt x="966342" y="1175104"/>
                      </a:cubicBezTo>
                      <a:cubicBezTo>
                        <a:pt x="966520" y="1175015"/>
                        <a:pt x="966697" y="1174837"/>
                        <a:pt x="966875" y="1174748"/>
                      </a:cubicBezTo>
                      <a:cubicBezTo>
                        <a:pt x="966875" y="1174748"/>
                        <a:pt x="966875" y="1174748"/>
                        <a:pt x="966875" y="1174748"/>
                      </a:cubicBezTo>
                      <a:cubicBezTo>
                        <a:pt x="967053" y="1174659"/>
                        <a:pt x="967231" y="1174482"/>
                        <a:pt x="967409" y="1174392"/>
                      </a:cubicBezTo>
                      <a:cubicBezTo>
                        <a:pt x="967409" y="1174392"/>
                        <a:pt x="967409" y="1174392"/>
                        <a:pt x="967409" y="1174392"/>
                      </a:cubicBezTo>
                      <a:cubicBezTo>
                        <a:pt x="967587" y="1174304"/>
                        <a:pt x="967765" y="1174126"/>
                        <a:pt x="967943" y="1174037"/>
                      </a:cubicBezTo>
                      <a:lnTo>
                        <a:pt x="967943" y="1174037"/>
                      </a:lnTo>
                      <a:cubicBezTo>
                        <a:pt x="967943" y="1174037"/>
                        <a:pt x="968298" y="1173770"/>
                        <a:pt x="968476" y="1173681"/>
                      </a:cubicBezTo>
                      <a:cubicBezTo>
                        <a:pt x="968476" y="1173681"/>
                        <a:pt x="968476" y="1173681"/>
                        <a:pt x="968476" y="1173681"/>
                      </a:cubicBezTo>
                      <a:cubicBezTo>
                        <a:pt x="968655" y="1173592"/>
                        <a:pt x="968832" y="1173414"/>
                        <a:pt x="969010" y="1173325"/>
                      </a:cubicBezTo>
                      <a:cubicBezTo>
                        <a:pt x="969010" y="1173325"/>
                        <a:pt x="969010" y="1173325"/>
                        <a:pt x="969010" y="1173325"/>
                      </a:cubicBezTo>
                      <a:cubicBezTo>
                        <a:pt x="969188" y="1173236"/>
                        <a:pt x="969366" y="1173058"/>
                        <a:pt x="969544" y="1172969"/>
                      </a:cubicBezTo>
                      <a:cubicBezTo>
                        <a:pt x="969544" y="1172969"/>
                        <a:pt x="969544" y="1172969"/>
                        <a:pt x="969544" y="1172969"/>
                      </a:cubicBezTo>
                      <a:cubicBezTo>
                        <a:pt x="969722" y="1172880"/>
                        <a:pt x="969900" y="1172703"/>
                        <a:pt x="970077" y="1172614"/>
                      </a:cubicBezTo>
                      <a:cubicBezTo>
                        <a:pt x="970077" y="1172614"/>
                        <a:pt x="970077" y="1172614"/>
                        <a:pt x="970077" y="1172614"/>
                      </a:cubicBezTo>
                      <a:cubicBezTo>
                        <a:pt x="970256" y="1172525"/>
                        <a:pt x="970434" y="1172347"/>
                        <a:pt x="970611" y="1172258"/>
                      </a:cubicBezTo>
                      <a:cubicBezTo>
                        <a:pt x="970611" y="1172258"/>
                        <a:pt x="970611" y="1172258"/>
                        <a:pt x="970611" y="1172258"/>
                      </a:cubicBezTo>
                      <a:cubicBezTo>
                        <a:pt x="970789" y="1172169"/>
                        <a:pt x="970967" y="1171991"/>
                        <a:pt x="971145" y="1171902"/>
                      </a:cubicBezTo>
                      <a:cubicBezTo>
                        <a:pt x="971145" y="1171902"/>
                        <a:pt x="971145" y="1171902"/>
                        <a:pt x="971145" y="1171902"/>
                      </a:cubicBezTo>
                      <a:cubicBezTo>
                        <a:pt x="971323" y="1171813"/>
                        <a:pt x="971501" y="1171635"/>
                        <a:pt x="971678" y="1171546"/>
                      </a:cubicBezTo>
                      <a:cubicBezTo>
                        <a:pt x="971678" y="1171546"/>
                        <a:pt x="971678" y="1171546"/>
                        <a:pt x="971678" y="1171546"/>
                      </a:cubicBezTo>
                      <a:cubicBezTo>
                        <a:pt x="971857" y="1171457"/>
                        <a:pt x="972035" y="1171279"/>
                        <a:pt x="972212" y="1171190"/>
                      </a:cubicBezTo>
                      <a:cubicBezTo>
                        <a:pt x="972212" y="1171190"/>
                        <a:pt x="972212" y="1171190"/>
                        <a:pt x="972212" y="1171190"/>
                      </a:cubicBezTo>
                      <a:cubicBezTo>
                        <a:pt x="972390" y="1171101"/>
                        <a:pt x="972568" y="1170923"/>
                        <a:pt x="972746" y="1170835"/>
                      </a:cubicBezTo>
                      <a:cubicBezTo>
                        <a:pt x="972746" y="1170835"/>
                        <a:pt x="972746" y="1170835"/>
                        <a:pt x="972746" y="1170835"/>
                      </a:cubicBezTo>
                      <a:cubicBezTo>
                        <a:pt x="972924" y="1170746"/>
                        <a:pt x="973102" y="1170568"/>
                        <a:pt x="973280" y="1170479"/>
                      </a:cubicBezTo>
                      <a:cubicBezTo>
                        <a:pt x="973280" y="1170479"/>
                        <a:pt x="973280" y="1170479"/>
                        <a:pt x="973280" y="1170479"/>
                      </a:cubicBezTo>
                      <a:cubicBezTo>
                        <a:pt x="973458" y="1170390"/>
                        <a:pt x="973636" y="1170212"/>
                        <a:pt x="973814" y="1170123"/>
                      </a:cubicBezTo>
                      <a:cubicBezTo>
                        <a:pt x="973814" y="1170123"/>
                        <a:pt x="973814" y="1170123"/>
                        <a:pt x="973814" y="1170123"/>
                      </a:cubicBezTo>
                      <a:cubicBezTo>
                        <a:pt x="973991" y="1170034"/>
                        <a:pt x="974169" y="1169856"/>
                        <a:pt x="974347" y="1169767"/>
                      </a:cubicBezTo>
                      <a:cubicBezTo>
                        <a:pt x="974347" y="1169767"/>
                        <a:pt x="974347" y="1169767"/>
                        <a:pt x="974347" y="1169767"/>
                      </a:cubicBezTo>
                      <a:cubicBezTo>
                        <a:pt x="974525" y="1169678"/>
                        <a:pt x="974703" y="1169500"/>
                        <a:pt x="974881" y="1169411"/>
                      </a:cubicBezTo>
                      <a:cubicBezTo>
                        <a:pt x="974881" y="1169411"/>
                        <a:pt x="974881" y="1169411"/>
                        <a:pt x="974881" y="1169411"/>
                      </a:cubicBezTo>
                      <a:cubicBezTo>
                        <a:pt x="975059" y="1169322"/>
                        <a:pt x="975237" y="1169145"/>
                        <a:pt x="975415" y="1169056"/>
                      </a:cubicBezTo>
                      <a:cubicBezTo>
                        <a:pt x="975415" y="1169056"/>
                        <a:pt x="975415" y="1169056"/>
                        <a:pt x="975415" y="1169056"/>
                      </a:cubicBezTo>
                      <a:cubicBezTo>
                        <a:pt x="975592" y="1168967"/>
                        <a:pt x="975770" y="1168789"/>
                        <a:pt x="975948" y="1168700"/>
                      </a:cubicBezTo>
                      <a:cubicBezTo>
                        <a:pt x="975948" y="1168700"/>
                        <a:pt x="975948" y="1168700"/>
                        <a:pt x="975948" y="1168700"/>
                      </a:cubicBezTo>
                      <a:cubicBezTo>
                        <a:pt x="976126" y="1168611"/>
                        <a:pt x="976304" y="1168433"/>
                        <a:pt x="976482" y="1168344"/>
                      </a:cubicBezTo>
                      <a:cubicBezTo>
                        <a:pt x="976482" y="1168344"/>
                        <a:pt x="976482" y="1168344"/>
                        <a:pt x="976482" y="1168344"/>
                      </a:cubicBezTo>
                      <a:cubicBezTo>
                        <a:pt x="976660" y="1168255"/>
                        <a:pt x="976838" y="1168077"/>
                        <a:pt x="977016" y="1167988"/>
                      </a:cubicBezTo>
                      <a:cubicBezTo>
                        <a:pt x="977016" y="1167988"/>
                        <a:pt x="977016" y="1167988"/>
                        <a:pt x="977016" y="1167988"/>
                      </a:cubicBezTo>
                      <a:cubicBezTo>
                        <a:pt x="977193" y="1167899"/>
                        <a:pt x="977371" y="1167721"/>
                        <a:pt x="977549" y="1167632"/>
                      </a:cubicBezTo>
                      <a:cubicBezTo>
                        <a:pt x="977549" y="1167632"/>
                        <a:pt x="977549" y="1167632"/>
                        <a:pt x="977549" y="1167632"/>
                      </a:cubicBezTo>
                      <a:cubicBezTo>
                        <a:pt x="977727" y="1167543"/>
                        <a:pt x="977905" y="1167366"/>
                        <a:pt x="978083" y="1167277"/>
                      </a:cubicBezTo>
                      <a:cubicBezTo>
                        <a:pt x="978083" y="1167277"/>
                        <a:pt x="978083" y="1167277"/>
                        <a:pt x="978083" y="1167277"/>
                      </a:cubicBezTo>
                      <a:cubicBezTo>
                        <a:pt x="978261" y="1167188"/>
                        <a:pt x="978439" y="1167010"/>
                        <a:pt x="978617" y="1166921"/>
                      </a:cubicBezTo>
                      <a:cubicBezTo>
                        <a:pt x="978617" y="1166921"/>
                        <a:pt x="978617" y="1166921"/>
                        <a:pt x="978617" y="1166921"/>
                      </a:cubicBezTo>
                      <a:cubicBezTo>
                        <a:pt x="978795" y="1166832"/>
                        <a:pt x="978972" y="1166654"/>
                        <a:pt x="979150" y="1166565"/>
                      </a:cubicBezTo>
                      <a:cubicBezTo>
                        <a:pt x="979150" y="1166565"/>
                        <a:pt x="979150" y="1166565"/>
                        <a:pt x="979150" y="1166565"/>
                      </a:cubicBezTo>
                      <a:cubicBezTo>
                        <a:pt x="979329" y="1166476"/>
                        <a:pt x="979506" y="1166298"/>
                        <a:pt x="979684" y="1166209"/>
                      </a:cubicBezTo>
                      <a:cubicBezTo>
                        <a:pt x="979684" y="1166209"/>
                        <a:pt x="979684" y="1166209"/>
                        <a:pt x="979684" y="1166209"/>
                      </a:cubicBezTo>
                      <a:cubicBezTo>
                        <a:pt x="979862" y="1166120"/>
                        <a:pt x="980040" y="1165942"/>
                        <a:pt x="980218" y="1165853"/>
                      </a:cubicBezTo>
                      <a:cubicBezTo>
                        <a:pt x="980218" y="1165853"/>
                        <a:pt x="980218" y="1165853"/>
                        <a:pt x="980218" y="1165853"/>
                      </a:cubicBezTo>
                      <a:cubicBezTo>
                        <a:pt x="980396" y="1165765"/>
                        <a:pt x="980573" y="1165587"/>
                        <a:pt x="980752" y="1165498"/>
                      </a:cubicBezTo>
                      <a:cubicBezTo>
                        <a:pt x="980752" y="1165498"/>
                        <a:pt x="980752" y="1165498"/>
                        <a:pt x="980752" y="1165498"/>
                      </a:cubicBezTo>
                      <a:cubicBezTo>
                        <a:pt x="980930" y="1165409"/>
                        <a:pt x="981107" y="1165231"/>
                        <a:pt x="981285" y="1165142"/>
                      </a:cubicBezTo>
                      <a:cubicBezTo>
                        <a:pt x="981285" y="1165142"/>
                        <a:pt x="981285" y="1165142"/>
                        <a:pt x="981285" y="1165142"/>
                      </a:cubicBezTo>
                      <a:cubicBezTo>
                        <a:pt x="981463" y="1165053"/>
                        <a:pt x="981641" y="1164875"/>
                        <a:pt x="981819" y="1164786"/>
                      </a:cubicBezTo>
                      <a:cubicBezTo>
                        <a:pt x="981819" y="1164786"/>
                        <a:pt x="981819" y="1164786"/>
                        <a:pt x="981819" y="1164786"/>
                      </a:cubicBezTo>
                      <a:cubicBezTo>
                        <a:pt x="981997" y="1164697"/>
                        <a:pt x="982174" y="1164519"/>
                        <a:pt x="982353" y="1164430"/>
                      </a:cubicBezTo>
                      <a:cubicBezTo>
                        <a:pt x="982353" y="1164430"/>
                        <a:pt x="982353" y="1164430"/>
                        <a:pt x="982353" y="1164430"/>
                      </a:cubicBezTo>
                      <a:cubicBezTo>
                        <a:pt x="982531" y="1164341"/>
                        <a:pt x="982709" y="1164163"/>
                        <a:pt x="982886" y="1164074"/>
                      </a:cubicBezTo>
                      <a:cubicBezTo>
                        <a:pt x="982886" y="1164074"/>
                        <a:pt x="982886" y="1164074"/>
                        <a:pt x="982886" y="1164074"/>
                      </a:cubicBezTo>
                      <a:cubicBezTo>
                        <a:pt x="983064" y="1163985"/>
                        <a:pt x="983242" y="1163808"/>
                        <a:pt x="983420" y="1163719"/>
                      </a:cubicBezTo>
                      <a:cubicBezTo>
                        <a:pt x="983420" y="1163719"/>
                        <a:pt x="983420" y="1163719"/>
                        <a:pt x="983420" y="1163719"/>
                      </a:cubicBezTo>
                      <a:cubicBezTo>
                        <a:pt x="983598" y="1163630"/>
                        <a:pt x="983776" y="1163452"/>
                        <a:pt x="983954" y="1163363"/>
                      </a:cubicBezTo>
                      <a:cubicBezTo>
                        <a:pt x="983954" y="1163363"/>
                        <a:pt x="983954" y="1163363"/>
                        <a:pt x="983954" y="1163363"/>
                      </a:cubicBezTo>
                      <a:cubicBezTo>
                        <a:pt x="984132" y="1163274"/>
                        <a:pt x="984310" y="1163096"/>
                        <a:pt x="984487" y="1163007"/>
                      </a:cubicBezTo>
                      <a:cubicBezTo>
                        <a:pt x="984487" y="1163007"/>
                        <a:pt x="984487" y="1163007"/>
                        <a:pt x="984487" y="1163007"/>
                      </a:cubicBezTo>
                      <a:cubicBezTo>
                        <a:pt x="984665" y="1162918"/>
                        <a:pt x="984843" y="1162740"/>
                        <a:pt x="985021" y="1162651"/>
                      </a:cubicBezTo>
                      <a:cubicBezTo>
                        <a:pt x="985021" y="1162651"/>
                        <a:pt x="985021" y="1162651"/>
                        <a:pt x="985021" y="1162651"/>
                      </a:cubicBezTo>
                      <a:cubicBezTo>
                        <a:pt x="985199" y="1162562"/>
                        <a:pt x="985377" y="1162384"/>
                        <a:pt x="985555" y="1162295"/>
                      </a:cubicBezTo>
                      <a:cubicBezTo>
                        <a:pt x="985555" y="1162295"/>
                        <a:pt x="985555" y="1162295"/>
                        <a:pt x="985555" y="1162295"/>
                      </a:cubicBezTo>
                      <a:cubicBezTo>
                        <a:pt x="985733" y="1162206"/>
                        <a:pt x="985911" y="1162029"/>
                        <a:pt x="986088" y="1161940"/>
                      </a:cubicBezTo>
                      <a:cubicBezTo>
                        <a:pt x="986088" y="1161940"/>
                        <a:pt x="986088" y="1161940"/>
                        <a:pt x="986088" y="1161940"/>
                      </a:cubicBezTo>
                      <a:cubicBezTo>
                        <a:pt x="986266" y="1161851"/>
                        <a:pt x="986444" y="1161673"/>
                        <a:pt x="986622" y="1161584"/>
                      </a:cubicBezTo>
                      <a:cubicBezTo>
                        <a:pt x="986622" y="1161584"/>
                        <a:pt x="986622" y="1161584"/>
                        <a:pt x="986622" y="1161584"/>
                      </a:cubicBezTo>
                      <a:cubicBezTo>
                        <a:pt x="986800" y="1161495"/>
                        <a:pt x="986978" y="1161317"/>
                        <a:pt x="987156" y="1161228"/>
                      </a:cubicBezTo>
                      <a:cubicBezTo>
                        <a:pt x="987156" y="1161228"/>
                        <a:pt x="987156" y="1161228"/>
                        <a:pt x="987156" y="1161228"/>
                      </a:cubicBezTo>
                      <a:cubicBezTo>
                        <a:pt x="987334" y="1161139"/>
                        <a:pt x="987512" y="1160961"/>
                        <a:pt x="987690" y="1160872"/>
                      </a:cubicBezTo>
                      <a:cubicBezTo>
                        <a:pt x="987690" y="1160872"/>
                        <a:pt x="987690" y="1160872"/>
                        <a:pt x="987690" y="1160872"/>
                      </a:cubicBezTo>
                      <a:cubicBezTo>
                        <a:pt x="987867" y="1160783"/>
                        <a:pt x="988045" y="1160605"/>
                        <a:pt x="988223" y="1160516"/>
                      </a:cubicBezTo>
                      <a:cubicBezTo>
                        <a:pt x="988223" y="1160516"/>
                        <a:pt x="988223" y="1160516"/>
                        <a:pt x="988223" y="1160516"/>
                      </a:cubicBezTo>
                      <a:cubicBezTo>
                        <a:pt x="988401" y="1160428"/>
                        <a:pt x="988579" y="1160250"/>
                        <a:pt x="988757" y="1160161"/>
                      </a:cubicBezTo>
                      <a:cubicBezTo>
                        <a:pt x="988757" y="1160161"/>
                        <a:pt x="988757" y="1160161"/>
                        <a:pt x="988757" y="1160161"/>
                      </a:cubicBezTo>
                      <a:cubicBezTo>
                        <a:pt x="988935" y="1160072"/>
                        <a:pt x="989113" y="1159894"/>
                        <a:pt x="989291" y="1159805"/>
                      </a:cubicBezTo>
                      <a:cubicBezTo>
                        <a:pt x="989291" y="1159805"/>
                        <a:pt x="989291" y="1159805"/>
                        <a:pt x="989291" y="1159805"/>
                      </a:cubicBezTo>
                      <a:cubicBezTo>
                        <a:pt x="989468" y="1159716"/>
                        <a:pt x="989646" y="1159538"/>
                        <a:pt x="989825" y="1159449"/>
                      </a:cubicBezTo>
                      <a:cubicBezTo>
                        <a:pt x="989825" y="1159449"/>
                        <a:pt x="989825" y="1159449"/>
                        <a:pt x="989825" y="1159449"/>
                      </a:cubicBezTo>
                      <a:cubicBezTo>
                        <a:pt x="990002" y="1159360"/>
                        <a:pt x="990180" y="1159182"/>
                        <a:pt x="990358" y="1159093"/>
                      </a:cubicBezTo>
                      <a:cubicBezTo>
                        <a:pt x="990358" y="1159093"/>
                        <a:pt x="990358" y="1159093"/>
                        <a:pt x="990358" y="1159093"/>
                      </a:cubicBezTo>
                      <a:cubicBezTo>
                        <a:pt x="990536" y="1159004"/>
                        <a:pt x="990714" y="1158826"/>
                        <a:pt x="990892" y="1158737"/>
                      </a:cubicBezTo>
                      <a:cubicBezTo>
                        <a:pt x="990892" y="1158737"/>
                        <a:pt x="990892" y="1158737"/>
                        <a:pt x="990892" y="1158737"/>
                      </a:cubicBezTo>
                      <a:cubicBezTo>
                        <a:pt x="991069" y="1158649"/>
                        <a:pt x="991247" y="1158471"/>
                        <a:pt x="991426" y="1158382"/>
                      </a:cubicBezTo>
                      <a:cubicBezTo>
                        <a:pt x="991426" y="1158382"/>
                        <a:pt x="991426" y="1158382"/>
                        <a:pt x="991426" y="1158382"/>
                      </a:cubicBezTo>
                      <a:cubicBezTo>
                        <a:pt x="991604" y="1158293"/>
                        <a:pt x="991781" y="1158115"/>
                        <a:pt x="991959" y="1158026"/>
                      </a:cubicBezTo>
                      <a:cubicBezTo>
                        <a:pt x="991959" y="1158026"/>
                        <a:pt x="991959" y="1158026"/>
                        <a:pt x="991959" y="1158026"/>
                      </a:cubicBezTo>
                      <a:cubicBezTo>
                        <a:pt x="992137" y="1157937"/>
                        <a:pt x="992315" y="1157759"/>
                        <a:pt x="992493" y="1157670"/>
                      </a:cubicBezTo>
                      <a:cubicBezTo>
                        <a:pt x="992493" y="1157670"/>
                        <a:pt x="992493" y="1157670"/>
                        <a:pt x="992493" y="1157670"/>
                      </a:cubicBezTo>
                      <a:cubicBezTo>
                        <a:pt x="992671" y="1157581"/>
                        <a:pt x="992848" y="1157403"/>
                        <a:pt x="993027" y="1157314"/>
                      </a:cubicBezTo>
                      <a:cubicBezTo>
                        <a:pt x="993027" y="1157314"/>
                        <a:pt x="993027" y="1157314"/>
                        <a:pt x="993027" y="1157314"/>
                      </a:cubicBezTo>
                      <a:cubicBezTo>
                        <a:pt x="993205" y="1157225"/>
                        <a:pt x="993382" y="1157047"/>
                        <a:pt x="993560" y="1156958"/>
                      </a:cubicBezTo>
                      <a:cubicBezTo>
                        <a:pt x="993560" y="1156958"/>
                        <a:pt x="993560" y="1156958"/>
                        <a:pt x="993560" y="1156958"/>
                      </a:cubicBezTo>
                      <a:cubicBezTo>
                        <a:pt x="993738" y="1156870"/>
                        <a:pt x="993916" y="1156692"/>
                        <a:pt x="994094" y="1156603"/>
                      </a:cubicBezTo>
                      <a:cubicBezTo>
                        <a:pt x="994094" y="1156603"/>
                        <a:pt x="994094" y="1156603"/>
                        <a:pt x="994094" y="1156603"/>
                      </a:cubicBezTo>
                      <a:cubicBezTo>
                        <a:pt x="994272" y="1156514"/>
                        <a:pt x="994450" y="1156336"/>
                        <a:pt x="994628" y="1156247"/>
                      </a:cubicBezTo>
                      <a:cubicBezTo>
                        <a:pt x="994628" y="1156247"/>
                        <a:pt x="994628" y="1156247"/>
                        <a:pt x="994628" y="1156247"/>
                      </a:cubicBezTo>
                      <a:cubicBezTo>
                        <a:pt x="994806" y="1156158"/>
                        <a:pt x="994983" y="1155980"/>
                        <a:pt x="995161" y="1155891"/>
                      </a:cubicBezTo>
                      <a:cubicBezTo>
                        <a:pt x="995161" y="1155891"/>
                        <a:pt x="995161" y="1155891"/>
                        <a:pt x="995161" y="1155891"/>
                      </a:cubicBezTo>
                      <a:cubicBezTo>
                        <a:pt x="995339" y="1155802"/>
                        <a:pt x="995517" y="1155624"/>
                        <a:pt x="995695" y="1155535"/>
                      </a:cubicBezTo>
                      <a:cubicBezTo>
                        <a:pt x="995695" y="1155535"/>
                        <a:pt x="995695" y="1155535"/>
                        <a:pt x="995695" y="1155535"/>
                      </a:cubicBezTo>
                      <a:cubicBezTo>
                        <a:pt x="995873" y="1155446"/>
                        <a:pt x="996051" y="1155268"/>
                        <a:pt x="996229" y="1155180"/>
                      </a:cubicBezTo>
                      <a:cubicBezTo>
                        <a:pt x="996229" y="1155180"/>
                        <a:pt x="996229" y="1155180"/>
                        <a:pt x="996229" y="1155180"/>
                      </a:cubicBezTo>
                      <a:cubicBezTo>
                        <a:pt x="996407" y="1155090"/>
                        <a:pt x="996585" y="1154913"/>
                        <a:pt x="996762" y="1154824"/>
                      </a:cubicBezTo>
                      <a:cubicBezTo>
                        <a:pt x="996762" y="1154824"/>
                        <a:pt x="996762" y="1154824"/>
                        <a:pt x="996762" y="1154824"/>
                      </a:cubicBezTo>
                      <a:cubicBezTo>
                        <a:pt x="996940" y="1154735"/>
                        <a:pt x="997118" y="1154557"/>
                        <a:pt x="997296" y="1154468"/>
                      </a:cubicBezTo>
                      <a:cubicBezTo>
                        <a:pt x="997296" y="1154468"/>
                        <a:pt x="997296" y="1154468"/>
                        <a:pt x="997296" y="1154468"/>
                      </a:cubicBezTo>
                      <a:cubicBezTo>
                        <a:pt x="997474" y="1154379"/>
                        <a:pt x="997652" y="1154201"/>
                        <a:pt x="997830" y="1154112"/>
                      </a:cubicBezTo>
                      <a:cubicBezTo>
                        <a:pt x="997830" y="1154112"/>
                        <a:pt x="997830" y="1154112"/>
                        <a:pt x="997830" y="1154112"/>
                      </a:cubicBezTo>
                      <a:cubicBezTo>
                        <a:pt x="998008" y="1154023"/>
                        <a:pt x="998186" y="1153845"/>
                        <a:pt x="998363" y="1153756"/>
                      </a:cubicBezTo>
                      <a:cubicBezTo>
                        <a:pt x="998363" y="1153756"/>
                        <a:pt x="998363" y="1153756"/>
                        <a:pt x="998363" y="1153756"/>
                      </a:cubicBezTo>
                      <a:cubicBezTo>
                        <a:pt x="998541" y="1153667"/>
                        <a:pt x="998719" y="1153489"/>
                        <a:pt x="998897" y="1153401"/>
                      </a:cubicBezTo>
                      <a:cubicBezTo>
                        <a:pt x="998897" y="1153401"/>
                        <a:pt x="998897" y="1153401"/>
                        <a:pt x="998897" y="1153401"/>
                      </a:cubicBezTo>
                      <a:cubicBezTo>
                        <a:pt x="999075" y="1153312"/>
                        <a:pt x="999253" y="1153134"/>
                        <a:pt x="999431" y="1153045"/>
                      </a:cubicBezTo>
                      <a:cubicBezTo>
                        <a:pt x="999431" y="1153045"/>
                        <a:pt x="999431" y="1153045"/>
                        <a:pt x="999431" y="1153045"/>
                      </a:cubicBezTo>
                      <a:cubicBezTo>
                        <a:pt x="999609" y="1152956"/>
                        <a:pt x="999787" y="1152778"/>
                        <a:pt x="999964" y="1152689"/>
                      </a:cubicBezTo>
                      <a:cubicBezTo>
                        <a:pt x="999964" y="1152689"/>
                        <a:pt x="999964" y="1152689"/>
                        <a:pt x="999964" y="1152689"/>
                      </a:cubicBezTo>
                      <a:cubicBezTo>
                        <a:pt x="1000142" y="1152600"/>
                        <a:pt x="1000320" y="1152422"/>
                        <a:pt x="1000499" y="1152333"/>
                      </a:cubicBezTo>
                      <a:cubicBezTo>
                        <a:pt x="1000499" y="1152333"/>
                        <a:pt x="1000499" y="1152333"/>
                        <a:pt x="1000499" y="1152333"/>
                      </a:cubicBezTo>
                      <a:cubicBezTo>
                        <a:pt x="1000676" y="1152244"/>
                        <a:pt x="1000854" y="1152066"/>
                        <a:pt x="1001032" y="1151977"/>
                      </a:cubicBezTo>
                      <a:cubicBezTo>
                        <a:pt x="1001032" y="1151977"/>
                        <a:pt x="1001032" y="1151977"/>
                        <a:pt x="1001032" y="1151977"/>
                      </a:cubicBezTo>
                      <a:cubicBezTo>
                        <a:pt x="1001210" y="1151888"/>
                        <a:pt x="1001388" y="1151710"/>
                        <a:pt x="1001566" y="1151621"/>
                      </a:cubicBezTo>
                      <a:cubicBezTo>
                        <a:pt x="1001566" y="1151621"/>
                        <a:pt x="1001566" y="1151621"/>
                        <a:pt x="1001566" y="1151621"/>
                      </a:cubicBezTo>
                      <a:cubicBezTo>
                        <a:pt x="1001743" y="1151533"/>
                        <a:pt x="1001922" y="1151355"/>
                        <a:pt x="1002100" y="1151266"/>
                      </a:cubicBezTo>
                      <a:cubicBezTo>
                        <a:pt x="1002100" y="1151266"/>
                        <a:pt x="1002100" y="1151266"/>
                        <a:pt x="1002100" y="1151266"/>
                      </a:cubicBezTo>
                      <a:cubicBezTo>
                        <a:pt x="1002277" y="1151177"/>
                        <a:pt x="1002455" y="1150999"/>
                        <a:pt x="1002633" y="1150910"/>
                      </a:cubicBezTo>
                      <a:cubicBezTo>
                        <a:pt x="1002633" y="1150910"/>
                        <a:pt x="1002633" y="1150910"/>
                        <a:pt x="1002633" y="1150910"/>
                      </a:cubicBezTo>
                      <a:cubicBezTo>
                        <a:pt x="1002811" y="1150821"/>
                        <a:pt x="1002989" y="1150643"/>
                        <a:pt x="1003167" y="1150554"/>
                      </a:cubicBezTo>
                      <a:cubicBezTo>
                        <a:pt x="1003167" y="1150554"/>
                        <a:pt x="1003167" y="1150554"/>
                        <a:pt x="1003167" y="1150554"/>
                      </a:cubicBezTo>
                      <a:cubicBezTo>
                        <a:pt x="1003344" y="1150465"/>
                        <a:pt x="1003523" y="1150287"/>
                        <a:pt x="1003701" y="1150198"/>
                      </a:cubicBezTo>
                      <a:cubicBezTo>
                        <a:pt x="1003701" y="1150198"/>
                        <a:pt x="1003701" y="1150198"/>
                        <a:pt x="1003701" y="1150198"/>
                      </a:cubicBezTo>
                      <a:cubicBezTo>
                        <a:pt x="1003878" y="1150109"/>
                        <a:pt x="1004056" y="1149931"/>
                        <a:pt x="1004234" y="1149842"/>
                      </a:cubicBezTo>
                      <a:cubicBezTo>
                        <a:pt x="1004234" y="1149842"/>
                        <a:pt x="1004234" y="1149842"/>
                        <a:pt x="1004234" y="1149842"/>
                      </a:cubicBezTo>
                      <a:cubicBezTo>
                        <a:pt x="1004412" y="1149754"/>
                        <a:pt x="1004590" y="1149576"/>
                        <a:pt x="1004768" y="1149487"/>
                      </a:cubicBezTo>
                      <a:cubicBezTo>
                        <a:pt x="1004768" y="1149487"/>
                        <a:pt x="1004768" y="1149487"/>
                        <a:pt x="1004768" y="1149487"/>
                      </a:cubicBezTo>
                      <a:cubicBezTo>
                        <a:pt x="1004946" y="1149398"/>
                        <a:pt x="1005124" y="1149220"/>
                        <a:pt x="1005302" y="1149131"/>
                      </a:cubicBezTo>
                      <a:cubicBezTo>
                        <a:pt x="1005302" y="1149131"/>
                        <a:pt x="1005302" y="1149131"/>
                        <a:pt x="1005302" y="1149131"/>
                      </a:cubicBezTo>
                      <a:cubicBezTo>
                        <a:pt x="1005480" y="1149042"/>
                        <a:pt x="1005657" y="1148864"/>
                        <a:pt x="1005835" y="1148775"/>
                      </a:cubicBezTo>
                      <a:cubicBezTo>
                        <a:pt x="1005835" y="1148775"/>
                        <a:pt x="1005835" y="1148775"/>
                        <a:pt x="1005835" y="1148775"/>
                      </a:cubicBezTo>
                      <a:cubicBezTo>
                        <a:pt x="1006013" y="1148686"/>
                        <a:pt x="1006191" y="1148508"/>
                        <a:pt x="1006369" y="1148419"/>
                      </a:cubicBezTo>
                      <a:cubicBezTo>
                        <a:pt x="1006369" y="1148419"/>
                        <a:pt x="1006369" y="1148419"/>
                        <a:pt x="1006369" y="1148419"/>
                      </a:cubicBezTo>
                      <a:cubicBezTo>
                        <a:pt x="1006547" y="1148330"/>
                        <a:pt x="1006725" y="1148152"/>
                        <a:pt x="1006903" y="1148064"/>
                      </a:cubicBezTo>
                      <a:cubicBezTo>
                        <a:pt x="1006903" y="1148064"/>
                        <a:pt x="1006903" y="1148064"/>
                        <a:pt x="1006903" y="1148064"/>
                      </a:cubicBezTo>
                      <a:cubicBezTo>
                        <a:pt x="1007081" y="1147975"/>
                        <a:pt x="1007258" y="1147797"/>
                        <a:pt x="1007436" y="1147708"/>
                      </a:cubicBezTo>
                      <a:cubicBezTo>
                        <a:pt x="1007436" y="1147708"/>
                        <a:pt x="1007436" y="1147708"/>
                        <a:pt x="1007436" y="1147708"/>
                      </a:cubicBezTo>
                      <a:cubicBezTo>
                        <a:pt x="1007614" y="1147619"/>
                        <a:pt x="1007792" y="1147441"/>
                        <a:pt x="1007970" y="1147352"/>
                      </a:cubicBezTo>
                      <a:cubicBezTo>
                        <a:pt x="1007970" y="1147352"/>
                        <a:pt x="1007970" y="1147352"/>
                        <a:pt x="1007970" y="1147352"/>
                      </a:cubicBezTo>
                      <a:cubicBezTo>
                        <a:pt x="1008148" y="1147263"/>
                        <a:pt x="1008326" y="1147085"/>
                        <a:pt x="1008504" y="1146996"/>
                      </a:cubicBezTo>
                      <a:cubicBezTo>
                        <a:pt x="1008504" y="1146996"/>
                        <a:pt x="1008504" y="1146996"/>
                        <a:pt x="1008504" y="1146996"/>
                      </a:cubicBezTo>
                      <a:cubicBezTo>
                        <a:pt x="1008682" y="1146907"/>
                        <a:pt x="1008859" y="1146729"/>
                        <a:pt x="1009037" y="1146640"/>
                      </a:cubicBezTo>
                      <a:cubicBezTo>
                        <a:pt x="1009037" y="1146640"/>
                        <a:pt x="1009037" y="1146640"/>
                        <a:pt x="1009037" y="1146640"/>
                      </a:cubicBezTo>
                      <a:cubicBezTo>
                        <a:pt x="1009215" y="1146551"/>
                        <a:pt x="1009393" y="1146373"/>
                        <a:pt x="1009571" y="1146285"/>
                      </a:cubicBezTo>
                      <a:cubicBezTo>
                        <a:pt x="1009571" y="1146285"/>
                        <a:pt x="1009571" y="1146285"/>
                        <a:pt x="1009571" y="1146285"/>
                      </a:cubicBezTo>
                      <a:cubicBezTo>
                        <a:pt x="1009749" y="1146196"/>
                        <a:pt x="1009927" y="1146018"/>
                        <a:pt x="1010105" y="1145929"/>
                      </a:cubicBezTo>
                      <a:cubicBezTo>
                        <a:pt x="1010105" y="1145929"/>
                        <a:pt x="1010105" y="1145929"/>
                        <a:pt x="1010105" y="1145929"/>
                      </a:cubicBezTo>
                      <a:cubicBezTo>
                        <a:pt x="1010283" y="1145840"/>
                        <a:pt x="1010461" y="1145662"/>
                        <a:pt x="1010638" y="1145573"/>
                      </a:cubicBezTo>
                      <a:cubicBezTo>
                        <a:pt x="1010638" y="1145573"/>
                        <a:pt x="1010638" y="1145573"/>
                        <a:pt x="1010638" y="1145573"/>
                      </a:cubicBezTo>
                      <a:cubicBezTo>
                        <a:pt x="1010816" y="1145484"/>
                        <a:pt x="1010995" y="1145306"/>
                        <a:pt x="1011172" y="1145217"/>
                      </a:cubicBezTo>
                      <a:cubicBezTo>
                        <a:pt x="1011172" y="1145217"/>
                        <a:pt x="1011172" y="1145217"/>
                        <a:pt x="1011172" y="1145217"/>
                      </a:cubicBezTo>
                      <a:cubicBezTo>
                        <a:pt x="1011350" y="1145128"/>
                        <a:pt x="1011528" y="1144950"/>
                        <a:pt x="1011706" y="1144861"/>
                      </a:cubicBezTo>
                      <a:cubicBezTo>
                        <a:pt x="1011706" y="1144861"/>
                        <a:pt x="1011706" y="1144861"/>
                        <a:pt x="1011706" y="1144861"/>
                      </a:cubicBezTo>
                      <a:cubicBezTo>
                        <a:pt x="1011884" y="1144772"/>
                        <a:pt x="1012062" y="1144595"/>
                        <a:pt x="1012239" y="1144506"/>
                      </a:cubicBezTo>
                      <a:cubicBezTo>
                        <a:pt x="1012239" y="1144506"/>
                        <a:pt x="1012239" y="1144506"/>
                        <a:pt x="1012239" y="1144506"/>
                      </a:cubicBezTo>
                      <a:cubicBezTo>
                        <a:pt x="1012417" y="1144417"/>
                        <a:pt x="1012596" y="1144239"/>
                        <a:pt x="1012773" y="1144150"/>
                      </a:cubicBezTo>
                      <a:cubicBezTo>
                        <a:pt x="1012773" y="1144150"/>
                        <a:pt x="1012773" y="1144150"/>
                        <a:pt x="1012773" y="1144150"/>
                      </a:cubicBezTo>
                      <a:cubicBezTo>
                        <a:pt x="1012951" y="1144061"/>
                        <a:pt x="1013129" y="1143883"/>
                        <a:pt x="1013307" y="1143794"/>
                      </a:cubicBezTo>
                      <a:cubicBezTo>
                        <a:pt x="1013307" y="1143794"/>
                        <a:pt x="1013307" y="1143794"/>
                        <a:pt x="1013307" y="1143794"/>
                      </a:cubicBezTo>
                      <a:cubicBezTo>
                        <a:pt x="1013485" y="1143705"/>
                        <a:pt x="1013663" y="1143527"/>
                        <a:pt x="1013841" y="1143438"/>
                      </a:cubicBezTo>
                      <a:cubicBezTo>
                        <a:pt x="1013841" y="1143438"/>
                        <a:pt x="1013841" y="1143438"/>
                        <a:pt x="1013841" y="1143438"/>
                      </a:cubicBezTo>
                      <a:cubicBezTo>
                        <a:pt x="1014018" y="1143349"/>
                        <a:pt x="1014197" y="1143171"/>
                        <a:pt x="1014375" y="1143082"/>
                      </a:cubicBezTo>
                      <a:cubicBezTo>
                        <a:pt x="1014375" y="1143082"/>
                        <a:pt x="1014375" y="1143082"/>
                        <a:pt x="1014375" y="1143082"/>
                      </a:cubicBezTo>
                      <a:cubicBezTo>
                        <a:pt x="1014552" y="1142993"/>
                        <a:pt x="1014730" y="1142816"/>
                        <a:pt x="1014908" y="1142727"/>
                      </a:cubicBezTo>
                      <a:cubicBezTo>
                        <a:pt x="1014908" y="1142727"/>
                        <a:pt x="1014908" y="1142727"/>
                        <a:pt x="1014908" y="1142727"/>
                      </a:cubicBezTo>
                      <a:cubicBezTo>
                        <a:pt x="1015086" y="1142638"/>
                        <a:pt x="1015264" y="1142460"/>
                        <a:pt x="1015442" y="1142371"/>
                      </a:cubicBezTo>
                      <a:cubicBezTo>
                        <a:pt x="1015442" y="1142371"/>
                        <a:pt x="1015442" y="1142371"/>
                        <a:pt x="1015442" y="1142371"/>
                      </a:cubicBezTo>
                      <a:cubicBezTo>
                        <a:pt x="1015620" y="1142282"/>
                        <a:pt x="1015798" y="1142104"/>
                        <a:pt x="1015976" y="1142015"/>
                      </a:cubicBezTo>
                      <a:cubicBezTo>
                        <a:pt x="1015976" y="1142015"/>
                        <a:pt x="1015976" y="1142015"/>
                        <a:pt x="1015976" y="1142015"/>
                      </a:cubicBezTo>
                      <a:cubicBezTo>
                        <a:pt x="1016153" y="1141926"/>
                        <a:pt x="1016331" y="1141748"/>
                        <a:pt x="1016509" y="1141659"/>
                      </a:cubicBezTo>
                      <a:cubicBezTo>
                        <a:pt x="1016509" y="1141659"/>
                        <a:pt x="1016509" y="1141659"/>
                        <a:pt x="1016509" y="1141659"/>
                      </a:cubicBezTo>
                      <a:cubicBezTo>
                        <a:pt x="1016687" y="1141570"/>
                        <a:pt x="1016865" y="1141392"/>
                        <a:pt x="1017043" y="1141303"/>
                      </a:cubicBezTo>
                      <a:cubicBezTo>
                        <a:pt x="1017043" y="1141303"/>
                        <a:pt x="1017043" y="1141303"/>
                        <a:pt x="1017043" y="1141303"/>
                      </a:cubicBezTo>
                      <a:cubicBezTo>
                        <a:pt x="1017221" y="1141214"/>
                        <a:pt x="1017399" y="1141036"/>
                        <a:pt x="1017577" y="1140948"/>
                      </a:cubicBezTo>
                      <a:cubicBezTo>
                        <a:pt x="1017577" y="1140948"/>
                        <a:pt x="1017577" y="1140948"/>
                        <a:pt x="1017577" y="1140948"/>
                      </a:cubicBezTo>
                      <a:cubicBezTo>
                        <a:pt x="1017754" y="1140859"/>
                        <a:pt x="1017932" y="1140681"/>
                        <a:pt x="1018110" y="1140592"/>
                      </a:cubicBezTo>
                      <a:cubicBezTo>
                        <a:pt x="1018110" y="1140592"/>
                        <a:pt x="1018110" y="1140592"/>
                        <a:pt x="1018110" y="1140592"/>
                      </a:cubicBezTo>
                      <a:cubicBezTo>
                        <a:pt x="1018288" y="1140503"/>
                        <a:pt x="1018466" y="1140325"/>
                        <a:pt x="1018644" y="1140236"/>
                      </a:cubicBezTo>
                      <a:cubicBezTo>
                        <a:pt x="1018644" y="1140236"/>
                        <a:pt x="1018644" y="1140236"/>
                        <a:pt x="1018644" y="1140236"/>
                      </a:cubicBezTo>
                      <a:cubicBezTo>
                        <a:pt x="1018822" y="1140147"/>
                        <a:pt x="1019000" y="1139969"/>
                        <a:pt x="1019178" y="1139880"/>
                      </a:cubicBezTo>
                      <a:cubicBezTo>
                        <a:pt x="1019178" y="1139880"/>
                        <a:pt x="1019178" y="1139880"/>
                        <a:pt x="1019178" y="1139880"/>
                      </a:cubicBezTo>
                      <a:cubicBezTo>
                        <a:pt x="1019356" y="1139791"/>
                        <a:pt x="1019533" y="1139613"/>
                        <a:pt x="1019711" y="1139524"/>
                      </a:cubicBezTo>
                      <a:cubicBezTo>
                        <a:pt x="1019711" y="1139524"/>
                        <a:pt x="1019711" y="1139524"/>
                        <a:pt x="1019711" y="1139524"/>
                      </a:cubicBezTo>
                      <a:cubicBezTo>
                        <a:pt x="1019889" y="1139435"/>
                        <a:pt x="1020067" y="1139257"/>
                        <a:pt x="1020245" y="1139169"/>
                      </a:cubicBezTo>
                      <a:cubicBezTo>
                        <a:pt x="1020245" y="1139169"/>
                        <a:pt x="1020245" y="1139169"/>
                        <a:pt x="1020245" y="1139169"/>
                      </a:cubicBezTo>
                      <a:cubicBezTo>
                        <a:pt x="1020423" y="1139080"/>
                        <a:pt x="1020601" y="1138902"/>
                        <a:pt x="1020779" y="1138813"/>
                      </a:cubicBezTo>
                      <a:cubicBezTo>
                        <a:pt x="1020779" y="1138813"/>
                        <a:pt x="1020779" y="1138813"/>
                        <a:pt x="1020779" y="1138813"/>
                      </a:cubicBezTo>
                      <a:cubicBezTo>
                        <a:pt x="1020957" y="1138724"/>
                        <a:pt x="1021134" y="1138546"/>
                        <a:pt x="1021312" y="1138457"/>
                      </a:cubicBezTo>
                      <a:cubicBezTo>
                        <a:pt x="1021312" y="1138457"/>
                        <a:pt x="1021312" y="1138457"/>
                        <a:pt x="1021312" y="1138457"/>
                      </a:cubicBezTo>
                      <a:cubicBezTo>
                        <a:pt x="1021490" y="1138368"/>
                        <a:pt x="1021668" y="1138190"/>
                        <a:pt x="1021846" y="1138101"/>
                      </a:cubicBezTo>
                      <a:cubicBezTo>
                        <a:pt x="1021846" y="1138101"/>
                        <a:pt x="1021846" y="1138101"/>
                        <a:pt x="1021846" y="1138101"/>
                      </a:cubicBezTo>
                      <a:cubicBezTo>
                        <a:pt x="1022024" y="1138012"/>
                        <a:pt x="1022202" y="1137834"/>
                        <a:pt x="1022380" y="1137745"/>
                      </a:cubicBezTo>
                      <a:cubicBezTo>
                        <a:pt x="1022380" y="1137745"/>
                        <a:pt x="1022380" y="1137745"/>
                        <a:pt x="1022380" y="1137745"/>
                      </a:cubicBezTo>
                      <a:cubicBezTo>
                        <a:pt x="1022558" y="1137656"/>
                        <a:pt x="1022736" y="1137479"/>
                        <a:pt x="1022913" y="1137390"/>
                      </a:cubicBezTo>
                      <a:cubicBezTo>
                        <a:pt x="1022913" y="1137390"/>
                        <a:pt x="1022913" y="1137390"/>
                        <a:pt x="1022913" y="1137390"/>
                      </a:cubicBezTo>
                      <a:cubicBezTo>
                        <a:pt x="1023092" y="1137301"/>
                        <a:pt x="1023270" y="1137123"/>
                        <a:pt x="1023447" y="1137034"/>
                      </a:cubicBezTo>
                      <a:cubicBezTo>
                        <a:pt x="1023447" y="1137034"/>
                        <a:pt x="1023447" y="1137034"/>
                        <a:pt x="1023447" y="1137034"/>
                      </a:cubicBezTo>
                      <a:cubicBezTo>
                        <a:pt x="1023625" y="1136945"/>
                        <a:pt x="1023803" y="1136767"/>
                        <a:pt x="1023981" y="1136678"/>
                      </a:cubicBezTo>
                      <a:cubicBezTo>
                        <a:pt x="1023981" y="1136678"/>
                        <a:pt x="1023981" y="1136678"/>
                        <a:pt x="1023981" y="1136678"/>
                      </a:cubicBezTo>
                      <a:cubicBezTo>
                        <a:pt x="1235592" y="1001297"/>
                        <a:pt x="1251958" y="648968"/>
                        <a:pt x="1060539" y="34974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6" name="Google Shape;2452;p37">
                  <a:extLst>
                    <a:ext uri="{FF2B5EF4-FFF2-40B4-BE49-F238E27FC236}">
                      <a16:creationId xmlns:a16="http://schemas.microsoft.com/office/drawing/2014/main" id="{54538EC0-9300-186C-140F-1B846DA1427E}"/>
                    </a:ext>
                  </a:extLst>
                </p:cNvPr>
                <p:cNvSpPr/>
                <p:nvPr/>
              </p:nvSpPr>
              <p:spPr>
                <a:xfrm rot="-1959469">
                  <a:off x="7953100" y="551727"/>
                  <a:ext cx="764612" cy="1081138"/>
                </a:xfrm>
                <a:custGeom>
                  <a:avLst/>
                  <a:gdLst/>
                  <a:ahLst/>
                  <a:cxnLst/>
                  <a:rect l="l" t="t" r="r" b="b"/>
                  <a:pathLst>
                    <a:path w="764075" h="1080379" extrusionOk="0">
                      <a:moveTo>
                        <a:pt x="764075" y="540190"/>
                      </a:moveTo>
                      <a:cubicBezTo>
                        <a:pt x="764075" y="838528"/>
                        <a:pt x="593031" y="1080379"/>
                        <a:pt x="382037" y="1080379"/>
                      </a:cubicBezTo>
                      <a:cubicBezTo>
                        <a:pt x="171044" y="1080379"/>
                        <a:pt x="0" y="838528"/>
                        <a:pt x="0" y="540190"/>
                      </a:cubicBezTo>
                      <a:cubicBezTo>
                        <a:pt x="0" y="241851"/>
                        <a:pt x="171044" y="0"/>
                        <a:pt x="382037" y="0"/>
                      </a:cubicBezTo>
                      <a:cubicBezTo>
                        <a:pt x="593031" y="0"/>
                        <a:pt x="764075" y="241851"/>
                        <a:pt x="764075" y="54019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67" name="Google Shape;2453;p37">
                  <a:extLst>
                    <a:ext uri="{FF2B5EF4-FFF2-40B4-BE49-F238E27FC236}">
                      <a16:creationId xmlns:a16="http://schemas.microsoft.com/office/drawing/2014/main" id="{9CFA985D-E273-4E95-9181-469C7A720DE6}"/>
                    </a:ext>
                  </a:extLst>
                </p:cNvPr>
                <p:cNvGrpSpPr/>
                <p:nvPr/>
              </p:nvGrpSpPr>
              <p:grpSpPr>
                <a:xfrm>
                  <a:off x="7676546" y="552286"/>
                  <a:ext cx="1010104" cy="1233810"/>
                  <a:chOff x="7676546" y="552286"/>
                  <a:chExt cx="1010104" cy="1233810"/>
                </a:xfrm>
              </p:grpSpPr>
              <p:sp>
                <p:nvSpPr>
                  <p:cNvPr id="2868" name="Google Shape;2454;p37">
                    <a:extLst>
                      <a:ext uri="{FF2B5EF4-FFF2-40B4-BE49-F238E27FC236}">
                        <a16:creationId xmlns:a16="http://schemas.microsoft.com/office/drawing/2014/main" id="{9B77F4E9-22A1-9599-CEF0-F8CAC102FF38}"/>
                      </a:ext>
                    </a:extLst>
                  </p:cNvPr>
                  <p:cNvSpPr/>
                  <p:nvPr/>
                </p:nvSpPr>
                <p:spPr>
                  <a:xfrm>
                    <a:off x="7991778" y="552286"/>
                    <a:ext cx="533" cy="355"/>
                  </a:xfrm>
                  <a:custGeom>
                    <a:avLst/>
                    <a:gdLst/>
                    <a:ahLst/>
                    <a:cxnLst/>
                    <a:rect l="l" t="t" r="r" b="b"/>
                    <a:pathLst>
                      <a:path w="533" h="355" extrusionOk="0">
                        <a:moveTo>
                          <a:pt x="0" y="356"/>
                        </a:moveTo>
                        <a:cubicBezTo>
                          <a:pt x="0" y="356"/>
                          <a:pt x="356" y="89"/>
                          <a:pt x="534" y="0"/>
                        </a:cubicBezTo>
                        <a:cubicBezTo>
                          <a:pt x="356" y="89"/>
                          <a:pt x="178" y="267"/>
                          <a:pt x="0" y="356"/>
                        </a:cubicBezTo>
                        <a:cubicBezTo>
                          <a:pt x="0" y="356"/>
                          <a:pt x="0" y="356"/>
                          <a:pt x="0" y="356"/>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9" name="Google Shape;2455;p37">
                    <a:extLst>
                      <a:ext uri="{FF2B5EF4-FFF2-40B4-BE49-F238E27FC236}">
                        <a16:creationId xmlns:a16="http://schemas.microsoft.com/office/drawing/2014/main" id="{40AAEC63-494E-0BFF-71B4-A76C5376A527}"/>
                      </a:ext>
                    </a:extLst>
                  </p:cNvPr>
                  <p:cNvSpPr/>
                  <p:nvPr/>
                </p:nvSpPr>
                <p:spPr>
                  <a:xfrm>
                    <a:off x="7676546" y="552642"/>
                    <a:ext cx="1010104" cy="1233454"/>
                  </a:xfrm>
                  <a:custGeom>
                    <a:avLst/>
                    <a:gdLst/>
                    <a:ahLst/>
                    <a:cxnLst/>
                    <a:rect l="l" t="t" r="r" b="b"/>
                    <a:pathLst>
                      <a:path w="1010104" h="1233454" extrusionOk="0">
                        <a:moveTo>
                          <a:pt x="236689" y="802413"/>
                        </a:moveTo>
                        <a:cubicBezTo>
                          <a:pt x="47850" y="507190"/>
                          <a:pt x="95260" y="141341"/>
                          <a:pt x="315232" y="0"/>
                        </a:cubicBezTo>
                        <a:cubicBezTo>
                          <a:pt x="315232" y="0"/>
                          <a:pt x="315232" y="0"/>
                          <a:pt x="315232" y="0"/>
                        </a:cubicBezTo>
                        <a:cubicBezTo>
                          <a:pt x="315054" y="89"/>
                          <a:pt x="314876" y="267"/>
                          <a:pt x="314698" y="356"/>
                        </a:cubicBezTo>
                        <a:cubicBezTo>
                          <a:pt x="314698" y="356"/>
                          <a:pt x="314698" y="356"/>
                          <a:pt x="314698" y="356"/>
                        </a:cubicBezTo>
                        <a:cubicBezTo>
                          <a:pt x="314520" y="445"/>
                          <a:pt x="314343" y="623"/>
                          <a:pt x="314165" y="712"/>
                        </a:cubicBezTo>
                        <a:cubicBezTo>
                          <a:pt x="314165" y="712"/>
                          <a:pt x="314165" y="712"/>
                          <a:pt x="314165" y="712"/>
                        </a:cubicBezTo>
                        <a:cubicBezTo>
                          <a:pt x="313986" y="801"/>
                          <a:pt x="313808" y="978"/>
                          <a:pt x="313631" y="1067"/>
                        </a:cubicBezTo>
                        <a:cubicBezTo>
                          <a:pt x="313631" y="1067"/>
                          <a:pt x="313631" y="1067"/>
                          <a:pt x="313631" y="1067"/>
                        </a:cubicBezTo>
                        <a:cubicBezTo>
                          <a:pt x="313453" y="1156"/>
                          <a:pt x="313275" y="1334"/>
                          <a:pt x="313097" y="1423"/>
                        </a:cubicBezTo>
                        <a:cubicBezTo>
                          <a:pt x="313097" y="1423"/>
                          <a:pt x="313097" y="1423"/>
                          <a:pt x="313097" y="1423"/>
                        </a:cubicBezTo>
                        <a:cubicBezTo>
                          <a:pt x="312919" y="1512"/>
                          <a:pt x="312741" y="1690"/>
                          <a:pt x="312563" y="1779"/>
                        </a:cubicBezTo>
                        <a:cubicBezTo>
                          <a:pt x="312563" y="1779"/>
                          <a:pt x="312563" y="1779"/>
                          <a:pt x="312563" y="1779"/>
                        </a:cubicBezTo>
                        <a:cubicBezTo>
                          <a:pt x="312385" y="1868"/>
                          <a:pt x="312207" y="2046"/>
                          <a:pt x="312030" y="2135"/>
                        </a:cubicBezTo>
                        <a:cubicBezTo>
                          <a:pt x="312030" y="2135"/>
                          <a:pt x="312030" y="2135"/>
                          <a:pt x="312030" y="2135"/>
                        </a:cubicBezTo>
                        <a:cubicBezTo>
                          <a:pt x="311852" y="2224"/>
                          <a:pt x="311674" y="2402"/>
                          <a:pt x="311496" y="2491"/>
                        </a:cubicBezTo>
                        <a:cubicBezTo>
                          <a:pt x="311496" y="2491"/>
                          <a:pt x="311496" y="2491"/>
                          <a:pt x="311496" y="2491"/>
                        </a:cubicBezTo>
                        <a:cubicBezTo>
                          <a:pt x="311318" y="2580"/>
                          <a:pt x="311140" y="2757"/>
                          <a:pt x="310962" y="2846"/>
                        </a:cubicBezTo>
                        <a:cubicBezTo>
                          <a:pt x="310962" y="2846"/>
                          <a:pt x="310962" y="2846"/>
                          <a:pt x="310962" y="2846"/>
                        </a:cubicBezTo>
                        <a:cubicBezTo>
                          <a:pt x="310784" y="2935"/>
                          <a:pt x="310606" y="3113"/>
                          <a:pt x="310429" y="3202"/>
                        </a:cubicBezTo>
                        <a:cubicBezTo>
                          <a:pt x="310429" y="3202"/>
                          <a:pt x="310429" y="3202"/>
                          <a:pt x="310429" y="3202"/>
                        </a:cubicBezTo>
                        <a:cubicBezTo>
                          <a:pt x="310251" y="3291"/>
                          <a:pt x="310073" y="3469"/>
                          <a:pt x="309895" y="3558"/>
                        </a:cubicBezTo>
                        <a:cubicBezTo>
                          <a:pt x="309895" y="3558"/>
                          <a:pt x="309895" y="3558"/>
                          <a:pt x="309895" y="3558"/>
                        </a:cubicBezTo>
                        <a:cubicBezTo>
                          <a:pt x="309717" y="3647"/>
                          <a:pt x="309539" y="3825"/>
                          <a:pt x="309361" y="3914"/>
                        </a:cubicBezTo>
                        <a:cubicBezTo>
                          <a:pt x="309361" y="3914"/>
                          <a:pt x="309361" y="3914"/>
                          <a:pt x="309361" y="3914"/>
                        </a:cubicBezTo>
                        <a:cubicBezTo>
                          <a:pt x="309183" y="4003"/>
                          <a:pt x="309005" y="4181"/>
                          <a:pt x="308827" y="4270"/>
                        </a:cubicBezTo>
                        <a:cubicBezTo>
                          <a:pt x="308827" y="4270"/>
                          <a:pt x="308827" y="4270"/>
                          <a:pt x="308827" y="4270"/>
                        </a:cubicBezTo>
                        <a:cubicBezTo>
                          <a:pt x="308650" y="4359"/>
                          <a:pt x="308472" y="4536"/>
                          <a:pt x="308294" y="4625"/>
                        </a:cubicBezTo>
                        <a:cubicBezTo>
                          <a:pt x="308294" y="4625"/>
                          <a:pt x="308294" y="4625"/>
                          <a:pt x="308294" y="4625"/>
                        </a:cubicBezTo>
                        <a:cubicBezTo>
                          <a:pt x="308116" y="4714"/>
                          <a:pt x="307938" y="4892"/>
                          <a:pt x="307760" y="4981"/>
                        </a:cubicBezTo>
                        <a:cubicBezTo>
                          <a:pt x="307760" y="4981"/>
                          <a:pt x="307760" y="4981"/>
                          <a:pt x="307760" y="4981"/>
                        </a:cubicBezTo>
                        <a:cubicBezTo>
                          <a:pt x="307582" y="5070"/>
                          <a:pt x="307404" y="5248"/>
                          <a:pt x="307226" y="5337"/>
                        </a:cubicBezTo>
                        <a:cubicBezTo>
                          <a:pt x="307226" y="5337"/>
                          <a:pt x="307226" y="5337"/>
                          <a:pt x="307226" y="5337"/>
                        </a:cubicBezTo>
                        <a:cubicBezTo>
                          <a:pt x="307049" y="5426"/>
                          <a:pt x="306871" y="5604"/>
                          <a:pt x="306693" y="5693"/>
                        </a:cubicBezTo>
                        <a:cubicBezTo>
                          <a:pt x="306693" y="5693"/>
                          <a:pt x="306693" y="5693"/>
                          <a:pt x="306693" y="5693"/>
                        </a:cubicBezTo>
                        <a:cubicBezTo>
                          <a:pt x="306515" y="5782"/>
                          <a:pt x="306337" y="5960"/>
                          <a:pt x="306159" y="6049"/>
                        </a:cubicBezTo>
                        <a:cubicBezTo>
                          <a:pt x="306159" y="6049"/>
                          <a:pt x="306159" y="6049"/>
                          <a:pt x="306159" y="6049"/>
                        </a:cubicBezTo>
                        <a:cubicBezTo>
                          <a:pt x="305981" y="6137"/>
                          <a:pt x="305803" y="6315"/>
                          <a:pt x="305625" y="6404"/>
                        </a:cubicBezTo>
                        <a:cubicBezTo>
                          <a:pt x="305625" y="6404"/>
                          <a:pt x="305625" y="6404"/>
                          <a:pt x="305625" y="6404"/>
                        </a:cubicBezTo>
                        <a:cubicBezTo>
                          <a:pt x="305448" y="6493"/>
                          <a:pt x="305270" y="6671"/>
                          <a:pt x="305092" y="6760"/>
                        </a:cubicBezTo>
                        <a:cubicBezTo>
                          <a:pt x="305092" y="6760"/>
                          <a:pt x="305092" y="6760"/>
                          <a:pt x="305092" y="6760"/>
                        </a:cubicBezTo>
                        <a:cubicBezTo>
                          <a:pt x="304913" y="6849"/>
                          <a:pt x="304736" y="7027"/>
                          <a:pt x="304558" y="7116"/>
                        </a:cubicBezTo>
                        <a:cubicBezTo>
                          <a:pt x="304558" y="7116"/>
                          <a:pt x="304558" y="7116"/>
                          <a:pt x="304558" y="7116"/>
                        </a:cubicBezTo>
                        <a:cubicBezTo>
                          <a:pt x="304380" y="7205"/>
                          <a:pt x="304202" y="7383"/>
                          <a:pt x="304024" y="7472"/>
                        </a:cubicBezTo>
                        <a:cubicBezTo>
                          <a:pt x="304024" y="7472"/>
                          <a:pt x="304024" y="7472"/>
                          <a:pt x="304024" y="7472"/>
                        </a:cubicBezTo>
                        <a:cubicBezTo>
                          <a:pt x="303846" y="7561"/>
                          <a:pt x="303669" y="7739"/>
                          <a:pt x="303490" y="7828"/>
                        </a:cubicBezTo>
                        <a:cubicBezTo>
                          <a:pt x="303490" y="7828"/>
                          <a:pt x="303490" y="7828"/>
                          <a:pt x="303490" y="7828"/>
                        </a:cubicBezTo>
                        <a:cubicBezTo>
                          <a:pt x="303312" y="7916"/>
                          <a:pt x="303135" y="8094"/>
                          <a:pt x="302957" y="8183"/>
                        </a:cubicBezTo>
                        <a:cubicBezTo>
                          <a:pt x="302957" y="8183"/>
                          <a:pt x="302957" y="8183"/>
                          <a:pt x="302957" y="8183"/>
                        </a:cubicBezTo>
                        <a:cubicBezTo>
                          <a:pt x="302779" y="8272"/>
                          <a:pt x="302601" y="8450"/>
                          <a:pt x="302423" y="8539"/>
                        </a:cubicBezTo>
                        <a:cubicBezTo>
                          <a:pt x="302423" y="8539"/>
                          <a:pt x="302423" y="8539"/>
                          <a:pt x="302423" y="8539"/>
                        </a:cubicBezTo>
                        <a:cubicBezTo>
                          <a:pt x="302245" y="8628"/>
                          <a:pt x="302068" y="8806"/>
                          <a:pt x="301889" y="8895"/>
                        </a:cubicBezTo>
                        <a:cubicBezTo>
                          <a:pt x="301889" y="8895"/>
                          <a:pt x="301889" y="8895"/>
                          <a:pt x="301889" y="8895"/>
                        </a:cubicBezTo>
                        <a:cubicBezTo>
                          <a:pt x="301711" y="8984"/>
                          <a:pt x="301534" y="9162"/>
                          <a:pt x="301356" y="9251"/>
                        </a:cubicBezTo>
                        <a:cubicBezTo>
                          <a:pt x="301356" y="9251"/>
                          <a:pt x="301356" y="9251"/>
                          <a:pt x="301356" y="9251"/>
                        </a:cubicBezTo>
                        <a:cubicBezTo>
                          <a:pt x="301178" y="9340"/>
                          <a:pt x="301000" y="9518"/>
                          <a:pt x="300822" y="9607"/>
                        </a:cubicBezTo>
                        <a:cubicBezTo>
                          <a:pt x="300822" y="9607"/>
                          <a:pt x="300822" y="9607"/>
                          <a:pt x="300822" y="9607"/>
                        </a:cubicBezTo>
                        <a:cubicBezTo>
                          <a:pt x="300644" y="9695"/>
                          <a:pt x="300466" y="9873"/>
                          <a:pt x="300288" y="9962"/>
                        </a:cubicBezTo>
                        <a:cubicBezTo>
                          <a:pt x="300288" y="9962"/>
                          <a:pt x="300288" y="9962"/>
                          <a:pt x="300288" y="9962"/>
                        </a:cubicBezTo>
                        <a:cubicBezTo>
                          <a:pt x="300110" y="10051"/>
                          <a:pt x="299932" y="10229"/>
                          <a:pt x="299755" y="10318"/>
                        </a:cubicBezTo>
                        <a:cubicBezTo>
                          <a:pt x="299755" y="10318"/>
                          <a:pt x="299755" y="10318"/>
                          <a:pt x="299755" y="10318"/>
                        </a:cubicBezTo>
                        <a:cubicBezTo>
                          <a:pt x="299577" y="10407"/>
                          <a:pt x="299399" y="10585"/>
                          <a:pt x="299221" y="10674"/>
                        </a:cubicBezTo>
                        <a:cubicBezTo>
                          <a:pt x="299221" y="10674"/>
                          <a:pt x="299221" y="10674"/>
                          <a:pt x="299221" y="10674"/>
                        </a:cubicBezTo>
                        <a:cubicBezTo>
                          <a:pt x="299043" y="10763"/>
                          <a:pt x="298865" y="10941"/>
                          <a:pt x="298687" y="11030"/>
                        </a:cubicBezTo>
                        <a:cubicBezTo>
                          <a:pt x="298687" y="11030"/>
                          <a:pt x="298687" y="11030"/>
                          <a:pt x="298687" y="11030"/>
                        </a:cubicBezTo>
                        <a:cubicBezTo>
                          <a:pt x="298509" y="11119"/>
                          <a:pt x="298331" y="11297"/>
                          <a:pt x="298154" y="11386"/>
                        </a:cubicBezTo>
                        <a:cubicBezTo>
                          <a:pt x="298154" y="11386"/>
                          <a:pt x="298154" y="11386"/>
                          <a:pt x="298154" y="11386"/>
                        </a:cubicBezTo>
                        <a:cubicBezTo>
                          <a:pt x="297976" y="11474"/>
                          <a:pt x="297798" y="11652"/>
                          <a:pt x="297620" y="11741"/>
                        </a:cubicBezTo>
                        <a:cubicBezTo>
                          <a:pt x="297620" y="11741"/>
                          <a:pt x="297620" y="11741"/>
                          <a:pt x="297620" y="11741"/>
                        </a:cubicBezTo>
                        <a:cubicBezTo>
                          <a:pt x="297442" y="11830"/>
                          <a:pt x="297264" y="12008"/>
                          <a:pt x="297086" y="12097"/>
                        </a:cubicBezTo>
                        <a:cubicBezTo>
                          <a:pt x="297086" y="12097"/>
                          <a:pt x="297086" y="12097"/>
                          <a:pt x="297086" y="12097"/>
                        </a:cubicBezTo>
                        <a:cubicBezTo>
                          <a:pt x="296908" y="12186"/>
                          <a:pt x="296730" y="12364"/>
                          <a:pt x="296553" y="12453"/>
                        </a:cubicBezTo>
                        <a:cubicBezTo>
                          <a:pt x="296553" y="12453"/>
                          <a:pt x="296553" y="12453"/>
                          <a:pt x="296553" y="12453"/>
                        </a:cubicBezTo>
                        <a:cubicBezTo>
                          <a:pt x="296375" y="12542"/>
                          <a:pt x="296197" y="12720"/>
                          <a:pt x="296018" y="12809"/>
                        </a:cubicBezTo>
                        <a:cubicBezTo>
                          <a:pt x="296018" y="12809"/>
                          <a:pt x="296018" y="12809"/>
                          <a:pt x="296018" y="12809"/>
                        </a:cubicBezTo>
                        <a:cubicBezTo>
                          <a:pt x="295841" y="12898"/>
                          <a:pt x="295663" y="13076"/>
                          <a:pt x="295485" y="13165"/>
                        </a:cubicBezTo>
                        <a:cubicBezTo>
                          <a:pt x="295485" y="13165"/>
                          <a:pt x="295485" y="13165"/>
                          <a:pt x="295485" y="13165"/>
                        </a:cubicBezTo>
                        <a:cubicBezTo>
                          <a:pt x="295307" y="13253"/>
                          <a:pt x="295129" y="13431"/>
                          <a:pt x="294951" y="13520"/>
                        </a:cubicBezTo>
                        <a:cubicBezTo>
                          <a:pt x="294951" y="13520"/>
                          <a:pt x="294951" y="13520"/>
                          <a:pt x="294951" y="13520"/>
                        </a:cubicBezTo>
                        <a:cubicBezTo>
                          <a:pt x="294774" y="13609"/>
                          <a:pt x="294596" y="13787"/>
                          <a:pt x="294417" y="13876"/>
                        </a:cubicBezTo>
                        <a:cubicBezTo>
                          <a:pt x="294417" y="13876"/>
                          <a:pt x="294417" y="13876"/>
                          <a:pt x="294417" y="13876"/>
                        </a:cubicBezTo>
                        <a:cubicBezTo>
                          <a:pt x="294240" y="13965"/>
                          <a:pt x="294062" y="14143"/>
                          <a:pt x="293884" y="14232"/>
                        </a:cubicBezTo>
                        <a:cubicBezTo>
                          <a:pt x="293884" y="14232"/>
                          <a:pt x="293884" y="14232"/>
                          <a:pt x="293884" y="14232"/>
                        </a:cubicBezTo>
                        <a:cubicBezTo>
                          <a:pt x="293706" y="14321"/>
                          <a:pt x="293528" y="14499"/>
                          <a:pt x="293350" y="14588"/>
                        </a:cubicBezTo>
                        <a:cubicBezTo>
                          <a:pt x="293350" y="14588"/>
                          <a:pt x="293350" y="14588"/>
                          <a:pt x="293350" y="14588"/>
                        </a:cubicBezTo>
                        <a:cubicBezTo>
                          <a:pt x="293173" y="14677"/>
                          <a:pt x="292995" y="14855"/>
                          <a:pt x="292816" y="14944"/>
                        </a:cubicBezTo>
                        <a:cubicBezTo>
                          <a:pt x="292816" y="14944"/>
                          <a:pt x="292816" y="14944"/>
                          <a:pt x="292816" y="14944"/>
                        </a:cubicBezTo>
                        <a:cubicBezTo>
                          <a:pt x="292639" y="15032"/>
                          <a:pt x="292461" y="15210"/>
                          <a:pt x="292283" y="15299"/>
                        </a:cubicBezTo>
                        <a:cubicBezTo>
                          <a:pt x="292283" y="15299"/>
                          <a:pt x="292283" y="15299"/>
                          <a:pt x="292283" y="15299"/>
                        </a:cubicBezTo>
                        <a:cubicBezTo>
                          <a:pt x="292105" y="15388"/>
                          <a:pt x="291927" y="15566"/>
                          <a:pt x="291749" y="15655"/>
                        </a:cubicBezTo>
                        <a:cubicBezTo>
                          <a:pt x="291749" y="15655"/>
                          <a:pt x="291749" y="15655"/>
                          <a:pt x="291749" y="15655"/>
                        </a:cubicBezTo>
                        <a:cubicBezTo>
                          <a:pt x="291571" y="15744"/>
                          <a:pt x="291393" y="15922"/>
                          <a:pt x="291215" y="16011"/>
                        </a:cubicBezTo>
                        <a:cubicBezTo>
                          <a:pt x="291215" y="16011"/>
                          <a:pt x="291215" y="16011"/>
                          <a:pt x="291215" y="16011"/>
                        </a:cubicBezTo>
                        <a:cubicBezTo>
                          <a:pt x="291037" y="16100"/>
                          <a:pt x="290860" y="16278"/>
                          <a:pt x="290682" y="16367"/>
                        </a:cubicBezTo>
                        <a:cubicBezTo>
                          <a:pt x="290682" y="16367"/>
                          <a:pt x="290682" y="16367"/>
                          <a:pt x="290682" y="16367"/>
                        </a:cubicBezTo>
                        <a:cubicBezTo>
                          <a:pt x="290504" y="16456"/>
                          <a:pt x="290326" y="16634"/>
                          <a:pt x="290148" y="16723"/>
                        </a:cubicBezTo>
                        <a:cubicBezTo>
                          <a:pt x="290148" y="16723"/>
                          <a:pt x="290148" y="16723"/>
                          <a:pt x="290148" y="16723"/>
                        </a:cubicBezTo>
                        <a:cubicBezTo>
                          <a:pt x="289970" y="16811"/>
                          <a:pt x="289792" y="16989"/>
                          <a:pt x="289614" y="17078"/>
                        </a:cubicBezTo>
                        <a:cubicBezTo>
                          <a:pt x="289614" y="17078"/>
                          <a:pt x="289614" y="17078"/>
                          <a:pt x="289614" y="17078"/>
                        </a:cubicBezTo>
                        <a:cubicBezTo>
                          <a:pt x="289436" y="17167"/>
                          <a:pt x="289259" y="17345"/>
                          <a:pt x="289081" y="17434"/>
                        </a:cubicBezTo>
                        <a:cubicBezTo>
                          <a:pt x="289081" y="17434"/>
                          <a:pt x="289081" y="17434"/>
                          <a:pt x="289081" y="17434"/>
                        </a:cubicBezTo>
                        <a:cubicBezTo>
                          <a:pt x="288903" y="17523"/>
                          <a:pt x="288725" y="17701"/>
                          <a:pt x="288547" y="17790"/>
                        </a:cubicBezTo>
                        <a:cubicBezTo>
                          <a:pt x="288547" y="17790"/>
                          <a:pt x="288547" y="17790"/>
                          <a:pt x="288547" y="17790"/>
                        </a:cubicBezTo>
                        <a:cubicBezTo>
                          <a:pt x="288369" y="17879"/>
                          <a:pt x="288191" y="18057"/>
                          <a:pt x="288013" y="18146"/>
                        </a:cubicBezTo>
                        <a:cubicBezTo>
                          <a:pt x="288013" y="18146"/>
                          <a:pt x="288013" y="18146"/>
                          <a:pt x="288013" y="18146"/>
                        </a:cubicBezTo>
                        <a:cubicBezTo>
                          <a:pt x="287835" y="18235"/>
                          <a:pt x="287658" y="18412"/>
                          <a:pt x="287480" y="18501"/>
                        </a:cubicBezTo>
                        <a:cubicBezTo>
                          <a:pt x="287480" y="18501"/>
                          <a:pt x="287480" y="18501"/>
                          <a:pt x="287480" y="18501"/>
                        </a:cubicBezTo>
                        <a:cubicBezTo>
                          <a:pt x="287302" y="18590"/>
                          <a:pt x="287124" y="18768"/>
                          <a:pt x="286946" y="18857"/>
                        </a:cubicBezTo>
                        <a:cubicBezTo>
                          <a:pt x="286946" y="18857"/>
                          <a:pt x="286946" y="18857"/>
                          <a:pt x="286946" y="18857"/>
                        </a:cubicBezTo>
                        <a:cubicBezTo>
                          <a:pt x="286768" y="18946"/>
                          <a:pt x="286590" y="19124"/>
                          <a:pt x="286412" y="19213"/>
                        </a:cubicBezTo>
                        <a:cubicBezTo>
                          <a:pt x="286412" y="19213"/>
                          <a:pt x="286412" y="19213"/>
                          <a:pt x="286412" y="19213"/>
                        </a:cubicBezTo>
                        <a:cubicBezTo>
                          <a:pt x="286234" y="19302"/>
                          <a:pt x="286056" y="19480"/>
                          <a:pt x="285879" y="19569"/>
                        </a:cubicBezTo>
                        <a:cubicBezTo>
                          <a:pt x="285879" y="19569"/>
                          <a:pt x="285879" y="19569"/>
                          <a:pt x="285879" y="19569"/>
                        </a:cubicBezTo>
                        <a:cubicBezTo>
                          <a:pt x="285701" y="19658"/>
                          <a:pt x="285523" y="19836"/>
                          <a:pt x="285345" y="19925"/>
                        </a:cubicBezTo>
                        <a:cubicBezTo>
                          <a:pt x="285345" y="19925"/>
                          <a:pt x="285345" y="19925"/>
                          <a:pt x="285345" y="19925"/>
                        </a:cubicBezTo>
                        <a:cubicBezTo>
                          <a:pt x="285167" y="20014"/>
                          <a:pt x="284989" y="20192"/>
                          <a:pt x="284811" y="20280"/>
                        </a:cubicBezTo>
                        <a:cubicBezTo>
                          <a:pt x="284811" y="20280"/>
                          <a:pt x="284811" y="20280"/>
                          <a:pt x="284811" y="20280"/>
                        </a:cubicBezTo>
                        <a:cubicBezTo>
                          <a:pt x="284633" y="20369"/>
                          <a:pt x="284455" y="20547"/>
                          <a:pt x="284278" y="20636"/>
                        </a:cubicBezTo>
                        <a:cubicBezTo>
                          <a:pt x="284278" y="20636"/>
                          <a:pt x="284278" y="20636"/>
                          <a:pt x="284278" y="20636"/>
                        </a:cubicBezTo>
                        <a:cubicBezTo>
                          <a:pt x="284100" y="20725"/>
                          <a:pt x="283921" y="20903"/>
                          <a:pt x="283744" y="20992"/>
                        </a:cubicBezTo>
                        <a:cubicBezTo>
                          <a:pt x="283744" y="20992"/>
                          <a:pt x="283744" y="20992"/>
                          <a:pt x="283744" y="20992"/>
                        </a:cubicBezTo>
                        <a:cubicBezTo>
                          <a:pt x="283566" y="21081"/>
                          <a:pt x="283388" y="21259"/>
                          <a:pt x="283210" y="21348"/>
                        </a:cubicBezTo>
                        <a:cubicBezTo>
                          <a:pt x="283210" y="21348"/>
                          <a:pt x="283210" y="21348"/>
                          <a:pt x="283210" y="21348"/>
                        </a:cubicBezTo>
                        <a:cubicBezTo>
                          <a:pt x="283032" y="21437"/>
                          <a:pt x="282854" y="21615"/>
                          <a:pt x="282676" y="21704"/>
                        </a:cubicBezTo>
                        <a:cubicBezTo>
                          <a:pt x="282676" y="21704"/>
                          <a:pt x="282676" y="21704"/>
                          <a:pt x="282676" y="21704"/>
                        </a:cubicBezTo>
                        <a:cubicBezTo>
                          <a:pt x="282499" y="21793"/>
                          <a:pt x="282320" y="21970"/>
                          <a:pt x="282142" y="22059"/>
                        </a:cubicBezTo>
                        <a:cubicBezTo>
                          <a:pt x="282142" y="22059"/>
                          <a:pt x="282142" y="22059"/>
                          <a:pt x="282142" y="22059"/>
                        </a:cubicBezTo>
                        <a:cubicBezTo>
                          <a:pt x="281965" y="22148"/>
                          <a:pt x="281787" y="22326"/>
                          <a:pt x="281609" y="22415"/>
                        </a:cubicBezTo>
                        <a:cubicBezTo>
                          <a:pt x="281609" y="22415"/>
                          <a:pt x="281609" y="22415"/>
                          <a:pt x="281609" y="22415"/>
                        </a:cubicBezTo>
                        <a:cubicBezTo>
                          <a:pt x="281431" y="22504"/>
                          <a:pt x="281253" y="22682"/>
                          <a:pt x="281075" y="22771"/>
                        </a:cubicBezTo>
                        <a:cubicBezTo>
                          <a:pt x="281075" y="22771"/>
                          <a:pt x="281075" y="22771"/>
                          <a:pt x="281075" y="22771"/>
                        </a:cubicBezTo>
                        <a:cubicBezTo>
                          <a:pt x="280898" y="22860"/>
                          <a:pt x="280719" y="23038"/>
                          <a:pt x="280541" y="23127"/>
                        </a:cubicBezTo>
                        <a:cubicBezTo>
                          <a:pt x="280541" y="23127"/>
                          <a:pt x="280541" y="23127"/>
                          <a:pt x="280541" y="23127"/>
                        </a:cubicBezTo>
                        <a:cubicBezTo>
                          <a:pt x="280364" y="23216"/>
                          <a:pt x="280186" y="23394"/>
                          <a:pt x="280008" y="23483"/>
                        </a:cubicBezTo>
                        <a:cubicBezTo>
                          <a:pt x="280008" y="23483"/>
                          <a:pt x="280008" y="23483"/>
                          <a:pt x="280008" y="23483"/>
                        </a:cubicBezTo>
                        <a:cubicBezTo>
                          <a:pt x="279830" y="23572"/>
                          <a:pt x="279652" y="23750"/>
                          <a:pt x="279474" y="23838"/>
                        </a:cubicBezTo>
                        <a:cubicBezTo>
                          <a:pt x="279474" y="23838"/>
                          <a:pt x="279474" y="23838"/>
                          <a:pt x="279474" y="23838"/>
                        </a:cubicBezTo>
                        <a:cubicBezTo>
                          <a:pt x="279296" y="23927"/>
                          <a:pt x="279118" y="24105"/>
                          <a:pt x="278940" y="24194"/>
                        </a:cubicBezTo>
                        <a:cubicBezTo>
                          <a:pt x="278940" y="24194"/>
                          <a:pt x="278940" y="24194"/>
                          <a:pt x="278940" y="24194"/>
                        </a:cubicBezTo>
                        <a:cubicBezTo>
                          <a:pt x="278763" y="24283"/>
                          <a:pt x="278585" y="24461"/>
                          <a:pt x="278407" y="24550"/>
                        </a:cubicBezTo>
                        <a:cubicBezTo>
                          <a:pt x="278407" y="24550"/>
                          <a:pt x="278407" y="24550"/>
                          <a:pt x="278407" y="24550"/>
                        </a:cubicBezTo>
                        <a:cubicBezTo>
                          <a:pt x="278229" y="24639"/>
                          <a:pt x="278051" y="24817"/>
                          <a:pt x="277873" y="24906"/>
                        </a:cubicBezTo>
                        <a:cubicBezTo>
                          <a:pt x="277873" y="24906"/>
                          <a:pt x="277873" y="24906"/>
                          <a:pt x="277873" y="24906"/>
                        </a:cubicBezTo>
                        <a:cubicBezTo>
                          <a:pt x="277695" y="24995"/>
                          <a:pt x="277517" y="25173"/>
                          <a:pt x="277339" y="25262"/>
                        </a:cubicBezTo>
                        <a:cubicBezTo>
                          <a:pt x="277339" y="25262"/>
                          <a:pt x="277339" y="25262"/>
                          <a:pt x="277339" y="25262"/>
                        </a:cubicBezTo>
                        <a:cubicBezTo>
                          <a:pt x="277161" y="25351"/>
                          <a:pt x="276984" y="25528"/>
                          <a:pt x="276806" y="25617"/>
                        </a:cubicBezTo>
                        <a:cubicBezTo>
                          <a:pt x="276806" y="25617"/>
                          <a:pt x="276806" y="25617"/>
                          <a:pt x="276806" y="25617"/>
                        </a:cubicBezTo>
                        <a:cubicBezTo>
                          <a:pt x="276628" y="25706"/>
                          <a:pt x="276450" y="25884"/>
                          <a:pt x="276272" y="25973"/>
                        </a:cubicBezTo>
                        <a:cubicBezTo>
                          <a:pt x="276272" y="25973"/>
                          <a:pt x="276272" y="25973"/>
                          <a:pt x="276272" y="25973"/>
                        </a:cubicBezTo>
                        <a:cubicBezTo>
                          <a:pt x="276094" y="26062"/>
                          <a:pt x="275916" y="26240"/>
                          <a:pt x="275738" y="26329"/>
                        </a:cubicBezTo>
                        <a:cubicBezTo>
                          <a:pt x="275738" y="26329"/>
                          <a:pt x="275738" y="26329"/>
                          <a:pt x="275738" y="26329"/>
                        </a:cubicBezTo>
                        <a:cubicBezTo>
                          <a:pt x="275560" y="26418"/>
                          <a:pt x="275383" y="26596"/>
                          <a:pt x="275205" y="26685"/>
                        </a:cubicBezTo>
                        <a:cubicBezTo>
                          <a:pt x="275205" y="26685"/>
                          <a:pt x="275205" y="26685"/>
                          <a:pt x="275205" y="26685"/>
                        </a:cubicBezTo>
                        <a:cubicBezTo>
                          <a:pt x="275027" y="26774"/>
                          <a:pt x="274849" y="26952"/>
                          <a:pt x="274671" y="27041"/>
                        </a:cubicBezTo>
                        <a:cubicBezTo>
                          <a:pt x="274671" y="27041"/>
                          <a:pt x="274671" y="27041"/>
                          <a:pt x="274671" y="27041"/>
                        </a:cubicBezTo>
                        <a:cubicBezTo>
                          <a:pt x="274493" y="27130"/>
                          <a:pt x="274315" y="27307"/>
                          <a:pt x="274137" y="27396"/>
                        </a:cubicBezTo>
                        <a:cubicBezTo>
                          <a:pt x="274137" y="27396"/>
                          <a:pt x="274137" y="27396"/>
                          <a:pt x="274137" y="27396"/>
                        </a:cubicBezTo>
                        <a:cubicBezTo>
                          <a:pt x="273959" y="27485"/>
                          <a:pt x="273781" y="27663"/>
                          <a:pt x="273604" y="27752"/>
                        </a:cubicBezTo>
                        <a:cubicBezTo>
                          <a:pt x="273604" y="27752"/>
                          <a:pt x="273604" y="27752"/>
                          <a:pt x="273604" y="27752"/>
                        </a:cubicBezTo>
                        <a:cubicBezTo>
                          <a:pt x="273426" y="27841"/>
                          <a:pt x="273247" y="28019"/>
                          <a:pt x="273070" y="28108"/>
                        </a:cubicBezTo>
                        <a:cubicBezTo>
                          <a:pt x="273070" y="28108"/>
                          <a:pt x="273070" y="28108"/>
                          <a:pt x="273070" y="28108"/>
                        </a:cubicBezTo>
                        <a:cubicBezTo>
                          <a:pt x="272892" y="28197"/>
                          <a:pt x="272714" y="28375"/>
                          <a:pt x="272536" y="28464"/>
                        </a:cubicBezTo>
                        <a:cubicBezTo>
                          <a:pt x="272536" y="28464"/>
                          <a:pt x="272536" y="28464"/>
                          <a:pt x="272536" y="28464"/>
                        </a:cubicBezTo>
                        <a:cubicBezTo>
                          <a:pt x="272358" y="28553"/>
                          <a:pt x="272180" y="28731"/>
                          <a:pt x="272003" y="28820"/>
                        </a:cubicBezTo>
                        <a:cubicBezTo>
                          <a:pt x="272003" y="28820"/>
                          <a:pt x="272003" y="28820"/>
                          <a:pt x="272003" y="28820"/>
                        </a:cubicBezTo>
                        <a:cubicBezTo>
                          <a:pt x="271825" y="28909"/>
                          <a:pt x="271646" y="29086"/>
                          <a:pt x="271469" y="29175"/>
                        </a:cubicBezTo>
                        <a:cubicBezTo>
                          <a:pt x="271469" y="29175"/>
                          <a:pt x="271469" y="29175"/>
                          <a:pt x="271469" y="29175"/>
                        </a:cubicBezTo>
                        <a:cubicBezTo>
                          <a:pt x="271291" y="29264"/>
                          <a:pt x="271113" y="29442"/>
                          <a:pt x="270935" y="29531"/>
                        </a:cubicBezTo>
                        <a:cubicBezTo>
                          <a:pt x="270935" y="29531"/>
                          <a:pt x="270935" y="29531"/>
                          <a:pt x="270935" y="29531"/>
                        </a:cubicBezTo>
                        <a:cubicBezTo>
                          <a:pt x="270757" y="29620"/>
                          <a:pt x="270579" y="29798"/>
                          <a:pt x="270402" y="29887"/>
                        </a:cubicBezTo>
                        <a:cubicBezTo>
                          <a:pt x="270402" y="29887"/>
                          <a:pt x="270402" y="29887"/>
                          <a:pt x="270402" y="29887"/>
                        </a:cubicBezTo>
                        <a:cubicBezTo>
                          <a:pt x="270223" y="29976"/>
                          <a:pt x="270045" y="30154"/>
                          <a:pt x="269868" y="30243"/>
                        </a:cubicBezTo>
                        <a:cubicBezTo>
                          <a:pt x="269868" y="30243"/>
                          <a:pt x="269868" y="30243"/>
                          <a:pt x="269868" y="30243"/>
                        </a:cubicBezTo>
                        <a:cubicBezTo>
                          <a:pt x="269690" y="30332"/>
                          <a:pt x="269512" y="30510"/>
                          <a:pt x="269334" y="30599"/>
                        </a:cubicBezTo>
                        <a:cubicBezTo>
                          <a:pt x="269334" y="30599"/>
                          <a:pt x="269334" y="30599"/>
                          <a:pt x="269334" y="30599"/>
                        </a:cubicBezTo>
                        <a:cubicBezTo>
                          <a:pt x="269156" y="30688"/>
                          <a:pt x="268978" y="30865"/>
                          <a:pt x="268800" y="30954"/>
                        </a:cubicBezTo>
                        <a:cubicBezTo>
                          <a:pt x="268800" y="30954"/>
                          <a:pt x="268800" y="30954"/>
                          <a:pt x="268800" y="30954"/>
                        </a:cubicBezTo>
                        <a:cubicBezTo>
                          <a:pt x="268622" y="31043"/>
                          <a:pt x="268444" y="31221"/>
                          <a:pt x="268266" y="31310"/>
                        </a:cubicBezTo>
                        <a:cubicBezTo>
                          <a:pt x="268266" y="31310"/>
                          <a:pt x="268266" y="31310"/>
                          <a:pt x="268266" y="31310"/>
                        </a:cubicBezTo>
                        <a:cubicBezTo>
                          <a:pt x="268089" y="31399"/>
                          <a:pt x="267911" y="31577"/>
                          <a:pt x="267733" y="31666"/>
                        </a:cubicBezTo>
                        <a:cubicBezTo>
                          <a:pt x="267733" y="31666"/>
                          <a:pt x="267733" y="31666"/>
                          <a:pt x="267733" y="31666"/>
                        </a:cubicBezTo>
                        <a:cubicBezTo>
                          <a:pt x="267555" y="31755"/>
                          <a:pt x="267377" y="31933"/>
                          <a:pt x="267199" y="32022"/>
                        </a:cubicBezTo>
                        <a:cubicBezTo>
                          <a:pt x="267199" y="32022"/>
                          <a:pt x="267199" y="32022"/>
                          <a:pt x="267199" y="32022"/>
                        </a:cubicBezTo>
                        <a:cubicBezTo>
                          <a:pt x="267021" y="32111"/>
                          <a:pt x="266843" y="32289"/>
                          <a:pt x="266665" y="32378"/>
                        </a:cubicBezTo>
                        <a:cubicBezTo>
                          <a:pt x="266665" y="32378"/>
                          <a:pt x="266665" y="32378"/>
                          <a:pt x="266665" y="32378"/>
                        </a:cubicBezTo>
                        <a:cubicBezTo>
                          <a:pt x="266488" y="32467"/>
                          <a:pt x="266310" y="32644"/>
                          <a:pt x="266132" y="32733"/>
                        </a:cubicBezTo>
                        <a:cubicBezTo>
                          <a:pt x="266132" y="32733"/>
                          <a:pt x="266132" y="32733"/>
                          <a:pt x="266132" y="32733"/>
                        </a:cubicBezTo>
                        <a:cubicBezTo>
                          <a:pt x="265954" y="32822"/>
                          <a:pt x="265776" y="33000"/>
                          <a:pt x="265598" y="33089"/>
                        </a:cubicBezTo>
                        <a:cubicBezTo>
                          <a:pt x="265598" y="33089"/>
                          <a:pt x="265598" y="33089"/>
                          <a:pt x="265598" y="33089"/>
                        </a:cubicBezTo>
                        <a:cubicBezTo>
                          <a:pt x="265420" y="33178"/>
                          <a:pt x="265242" y="33356"/>
                          <a:pt x="265064" y="33445"/>
                        </a:cubicBezTo>
                        <a:cubicBezTo>
                          <a:pt x="265064" y="33445"/>
                          <a:pt x="265064" y="33445"/>
                          <a:pt x="265064" y="33445"/>
                        </a:cubicBezTo>
                        <a:cubicBezTo>
                          <a:pt x="264886" y="33534"/>
                          <a:pt x="264709" y="33712"/>
                          <a:pt x="264531" y="33801"/>
                        </a:cubicBezTo>
                        <a:cubicBezTo>
                          <a:pt x="264531" y="33801"/>
                          <a:pt x="264531" y="33801"/>
                          <a:pt x="264531" y="33801"/>
                        </a:cubicBezTo>
                        <a:cubicBezTo>
                          <a:pt x="264353" y="33890"/>
                          <a:pt x="264175" y="34068"/>
                          <a:pt x="263997" y="34157"/>
                        </a:cubicBezTo>
                        <a:cubicBezTo>
                          <a:pt x="263997" y="34157"/>
                          <a:pt x="263997" y="34157"/>
                          <a:pt x="263997" y="34157"/>
                        </a:cubicBezTo>
                        <a:cubicBezTo>
                          <a:pt x="263819" y="34246"/>
                          <a:pt x="263641" y="34423"/>
                          <a:pt x="263463" y="34512"/>
                        </a:cubicBezTo>
                        <a:cubicBezTo>
                          <a:pt x="263463" y="34512"/>
                          <a:pt x="263463" y="34512"/>
                          <a:pt x="263463" y="34512"/>
                        </a:cubicBezTo>
                        <a:cubicBezTo>
                          <a:pt x="263285" y="34601"/>
                          <a:pt x="263108" y="34779"/>
                          <a:pt x="262930" y="34868"/>
                        </a:cubicBezTo>
                        <a:cubicBezTo>
                          <a:pt x="262930" y="34868"/>
                          <a:pt x="262930" y="34868"/>
                          <a:pt x="262930" y="34868"/>
                        </a:cubicBezTo>
                        <a:cubicBezTo>
                          <a:pt x="262751" y="34957"/>
                          <a:pt x="262574" y="35135"/>
                          <a:pt x="262396" y="35224"/>
                        </a:cubicBezTo>
                        <a:cubicBezTo>
                          <a:pt x="262396" y="35224"/>
                          <a:pt x="262396" y="35224"/>
                          <a:pt x="262396" y="35224"/>
                        </a:cubicBezTo>
                        <a:cubicBezTo>
                          <a:pt x="262218" y="35313"/>
                          <a:pt x="262040" y="35491"/>
                          <a:pt x="261862" y="35580"/>
                        </a:cubicBezTo>
                        <a:cubicBezTo>
                          <a:pt x="261862" y="35580"/>
                          <a:pt x="261862" y="35580"/>
                          <a:pt x="261862" y="35580"/>
                        </a:cubicBezTo>
                        <a:cubicBezTo>
                          <a:pt x="261684" y="35669"/>
                          <a:pt x="261507" y="35847"/>
                          <a:pt x="261329" y="35936"/>
                        </a:cubicBezTo>
                        <a:cubicBezTo>
                          <a:pt x="261329" y="35936"/>
                          <a:pt x="261329" y="35936"/>
                          <a:pt x="261329" y="35936"/>
                        </a:cubicBezTo>
                        <a:cubicBezTo>
                          <a:pt x="261150" y="36025"/>
                          <a:pt x="260973" y="36202"/>
                          <a:pt x="260795" y="36291"/>
                        </a:cubicBezTo>
                        <a:cubicBezTo>
                          <a:pt x="260795" y="36291"/>
                          <a:pt x="260795" y="36291"/>
                          <a:pt x="260795" y="36291"/>
                        </a:cubicBezTo>
                        <a:cubicBezTo>
                          <a:pt x="260617" y="36380"/>
                          <a:pt x="260439" y="36558"/>
                          <a:pt x="260261" y="36647"/>
                        </a:cubicBezTo>
                        <a:cubicBezTo>
                          <a:pt x="260261" y="36647"/>
                          <a:pt x="260261" y="36647"/>
                          <a:pt x="260261" y="36647"/>
                        </a:cubicBezTo>
                        <a:cubicBezTo>
                          <a:pt x="260083" y="36736"/>
                          <a:pt x="259905" y="36914"/>
                          <a:pt x="259728" y="37003"/>
                        </a:cubicBezTo>
                        <a:cubicBezTo>
                          <a:pt x="259728" y="37003"/>
                          <a:pt x="259728" y="37003"/>
                          <a:pt x="259728" y="37003"/>
                        </a:cubicBezTo>
                        <a:cubicBezTo>
                          <a:pt x="259549" y="37092"/>
                          <a:pt x="259371" y="37270"/>
                          <a:pt x="259194" y="37359"/>
                        </a:cubicBezTo>
                        <a:cubicBezTo>
                          <a:pt x="259194" y="37359"/>
                          <a:pt x="259194" y="37359"/>
                          <a:pt x="259194" y="37359"/>
                        </a:cubicBezTo>
                        <a:cubicBezTo>
                          <a:pt x="259016" y="37448"/>
                          <a:pt x="258838" y="37626"/>
                          <a:pt x="258660" y="37715"/>
                        </a:cubicBezTo>
                        <a:cubicBezTo>
                          <a:pt x="258660" y="37715"/>
                          <a:pt x="258660" y="37715"/>
                          <a:pt x="258660" y="37715"/>
                        </a:cubicBezTo>
                        <a:cubicBezTo>
                          <a:pt x="258482" y="37803"/>
                          <a:pt x="258304" y="37981"/>
                          <a:pt x="258126" y="38070"/>
                        </a:cubicBezTo>
                        <a:cubicBezTo>
                          <a:pt x="258126" y="38070"/>
                          <a:pt x="258126" y="38070"/>
                          <a:pt x="258126" y="38070"/>
                        </a:cubicBezTo>
                        <a:cubicBezTo>
                          <a:pt x="257948" y="38159"/>
                          <a:pt x="257770" y="38337"/>
                          <a:pt x="257593" y="38426"/>
                        </a:cubicBezTo>
                        <a:cubicBezTo>
                          <a:pt x="257593" y="38426"/>
                          <a:pt x="257593" y="38426"/>
                          <a:pt x="257593" y="38426"/>
                        </a:cubicBezTo>
                        <a:cubicBezTo>
                          <a:pt x="257415" y="38515"/>
                          <a:pt x="257237" y="38693"/>
                          <a:pt x="257059" y="38782"/>
                        </a:cubicBezTo>
                        <a:cubicBezTo>
                          <a:pt x="257059" y="38782"/>
                          <a:pt x="257059" y="38782"/>
                          <a:pt x="257059" y="38782"/>
                        </a:cubicBezTo>
                        <a:cubicBezTo>
                          <a:pt x="256881" y="38871"/>
                          <a:pt x="256703" y="39049"/>
                          <a:pt x="256525" y="39138"/>
                        </a:cubicBezTo>
                        <a:cubicBezTo>
                          <a:pt x="256525" y="39138"/>
                          <a:pt x="256525" y="39138"/>
                          <a:pt x="256525" y="39138"/>
                        </a:cubicBezTo>
                        <a:cubicBezTo>
                          <a:pt x="256347" y="39227"/>
                          <a:pt x="256169" y="39405"/>
                          <a:pt x="255991" y="39494"/>
                        </a:cubicBezTo>
                        <a:cubicBezTo>
                          <a:pt x="255991" y="39494"/>
                          <a:pt x="255991" y="39494"/>
                          <a:pt x="255991" y="39494"/>
                        </a:cubicBezTo>
                        <a:cubicBezTo>
                          <a:pt x="255814" y="39582"/>
                          <a:pt x="255636" y="39760"/>
                          <a:pt x="255458" y="39849"/>
                        </a:cubicBezTo>
                        <a:cubicBezTo>
                          <a:pt x="255458" y="39849"/>
                          <a:pt x="255458" y="39849"/>
                          <a:pt x="255458" y="39849"/>
                        </a:cubicBezTo>
                        <a:cubicBezTo>
                          <a:pt x="255280" y="39938"/>
                          <a:pt x="255102" y="40116"/>
                          <a:pt x="254924" y="40205"/>
                        </a:cubicBezTo>
                        <a:cubicBezTo>
                          <a:pt x="254924" y="40205"/>
                          <a:pt x="254924" y="40205"/>
                          <a:pt x="254924" y="40205"/>
                        </a:cubicBezTo>
                        <a:cubicBezTo>
                          <a:pt x="254746" y="40294"/>
                          <a:pt x="254568" y="40472"/>
                          <a:pt x="254390" y="40561"/>
                        </a:cubicBezTo>
                        <a:cubicBezTo>
                          <a:pt x="254390" y="40561"/>
                          <a:pt x="254390" y="40561"/>
                          <a:pt x="254390" y="40561"/>
                        </a:cubicBezTo>
                        <a:cubicBezTo>
                          <a:pt x="254213" y="40650"/>
                          <a:pt x="254035" y="40828"/>
                          <a:pt x="253857" y="40917"/>
                        </a:cubicBezTo>
                        <a:cubicBezTo>
                          <a:pt x="253857" y="40917"/>
                          <a:pt x="253857" y="40917"/>
                          <a:pt x="253857" y="40917"/>
                        </a:cubicBezTo>
                        <a:cubicBezTo>
                          <a:pt x="253679" y="41006"/>
                          <a:pt x="253501" y="41184"/>
                          <a:pt x="253323" y="41272"/>
                        </a:cubicBezTo>
                        <a:cubicBezTo>
                          <a:pt x="253323" y="41272"/>
                          <a:pt x="253323" y="41272"/>
                          <a:pt x="253323" y="41272"/>
                        </a:cubicBezTo>
                        <a:cubicBezTo>
                          <a:pt x="253145" y="41361"/>
                          <a:pt x="252967" y="41539"/>
                          <a:pt x="252789" y="41628"/>
                        </a:cubicBezTo>
                        <a:cubicBezTo>
                          <a:pt x="252789" y="41628"/>
                          <a:pt x="252789" y="41628"/>
                          <a:pt x="252789" y="41628"/>
                        </a:cubicBezTo>
                        <a:cubicBezTo>
                          <a:pt x="252612" y="41717"/>
                          <a:pt x="252434" y="41895"/>
                          <a:pt x="252256" y="41984"/>
                        </a:cubicBezTo>
                        <a:cubicBezTo>
                          <a:pt x="252256" y="41984"/>
                          <a:pt x="252256" y="41984"/>
                          <a:pt x="252256" y="41984"/>
                        </a:cubicBezTo>
                        <a:cubicBezTo>
                          <a:pt x="252078" y="42073"/>
                          <a:pt x="251900" y="42251"/>
                          <a:pt x="251722" y="42340"/>
                        </a:cubicBezTo>
                        <a:cubicBezTo>
                          <a:pt x="251722" y="42340"/>
                          <a:pt x="251722" y="42340"/>
                          <a:pt x="251722" y="42340"/>
                        </a:cubicBezTo>
                        <a:cubicBezTo>
                          <a:pt x="251544" y="42429"/>
                          <a:pt x="251366" y="42607"/>
                          <a:pt x="251188" y="42696"/>
                        </a:cubicBezTo>
                        <a:cubicBezTo>
                          <a:pt x="251188" y="42696"/>
                          <a:pt x="251188" y="42696"/>
                          <a:pt x="251188" y="42696"/>
                        </a:cubicBezTo>
                        <a:cubicBezTo>
                          <a:pt x="251010" y="42785"/>
                          <a:pt x="250833" y="42963"/>
                          <a:pt x="250654" y="43052"/>
                        </a:cubicBezTo>
                        <a:cubicBezTo>
                          <a:pt x="250654" y="43052"/>
                          <a:pt x="250654" y="43052"/>
                          <a:pt x="250654" y="43052"/>
                        </a:cubicBezTo>
                        <a:cubicBezTo>
                          <a:pt x="250476" y="43140"/>
                          <a:pt x="250299" y="43318"/>
                          <a:pt x="250121" y="43407"/>
                        </a:cubicBezTo>
                        <a:cubicBezTo>
                          <a:pt x="250121" y="43407"/>
                          <a:pt x="250121" y="43407"/>
                          <a:pt x="250121" y="43407"/>
                        </a:cubicBezTo>
                        <a:cubicBezTo>
                          <a:pt x="249943" y="43496"/>
                          <a:pt x="249765" y="43674"/>
                          <a:pt x="249587" y="43763"/>
                        </a:cubicBezTo>
                        <a:cubicBezTo>
                          <a:pt x="249587" y="43763"/>
                          <a:pt x="249587" y="43763"/>
                          <a:pt x="249587" y="43763"/>
                        </a:cubicBezTo>
                        <a:cubicBezTo>
                          <a:pt x="249409" y="43852"/>
                          <a:pt x="249232" y="44030"/>
                          <a:pt x="249053" y="44119"/>
                        </a:cubicBezTo>
                        <a:cubicBezTo>
                          <a:pt x="249053" y="44119"/>
                          <a:pt x="249053" y="44119"/>
                          <a:pt x="249053" y="44119"/>
                        </a:cubicBezTo>
                        <a:cubicBezTo>
                          <a:pt x="248875" y="44208"/>
                          <a:pt x="248698" y="44386"/>
                          <a:pt x="248520" y="44475"/>
                        </a:cubicBezTo>
                        <a:cubicBezTo>
                          <a:pt x="248520" y="44475"/>
                          <a:pt x="248520" y="44475"/>
                          <a:pt x="248520" y="44475"/>
                        </a:cubicBezTo>
                        <a:cubicBezTo>
                          <a:pt x="248342" y="44564"/>
                          <a:pt x="248164" y="44742"/>
                          <a:pt x="247986" y="44830"/>
                        </a:cubicBezTo>
                        <a:cubicBezTo>
                          <a:pt x="247986" y="44830"/>
                          <a:pt x="247986" y="44830"/>
                          <a:pt x="247986" y="44830"/>
                        </a:cubicBezTo>
                        <a:cubicBezTo>
                          <a:pt x="247808" y="44919"/>
                          <a:pt x="247631" y="45097"/>
                          <a:pt x="247452" y="45186"/>
                        </a:cubicBezTo>
                        <a:cubicBezTo>
                          <a:pt x="247452" y="45186"/>
                          <a:pt x="247452" y="45186"/>
                          <a:pt x="247452" y="45186"/>
                        </a:cubicBezTo>
                        <a:cubicBezTo>
                          <a:pt x="247274" y="45275"/>
                          <a:pt x="247096" y="45453"/>
                          <a:pt x="246919" y="45542"/>
                        </a:cubicBezTo>
                        <a:cubicBezTo>
                          <a:pt x="246919" y="45542"/>
                          <a:pt x="246919" y="45542"/>
                          <a:pt x="246919" y="45542"/>
                        </a:cubicBezTo>
                        <a:cubicBezTo>
                          <a:pt x="246741" y="45631"/>
                          <a:pt x="246563" y="45809"/>
                          <a:pt x="246385" y="45898"/>
                        </a:cubicBezTo>
                        <a:cubicBezTo>
                          <a:pt x="246385" y="45898"/>
                          <a:pt x="246385" y="45898"/>
                          <a:pt x="246385" y="45898"/>
                        </a:cubicBezTo>
                        <a:cubicBezTo>
                          <a:pt x="246207" y="45987"/>
                          <a:pt x="246029" y="46165"/>
                          <a:pt x="245851" y="46254"/>
                        </a:cubicBezTo>
                        <a:cubicBezTo>
                          <a:pt x="245851" y="46254"/>
                          <a:pt x="245851" y="46254"/>
                          <a:pt x="245851" y="46254"/>
                        </a:cubicBezTo>
                        <a:cubicBezTo>
                          <a:pt x="245673" y="46343"/>
                          <a:pt x="245495" y="46521"/>
                          <a:pt x="245318" y="46610"/>
                        </a:cubicBezTo>
                        <a:cubicBezTo>
                          <a:pt x="245318" y="46610"/>
                          <a:pt x="245318" y="46610"/>
                          <a:pt x="245318" y="46610"/>
                        </a:cubicBezTo>
                        <a:cubicBezTo>
                          <a:pt x="245140" y="46698"/>
                          <a:pt x="244962" y="46876"/>
                          <a:pt x="244784" y="46965"/>
                        </a:cubicBezTo>
                        <a:cubicBezTo>
                          <a:pt x="244784" y="46965"/>
                          <a:pt x="244784" y="46965"/>
                          <a:pt x="244784" y="46965"/>
                        </a:cubicBezTo>
                        <a:cubicBezTo>
                          <a:pt x="244606" y="47054"/>
                          <a:pt x="244428" y="47232"/>
                          <a:pt x="244250" y="47321"/>
                        </a:cubicBezTo>
                        <a:cubicBezTo>
                          <a:pt x="244250" y="47321"/>
                          <a:pt x="244250" y="47321"/>
                          <a:pt x="244250" y="47321"/>
                        </a:cubicBezTo>
                        <a:cubicBezTo>
                          <a:pt x="244072" y="47410"/>
                          <a:pt x="243894" y="47588"/>
                          <a:pt x="243717" y="47677"/>
                        </a:cubicBezTo>
                        <a:cubicBezTo>
                          <a:pt x="243717" y="47677"/>
                          <a:pt x="243717" y="47677"/>
                          <a:pt x="243717" y="47677"/>
                        </a:cubicBezTo>
                        <a:cubicBezTo>
                          <a:pt x="243539" y="47766"/>
                          <a:pt x="243361" y="47944"/>
                          <a:pt x="243183" y="48033"/>
                        </a:cubicBezTo>
                        <a:cubicBezTo>
                          <a:pt x="243183" y="48033"/>
                          <a:pt x="243183" y="48033"/>
                          <a:pt x="243183" y="48033"/>
                        </a:cubicBezTo>
                        <a:cubicBezTo>
                          <a:pt x="243005" y="48122"/>
                          <a:pt x="242827" y="48300"/>
                          <a:pt x="242649" y="48388"/>
                        </a:cubicBezTo>
                        <a:cubicBezTo>
                          <a:pt x="242649" y="48388"/>
                          <a:pt x="242649" y="48388"/>
                          <a:pt x="242649" y="48388"/>
                        </a:cubicBezTo>
                        <a:cubicBezTo>
                          <a:pt x="242471" y="48477"/>
                          <a:pt x="242293" y="48655"/>
                          <a:pt x="242115" y="48744"/>
                        </a:cubicBezTo>
                        <a:cubicBezTo>
                          <a:pt x="242115" y="48744"/>
                          <a:pt x="242115" y="48744"/>
                          <a:pt x="242115" y="48744"/>
                        </a:cubicBezTo>
                        <a:cubicBezTo>
                          <a:pt x="241938" y="48833"/>
                          <a:pt x="241760" y="49011"/>
                          <a:pt x="241581" y="49100"/>
                        </a:cubicBezTo>
                        <a:cubicBezTo>
                          <a:pt x="241581" y="49100"/>
                          <a:pt x="241581" y="49100"/>
                          <a:pt x="241581" y="49100"/>
                        </a:cubicBezTo>
                        <a:cubicBezTo>
                          <a:pt x="241404" y="49189"/>
                          <a:pt x="241226" y="49367"/>
                          <a:pt x="241048" y="49456"/>
                        </a:cubicBezTo>
                        <a:cubicBezTo>
                          <a:pt x="241048" y="49456"/>
                          <a:pt x="241048" y="49456"/>
                          <a:pt x="241048" y="49456"/>
                        </a:cubicBezTo>
                        <a:cubicBezTo>
                          <a:pt x="240870" y="49545"/>
                          <a:pt x="240692" y="49723"/>
                          <a:pt x="240514" y="49812"/>
                        </a:cubicBezTo>
                        <a:cubicBezTo>
                          <a:pt x="240514" y="49812"/>
                          <a:pt x="240514" y="49812"/>
                          <a:pt x="240514" y="49812"/>
                        </a:cubicBezTo>
                        <a:cubicBezTo>
                          <a:pt x="240337" y="49901"/>
                          <a:pt x="240159" y="50079"/>
                          <a:pt x="239980" y="50167"/>
                        </a:cubicBezTo>
                        <a:cubicBezTo>
                          <a:pt x="239980" y="50167"/>
                          <a:pt x="239980" y="50167"/>
                          <a:pt x="239980" y="50167"/>
                        </a:cubicBezTo>
                        <a:cubicBezTo>
                          <a:pt x="239803" y="50256"/>
                          <a:pt x="239625" y="50434"/>
                          <a:pt x="239447" y="50523"/>
                        </a:cubicBezTo>
                        <a:cubicBezTo>
                          <a:pt x="239447" y="50523"/>
                          <a:pt x="239447" y="50523"/>
                          <a:pt x="239447" y="50523"/>
                        </a:cubicBezTo>
                        <a:cubicBezTo>
                          <a:pt x="239269" y="50612"/>
                          <a:pt x="239091" y="50790"/>
                          <a:pt x="238913" y="50879"/>
                        </a:cubicBezTo>
                        <a:cubicBezTo>
                          <a:pt x="238913" y="50879"/>
                          <a:pt x="238913" y="50879"/>
                          <a:pt x="238913" y="50879"/>
                        </a:cubicBezTo>
                        <a:cubicBezTo>
                          <a:pt x="238736" y="50968"/>
                          <a:pt x="238558" y="51146"/>
                          <a:pt x="238379" y="51235"/>
                        </a:cubicBezTo>
                        <a:cubicBezTo>
                          <a:pt x="238379" y="51235"/>
                          <a:pt x="238379" y="51235"/>
                          <a:pt x="238379" y="51235"/>
                        </a:cubicBezTo>
                        <a:cubicBezTo>
                          <a:pt x="238201" y="51324"/>
                          <a:pt x="238024" y="51502"/>
                          <a:pt x="237846" y="51591"/>
                        </a:cubicBezTo>
                        <a:cubicBezTo>
                          <a:pt x="237846" y="51591"/>
                          <a:pt x="237846" y="51591"/>
                          <a:pt x="237846" y="51591"/>
                        </a:cubicBezTo>
                        <a:cubicBezTo>
                          <a:pt x="237668" y="51680"/>
                          <a:pt x="237490" y="51857"/>
                          <a:pt x="237312" y="51946"/>
                        </a:cubicBezTo>
                        <a:cubicBezTo>
                          <a:pt x="237312" y="51946"/>
                          <a:pt x="237312" y="51946"/>
                          <a:pt x="237312" y="51946"/>
                        </a:cubicBezTo>
                        <a:cubicBezTo>
                          <a:pt x="237134" y="52035"/>
                          <a:pt x="236956" y="52213"/>
                          <a:pt x="236778" y="52302"/>
                        </a:cubicBezTo>
                        <a:cubicBezTo>
                          <a:pt x="236778" y="52302"/>
                          <a:pt x="236778" y="52302"/>
                          <a:pt x="236778" y="52302"/>
                        </a:cubicBezTo>
                        <a:cubicBezTo>
                          <a:pt x="236600" y="52391"/>
                          <a:pt x="236423" y="52569"/>
                          <a:pt x="236245" y="52658"/>
                        </a:cubicBezTo>
                        <a:cubicBezTo>
                          <a:pt x="236245" y="52658"/>
                          <a:pt x="236245" y="52658"/>
                          <a:pt x="236245" y="52658"/>
                        </a:cubicBezTo>
                        <a:cubicBezTo>
                          <a:pt x="236067" y="52747"/>
                          <a:pt x="235889" y="52925"/>
                          <a:pt x="235711" y="53014"/>
                        </a:cubicBezTo>
                        <a:cubicBezTo>
                          <a:pt x="235711" y="53014"/>
                          <a:pt x="235711" y="53014"/>
                          <a:pt x="235711" y="53014"/>
                        </a:cubicBezTo>
                        <a:cubicBezTo>
                          <a:pt x="235533" y="53103"/>
                          <a:pt x="235355" y="53281"/>
                          <a:pt x="235177" y="53370"/>
                        </a:cubicBezTo>
                        <a:cubicBezTo>
                          <a:pt x="235177" y="53370"/>
                          <a:pt x="235177" y="53370"/>
                          <a:pt x="235177" y="53370"/>
                        </a:cubicBezTo>
                        <a:cubicBezTo>
                          <a:pt x="234999" y="53459"/>
                          <a:pt x="234822" y="53637"/>
                          <a:pt x="234644" y="53725"/>
                        </a:cubicBezTo>
                        <a:cubicBezTo>
                          <a:pt x="234644" y="53725"/>
                          <a:pt x="234644" y="53725"/>
                          <a:pt x="234644" y="53725"/>
                        </a:cubicBezTo>
                        <a:cubicBezTo>
                          <a:pt x="234466" y="53814"/>
                          <a:pt x="234288" y="53992"/>
                          <a:pt x="234110" y="54081"/>
                        </a:cubicBezTo>
                        <a:cubicBezTo>
                          <a:pt x="234110" y="54081"/>
                          <a:pt x="234110" y="54081"/>
                          <a:pt x="234110" y="54081"/>
                        </a:cubicBezTo>
                        <a:cubicBezTo>
                          <a:pt x="233932" y="54170"/>
                          <a:pt x="233754" y="54348"/>
                          <a:pt x="233576" y="54437"/>
                        </a:cubicBezTo>
                        <a:cubicBezTo>
                          <a:pt x="233576" y="54437"/>
                          <a:pt x="233576" y="54437"/>
                          <a:pt x="233576" y="54437"/>
                        </a:cubicBezTo>
                        <a:cubicBezTo>
                          <a:pt x="233398" y="54526"/>
                          <a:pt x="233220" y="54704"/>
                          <a:pt x="233043" y="54793"/>
                        </a:cubicBezTo>
                        <a:cubicBezTo>
                          <a:pt x="233043" y="54793"/>
                          <a:pt x="233043" y="54793"/>
                          <a:pt x="233043" y="54793"/>
                        </a:cubicBezTo>
                        <a:cubicBezTo>
                          <a:pt x="232865" y="54882"/>
                          <a:pt x="232687" y="55060"/>
                          <a:pt x="232509" y="55149"/>
                        </a:cubicBezTo>
                        <a:cubicBezTo>
                          <a:pt x="232509" y="55149"/>
                          <a:pt x="232509" y="55149"/>
                          <a:pt x="232509" y="55149"/>
                        </a:cubicBezTo>
                        <a:cubicBezTo>
                          <a:pt x="232331" y="55238"/>
                          <a:pt x="232153" y="55415"/>
                          <a:pt x="231975" y="55504"/>
                        </a:cubicBezTo>
                        <a:cubicBezTo>
                          <a:pt x="231975" y="55504"/>
                          <a:pt x="231975" y="55504"/>
                          <a:pt x="231975" y="55504"/>
                        </a:cubicBezTo>
                        <a:cubicBezTo>
                          <a:pt x="231797" y="55593"/>
                          <a:pt x="231619" y="55771"/>
                          <a:pt x="231442" y="55860"/>
                        </a:cubicBezTo>
                        <a:cubicBezTo>
                          <a:pt x="231442" y="55860"/>
                          <a:pt x="231442" y="55860"/>
                          <a:pt x="231442" y="55860"/>
                        </a:cubicBezTo>
                        <a:cubicBezTo>
                          <a:pt x="231264" y="55949"/>
                          <a:pt x="231086" y="56127"/>
                          <a:pt x="230908" y="56216"/>
                        </a:cubicBezTo>
                        <a:cubicBezTo>
                          <a:pt x="230908" y="56216"/>
                          <a:pt x="230908" y="56216"/>
                          <a:pt x="230908" y="56216"/>
                        </a:cubicBezTo>
                        <a:cubicBezTo>
                          <a:pt x="230730" y="56305"/>
                          <a:pt x="230552" y="56483"/>
                          <a:pt x="230374" y="56572"/>
                        </a:cubicBezTo>
                        <a:cubicBezTo>
                          <a:pt x="230374" y="56572"/>
                          <a:pt x="230374" y="56572"/>
                          <a:pt x="230374" y="56572"/>
                        </a:cubicBezTo>
                        <a:cubicBezTo>
                          <a:pt x="230196" y="56661"/>
                          <a:pt x="230018" y="56839"/>
                          <a:pt x="229841" y="56928"/>
                        </a:cubicBezTo>
                        <a:cubicBezTo>
                          <a:pt x="229841" y="56928"/>
                          <a:pt x="229841" y="56928"/>
                          <a:pt x="229841" y="56928"/>
                        </a:cubicBezTo>
                        <a:cubicBezTo>
                          <a:pt x="229663" y="57017"/>
                          <a:pt x="229484" y="57194"/>
                          <a:pt x="229306" y="57283"/>
                        </a:cubicBezTo>
                        <a:cubicBezTo>
                          <a:pt x="229306" y="57283"/>
                          <a:pt x="229306" y="57283"/>
                          <a:pt x="229306" y="57283"/>
                        </a:cubicBezTo>
                        <a:cubicBezTo>
                          <a:pt x="229129" y="57372"/>
                          <a:pt x="228951" y="57550"/>
                          <a:pt x="228773" y="57639"/>
                        </a:cubicBezTo>
                        <a:cubicBezTo>
                          <a:pt x="228773" y="57639"/>
                          <a:pt x="228773" y="57639"/>
                          <a:pt x="228773" y="57639"/>
                        </a:cubicBezTo>
                        <a:cubicBezTo>
                          <a:pt x="228595" y="57728"/>
                          <a:pt x="228417" y="57906"/>
                          <a:pt x="228239" y="57995"/>
                        </a:cubicBezTo>
                        <a:cubicBezTo>
                          <a:pt x="228239" y="57995"/>
                          <a:pt x="228239" y="57995"/>
                          <a:pt x="228239" y="57995"/>
                        </a:cubicBezTo>
                        <a:cubicBezTo>
                          <a:pt x="228062" y="58084"/>
                          <a:pt x="227883" y="58262"/>
                          <a:pt x="227705" y="58351"/>
                        </a:cubicBezTo>
                        <a:cubicBezTo>
                          <a:pt x="227705" y="58351"/>
                          <a:pt x="227705" y="58351"/>
                          <a:pt x="227705" y="58351"/>
                        </a:cubicBezTo>
                        <a:cubicBezTo>
                          <a:pt x="227528" y="58440"/>
                          <a:pt x="227350" y="58618"/>
                          <a:pt x="227172" y="58707"/>
                        </a:cubicBezTo>
                        <a:cubicBezTo>
                          <a:pt x="227172" y="58707"/>
                          <a:pt x="227172" y="58707"/>
                          <a:pt x="227172" y="58707"/>
                        </a:cubicBezTo>
                        <a:cubicBezTo>
                          <a:pt x="226994" y="58796"/>
                          <a:pt x="226816" y="58973"/>
                          <a:pt x="226638" y="59062"/>
                        </a:cubicBezTo>
                        <a:cubicBezTo>
                          <a:pt x="226638" y="59062"/>
                          <a:pt x="226638" y="59062"/>
                          <a:pt x="226638" y="59062"/>
                        </a:cubicBezTo>
                        <a:cubicBezTo>
                          <a:pt x="226461" y="59151"/>
                          <a:pt x="226282" y="59329"/>
                          <a:pt x="226104" y="59418"/>
                        </a:cubicBezTo>
                        <a:cubicBezTo>
                          <a:pt x="226104" y="59418"/>
                          <a:pt x="226104" y="59418"/>
                          <a:pt x="226104" y="59418"/>
                        </a:cubicBezTo>
                        <a:cubicBezTo>
                          <a:pt x="225927" y="59507"/>
                          <a:pt x="225749" y="59685"/>
                          <a:pt x="225571" y="59774"/>
                        </a:cubicBezTo>
                        <a:cubicBezTo>
                          <a:pt x="225571" y="59774"/>
                          <a:pt x="225571" y="59774"/>
                          <a:pt x="225571" y="59774"/>
                        </a:cubicBezTo>
                        <a:cubicBezTo>
                          <a:pt x="225393" y="59863"/>
                          <a:pt x="225215" y="60041"/>
                          <a:pt x="225037" y="60130"/>
                        </a:cubicBezTo>
                        <a:cubicBezTo>
                          <a:pt x="225037" y="60130"/>
                          <a:pt x="225037" y="60130"/>
                          <a:pt x="225037" y="60130"/>
                        </a:cubicBezTo>
                        <a:cubicBezTo>
                          <a:pt x="224859" y="60219"/>
                          <a:pt x="224681" y="60397"/>
                          <a:pt x="224503" y="60486"/>
                        </a:cubicBezTo>
                        <a:cubicBezTo>
                          <a:pt x="224503" y="60486"/>
                          <a:pt x="224503" y="60486"/>
                          <a:pt x="224503" y="60486"/>
                        </a:cubicBezTo>
                        <a:cubicBezTo>
                          <a:pt x="224325" y="60575"/>
                          <a:pt x="224148" y="60752"/>
                          <a:pt x="223970" y="60841"/>
                        </a:cubicBezTo>
                        <a:cubicBezTo>
                          <a:pt x="223970" y="60841"/>
                          <a:pt x="223970" y="60841"/>
                          <a:pt x="223970" y="60841"/>
                        </a:cubicBezTo>
                        <a:cubicBezTo>
                          <a:pt x="223792" y="60930"/>
                          <a:pt x="223614" y="61108"/>
                          <a:pt x="223436" y="61197"/>
                        </a:cubicBezTo>
                        <a:cubicBezTo>
                          <a:pt x="223436" y="61197"/>
                          <a:pt x="223436" y="61197"/>
                          <a:pt x="223436" y="61197"/>
                        </a:cubicBezTo>
                        <a:cubicBezTo>
                          <a:pt x="223258" y="61286"/>
                          <a:pt x="223080" y="61464"/>
                          <a:pt x="222902" y="61553"/>
                        </a:cubicBezTo>
                        <a:cubicBezTo>
                          <a:pt x="222902" y="61553"/>
                          <a:pt x="222902" y="61553"/>
                          <a:pt x="222902" y="61553"/>
                        </a:cubicBezTo>
                        <a:cubicBezTo>
                          <a:pt x="222724" y="61642"/>
                          <a:pt x="222547" y="61820"/>
                          <a:pt x="222369" y="61909"/>
                        </a:cubicBezTo>
                        <a:cubicBezTo>
                          <a:pt x="222369" y="61909"/>
                          <a:pt x="222369" y="61909"/>
                          <a:pt x="222369" y="61909"/>
                        </a:cubicBezTo>
                        <a:cubicBezTo>
                          <a:pt x="222191" y="61998"/>
                          <a:pt x="222013" y="62176"/>
                          <a:pt x="221835" y="62265"/>
                        </a:cubicBezTo>
                        <a:cubicBezTo>
                          <a:pt x="221835" y="62265"/>
                          <a:pt x="221835" y="62265"/>
                          <a:pt x="221835" y="62265"/>
                        </a:cubicBezTo>
                        <a:cubicBezTo>
                          <a:pt x="221657" y="62354"/>
                          <a:pt x="221479" y="62531"/>
                          <a:pt x="221301" y="62620"/>
                        </a:cubicBezTo>
                        <a:cubicBezTo>
                          <a:pt x="221301" y="62620"/>
                          <a:pt x="221301" y="62620"/>
                          <a:pt x="221301" y="62620"/>
                        </a:cubicBezTo>
                        <a:cubicBezTo>
                          <a:pt x="221123" y="62709"/>
                          <a:pt x="220946" y="62887"/>
                          <a:pt x="220768" y="62976"/>
                        </a:cubicBezTo>
                        <a:cubicBezTo>
                          <a:pt x="220768" y="62976"/>
                          <a:pt x="220768" y="62976"/>
                          <a:pt x="220768" y="62976"/>
                        </a:cubicBezTo>
                        <a:cubicBezTo>
                          <a:pt x="220590" y="63065"/>
                          <a:pt x="220411" y="63243"/>
                          <a:pt x="220234" y="63332"/>
                        </a:cubicBezTo>
                        <a:cubicBezTo>
                          <a:pt x="220234" y="63332"/>
                          <a:pt x="220234" y="63332"/>
                          <a:pt x="220234" y="63332"/>
                        </a:cubicBezTo>
                        <a:cubicBezTo>
                          <a:pt x="220056" y="63421"/>
                          <a:pt x="219878" y="63599"/>
                          <a:pt x="219700" y="63688"/>
                        </a:cubicBezTo>
                        <a:cubicBezTo>
                          <a:pt x="219700" y="63688"/>
                          <a:pt x="219700" y="63688"/>
                          <a:pt x="219700" y="63688"/>
                        </a:cubicBezTo>
                        <a:cubicBezTo>
                          <a:pt x="219522" y="63777"/>
                          <a:pt x="219344" y="63955"/>
                          <a:pt x="219167" y="64044"/>
                        </a:cubicBezTo>
                        <a:cubicBezTo>
                          <a:pt x="219167" y="64044"/>
                          <a:pt x="219167" y="64044"/>
                          <a:pt x="219167" y="64044"/>
                        </a:cubicBezTo>
                        <a:cubicBezTo>
                          <a:pt x="218989" y="64132"/>
                          <a:pt x="218810" y="64310"/>
                          <a:pt x="218633" y="64399"/>
                        </a:cubicBezTo>
                        <a:cubicBezTo>
                          <a:pt x="218633" y="64399"/>
                          <a:pt x="218633" y="64399"/>
                          <a:pt x="218633" y="64399"/>
                        </a:cubicBezTo>
                        <a:cubicBezTo>
                          <a:pt x="218455" y="64488"/>
                          <a:pt x="218277" y="64666"/>
                          <a:pt x="218099" y="64755"/>
                        </a:cubicBezTo>
                        <a:cubicBezTo>
                          <a:pt x="218099" y="64755"/>
                          <a:pt x="218099" y="64755"/>
                          <a:pt x="218099" y="64755"/>
                        </a:cubicBezTo>
                        <a:cubicBezTo>
                          <a:pt x="217921" y="64844"/>
                          <a:pt x="217743" y="65022"/>
                          <a:pt x="217566" y="65111"/>
                        </a:cubicBezTo>
                        <a:cubicBezTo>
                          <a:pt x="217566" y="65111"/>
                          <a:pt x="217566" y="65111"/>
                          <a:pt x="217566" y="65111"/>
                        </a:cubicBezTo>
                        <a:cubicBezTo>
                          <a:pt x="217387" y="65200"/>
                          <a:pt x="217209" y="65378"/>
                          <a:pt x="217032" y="65467"/>
                        </a:cubicBezTo>
                        <a:cubicBezTo>
                          <a:pt x="217032" y="65467"/>
                          <a:pt x="217032" y="65467"/>
                          <a:pt x="217032" y="65467"/>
                        </a:cubicBezTo>
                        <a:cubicBezTo>
                          <a:pt x="216854" y="65556"/>
                          <a:pt x="216676" y="65734"/>
                          <a:pt x="216498" y="65823"/>
                        </a:cubicBezTo>
                        <a:cubicBezTo>
                          <a:pt x="216498" y="65823"/>
                          <a:pt x="216498" y="65823"/>
                          <a:pt x="216498" y="65823"/>
                        </a:cubicBezTo>
                        <a:cubicBezTo>
                          <a:pt x="216320" y="65912"/>
                          <a:pt x="216142" y="66089"/>
                          <a:pt x="215964" y="66178"/>
                        </a:cubicBezTo>
                        <a:cubicBezTo>
                          <a:pt x="215964" y="66178"/>
                          <a:pt x="215964" y="66178"/>
                          <a:pt x="215964" y="66178"/>
                        </a:cubicBezTo>
                        <a:cubicBezTo>
                          <a:pt x="215786" y="66267"/>
                          <a:pt x="215608" y="66445"/>
                          <a:pt x="215430" y="66534"/>
                        </a:cubicBezTo>
                        <a:cubicBezTo>
                          <a:pt x="215430" y="66534"/>
                          <a:pt x="215430" y="66534"/>
                          <a:pt x="215430" y="66534"/>
                        </a:cubicBezTo>
                        <a:cubicBezTo>
                          <a:pt x="215253" y="66623"/>
                          <a:pt x="215075" y="66801"/>
                          <a:pt x="214897" y="66890"/>
                        </a:cubicBezTo>
                        <a:cubicBezTo>
                          <a:pt x="214897" y="66890"/>
                          <a:pt x="214897" y="66890"/>
                          <a:pt x="214897" y="66890"/>
                        </a:cubicBezTo>
                        <a:cubicBezTo>
                          <a:pt x="214719" y="66979"/>
                          <a:pt x="214541" y="67157"/>
                          <a:pt x="214363" y="67246"/>
                        </a:cubicBezTo>
                        <a:cubicBezTo>
                          <a:pt x="214363" y="67246"/>
                          <a:pt x="214363" y="67246"/>
                          <a:pt x="214363" y="67246"/>
                        </a:cubicBezTo>
                        <a:cubicBezTo>
                          <a:pt x="214185" y="67335"/>
                          <a:pt x="214007" y="67513"/>
                          <a:pt x="213829" y="67602"/>
                        </a:cubicBezTo>
                        <a:cubicBezTo>
                          <a:pt x="213829" y="67602"/>
                          <a:pt x="213829" y="67602"/>
                          <a:pt x="213829" y="67602"/>
                        </a:cubicBezTo>
                        <a:cubicBezTo>
                          <a:pt x="213652" y="67690"/>
                          <a:pt x="213474" y="67868"/>
                          <a:pt x="213296" y="67957"/>
                        </a:cubicBezTo>
                        <a:cubicBezTo>
                          <a:pt x="213296" y="67957"/>
                          <a:pt x="213296" y="67957"/>
                          <a:pt x="213296" y="67957"/>
                        </a:cubicBezTo>
                        <a:cubicBezTo>
                          <a:pt x="213118" y="68046"/>
                          <a:pt x="212940" y="68224"/>
                          <a:pt x="212762" y="68313"/>
                        </a:cubicBezTo>
                        <a:cubicBezTo>
                          <a:pt x="212762" y="68313"/>
                          <a:pt x="212762" y="68313"/>
                          <a:pt x="212762" y="68313"/>
                        </a:cubicBezTo>
                        <a:cubicBezTo>
                          <a:pt x="212584" y="68402"/>
                          <a:pt x="212406" y="68580"/>
                          <a:pt x="212228" y="68669"/>
                        </a:cubicBezTo>
                        <a:cubicBezTo>
                          <a:pt x="212228" y="68669"/>
                          <a:pt x="212228" y="68669"/>
                          <a:pt x="212228" y="68669"/>
                        </a:cubicBezTo>
                        <a:cubicBezTo>
                          <a:pt x="212051" y="68758"/>
                          <a:pt x="211873" y="68936"/>
                          <a:pt x="211695" y="69025"/>
                        </a:cubicBezTo>
                        <a:cubicBezTo>
                          <a:pt x="211695" y="69025"/>
                          <a:pt x="211695" y="69025"/>
                          <a:pt x="211695" y="69025"/>
                        </a:cubicBezTo>
                        <a:cubicBezTo>
                          <a:pt x="211517" y="69114"/>
                          <a:pt x="211339" y="69292"/>
                          <a:pt x="211161" y="69381"/>
                        </a:cubicBezTo>
                        <a:cubicBezTo>
                          <a:pt x="211161" y="69381"/>
                          <a:pt x="211161" y="69381"/>
                          <a:pt x="211161" y="69381"/>
                        </a:cubicBezTo>
                        <a:cubicBezTo>
                          <a:pt x="210983" y="69470"/>
                          <a:pt x="210805" y="69647"/>
                          <a:pt x="210627" y="69736"/>
                        </a:cubicBezTo>
                        <a:cubicBezTo>
                          <a:pt x="210627" y="69736"/>
                          <a:pt x="210627" y="69736"/>
                          <a:pt x="210627" y="69736"/>
                        </a:cubicBezTo>
                        <a:cubicBezTo>
                          <a:pt x="210449" y="69825"/>
                          <a:pt x="210272" y="70003"/>
                          <a:pt x="210094" y="70092"/>
                        </a:cubicBezTo>
                        <a:cubicBezTo>
                          <a:pt x="210094" y="70092"/>
                          <a:pt x="210094" y="70092"/>
                          <a:pt x="210094" y="70092"/>
                        </a:cubicBezTo>
                        <a:cubicBezTo>
                          <a:pt x="209916" y="70181"/>
                          <a:pt x="209738" y="70359"/>
                          <a:pt x="209560" y="70448"/>
                        </a:cubicBezTo>
                        <a:cubicBezTo>
                          <a:pt x="209560" y="70448"/>
                          <a:pt x="209560" y="70448"/>
                          <a:pt x="209560" y="70448"/>
                        </a:cubicBezTo>
                        <a:cubicBezTo>
                          <a:pt x="209382" y="70537"/>
                          <a:pt x="209204" y="70715"/>
                          <a:pt x="209026" y="70804"/>
                        </a:cubicBezTo>
                        <a:cubicBezTo>
                          <a:pt x="209026" y="70804"/>
                          <a:pt x="209026" y="70804"/>
                          <a:pt x="209026" y="70804"/>
                        </a:cubicBezTo>
                        <a:cubicBezTo>
                          <a:pt x="208848" y="70893"/>
                          <a:pt x="208671" y="71071"/>
                          <a:pt x="208493" y="71160"/>
                        </a:cubicBezTo>
                        <a:cubicBezTo>
                          <a:pt x="208493" y="71160"/>
                          <a:pt x="208493" y="71160"/>
                          <a:pt x="208493" y="71160"/>
                        </a:cubicBezTo>
                        <a:cubicBezTo>
                          <a:pt x="208314" y="71248"/>
                          <a:pt x="208137" y="71426"/>
                          <a:pt x="207959" y="71515"/>
                        </a:cubicBezTo>
                        <a:cubicBezTo>
                          <a:pt x="207959" y="71515"/>
                          <a:pt x="207959" y="71515"/>
                          <a:pt x="207959" y="71515"/>
                        </a:cubicBezTo>
                        <a:cubicBezTo>
                          <a:pt x="207781" y="71604"/>
                          <a:pt x="207603" y="71782"/>
                          <a:pt x="207425" y="71871"/>
                        </a:cubicBezTo>
                        <a:cubicBezTo>
                          <a:pt x="207425" y="71871"/>
                          <a:pt x="207425" y="71871"/>
                          <a:pt x="207425" y="71871"/>
                        </a:cubicBezTo>
                        <a:cubicBezTo>
                          <a:pt x="207247" y="71960"/>
                          <a:pt x="207069" y="72138"/>
                          <a:pt x="206892" y="72227"/>
                        </a:cubicBezTo>
                        <a:cubicBezTo>
                          <a:pt x="206892" y="72227"/>
                          <a:pt x="206892" y="72227"/>
                          <a:pt x="206892" y="72227"/>
                        </a:cubicBezTo>
                        <a:cubicBezTo>
                          <a:pt x="206713" y="72316"/>
                          <a:pt x="206535" y="72494"/>
                          <a:pt x="206358" y="72583"/>
                        </a:cubicBezTo>
                        <a:cubicBezTo>
                          <a:pt x="206358" y="72583"/>
                          <a:pt x="206358" y="72583"/>
                          <a:pt x="206358" y="72583"/>
                        </a:cubicBezTo>
                        <a:cubicBezTo>
                          <a:pt x="206180" y="72672"/>
                          <a:pt x="206002" y="72850"/>
                          <a:pt x="205824" y="72939"/>
                        </a:cubicBezTo>
                        <a:cubicBezTo>
                          <a:pt x="205824" y="72939"/>
                          <a:pt x="205824" y="72939"/>
                          <a:pt x="205824" y="72939"/>
                        </a:cubicBezTo>
                        <a:cubicBezTo>
                          <a:pt x="205646" y="73027"/>
                          <a:pt x="205468" y="73205"/>
                          <a:pt x="205291" y="73294"/>
                        </a:cubicBezTo>
                        <a:cubicBezTo>
                          <a:pt x="205291" y="73294"/>
                          <a:pt x="205291" y="73294"/>
                          <a:pt x="205291" y="73294"/>
                        </a:cubicBezTo>
                        <a:cubicBezTo>
                          <a:pt x="205112" y="73383"/>
                          <a:pt x="204934" y="73561"/>
                          <a:pt x="204757" y="73650"/>
                        </a:cubicBezTo>
                        <a:cubicBezTo>
                          <a:pt x="204757" y="73650"/>
                          <a:pt x="204757" y="73650"/>
                          <a:pt x="204757" y="73650"/>
                        </a:cubicBezTo>
                        <a:cubicBezTo>
                          <a:pt x="204579" y="73739"/>
                          <a:pt x="204401" y="73917"/>
                          <a:pt x="204223" y="74006"/>
                        </a:cubicBezTo>
                        <a:cubicBezTo>
                          <a:pt x="204223" y="74006"/>
                          <a:pt x="204223" y="74006"/>
                          <a:pt x="204223" y="74006"/>
                        </a:cubicBezTo>
                        <a:cubicBezTo>
                          <a:pt x="204045" y="74095"/>
                          <a:pt x="203867" y="74273"/>
                          <a:pt x="203689" y="74362"/>
                        </a:cubicBezTo>
                        <a:cubicBezTo>
                          <a:pt x="203689" y="74362"/>
                          <a:pt x="203689" y="74362"/>
                          <a:pt x="203689" y="74362"/>
                        </a:cubicBezTo>
                        <a:cubicBezTo>
                          <a:pt x="203511" y="74451"/>
                          <a:pt x="203333" y="74629"/>
                          <a:pt x="203156" y="74717"/>
                        </a:cubicBezTo>
                        <a:cubicBezTo>
                          <a:pt x="203156" y="74717"/>
                          <a:pt x="203156" y="74717"/>
                          <a:pt x="203156" y="74717"/>
                        </a:cubicBezTo>
                        <a:cubicBezTo>
                          <a:pt x="202978" y="74806"/>
                          <a:pt x="202800" y="74984"/>
                          <a:pt x="202622" y="75073"/>
                        </a:cubicBezTo>
                        <a:cubicBezTo>
                          <a:pt x="202622" y="75073"/>
                          <a:pt x="202622" y="75073"/>
                          <a:pt x="202622" y="75073"/>
                        </a:cubicBezTo>
                        <a:cubicBezTo>
                          <a:pt x="202444" y="75162"/>
                          <a:pt x="202266" y="75340"/>
                          <a:pt x="202088" y="75429"/>
                        </a:cubicBezTo>
                        <a:cubicBezTo>
                          <a:pt x="202088" y="75429"/>
                          <a:pt x="202088" y="75429"/>
                          <a:pt x="202088" y="75429"/>
                        </a:cubicBezTo>
                        <a:cubicBezTo>
                          <a:pt x="201910" y="75518"/>
                          <a:pt x="201732" y="75696"/>
                          <a:pt x="201554" y="75785"/>
                        </a:cubicBezTo>
                        <a:cubicBezTo>
                          <a:pt x="201554" y="75785"/>
                          <a:pt x="201554" y="75785"/>
                          <a:pt x="201554" y="75785"/>
                        </a:cubicBezTo>
                        <a:cubicBezTo>
                          <a:pt x="201377" y="75874"/>
                          <a:pt x="201199" y="76052"/>
                          <a:pt x="201021" y="76141"/>
                        </a:cubicBezTo>
                        <a:cubicBezTo>
                          <a:pt x="201021" y="76141"/>
                          <a:pt x="201021" y="76141"/>
                          <a:pt x="201021" y="76141"/>
                        </a:cubicBezTo>
                        <a:cubicBezTo>
                          <a:pt x="200843" y="76230"/>
                          <a:pt x="200665" y="76408"/>
                          <a:pt x="200487" y="76497"/>
                        </a:cubicBezTo>
                        <a:cubicBezTo>
                          <a:pt x="200487" y="76497"/>
                          <a:pt x="200487" y="76497"/>
                          <a:pt x="200487" y="76497"/>
                        </a:cubicBezTo>
                        <a:cubicBezTo>
                          <a:pt x="200309" y="76585"/>
                          <a:pt x="200131" y="76763"/>
                          <a:pt x="199953" y="76852"/>
                        </a:cubicBezTo>
                        <a:cubicBezTo>
                          <a:pt x="199953" y="76852"/>
                          <a:pt x="199953" y="76852"/>
                          <a:pt x="199953" y="76852"/>
                        </a:cubicBezTo>
                        <a:cubicBezTo>
                          <a:pt x="199776" y="76941"/>
                          <a:pt x="199598" y="77119"/>
                          <a:pt x="199420" y="77208"/>
                        </a:cubicBezTo>
                        <a:cubicBezTo>
                          <a:pt x="199420" y="77208"/>
                          <a:pt x="199420" y="77208"/>
                          <a:pt x="199420" y="77208"/>
                        </a:cubicBezTo>
                        <a:cubicBezTo>
                          <a:pt x="199242" y="77297"/>
                          <a:pt x="199064" y="77475"/>
                          <a:pt x="198886" y="77564"/>
                        </a:cubicBezTo>
                        <a:cubicBezTo>
                          <a:pt x="198886" y="77564"/>
                          <a:pt x="198886" y="77564"/>
                          <a:pt x="198886" y="77564"/>
                        </a:cubicBezTo>
                        <a:cubicBezTo>
                          <a:pt x="198708" y="77653"/>
                          <a:pt x="198530" y="77831"/>
                          <a:pt x="198352" y="77920"/>
                        </a:cubicBezTo>
                        <a:cubicBezTo>
                          <a:pt x="198352" y="77920"/>
                          <a:pt x="198352" y="77920"/>
                          <a:pt x="198352" y="77920"/>
                        </a:cubicBezTo>
                        <a:cubicBezTo>
                          <a:pt x="198174" y="78009"/>
                          <a:pt x="197997" y="78187"/>
                          <a:pt x="197819" y="78275"/>
                        </a:cubicBezTo>
                        <a:cubicBezTo>
                          <a:pt x="197819" y="78275"/>
                          <a:pt x="197819" y="78275"/>
                          <a:pt x="197819" y="78275"/>
                        </a:cubicBezTo>
                        <a:cubicBezTo>
                          <a:pt x="197640" y="78364"/>
                          <a:pt x="197463" y="78542"/>
                          <a:pt x="197285" y="78631"/>
                        </a:cubicBezTo>
                        <a:cubicBezTo>
                          <a:pt x="197285" y="78631"/>
                          <a:pt x="197285" y="78631"/>
                          <a:pt x="197285" y="78631"/>
                        </a:cubicBezTo>
                        <a:cubicBezTo>
                          <a:pt x="197107" y="78720"/>
                          <a:pt x="196929" y="78898"/>
                          <a:pt x="196751" y="78987"/>
                        </a:cubicBezTo>
                        <a:cubicBezTo>
                          <a:pt x="196751" y="78987"/>
                          <a:pt x="196751" y="78987"/>
                          <a:pt x="196751" y="78987"/>
                        </a:cubicBezTo>
                        <a:cubicBezTo>
                          <a:pt x="196573" y="79076"/>
                          <a:pt x="196396" y="79254"/>
                          <a:pt x="196217" y="79343"/>
                        </a:cubicBezTo>
                        <a:cubicBezTo>
                          <a:pt x="196217" y="79343"/>
                          <a:pt x="196217" y="79343"/>
                          <a:pt x="196217" y="79343"/>
                        </a:cubicBezTo>
                        <a:cubicBezTo>
                          <a:pt x="196039" y="79432"/>
                          <a:pt x="195862" y="79610"/>
                          <a:pt x="195684" y="79699"/>
                        </a:cubicBezTo>
                        <a:cubicBezTo>
                          <a:pt x="195684" y="79699"/>
                          <a:pt x="195684" y="79699"/>
                          <a:pt x="195684" y="79699"/>
                        </a:cubicBezTo>
                        <a:cubicBezTo>
                          <a:pt x="195506" y="79788"/>
                          <a:pt x="195328" y="79966"/>
                          <a:pt x="195150" y="80054"/>
                        </a:cubicBezTo>
                        <a:cubicBezTo>
                          <a:pt x="195150" y="80054"/>
                          <a:pt x="195150" y="80054"/>
                          <a:pt x="195150" y="80054"/>
                        </a:cubicBezTo>
                        <a:cubicBezTo>
                          <a:pt x="194972" y="80143"/>
                          <a:pt x="194795" y="80321"/>
                          <a:pt x="194616" y="80410"/>
                        </a:cubicBezTo>
                        <a:cubicBezTo>
                          <a:pt x="194616" y="80410"/>
                          <a:pt x="194616" y="80410"/>
                          <a:pt x="194616" y="80410"/>
                        </a:cubicBezTo>
                        <a:cubicBezTo>
                          <a:pt x="194438" y="80499"/>
                          <a:pt x="194261" y="80677"/>
                          <a:pt x="194083" y="80766"/>
                        </a:cubicBezTo>
                        <a:cubicBezTo>
                          <a:pt x="194083" y="80766"/>
                          <a:pt x="194083" y="80766"/>
                          <a:pt x="194083" y="80766"/>
                        </a:cubicBezTo>
                        <a:cubicBezTo>
                          <a:pt x="193905" y="80855"/>
                          <a:pt x="193727" y="81033"/>
                          <a:pt x="193549" y="81122"/>
                        </a:cubicBezTo>
                        <a:cubicBezTo>
                          <a:pt x="193549" y="81122"/>
                          <a:pt x="193549" y="81122"/>
                          <a:pt x="193549" y="81122"/>
                        </a:cubicBezTo>
                        <a:cubicBezTo>
                          <a:pt x="193371" y="81211"/>
                          <a:pt x="193193" y="81389"/>
                          <a:pt x="193015" y="81478"/>
                        </a:cubicBezTo>
                        <a:cubicBezTo>
                          <a:pt x="193015" y="81478"/>
                          <a:pt x="193015" y="81478"/>
                          <a:pt x="193015" y="81478"/>
                        </a:cubicBezTo>
                        <a:cubicBezTo>
                          <a:pt x="192837" y="81567"/>
                          <a:pt x="192659" y="81745"/>
                          <a:pt x="192482" y="81833"/>
                        </a:cubicBezTo>
                        <a:cubicBezTo>
                          <a:pt x="192482" y="81833"/>
                          <a:pt x="192482" y="81833"/>
                          <a:pt x="192482" y="81833"/>
                        </a:cubicBezTo>
                        <a:cubicBezTo>
                          <a:pt x="192304" y="81922"/>
                          <a:pt x="192126" y="82100"/>
                          <a:pt x="191948" y="82189"/>
                        </a:cubicBezTo>
                        <a:cubicBezTo>
                          <a:pt x="191948" y="82189"/>
                          <a:pt x="191948" y="82189"/>
                          <a:pt x="191948" y="82189"/>
                        </a:cubicBezTo>
                        <a:cubicBezTo>
                          <a:pt x="191770" y="82278"/>
                          <a:pt x="191592" y="82456"/>
                          <a:pt x="191414" y="82545"/>
                        </a:cubicBezTo>
                        <a:cubicBezTo>
                          <a:pt x="191414" y="82545"/>
                          <a:pt x="191414" y="82545"/>
                          <a:pt x="191414" y="82545"/>
                        </a:cubicBezTo>
                        <a:cubicBezTo>
                          <a:pt x="191236" y="82634"/>
                          <a:pt x="191058" y="82812"/>
                          <a:pt x="190881" y="82901"/>
                        </a:cubicBezTo>
                        <a:cubicBezTo>
                          <a:pt x="190881" y="82901"/>
                          <a:pt x="190881" y="82901"/>
                          <a:pt x="190881" y="82901"/>
                        </a:cubicBezTo>
                        <a:cubicBezTo>
                          <a:pt x="190703" y="82990"/>
                          <a:pt x="190525" y="83168"/>
                          <a:pt x="190347" y="83257"/>
                        </a:cubicBezTo>
                        <a:cubicBezTo>
                          <a:pt x="190347" y="83257"/>
                          <a:pt x="190347" y="83257"/>
                          <a:pt x="190347" y="83257"/>
                        </a:cubicBezTo>
                        <a:cubicBezTo>
                          <a:pt x="190169" y="83346"/>
                          <a:pt x="189991" y="83523"/>
                          <a:pt x="189813" y="83612"/>
                        </a:cubicBezTo>
                        <a:cubicBezTo>
                          <a:pt x="189813" y="83612"/>
                          <a:pt x="189813" y="83612"/>
                          <a:pt x="189813" y="83612"/>
                        </a:cubicBezTo>
                        <a:cubicBezTo>
                          <a:pt x="189635" y="83701"/>
                          <a:pt x="189457" y="83879"/>
                          <a:pt x="189279" y="83968"/>
                        </a:cubicBezTo>
                        <a:cubicBezTo>
                          <a:pt x="189279" y="83968"/>
                          <a:pt x="189279" y="83968"/>
                          <a:pt x="189279" y="83968"/>
                        </a:cubicBezTo>
                        <a:cubicBezTo>
                          <a:pt x="189102" y="84057"/>
                          <a:pt x="188924" y="84235"/>
                          <a:pt x="188746" y="84324"/>
                        </a:cubicBezTo>
                        <a:cubicBezTo>
                          <a:pt x="188746" y="84324"/>
                          <a:pt x="188746" y="84324"/>
                          <a:pt x="188746" y="84324"/>
                        </a:cubicBezTo>
                        <a:cubicBezTo>
                          <a:pt x="188568" y="84413"/>
                          <a:pt x="188390" y="84591"/>
                          <a:pt x="188212" y="84680"/>
                        </a:cubicBezTo>
                        <a:cubicBezTo>
                          <a:pt x="188212" y="84680"/>
                          <a:pt x="188212" y="84680"/>
                          <a:pt x="188212" y="84680"/>
                        </a:cubicBezTo>
                        <a:cubicBezTo>
                          <a:pt x="188034" y="84769"/>
                          <a:pt x="187856" y="84947"/>
                          <a:pt x="187678" y="85036"/>
                        </a:cubicBezTo>
                        <a:cubicBezTo>
                          <a:pt x="187678" y="85036"/>
                          <a:pt x="187678" y="85036"/>
                          <a:pt x="187678" y="85036"/>
                        </a:cubicBezTo>
                        <a:cubicBezTo>
                          <a:pt x="187501" y="85125"/>
                          <a:pt x="187323" y="85302"/>
                          <a:pt x="187144" y="85391"/>
                        </a:cubicBezTo>
                        <a:cubicBezTo>
                          <a:pt x="187144" y="85391"/>
                          <a:pt x="187144" y="85391"/>
                          <a:pt x="187144" y="85391"/>
                        </a:cubicBezTo>
                        <a:cubicBezTo>
                          <a:pt x="186967" y="85480"/>
                          <a:pt x="186789" y="85658"/>
                          <a:pt x="186611" y="85747"/>
                        </a:cubicBezTo>
                        <a:cubicBezTo>
                          <a:pt x="186611" y="85747"/>
                          <a:pt x="186611" y="85747"/>
                          <a:pt x="186611" y="85747"/>
                        </a:cubicBezTo>
                        <a:cubicBezTo>
                          <a:pt x="186433" y="85836"/>
                          <a:pt x="186255" y="86014"/>
                          <a:pt x="186077" y="86103"/>
                        </a:cubicBezTo>
                        <a:cubicBezTo>
                          <a:pt x="186077" y="86103"/>
                          <a:pt x="186077" y="86103"/>
                          <a:pt x="186077" y="86103"/>
                        </a:cubicBezTo>
                        <a:cubicBezTo>
                          <a:pt x="185900" y="86192"/>
                          <a:pt x="185722" y="86370"/>
                          <a:pt x="185543" y="86459"/>
                        </a:cubicBezTo>
                        <a:cubicBezTo>
                          <a:pt x="185543" y="86459"/>
                          <a:pt x="185543" y="86459"/>
                          <a:pt x="185543" y="86459"/>
                        </a:cubicBezTo>
                        <a:cubicBezTo>
                          <a:pt x="185366" y="86548"/>
                          <a:pt x="185188" y="86726"/>
                          <a:pt x="185010" y="86815"/>
                        </a:cubicBezTo>
                        <a:cubicBezTo>
                          <a:pt x="185010" y="86815"/>
                          <a:pt x="185010" y="86815"/>
                          <a:pt x="185010" y="86815"/>
                        </a:cubicBezTo>
                        <a:cubicBezTo>
                          <a:pt x="184832" y="86904"/>
                          <a:pt x="184654" y="87081"/>
                          <a:pt x="184476" y="87170"/>
                        </a:cubicBezTo>
                        <a:cubicBezTo>
                          <a:pt x="184476" y="87170"/>
                          <a:pt x="184476" y="87170"/>
                          <a:pt x="184476" y="87170"/>
                        </a:cubicBezTo>
                        <a:cubicBezTo>
                          <a:pt x="184298" y="87259"/>
                          <a:pt x="184121" y="87437"/>
                          <a:pt x="183942" y="87526"/>
                        </a:cubicBezTo>
                        <a:cubicBezTo>
                          <a:pt x="183942" y="87526"/>
                          <a:pt x="183942" y="87526"/>
                          <a:pt x="183942" y="87526"/>
                        </a:cubicBezTo>
                        <a:cubicBezTo>
                          <a:pt x="183764" y="87615"/>
                          <a:pt x="183587" y="87793"/>
                          <a:pt x="183409" y="87882"/>
                        </a:cubicBezTo>
                        <a:cubicBezTo>
                          <a:pt x="183409" y="87882"/>
                          <a:pt x="183409" y="87882"/>
                          <a:pt x="183409" y="87882"/>
                        </a:cubicBezTo>
                        <a:cubicBezTo>
                          <a:pt x="183231" y="87971"/>
                          <a:pt x="183053" y="88149"/>
                          <a:pt x="182875" y="88238"/>
                        </a:cubicBezTo>
                        <a:cubicBezTo>
                          <a:pt x="182875" y="88238"/>
                          <a:pt x="182875" y="88238"/>
                          <a:pt x="182875" y="88238"/>
                        </a:cubicBezTo>
                        <a:cubicBezTo>
                          <a:pt x="182697" y="88327"/>
                          <a:pt x="182519" y="88505"/>
                          <a:pt x="182341" y="88594"/>
                        </a:cubicBezTo>
                        <a:cubicBezTo>
                          <a:pt x="182341" y="88594"/>
                          <a:pt x="182341" y="88594"/>
                          <a:pt x="182341" y="88594"/>
                        </a:cubicBezTo>
                        <a:cubicBezTo>
                          <a:pt x="182163" y="88683"/>
                          <a:pt x="181986" y="88860"/>
                          <a:pt x="181808" y="88949"/>
                        </a:cubicBezTo>
                        <a:cubicBezTo>
                          <a:pt x="181808" y="88949"/>
                          <a:pt x="181808" y="88949"/>
                          <a:pt x="181808" y="88949"/>
                        </a:cubicBezTo>
                        <a:cubicBezTo>
                          <a:pt x="181630" y="89038"/>
                          <a:pt x="181452" y="89216"/>
                          <a:pt x="181274" y="89305"/>
                        </a:cubicBezTo>
                        <a:cubicBezTo>
                          <a:pt x="181274" y="89305"/>
                          <a:pt x="181274" y="89305"/>
                          <a:pt x="181274" y="89305"/>
                        </a:cubicBezTo>
                        <a:cubicBezTo>
                          <a:pt x="181096" y="89394"/>
                          <a:pt x="180918" y="89572"/>
                          <a:pt x="180740" y="89661"/>
                        </a:cubicBezTo>
                        <a:cubicBezTo>
                          <a:pt x="180740" y="89661"/>
                          <a:pt x="180740" y="89661"/>
                          <a:pt x="180740" y="89661"/>
                        </a:cubicBezTo>
                        <a:cubicBezTo>
                          <a:pt x="180562" y="89750"/>
                          <a:pt x="180384" y="89928"/>
                          <a:pt x="180207" y="90017"/>
                        </a:cubicBezTo>
                        <a:cubicBezTo>
                          <a:pt x="180207" y="90017"/>
                          <a:pt x="180207" y="90017"/>
                          <a:pt x="180207" y="90017"/>
                        </a:cubicBezTo>
                        <a:cubicBezTo>
                          <a:pt x="180029" y="90106"/>
                          <a:pt x="179851" y="90284"/>
                          <a:pt x="179673" y="90373"/>
                        </a:cubicBezTo>
                        <a:cubicBezTo>
                          <a:pt x="179673" y="90373"/>
                          <a:pt x="179673" y="90373"/>
                          <a:pt x="179673" y="90373"/>
                        </a:cubicBezTo>
                        <a:cubicBezTo>
                          <a:pt x="179495" y="90462"/>
                          <a:pt x="179317" y="90639"/>
                          <a:pt x="179139" y="90728"/>
                        </a:cubicBezTo>
                        <a:cubicBezTo>
                          <a:pt x="179139" y="90728"/>
                          <a:pt x="179139" y="90728"/>
                          <a:pt x="179139" y="90728"/>
                        </a:cubicBezTo>
                        <a:cubicBezTo>
                          <a:pt x="178961" y="90817"/>
                          <a:pt x="178783" y="90995"/>
                          <a:pt x="178606" y="91084"/>
                        </a:cubicBezTo>
                        <a:cubicBezTo>
                          <a:pt x="178606" y="91084"/>
                          <a:pt x="178606" y="91084"/>
                          <a:pt x="178606" y="91084"/>
                        </a:cubicBezTo>
                        <a:cubicBezTo>
                          <a:pt x="178428" y="91173"/>
                          <a:pt x="178250" y="91351"/>
                          <a:pt x="178072" y="91440"/>
                        </a:cubicBezTo>
                        <a:cubicBezTo>
                          <a:pt x="178072" y="91440"/>
                          <a:pt x="178072" y="91440"/>
                          <a:pt x="178072" y="91440"/>
                        </a:cubicBezTo>
                        <a:cubicBezTo>
                          <a:pt x="177894" y="91529"/>
                          <a:pt x="177716" y="91707"/>
                          <a:pt x="177538" y="91796"/>
                        </a:cubicBezTo>
                        <a:cubicBezTo>
                          <a:pt x="177538" y="91796"/>
                          <a:pt x="177538" y="91796"/>
                          <a:pt x="177538" y="91796"/>
                        </a:cubicBezTo>
                        <a:cubicBezTo>
                          <a:pt x="177360" y="91885"/>
                          <a:pt x="177182" y="92063"/>
                          <a:pt x="177005" y="92152"/>
                        </a:cubicBezTo>
                        <a:cubicBezTo>
                          <a:pt x="177005" y="92152"/>
                          <a:pt x="177005" y="92152"/>
                          <a:pt x="177005" y="92152"/>
                        </a:cubicBezTo>
                        <a:cubicBezTo>
                          <a:pt x="176827" y="92241"/>
                          <a:pt x="176649" y="92418"/>
                          <a:pt x="176471" y="92507"/>
                        </a:cubicBezTo>
                        <a:cubicBezTo>
                          <a:pt x="176471" y="92507"/>
                          <a:pt x="176471" y="92507"/>
                          <a:pt x="176471" y="92507"/>
                        </a:cubicBezTo>
                        <a:cubicBezTo>
                          <a:pt x="176293" y="92596"/>
                          <a:pt x="176115" y="92774"/>
                          <a:pt x="175937" y="92863"/>
                        </a:cubicBezTo>
                        <a:cubicBezTo>
                          <a:pt x="175937" y="92863"/>
                          <a:pt x="175937" y="92863"/>
                          <a:pt x="175937" y="92863"/>
                        </a:cubicBezTo>
                        <a:cubicBezTo>
                          <a:pt x="175759" y="92952"/>
                          <a:pt x="175581" y="93130"/>
                          <a:pt x="175403" y="93219"/>
                        </a:cubicBezTo>
                        <a:cubicBezTo>
                          <a:pt x="175403" y="93219"/>
                          <a:pt x="175403" y="93219"/>
                          <a:pt x="175403" y="93219"/>
                        </a:cubicBezTo>
                        <a:cubicBezTo>
                          <a:pt x="175226" y="93308"/>
                          <a:pt x="175047" y="93486"/>
                          <a:pt x="174869" y="93575"/>
                        </a:cubicBezTo>
                        <a:cubicBezTo>
                          <a:pt x="174869" y="93575"/>
                          <a:pt x="174869" y="93575"/>
                          <a:pt x="174869" y="93575"/>
                        </a:cubicBezTo>
                        <a:cubicBezTo>
                          <a:pt x="174692" y="93664"/>
                          <a:pt x="174514" y="93842"/>
                          <a:pt x="174336" y="93931"/>
                        </a:cubicBezTo>
                        <a:cubicBezTo>
                          <a:pt x="174336" y="93931"/>
                          <a:pt x="174336" y="93931"/>
                          <a:pt x="174336" y="93931"/>
                        </a:cubicBezTo>
                        <a:cubicBezTo>
                          <a:pt x="174158" y="94020"/>
                          <a:pt x="173980" y="94197"/>
                          <a:pt x="173802" y="94286"/>
                        </a:cubicBezTo>
                        <a:cubicBezTo>
                          <a:pt x="173802" y="94286"/>
                          <a:pt x="173802" y="94286"/>
                          <a:pt x="173802" y="94286"/>
                        </a:cubicBezTo>
                        <a:cubicBezTo>
                          <a:pt x="173625" y="94375"/>
                          <a:pt x="173446" y="94553"/>
                          <a:pt x="173268" y="94642"/>
                        </a:cubicBezTo>
                        <a:cubicBezTo>
                          <a:pt x="173268" y="94642"/>
                          <a:pt x="173268" y="94642"/>
                          <a:pt x="173268" y="94642"/>
                        </a:cubicBezTo>
                        <a:cubicBezTo>
                          <a:pt x="173091" y="94731"/>
                          <a:pt x="172913" y="94909"/>
                          <a:pt x="172735" y="94998"/>
                        </a:cubicBezTo>
                        <a:cubicBezTo>
                          <a:pt x="172735" y="94998"/>
                          <a:pt x="172735" y="94998"/>
                          <a:pt x="172735" y="94998"/>
                        </a:cubicBezTo>
                        <a:cubicBezTo>
                          <a:pt x="172557" y="95087"/>
                          <a:pt x="172379" y="95265"/>
                          <a:pt x="172201" y="95354"/>
                        </a:cubicBezTo>
                        <a:cubicBezTo>
                          <a:pt x="172201" y="95354"/>
                          <a:pt x="172201" y="95354"/>
                          <a:pt x="172201" y="95354"/>
                        </a:cubicBezTo>
                        <a:cubicBezTo>
                          <a:pt x="172024" y="95443"/>
                          <a:pt x="171845" y="95621"/>
                          <a:pt x="171667" y="95710"/>
                        </a:cubicBezTo>
                        <a:cubicBezTo>
                          <a:pt x="171667" y="95710"/>
                          <a:pt x="171667" y="95710"/>
                          <a:pt x="171667" y="95710"/>
                        </a:cubicBezTo>
                        <a:cubicBezTo>
                          <a:pt x="171489" y="95799"/>
                          <a:pt x="171312" y="95976"/>
                          <a:pt x="171134" y="96065"/>
                        </a:cubicBezTo>
                        <a:cubicBezTo>
                          <a:pt x="171134" y="96065"/>
                          <a:pt x="171134" y="96065"/>
                          <a:pt x="171134" y="96065"/>
                        </a:cubicBezTo>
                        <a:cubicBezTo>
                          <a:pt x="170956" y="96154"/>
                          <a:pt x="170778" y="96332"/>
                          <a:pt x="170600" y="96421"/>
                        </a:cubicBezTo>
                        <a:cubicBezTo>
                          <a:pt x="170600" y="96421"/>
                          <a:pt x="170600" y="96421"/>
                          <a:pt x="170600" y="96421"/>
                        </a:cubicBezTo>
                        <a:cubicBezTo>
                          <a:pt x="170422" y="96510"/>
                          <a:pt x="170244" y="96688"/>
                          <a:pt x="170066" y="96777"/>
                        </a:cubicBezTo>
                        <a:cubicBezTo>
                          <a:pt x="170066" y="96777"/>
                          <a:pt x="170066" y="96777"/>
                          <a:pt x="170066" y="96777"/>
                        </a:cubicBezTo>
                        <a:cubicBezTo>
                          <a:pt x="-41544" y="232158"/>
                          <a:pt x="-57911" y="584487"/>
                          <a:pt x="133508" y="883712"/>
                        </a:cubicBezTo>
                        <a:cubicBezTo>
                          <a:pt x="324927" y="1182938"/>
                          <a:pt x="651728" y="1315829"/>
                          <a:pt x="863338" y="1180448"/>
                        </a:cubicBezTo>
                        <a:cubicBezTo>
                          <a:pt x="863516" y="1180359"/>
                          <a:pt x="863694" y="1180181"/>
                          <a:pt x="863872" y="1180092"/>
                        </a:cubicBezTo>
                        <a:cubicBezTo>
                          <a:pt x="863872" y="1180092"/>
                          <a:pt x="863872" y="1180092"/>
                          <a:pt x="863872" y="1180092"/>
                        </a:cubicBezTo>
                        <a:cubicBezTo>
                          <a:pt x="864050" y="1180003"/>
                          <a:pt x="864227" y="1179825"/>
                          <a:pt x="864406" y="1179736"/>
                        </a:cubicBezTo>
                        <a:cubicBezTo>
                          <a:pt x="864406" y="1179736"/>
                          <a:pt x="864406" y="1179736"/>
                          <a:pt x="864406" y="1179736"/>
                        </a:cubicBezTo>
                        <a:cubicBezTo>
                          <a:pt x="864584" y="1179647"/>
                          <a:pt x="864761" y="1179469"/>
                          <a:pt x="864939" y="1179380"/>
                        </a:cubicBezTo>
                        <a:cubicBezTo>
                          <a:pt x="864939" y="1179380"/>
                          <a:pt x="864939" y="1179380"/>
                          <a:pt x="864939" y="1179380"/>
                        </a:cubicBezTo>
                        <a:cubicBezTo>
                          <a:pt x="865117" y="1179291"/>
                          <a:pt x="865295" y="1179114"/>
                          <a:pt x="865473" y="1179025"/>
                        </a:cubicBezTo>
                        <a:cubicBezTo>
                          <a:pt x="865473" y="1179025"/>
                          <a:pt x="865473" y="1179025"/>
                          <a:pt x="865473" y="1179025"/>
                        </a:cubicBezTo>
                        <a:cubicBezTo>
                          <a:pt x="865651" y="1178936"/>
                          <a:pt x="865829" y="1178758"/>
                          <a:pt x="866007" y="1178669"/>
                        </a:cubicBezTo>
                        <a:cubicBezTo>
                          <a:pt x="866007" y="1178669"/>
                          <a:pt x="866007" y="1178669"/>
                          <a:pt x="866007" y="1178669"/>
                        </a:cubicBezTo>
                        <a:cubicBezTo>
                          <a:pt x="866185" y="1178580"/>
                          <a:pt x="866363" y="1178402"/>
                          <a:pt x="866540" y="1178313"/>
                        </a:cubicBezTo>
                        <a:cubicBezTo>
                          <a:pt x="866540" y="1178313"/>
                          <a:pt x="866540" y="1178313"/>
                          <a:pt x="866540" y="1178313"/>
                        </a:cubicBezTo>
                        <a:cubicBezTo>
                          <a:pt x="866718" y="1178224"/>
                          <a:pt x="866896" y="1178046"/>
                          <a:pt x="867074" y="1177957"/>
                        </a:cubicBezTo>
                        <a:cubicBezTo>
                          <a:pt x="867074" y="1177957"/>
                          <a:pt x="867074" y="1177957"/>
                          <a:pt x="867074" y="1177957"/>
                        </a:cubicBezTo>
                        <a:cubicBezTo>
                          <a:pt x="867252" y="1177868"/>
                          <a:pt x="867430" y="1177690"/>
                          <a:pt x="867608" y="1177601"/>
                        </a:cubicBezTo>
                        <a:cubicBezTo>
                          <a:pt x="867608" y="1177601"/>
                          <a:pt x="867608" y="1177601"/>
                          <a:pt x="867608" y="1177601"/>
                        </a:cubicBezTo>
                        <a:cubicBezTo>
                          <a:pt x="867786" y="1177512"/>
                          <a:pt x="867964" y="1177335"/>
                          <a:pt x="868141" y="1177246"/>
                        </a:cubicBezTo>
                        <a:cubicBezTo>
                          <a:pt x="868141" y="1177246"/>
                          <a:pt x="868141" y="1177246"/>
                          <a:pt x="868141" y="1177246"/>
                        </a:cubicBezTo>
                        <a:cubicBezTo>
                          <a:pt x="868319" y="1177157"/>
                          <a:pt x="868497" y="1176979"/>
                          <a:pt x="868675" y="1176890"/>
                        </a:cubicBezTo>
                        <a:cubicBezTo>
                          <a:pt x="868675" y="1176890"/>
                          <a:pt x="868675" y="1176890"/>
                          <a:pt x="868675" y="1176890"/>
                        </a:cubicBezTo>
                        <a:cubicBezTo>
                          <a:pt x="868853" y="1176801"/>
                          <a:pt x="869031" y="1176623"/>
                          <a:pt x="869209" y="1176534"/>
                        </a:cubicBezTo>
                        <a:cubicBezTo>
                          <a:pt x="869209" y="1176534"/>
                          <a:pt x="869209" y="1176534"/>
                          <a:pt x="869209" y="1176534"/>
                        </a:cubicBezTo>
                        <a:cubicBezTo>
                          <a:pt x="869387" y="1176445"/>
                          <a:pt x="869565" y="1176267"/>
                          <a:pt x="869742" y="1176178"/>
                        </a:cubicBezTo>
                        <a:cubicBezTo>
                          <a:pt x="869742" y="1176178"/>
                          <a:pt x="869742" y="1176178"/>
                          <a:pt x="869742" y="1176178"/>
                        </a:cubicBezTo>
                        <a:cubicBezTo>
                          <a:pt x="869920" y="1176089"/>
                          <a:pt x="870098" y="1175911"/>
                          <a:pt x="870276" y="1175822"/>
                        </a:cubicBezTo>
                        <a:cubicBezTo>
                          <a:pt x="870276" y="1175822"/>
                          <a:pt x="870276" y="1175822"/>
                          <a:pt x="870276" y="1175822"/>
                        </a:cubicBezTo>
                        <a:cubicBezTo>
                          <a:pt x="870454" y="1175733"/>
                          <a:pt x="870632" y="1175555"/>
                          <a:pt x="870810" y="1175467"/>
                        </a:cubicBezTo>
                        <a:cubicBezTo>
                          <a:pt x="870810" y="1175467"/>
                          <a:pt x="870810" y="1175467"/>
                          <a:pt x="870810" y="1175467"/>
                        </a:cubicBezTo>
                        <a:cubicBezTo>
                          <a:pt x="870988" y="1175378"/>
                          <a:pt x="871166" y="1175200"/>
                          <a:pt x="871344" y="1175111"/>
                        </a:cubicBezTo>
                        <a:cubicBezTo>
                          <a:pt x="871344" y="1175111"/>
                          <a:pt x="871344" y="1175111"/>
                          <a:pt x="871344" y="1175111"/>
                        </a:cubicBezTo>
                        <a:cubicBezTo>
                          <a:pt x="871521" y="1175022"/>
                          <a:pt x="871699" y="1174844"/>
                          <a:pt x="871878" y="1174755"/>
                        </a:cubicBezTo>
                        <a:cubicBezTo>
                          <a:pt x="871878" y="1174755"/>
                          <a:pt x="871878" y="1174755"/>
                          <a:pt x="871878" y="1174755"/>
                        </a:cubicBezTo>
                        <a:cubicBezTo>
                          <a:pt x="872055" y="1174666"/>
                          <a:pt x="872233" y="1174488"/>
                          <a:pt x="872411" y="1174399"/>
                        </a:cubicBezTo>
                        <a:cubicBezTo>
                          <a:pt x="872411" y="1174399"/>
                          <a:pt x="872411" y="1174399"/>
                          <a:pt x="872411" y="1174399"/>
                        </a:cubicBezTo>
                        <a:cubicBezTo>
                          <a:pt x="872589" y="1174310"/>
                          <a:pt x="872767" y="1174132"/>
                          <a:pt x="872945" y="1174043"/>
                        </a:cubicBezTo>
                        <a:cubicBezTo>
                          <a:pt x="872945" y="1174043"/>
                          <a:pt x="872945" y="1174043"/>
                          <a:pt x="872945" y="1174043"/>
                        </a:cubicBezTo>
                        <a:cubicBezTo>
                          <a:pt x="873122" y="1173954"/>
                          <a:pt x="873300" y="1173777"/>
                          <a:pt x="873479" y="1173688"/>
                        </a:cubicBezTo>
                        <a:cubicBezTo>
                          <a:pt x="873479" y="1173688"/>
                          <a:pt x="873479" y="1173688"/>
                          <a:pt x="873479" y="1173688"/>
                        </a:cubicBezTo>
                        <a:cubicBezTo>
                          <a:pt x="873656" y="1173599"/>
                          <a:pt x="873834" y="1173421"/>
                          <a:pt x="874012" y="1173332"/>
                        </a:cubicBezTo>
                        <a:cubicBezTo>
                          <a:pt x="874012" y="1173332"/>
                          <a:pt x="874012" y="1173332"/>
                          <a:pt x="874012" y="1173332"/>
                        </a:cubicBezTo>
                        <a:cubicBezTo>
                          <a:pt x="874190" y="1173243"/>
                          <a:pt x="874368" y="1173065"/>
                          <a:pt x="874546" y="1172976"/>
                        </a:cubicBezTo>
                        <a:cubicBezTo>
                          <a:pt x="874546" y="1172976"/>
                          <a:pt x="874546" y="1172976"/>
                          <a:pt x="874546" y="1172976"/>
                        </a:cubicBezTo>
                        <a:cubicBezTo>
                          <a:pt x="874724" y="1172887"/>
                          <a:pt x="874901" y="1172709"/>
                          <a:pt x="875080" y="1172620"/>
                        </a:cubicBezTo>
                        <a:cubicBezTo>
                          <a:pt x="875080" y="1172620"/>
                          <a:pt x="875080" y="1172620"/>
                          <a:pt x="875080" y="1172620"/>
                        </a:cubicBezTo>
                        <a:cubicBezTo>
                          <a:pt x="875258" y="1172531"/>
                          <a:pt x="875435" y="1172353"/>
                          <a:pt x="875613" y="1172264"/>
                        </a:cubicBezTo>
                        <a:cubicBezTo>
                          <a:pt x="875613" y="1172264"/>
                          <a:pt x="875613" y="1172264"/>
                          <a:pt x="875613" y="1172264"/>
                        </a:cubicBezTo>
                        <a:cubicBezTo>
                          <a:pt x="875791" y="1172175"/>
                          <a:pt x="875969" y="1171998"/>
                          <a:pt x="876147" y="1171909"/>
                        </a:cubicBezTo>
                        <a:cubicBezTo>
                          <a:pt x="876147" y="1171909"/>
                          <a:pt x="876147" y="1171909"/>
                          <a:pt x="876147" y="1171909"/>
                        </a:cubicBezTo>
                        <a:cubicBezTo>
                          <a:pt x="876325" y="1171820"/>
                          <a:pt x="876503" y="1171642"/>
                          <a:pt x="876681" y="1171553"/>
                        </a:cubicBezTo>
                        <a:cubicBezTo>
                          <a:pt x="876681" y="1171553"/>
                          <a:pt x="876681" y="1171553"/>
                          <a:pt x="876681" y="1171553"/>
                        </a:cubicBezTo>
                        <a:cubicBezTo>
                          <a:pt x="876859" y="1171464"/>
                          <a:pt x="877036" y="1171286"/>
                          <a:pt x="877214" y="1171197"/>
                        </a:cubicBezTo>
                        <a:cubicBezTo>
                          <a:pt x="877214" y="1171197"/>
                          <a:pt x="877214" y="1171197"/>
                          <a:pt x="877214" y="1171197"/>
                        </a:cubicBezTo>
                        <a:cubicBezTo>
                          <a:pt x="877392" y="1171108"/>
                          <a:pt x="877570" y="1170930"/>
                          <a:pt x="877748" y="1170841"/>
                        </a:cubicBezTo>
                        <a:cubicBezTo>
                          <a:pt x="877748" y="1170841"/>
                          <a:pt x="877748" y="1170841"/>
                          <a:pt x="877748" y="1170841"/>
                        </a:cubicBezTo>
                        <a:cubicBezTo>
                          <a:pt x="877926" y="1170752"/>
                          <a:pt x="878104" y="1170574"/>
                          <a:pt x="878282" y="1170485"/>
                        </a:cubicBezTo>
                        <a:cubicBezTo>
                          <a:pt x="878282" y="1170485"/>
                          <a:pt x="878282" y="1170485"/>
                          <a:pt x="878282" y="1170485"/>
                        </a:cubicBezTo>
                        <a:cubicBezTo>
                          <a:pt x="878460" y="1170397"/>
                          <a:pt x="878637" y="1170219"/>
                          <a:pt x="878815" y="1170130"/>
                        </a:cubicBezTo>
                        <a:cubicBezTo>
                          <a:pt x="878815" y="1170130"/>
                          <a:pt x="878815" y="1170130"/>
                          <a:pt x="878815" y="1170130"/>
                        </a:cubicBezTo>
                        <a:cubicBezTo>
                          <a:pt x="878993" y="1170041"/>
                          <a:pt x="879171" y="1169863"/>
                          <a:pt x="879349" y="1169774"/>
                        </a:cubicBezTo>
                        <a:cubicBezTo>
                          <a:pt x="879349" y="1169774"/>
                          <a:pt x="879349" y="1169774"/>
                          <a:pt x="879349" y="1169774"/>
                        </a:cubicBezTo>
                        <a:cubicBezTo>
                          <a:pt x="879527" y="1169685"/>
                          <a:pt x="879705" y="1169507"/>
                          <a:pt x="879883" y="1169418"/>
                        </a:cubicBezTo>
                        <a:cubicBezTo>
                          <a:pt x="879883" y="1169418"/>
                          <a:pt x="879883" y="1169418"/>
                          <a:pt x="879883" y="1169418"/>
                        </a:cubicBezTo>
                        <a:cubicBezTo>
                          <a:pt x="880061" y="1169329"/>
                          <a:pt x="880239" y="1169151"/>
                          <a:pt x="880416" y="1169062"/>
                        </a:cubicBezTo>
                        <a:cubicBezTo>
                          <a:pt x="880416" y="1169062"/>
                          <a:pt x="880416" y="1169062"/>
                          <a:pt x="880416" y="1169062"/>
                        </a:cubicBezTo>
                        <a:cubicBezTo>
                          <a:pt x="880594" y="1168973"/>
                          <a:pt x="880772" y="1168795"/>
                          <a:pt x="880950" y="1168706"/>
                        </a:cubicBezTo>
                        <a:cubicBezTo>
                          <a:pt x="880950" y="1168706"/>
                          <a:pt x="880950" y="1168706"/>
                          <a:pt x="880950" y="1168706"/>
                        </a:cubicBezTo>
                        <a:cubicBezTo>
                          <a:pt x="881128" y="1168617"/>
                          <a:pt x="881306" y="1168440"/>
                          <a:pt x="881484" y="1168351"/>
                        </a:cubicBezTo>
                        <a:cubicBezTo>
                          <a:pt x="881484" y="1168351"/>
                          <a:pt x="881484" y="1168351"/>
                          <a:pt x="881484" y="1168351"/>
                        </a:cubicBezTo>
                        <a:cubicBezTo>
                          <a:pt x="881662" y="1168262"/>
                          <a:pt x="881840" y="1168084"/>
                          <a:pt x="882017" y="1167995"/>
                        </a:cubicBezTo>
                        <a:cubicBezTo>
                          <a:pt x="882017" y="1167995"/>
                          <a:pt x="882017" y="1167995"/>
                          <a:pt x="882017" y="1167995"/>
                        </a:cubicBezTo>
                        <a:cubicBezTo>
                          <a:pt x="882195" y="1167906"/>
                          <a:pt x="882373" y="1167728"/>
                          <a:pt x="882551" y="1167639"/>
                        </a:cubicBezTo>
                        <a:cubicBezTo>
                          <a:pt x="882551" y="1167639"/>
                          <a:pt x="882551" y="1167639"/>
                          <a:pt x="882551" y="1167639"/>
                        </a:cubicBezTo>
                        <a:cubicBezTo>
                          <a:pt x="882729" y="1167550"/>
                          <a:pt x="882907" y="1167372"/>
                          <a:pt x="883085" y="1167283"/>
                        </a:cubicBezTo>
                        <a:cubicBezTo>
                          <a:pt x="883085" y="1167283"/>
                          <a:pt x="883085" y="1167283"/>
                          <a:pt x="883085" y="1167283"/>
                        </a:cubicBezTo>
                        <a:cubicBezTo>
                          <a:pt x="883263" y="1167194"/>
                          <a:pt x="883441" y="1167016"/>
                          <a:pt x="883619" y="1166928"/>
                        </a:cubicBezTo>
                        <a:cubicBezTo>
                          <a:pt x="883619" y="1166928"/>
                          <a:pt x="883619" y="1166928"/>
                          <a:pt x="883619" y="1166928"/>
                        </a:cubicBezTo>
                        <a:cubicBezTo>
                          <a:pt x="883796" y="1166838"/>
                          <a:pt x="883974" y="1166661"/>
                          <a:pt x="884153" y="1166572"/>
                        </a:cubicBezTo>
                        <a:cubicBezTo>
                          <a:pt x="884153" y="1166572"/>
                          <a:pt x="884153" y="1166572"/>
                          <a:pt x="884153" y="1166572"/>
                        </a:cubicBezTo>
                        <a:cubicBezTo>
                          <a:pt x="884330" y="1166483"/>
                          <a:pt x="884508" y="1166305"/>
                          <a:pt x="884686" y="1166216"/>
                        </a:cubicBezTo>
                        <a:cubicBezTo>
                          <a:pt x="884686" y="1166216"/>
                          <a:pt x="884686" y="1166216"/>
                          <a:pt x="884686" y="1166216"/>
                        </a:cubicBezTo>
                        <a:cubicBezTo>
                          <a:pt x="884864" y="1166127"/>
                          <a:pt x="885042" y="1165949"/>
                          <a:pt x="885220" y="1165860"/>
                        </a:cubicBezTo>
                        <a:cubicBezTo>
                          <a:pt x="885220" y="1165860"/>
                          <a:pt x="885220" y="1165860"/>
                          <a:pt x="885220" y="1165860"/>
                        </a:cubicBezTo>
                        <a:cubicBezTo>
                          <a:pt x="885397" y="1165771"/>
                          <a:pt x="885576" y="1165593"/>
                          <a:pt x="885754" y="1165504"/>
                        </a:cubicBezTo>
                        <a:cubicBezTo>
                          <a:pt x="885754" y="1165504"/>
                          <a:pt x="885754" y="1165504"/>
                          <a:pt x="885754" y="1165504"/>
                        </a:cubicBezTo>
                        <a:cubicBezTo>
                          <a:pt x="885931" y="1165415"/>
                          <a:pt x="886109" y="1165237"/>
                          <a:pt x="886287" y="1165148"/>
                        </a:cubicBezTo>
                        <a:cubicBezTo>
                          <a:pt x="886287" y="1165148"/>
                          <a:pt x="886287" y="1165148"/>
                          <a:pt x="886287" y="1165148"/>
                        </a:cubicBezTo>
                        <a:cubicBezTo>
                          <a:pt x="886465" y="1165060"/>
                          <a:pt x="886643" y="1164882"/>
                          <a:pt x="886821" y="1164793"/>
                        </a:cubicBezTo>
                        <a:cubicBezTo>
                          <a:pt x="886821" y="1164793"/>
                          <a:pt x="886821" y="1164793"/>
                          <a:pt x="886821" y="1164793"/>
                        </a:cubicBezTo>
                        <a:cubicBezTo>
                          <a:pt x="886998" y="1164704"/>
                          <a:pt x="887177" y="1164526"/>
                          <a:pt x="887355" y="1164437"/>
                        </a:cubicBezTo>
                        <a:cubicBezTo>
                          <a:pt x="887355" y="1164437"/>
                          <a:pt x="887355" y="1164437"/>
                          <a:pt x="887355" y="1164437"/>
                        </a:cubicBezTo>
                        <a:cubicBezTo>
                          <a:pt x="887532" y="1164348"/>
                          <a:pt x="887710" y="1164170"/>
                          <a:pt x="887888" y="1164081"/>
                        </a:cubicBezTo>
                        <a:cubicBezTo>
                          <a:pt x="887888" y="1164081"/>
                          <a:pt x="887888" y="1164081"/>
                          <a:pt x="887888" y="1164081"/>
                        </a:cubicBezTo>
                        <a:cubicBezTo>
                          <a:pt x="888066" y="1163992"/>
                          <a:pt x="888244" y="1163814"/>
                          <a:pt x="888422" y="1163725"/>
                        </a:cubicBezTo>
                        <a:cubicBezTo>
                          <a:pt x="888422" y="1163725"/>
                          <a:pt x="888422" y="1163725"/>
                          <a:pt x="888422" y="1163725"/>
                        </a:cubicBezTo>
                        <a:cubicBezTo>
                          <a:pt x="888600" y="1163636"/>
                          <a:pt x="888778" y="1163458"/>
                          <a:pt x="888956" y="1163369"/>
                        </a:cubicBezTo>
                        <a:cubicBezTo>
                          <a:pt x="888956" y="1163369"/>
                          <a:pt x="888956" y="1163369"/>
                          <a:pt x="888956" y="1163369"/>
                        </a:cubicBezTo>
                        <a:cubicBezTo>
                          <a:pt x="889134" y="1163281"/>
                          <a:pt x="889311" y="1163103"/>
                          <a:pt x="889489" y="1163014"/>
                        </a:cubicBezTo>
                        <a:cubicBezTo>
                          <a:pt x="889489" y="1163014"/>
                          <a:pt x="889489" y="1163014"/>
                          <a:pt x="889489" y="1163014"/>
                        </a:cubicBezTo>
                        <a:cubicBezTo>
                          <a:pt x="889667" y="1162925"/>
                          <a:pt x="889845" y="1162747"/>
                          <a:pt x="890023" y="1162658"/>
                        </a:cubicBezTo>
                        <a:cubicBezTo>
                          <a:pt x="890023" y="1162658"/>
                          <a:pt x="890023" y="1162658"/>
                          <a:pt x="890023" y="1162658"/>
                        </a:cubicBezTo>
                        <a:cubicBezTo>
                          <a:pt x="890201" y="1162569"/>
                          <a:pt x="890379" y="1162391"/>
                          <a:pt x="890557" y="1162302"/>
                        </a:cubicBezTo>
                        <a:cubicBezTo>
                          <a:pt x="890557" y="1162302"/>
                          <a:pt x="890557" y="1162302"/>
                          <a:pt x="890557" y="1162302"/>
                        </a:cubicBezTo>
                        <a:cubicBezTo>
                          <a:pt x="890735" y="1162213"/>
                          <a:pt x="890912" y="1162035"/>
                          <a:pt x="891090" y="1161946"/>
                        </a:cubicBezTo>
                        <a:cubicBezTo>
                          <a:pt x="891090" y="1161946"/>
                          <a:pt x="891090" y="1161946"/>
                          <a:pt x="891090" y="1161946"/>
                        </a:cubicBezTo>
                        <a:cubicBezTo>
                          <a:pt x="891268" y="1161857"/>
                          <a:pt x="891446" y="1161679"/>
                          <a:pt x="891624" y="1161590"/>
                        </a:cubicBezTo>
                        <a:cubicBezTo>
                          <a:pt x="891624" y="1161590"/>
                          <a:pt x="891624" y="1161590"/>
                          <a:pt x="891624" y="1161590"/>
                        </a:cubicBezTo>
                        <a:cubicBezTo>
                          <a:pt x="891802" y="1161502"/>
                          <a:pt x="891980" y="1161324"/>
                          <a:pt x="892158" y="1161235"/>
                        </a:cubicBezTo>
                        <a:cubicBezTo>
                          <a:pt x="892158" y="1161235"/>
                          <a:pt x="892158" y="1161235"/>
                          <a:pt x="892158" y="1161235"/>
                        </a:cubicBezTo>
                        <a:cubicBezTo>
                          <a:pt x="892336" y="1161146"/>
                          <a:pt x="892514" y="1160968"/>
                          <a:pt x="892691" y="1160879"/>
                        </a:cubicBezTo>
                        <a:cubicBezTo>
                          <a:pt x="892691" y="1160879"/>
                          <a:pt x="892691" y="1160879"/>
                          <a:pt x="892691" y="1160879"/>
                        </a:cubicBezTo>
                        <a:cubicBezTo>
                          <a:pt x="892869" y="1160790"/>
                          <a:pt x="893048" y="1160612"/>
                          <a:pt x="893225" y="1160523"/>
                        </a:cubicBezTo>
                        <a:cubicBezTo>
                          <a:pt x="893225" y="1160523"/>
                          <a:pt x="893225" y="1160523"/>
                          <a:pt x="893225" y="1160523"/>
                        </a:cubicBezTo>
                        <a:cubicBezTo>
                          <a:pt x="893403" y="1160434"/>
                          <a:pt x="893581" y="1160256"/>
                          <a:pt x="893759" y="1160167"/>
                        </a:cubicBezTo>
                        <a:cubicBezTo>
                          <a:pt x="893759" y="1160167"/>
                          <a:pt x="893759" y="1160167"/>
                          <a:pt x="893759" y="1160167"/>
                        </a:cubicBezTo>
                        <a:cubicBezTo>
                          <a:pt x="893937" y="1160078"/>
                          <a:pt x="894115" y="1159900"/>
                          <a:pt x="894292" y="1159812"/>
                        </a:cubicBezTo>
                        <a:cubicBezTo>
                          <a:pt x="894292" y="1159812"/>
                          <a:pt x="894292" y="1159812"/>
                          <a:pt x="894292" y="1159812"/>
                        </a:cubicBezTo>
                        <a:cubicBezTo>
                          <a:pt x="894470" y="1159722"/>
                          <a:pt x="894649" y="1159545"/>
                          <a:pt x="894826" y="1159456"/>
                        </a:cubicBezTo>
                        <a:cubicBezTo>
                          <a:pt x="894826" y="1159456"/>
                          <a:pt x="894826" y="1159456"/>
                          <a:pt x="894826" y="1159456"/>
                        </a:cubicBezTo>
                        <a:cubicBezTo>
                          <a:pt x="895004" y="1159367"/>
                          <a:pt x="895182" y="1159189"/>
                          <a:pt x="895360" y="1159100"/>
                        </a:cubicBezTo>
                        <a:cubicBezTo>
                          <a:pt x="895360" y="1159100"/>
                          <a:pt x="895360" y="1159100"/>
                          <a:pt x="895360" y="1159100"/>
                        </a:cubicBezTo>
                        <a:cubicBezTo>
                          <a:pt x="895538" y="1159011"/>
                          <a:pt x="895716" y="1158833"/>
                          <a:pt x="895893" y="1158744"/>
                        </a:cubicBezTo>
                        <a:cubicBezTo>
                          <a:pt x="895893" y="1158744"/>
                          <a:pt x="895893" y="1158744"/>
                          <a:pt x="895893" y="1158744"/>
                        </a:cubicBezTo>
                        <a:cubicBezTo>
                          <a:pt x="896071" y="1158655"/>
                          <a:pt x="896250" y="1158477"/>
                          <a:pt x="896427" y="1158388"/>
                        </a:cubicBezTo>
                        <a:cubicBezTo>
                          <a:pt x="896427" y="1158388"/>
                          <a:pt x="896427" y="1158388"/>
                          <a:pt x="896427" y="1158388"/>
                        </a:cubicBezTo>
                        <a:cubicBezTo>
                          <a:pt x="896605" y="1158299"/>
                          <a:pt x="896783" y="1158121"/>
                          <a:pt x="896961" y="1158033"/>
                        </a:cubicBezTo>
                        <a:cubicBezTo>
                          <a:pt x="896961" y="1158033"/>
                          <a:pt x="896961" y="1158033"/>
                          <a:pt x="896961" y="1158033"/>
                        </a:cubicBezTo>
                        <a:cubicBezTo>
                          <a:pt x="897139" y="1157944"/>
                          <a:pt x="897317" y="1157766"/>
                          <a:pt x="897495" y="1157677"/>
                        </a:cubicBezTo>
                        <a:cubicBezTo>
                          <a:pt x="897495" y="1157677"/>
                          <a:pt x="897495" y="1157677"/>
                          <a:pt x="897495" y="1157677"/>
                        </a:cubicBezTo>
                        <a:cubicBezTo>
                          <a:pt x="897673" y="1157588"/>
                          <a:pt x="897851" y="1157410"/>
                          <a:pt x="898029" y="1157321"/>
                        </a:cubicBezTo>
                        <a:cubicBezTo>
                          <a:pt x="898029" y="1157321"/>
                          <a:pt x="898029" y="1157321"/>
                          <a:pt x="898029" y="1157321"/>
                        </a:cubicBezTo>
                        <a:cubicBezTo>
                          <a:pt x="898206" y="1157232"/>
                          <a:pt x="898384" y="1157054"/>
                          <a:pt x="898562" y="1156965"/>
                        </a:cubicBezTo>
                        <a:cubicBezTo>
                          <a:pt x="898562" y="1156965"/>
                          <a:pt x="898562" y="1156965"/>
                          <a:pt x="898562" y="1156965"/>
                        </a:cubicBezTo>
                        <a:cubicBezTo>
                          <a:pt x="898740" y="1156876"/>
                          <a:pt x="898918" y="1156698"/>
                          <a:pt x="899096" y="1156609"/>
                        </a:cubicBezTo>
                        <a:cubicBezTo>
                          <a:pt x="899096" y="1156609"/>
                          <a:pt x="899096" y="1156609"/>
                          <a:pt x="899096" y="1156609"/>
                        </a:cubicBezTo>
                        <a:cubicBezTo>
                          <a:pt x="899274" y="1156520"/>
                          <a:pt x="899452" y="1156343"/>
                          <a:pt x="899630" y="1156253"/>
                        </a:cubicBezTo>
                        <a:cubicBezTo>
                          <a:pt x="899630" y="1156253"/>
                          <a:pt x="899630" y="1156253"/>
                          <a:pt x="899630" y="1156253"/>
                        </a:cubicBezTo>
                        <a:cubicBezTo>
                          <a:pt x="899807" y="1156165"/>
                          <a:pt x="899985" y="1155987"/>
                          <a:pt x="900163" y="1155898"/>
                        </a:cubicBezTo>
                        <a:cubicBezTo>
                          <a:pt x="900163" y="1155898"/>
                          <a:pt x="900163" y="1155898"/>
                          <a:pt x="900163" y="1155898"/>
                        </a:cubicBezTo>
                        <a:cubicBezTo>
                          <a:pt x="900341" y="1155809"/>
                          <a:pt x="900519" y="1155631"/>
                          <a:pt x="900697" y="1155542"/>
                        </a:cubicBezTo>
                        <a:cubicBezTo>
                          <a:pt x="900697" y="1155542"/>
                          <a:pt x="900697" y="1155542"/>
                          <a:pt x="900697" y="1155542"/>
                        </a:cubicBezTo>
                        <a:cubicBezTo>
                          <a:pt x="900875" y="1155453"/>
                          <a:pt x="901053" y="1155275"/>
                          <a:pt x="901231" y="1155186"/>
                        </a:cubicBezTo>
                        <a:cubicBezTo>
                          <a:pt x="901231" y="1155186"/>
                          <a:pt x="901231" y="1155186"/>
                          <a:pt x="901231" y="1155186"/>
                        </a:cubicBezTo>
                        <a:cubicBezTo>
                          <a:pt x="901409" y="1155097"/>
                          <a:pt x="901586" y="1154919"/>
                          <a:pt x="901764" y="1154830"/>
                        </a:cubicBezTo>
                        <a:cubicBezTo>
                          <a:pt x="901764" y="1154830"/>
                          <a:pt x="901764" y="1154830"/>
                          <a:pt x="901764" y="1154830"/>
                        </a:cubicBezTo>
                        <a:cubicBezTo>
                          <a:pt x="901942" y="1154741"/>
                          <a:pt x="902120" y="1154563"/>
                          <a:pt x="902298" y="1154475"/>
                        </a:cubicBezTo>
                        <a:cubicBezTo>
                          <a:pt x="902298" y="1154475"/>
                          <a:pt x="902298" y="1154475"/>
                          <a:pt x="902298" y="1154475"/>
                        </a:cubicBezTo>
                        <a:cubicBezTo>
                          <a:pt x="902476" y="1154386"/>
                          <a:pt x="902654" y="1154208"/>
                          <a:pt x="902832" y="1154119"/>
                        </a:cubicBezTo>
                        <a:cubicBezTo>
                          <a:pt x="902832" y="1154119"/>
                          <a:pt x="902832" y="1154119"/>
                          <a:pt x="902832" y="1154119"/>
                        </a:cubicBezTo>
                        <a:cubicBezTo>
                          <a:pt x="903010" y="1154030"/>
                          <a:pt x="903187" y="1153852"/>
                          <a:pt x="903365" y="1153763"/>
                        </a:cubicBezTo>
                        <a:cubicBezTo>
                          <a:pt x="903365" y="1153763"/>
                          <a:pt x="903365" y="1153763"/>
                          <a:pt x="903365" y="1153763"/>
                        </a:cubicBezTo>
                        <a:cubicBezTo>
                          <a:pt x="903543" y="1153674"/>
                          <a:pt x="903721" y="1153496"/>
                          <a:pt x="903899" y="1153407"/>
                        </a:cubicBezTo>
                        <a:cubicBezTo>
                          <a:pt x="903899" y="1153407"/>
                          <a:pt x="903899" y="1153407"/>
                          <a:pt x="903899" y="1153407"/>
                        </a:cubicBezTo>
                        <a:cubicBezTo>
                          <a:pt x="904077" y="1153318"/>
                          <a:pt x="904255" y="1153140"/>
                          <a:pt x="904433" y="1153051"/>
                        </a:cubicBezTo>
                        <a:cubicBezTo>
                          <a:pt x="904433" y="1153051"/>
                          <a:pt x="904433" y="1153051"/>
                          <a:pt x="904433" y="1153051"/>
                        </a:cubicBezTo>
                        <a:cubicBezTo>
                          <a:pt x="904611" y="1152962"/>
                          <a:pt x="904788" y="1152784"/>
                          <a:pt x="904966" y="1152696"/>
                        </a:cubicBezTo>
                        <a:cubicBezTo>
                          <a:pt x="904966" y="1152696"/>
                          <a:pt x="904966" y="1152696"/>
                          <a:pt x="904966" y="1152696"/>
                        </a:cubicBezTo>
                        <a:cubicBezTo>
                          <a:pt x="905144" y="1152607"/>
                          <a:pt x="905322" y="1152429"/>
                          <a:pt x="905500" y="1152340"/>
                        </a:cubicBezTo>
                        <a:cubicBezTo>
                          <a:pt x="905500" y="1152340"/>
                          <a:pt x="905500" y="1152340"/>
                          <a:pt x="905500" y="1152340"/>
                        </a:cubicBezTo>
                        <a:cubicBezTo>
                          <a:pt x="905678" y="1152251"/>
                          <a:pt x="905856" y="1152073"/>
                          <a:pt x="906034" y="1151984"/>
                        </a:cubicBezTo>
                        <a:cubicBezTo>
                          <a:pt x="906034" y="1151984"/>
                          <a:pt x="906034" y="1151984"/>
                          <a:pt x="906034" y="1151984"/>
                        </a:cubicBezTo>
                        <a:cubicBezTo>
                          <a:pt x="906212" y="1151895"/>
                          <a:pt x="906390" y="1151717"/>
                          <a:pt x="906567" y="1151628"/>
                        </a:cubicBezTo>
                        <a:cubicBezTo>
                          <a:pt x="906567" y="1151628"/>
                          <a:pt x="906567" y="1151628"/>
                          <a:pt x="906567" y="1151628"/>
                        </a:cubicBezTo>
                        <a:cubicBezTo>
                          <a:pt x="906746" y="1151539"/>
                          <a:pt x="906924" y="1151361"/>
                          <a:pt x="907101" y="1151272"/>
                        </a:cubicBezTo>
                        <a:cubicBezTo>
                          <a:pt x="907101" y="1151272"/>
                          <a:pt x="907101" y="1151272"/>
                          <a:pt x="907101" y="1151272"/>
                        </a:cubicBezTo>
                        <a:cubicBezTo>
                          <a:pt x="907279" y="1151183"/>
                          <a:pt x="907457" y="1151005"/>
                          <a:pt x="907635" y="1150917"/>
                        </a:cubicBezTo>
                        <a:cubicBezTo>
                          <a:pt x="907635" y="1150917"/>
                          <a:pt x="907635" y="1150917"/>
                          <a:pt x="907635" y="1150917"/>
                        </a:cubicBezTo>
                        <a:cubicBezTo>
                          <a:pt x="907813" y="1150828"/>
                          <a:pt x="907991" y="1150650"/>
                          <a:pt x="908168" y="1150561"/>
                        </a:cubicBezTo>
                        <a:cubicBezTo>
                          <a:pt x="908168" y="1150561"/>
                          <a:pt x="908168" y="1150561"/>
                          <a:pt x="908168" y="1150561"/>
                        </a:cubicBezTo>
                        <a:cubicBezTo>
                          <a:pt x="908347" y="1150472"/>
                          <a:pt x="908525" y="1150294"/>
                          <a:pt x="908702" y="1150205"/>
                        </a:cubicBezTo>
                        <a:cubicBezTo>
                          <a:pt x="908702" y="1150205"/>
                          <a:pt x="908702" y="1150205"/>
                          <a:pt x="908702" y="1150205"/>
                        </a:cubicBezTo>
                        <a:cubicBezTo>
                          <a:pt x="908880" y="1150116"/>
                          <a:pt x="909058" y="1149938"/>
                          <a:pt x="909236" y="1149849"/>
                        </a:cubicBezTo>
                        <a:cubicBezTo>
                          <a:pt x="909236" y="1149849"/>
                          <a:pt x="909236" y="1149849"/>
                          <a:pt x="909236" y="1149849"/>
                        </a:cubicBezTo>
                        <a:cubicBezTo>
                          <a:pt x="909414" y="1149760"/>
                          <a:pt x="909592" y="1149582"/>
                          <a:pt x="909769" y="1149493"/>
                        </a:cubicBezTo>
                        <a:cubicBezTo>
                          <a:pt x="909769" y="1149493"/>
                          <a:pt x="909769" y="1149493"/>
                          <a:pt x="909769" y="1149493"/>
                        </a:cubicBezTo>
                        <a:cubicBezTo>
                          <a:pt x="909948" y="1149404"/>
                          <a:pt x="910126" y="1149227"/>
                          <a:pt x="910304" y="1149138"/>
                        </a:cubicBezTo>
                        <a:cubicBezTo>
                          <a:pt x="910304" y="1149138"/>
                          <a:pt x="910304" y="1149138"/>
                          <a:pt x="910304" y="1149138"/>
                        </a:cubicBezTo>
                        <a:cubicBezTo>
                          <a:pt x="910481" y="1149049"/>
                          <a:pt x="910659" y="1148871"/>
                          <a:pt x="910837" y="1148782"/>
                        </a:cubicBezTo>
                        <a:cubicBezTo>
                          <a:pt x="910837" y="1148782"/>
                          <a:pt x="910837" y="1148782"/>
                          <a:pt x="910837" y="1148782"/>
                        </a:cubicBezTo>
                        <a:cubicBezTo>
                          <a:pt x="911015" y="1148693"/>
                          <a:pt x="911193" y="1148515"/>
                          <a:pt x="911371" y="1148426"/>
                        </a:cubicBezTo>
                        <a:cubicBezTo>
                          <a:pt x="911371" y="1148426"/>
                          <a:pt x="911371" y="1148426"/>
                          <a:pt x="911371" y="1148426"/>
                        </a:cubicBezTo>
                        <a:cubicBezTo>
                          <a:pt x="911549" y="1148337"/>
                          <a:pt x="911727" y="1148159"/>
                          <a:pt x="911905" y="1148070"/>
                        </a:cubicBezTo>
                        <a:cubicBezTo>
                          <a:pt x="911905" y="1148070"/>
                          <a:pt x="911905" y="1148070"/>
                          <a:pt x="911905" y="1148070"/>
                        </a:cubicBezTo>
                        <a:cubicBezTo>
                          <a:pt x="912082" y="1147981"/>
                          <a:pt x="912260" y="1147803"/>
                          <a:pt x="912438" y="1147714"/>
                        </a:cubicBezTo>
                        <a:cubicBezTo>
                          <a:pt x="912438" y="1147714"/>
                          <a:pt x="912438" y="1147714"/>
                          <a:pt x="912438" y="1147714"/>
                        </a:cubicBezTo>
                        <a:cubicBezTo>
                          <a:pt x="912616" y="1147625"/>
                          <a:pt x="912794" y="1147448"/>
                          <a:pt x="912972" y="1147359"/>
                        </a:cubicBezTo>
                        <a:cubicBezTo>
                          <a:pt x="912972" y="1147359"/>
                          <a:pt x="912972" y="1147359"/>
                          <a:pt x="912972" y="1147359"/>
                        </a:cubicBezTo>
                        <a:cubicBezTo>
                          <a:pt x="913150" y="1147270"/>
                          <a:pt x="913328" y="1147092"/>
                          <a:pt x="913506" y="1147003"/>
                        </a:cubicBezTo>
                        <a:cubicBezTo>
                          <a:pt x="913506" y="1147003"/>
                          <a:pt x="913506" y="1147003"/>
                          <a:pt x="913506" y="1147003"/>
                        </a:cubicBezTo>
                        <a:cubicBezTo>
                          <a:pt x="913683" y="1146914"/>
                          <a:pt x="913861" y="1146736"/>
                          <a:pt x="914039" y="1146647"/>
                        </a:cubicBezTo>
                        <a:cubicBezTo>
                          <a:pt x="914039" y="1146647"/>
                          <a:pt x="914039" y="1146647"/>
                          <a:pt x="914039" y="1146647"/>
                        </a:cubicBezTo>
                        <a:cubicBezTo>
                          <a:pt x="914217" y="1146558"/>
                          <a:pt x="914395" y="1146380"/>
                          <a:pt x="914573" y="1146291"/>
                        </a:cubicBezTo>
                        <a:cubicBezTo>
                          <a:pt x="914573" y="1146291"/>
                          <a:pt x="914573" y="1146291"/>
                          <a:pt x="914573" y="1146291"/>
                        </a:cubicBezTo>
                        <a:cubicBezTo>
                          <a:pt x="914751" y="1146202"/>
                          <a:pt x="914929" y="1146024"/>
                          <a:pt x="915107" y="1145935"/>
                        </a:cubicBezTo>
                        <a:cubicBezTo>
                          <a:pt x="915107" y="1145935"/>
                          <a:pt x="915107" y="1145935"/>
                          <a:pt x="915107" y="1145935"/>
                        </a:cubicBezTo>
                        <a:cubicBezTo>
                          <a:pt x="915285" y="1145846"/>
                          <a:pt x="915462" y="1145668"/>
                          <a:pt x="915640" y="1145580"/>
                        </a:cubicBezTo>
                        <a:cubicBezTo>
                          <a:pt x="915640" y="1145580"/>
                          <a:pt x="915640" y="1145580"/>
                          <a:pt x="915640" y="1145580"/>
                        </a:cubicBezTo>
                        <a:cubicBezTo>
                          <a:pt x="915819" y="1145491"/>
                          <a:pt x="915996" y="1145313"/>
                          <a:pt x="916174" y="1145224"/>
                        </a:cubicBezTo>
                        <a:cubicBezTo>
                          <a:pt x="916174" y="1145224"/>
                          <a:pt x="916174" y="1145224"/>
                          <a:pt x="916174" y="1145224"/>
                        </a:cubicBezTo>
                        <a:cubicBezTo>
                          <a:pt x="916352" y="1145135"/>
                          <a:pt x="916530" y="1144957"/>
                          <a:pt x="916708" y="1144868"/>
                        </a:cubicBezTo>
                        <a:cubicBezTo>
                          <a:pt x="916708" y="1144868"/>
                          <a:pt x="916708" y="1144868"/>
                          <a:pt x="916708" y="1144868"/>
                        </a:cubicBezTo>
                        <a:cubicBezTo>
                          <a:pt x="916886" y="1144779"/>
                          <a:pt x="917063" y="1144601"/>
                          <a:pt x="917241" y="1144512"/>
                        </a:cubicBezTo>
                        <a:cubicBezTo>
                          <a:pt x="917241" y="1144512"/>
                          <a:pt x="917241" y="1144512"/>
                          <a:pt x="917241" y="1144512"/>
                        </a:cubicBezTo>
                        <a:cubicBezTo>
                          <a:pt x="917420" y="1144423"/>
                          <a:pt x="917597" y="1144245"/>
                          <a:pt x="917775" y="1144156"/>
                        </a:cubicBezTo>
                        <a:cubicBezTo>
                          <a:pt x="917775" y="1144156"/>
                          <a:pt x="917775" y="1144156"/>
                          <a:pt x="917775" y="1144156"/>
                        </a:cubicBezTo>
                        <a:cubicBezTo>
                          <a:pt x="917953" y="1144067"/>
                          <a:pt x="918131" y="1143890"/>
                          <a:pt x="918309" y="1143801"/>
                        </a:cubicBezTo>
                        <a:cubicBezTo>
                          <a:pt x="918309" y="1143801"/>
                          <a:pt x="918309" y="1143801"/>
                          <a:pt x="918309" y="1143801"/>
                        </a:cubicBezTo>
                        <a:cubicBezTo>
                          <a:pt x="918487" y="1143712"/>
                          <a:pt x="918664" y="1143534"/>
                          <a:pt x="918843" y="1143445"/>
                        </a:cubicBezTo>
                        <a:cubicBezTo>
                          <a:pt x="918843" y="1143445"/>
                          <a:pt x="918843" y="1143445"/>
                          <a:pt x="918843" y="1143445"/>
                        </a:cubicBezTo>
                        <a:cubicBezTo>
                          <a:pt x="919021" y="1143356"/>
                          <a:pt x="919199" y="1143178"/>
                          <a:pt x="919376" y="1143089"/>
                        </a:cubicBezTo>
                        <a:cubicBezTo>
                          <a:pt x="919376" y="1143089"/>
                          <a:pt x="919376" y="1143089"/>
                          <a:pt x="919376" y="1143089"/>
                        </a:cubicBezTo>
                        <a:cubicBezTo>
                          <a:pt x="919554" y="1143000"/>
                          <a:pt x="919732" y="1142822"/>
                          <a:pt x="919910" y="1142733"/>
                        </a:cubicBezTo>
                        <a:cubicBezTo>
                          <a:pt x="919910" y="1142733"/>
                          <a:pt x="919910" y="1142733"/>
                          <a:pt x="919910" y="1142733"/>
                        </a:cubicBezTo>
                        <a:cubicBezTo>
                          <a:pt x="920088" y="1142644"/>
                          <a:pt x="920266" y="1142466"/>
                          <a:pt x="920444" y="1142377"/>
                        </a:cubicBezTo>
                        <a:cubicBezTo>
                          <a:pt x="920444" y="1142377"/>
                          <a:pt x="920444" y="1142377"/>
                          <a:pt x="920444" y="1142377"/>
                        </a:cubicBezTo>
                        <a:cubicBezTo>
                          <a:pt x="920622" y="1142288"/>
                          <a:pt x="920800" y="1142111"/>
                          <a:pt x="920977" y="1142022"/>
                        </a:cubicBezTo>
                        <a:cubicBezTo>
                          <a:pt x="920977" y="1142022"/>
                          <a:pt x="920977" y="1142022"/>
                          <a:pt x="920977" y="1142022"/>
                        </a:cubicBezTo>
                        <a:cubicBezTo>
                          <a:pt x="921155" y="1141933"/>
                          <a:pt x="921333" y="1141755"/>
                          <a:pt x="921511" y="1141666"/>
                        </a:cubicBezTo>
                        <a:cubicBezTo>
                          <a:pt x="921511" y="1141666"/>
                          <a:pt x="921511" y="1141666"/>
                          <a:pt x="921511" y="1141666"/>
                        </a:cubicBezTo>
                        <a:cubicBezTo>
                          <a:pt x="921689" y="1141577"/>
                          <a:pt x="921867" y="1141399"/>
                          <a:pt x="922045" y="1141310"/>
                        </a:cubicBezTo>
                        <a:cubicBezTo>
                          <a:pt x="922045" y="1141310"/>
                          <a:pt x="922045" y="1141310"/>
                          <a:pt x="922045" y="1141310"/>
                        </a:cubicBezTo>
                        <a:cubicBezTo>
                          <a:pt x="922223" y="1141221"/>
                          <a:pt x="922401" y="1141043"/>
                          <a:pt x="922578" y="1140954"/>
                        </a:cubicBezTo>
                        <a:cubicBezTo>
                          <a:pt x="922578" y="1140954"/>
                          <a:pt x="922578" y="1140954"/>
                          <a:pt x="922578" y="1140954"/>
                        </a:cubicBezTo>
                        <a:cubicBezTo>
                          <a:pt x="922756" y="1140865"/>
                          <a:pt x="922934" y="1140687"/>
                          <a:pt x="923112" y="1140598"/>
                        </a:cubicBezTo>
                        <a:cubicBezTo>
                          <a:pt x="923112" y="1140598"/>
                          <a:pt x="923112" y="1140598"/>
                          <a:pt x="923112" y="1140598"/>
                        </a:cubicBezTo>
                        <a:cubicBezTo>
                          <a:pt x="923290" y="1140510"/>
                          <a:pt x="923468" y="1140332"/>
                          <a:pt x="923646" y="1140243"/>
                        </a:cubicBezTo>
                        <a:cubicBezTo>
                          <a:pt x="923646" y="1140243"/>
                          <a:pt x="923646" y="1140243"/>
                          <a:pt x="923646" y="1140243"/>
                        </a:cubicBezTo>
                        <a:cubicBezTo>
                          <a:pt x="923824" y="1140154"/>
                          <a:pt x="924002" y="1139976"/>
                          <a:pt x="924180" y="1139887"/>
                        </a:cubicBezTo>
                        <a:cubicBezTo>
                          <a:pt x="924180" y="1139887"/>
                          <a:pt x="924180" y="1139887"/>
                          <a:pt x="924180" y="1139887"/>
                        </a:cubicBezTo>
                        <a:cubicBezTo>
                          <a:pt x="924357" y="1139798"/>
                          <a:pt x="924535" y="1139620"/>
                          <a:pt x="924713" y="1139531"/>
                        </a:cubicBezTo>
                        <a:cubicBezTo>
                          <a:pt x="924713" y="1139531"/>
                          <a:pt x="924713" y="1139531"/>
                          <a:pt x="924713" y="1139531"/>
                        </a:cubicBezTo>
                        <a:cubicBezTo>
                          <a:pt x="924891" y="1139442"/>
                          <a:pt x="925069" y="1139264"/>
                          <a:pt x="925247" y="1139175"/>
                        </a:cubicBezTo>
                        <a:cubicBezTo>
                          <a:pt x="925247" y="1139175"/>
                          <a:pt x="925247" y="1139175"/>
                          <a:pt x="925247" y="1139175"/>
                        </a:cubicBezTo>
                        <a:cubicBezTo>
                          <a:pt x="925425" y="1139086"/>
                          <a:pt x="925603" y="1138908"/>
                          <a:pt x="925781" y="1138819"/>
                        </a:cubicBezTo>
                        <a:cubicBezTo>
                          <a:pt x="925781" y="1138819"/>
                          <a:pt x="925781" y="1138819"/>
                          <a:pt x="925781" y="1138819"/>
                        </a:cubicBezTo>
                        <a:cubicBezTo>
                          <a:pt x="925958" y="1138730"/>
                          <a:pt x="926136" y="1138553"/>
                          <a:pt x="926315" y="1138464"/>
                        </a:cubicBezTo>
                        <a:cubicBezTo>
                          <a:pt x="926315" y="1138464"/>
                          <a:pt x="926315" y="1138464"/>
                          <a:pt x="926315" y="1138464"/>
                        </a:cubicBezTo>
                        <a:cubicBezTo>
                          <a:pt x="926492" y="1138375"/>
                          <a:pt x="926670" y="1138197"/>
                          <a:pt x="926848" y="1138108"/>
                        </a:cubicBezTo>
                        <a:cubicBezTo>
                          <a:pt x="926848" y="1138108"/>
                          <a:pt x="926848" y="1138108"/>
                          <a:pt x="926848" y="1138108"/>
                        </a:cubicBezTo>
                        <a:cubicBezTo>
                          <a:pt x="927026" y="1138019"/>
                          <a:pt x="927204" y="1137841"/>
                          <a:pt x="927382" y="1137752"/>
                        </a:cubicBezTo>
                        <a:cubicBezTo>
                          <a:pt x="927382" y="1137752"/>
                          <a:pt x="927382" y="1137752"/>
                          <a:pt x="927382" y="1137752"/>
                        </a:cubicBezTo>
                        <a:cubicBezTo>
                          <a:pt x="927559" y="1137663"/>
                          <a:pt x="927737" y="1137485"/>
                          <a:pt x="927916" y="1137396"/>
                        </a:cubicBezTo>
                        <a:cubicBezTo>
                          <a:pt x="927916" y="1137396"/>
                          <a:pt x="927916" y="1137396"/>
                          <a:pt x="927916" y="1137396"/>
                        </a:cubicBezTo>
                        <a:cubicBezTo>
                          <a:pt x="928094" y="1137307"/>
                          <a:pt x="928271" y="1137129"/>
                          <a:pt x="928449" y="1137041"/>
                        </a:cubicBezTo>
                        <a:cubicBezTo>
                          <a:pt x="928449" y="1137041"/>
                          <a:pt x="928449" y="1137041"/>
                          <a:pt x="928449" y="1137041"/>
                        </a:cubicBezTo>
                        <a:cubicBezTo>
                          <a:pt x="928627" y="1136951"/>
                          <a:pt x="928805" y="1136774"/>
                          <a:pt x="928983" y="1136685"/>
                        </a:cubicBezTo>
                        <a:cubicBezTo>
                          <a:pt x="928983" y="1136685"/>
                          <a:pt x="928983" y="1136685"/>
                          <a:pt x="928983" y="1136685"/>
                        </a:cubicBezTo>
                        <a:cubicBezTo>
                          <a:pt x="929161" y="1136596"/>
                          <a:pt x="929338" y="1136418"/>
                          <a:pt x="929517" y="1136329"/>
                        </a:cubicBezTo>
                        <a:cubicBezTo>
                          <a:pt x="929517" y="1136329"/>
                          <a:pt x="929517" y="1136329"/>
                          <a:pt x="929517" y="1136329"/>
                        </a:cubicBezTo>
                        <a:cubicBezTo>
                          <a:pt x="929695" y="1136240"/>
                          <a:pt x="929872" y="1136062"/>
                          <a:pt x="930050" y="1135973"/>
                        </a:cubicBezTo>
                        <a:cubicBezTo>
                          <a:pt x="930050" y="1135973"/>
                          <a:pt x="930050" y="1135973"/>
                          <a:pt x="930050" y="1135973"/>
                        </a:cubicBezTo>
                        <a:cubicBezTo>
                          <a:pt x="930228" y="1135884"/>
                          <a:pt x="930406" y="1135706"/>
                          <a:pt x="930584" y="1135617"/>
                        </a:cubicBezTo>
                        <a:cubicBezTo>
                          <a:pt x="930584" y="1135617"/>
                          <a:pt x="930584" y="1135617"/>
                          <a:pt x="930584" y="1135617"/>
                        </a:cubicBezTo>
                        <a:cubicBezTo>
                          <a:pt x="930762" y="1135528"/>
                          <a:pt x="930940" y="1135350"/>
                          <a:pt x="931118" y="1135261"/>
                        </a:cubicBezTo>
                        <a:cubicBezTo>
                          <a:pt x="931118" y="1135261"/>
                          <a:pt x="931118" y="1135261"/>
                          <a:pt x="931118" y="1135261"/>
                        </a:cubicBezTo>
                        <a:cubicBezTo>
                          <a:pt x="931296" y="1135173"/>
                          <a:pt x="931473" y="1134995"/>
                          <a:pt x="931651" y="1134906"/>
                        </a:cubicBezTo>
                        <a:cubicBezTo>
                          <a:pt x="931651" y="1134906"/>
                          <a:pt x="931651" y="1134906"/>
                          <a:pt x="931651" y="1134906"/>
                        </a:cubicBezTo>
                        <a:cubicBezTo>
                          <a:pt x="931829" y="1134817"/>
                          <a:pt x="932007" y="1134639"/>
                          <a:pt x="932185" y="1134550"/>
                        </a:cubicBezTo>
                        <a:cubicBezTo>
                          <a:pt x="932185" y="1134550"/>
                          <a:pt x="932185" y="1134550"/>
                          <a:pt x="932185" y="1134550"/>
                        </a:cubicBezTo>
                        <a:cubicBezTo>
                          <a:pt x="932363" y="1134461"/>
                          <a:pt x="932541" y="1134283"/>
                          <a:pt x="932719" y="1134194"/>
                        </a:cubicBezTo>
                        <a:cubicBezTo>
                          <a:pt x="932719" y="1134194"/>
                          <a:pt x="932719" y="1134194"/>
                          <a:pt x="932719" y="1134194"/>
                        </a:cubicBezTo>
                        <a:cubicBezTo>
                          <a:pt x="932897" y="1134105"/>
                          <a:pt x="933075" y="1133927"/>
                          <a:pt x="933252" y="1133838"/>
                        </a:cubicBezTo>
                        <a:cubicBezTo>
                          <a:pt x="933252" y="1133838"/>
                          <a:pt x="933252" y="1133838"/>
                          <a:pt x="933252" y="1133838"/>
                        </a:cubicBezTo>
                        <a:cubicBezTo>
                          <a:pt x="933430" y="1133749"/>
                          <a:pt x="933608" y="1133571"/>
                          <a:pt x="933786" y="1133482"/>
                        </a:cubicBezTo>
                        <a:cubicBezTo>
                          <a:pt x="933786" y="1133482"/>
                          <a:pt x="933786" y="1133482"/>
                          <a:pt x="933786" y="1133482"/>
                        </a:cubicBezTo>
                        <a:cubicBezTo>
                          <a:pt x="933964" y="1133394"/>
                          <a:pt x="934142" y="1133216"/>
                          <a:pt x="934320" y="1133127"/>
                        </a:cubicBezTo>
                        <a:cubicBezTo>
                          <a:pt x="934320" y="1133127"/>
                          <a:pt x="934320" y="1133127"/>
                          <a:pt x="934320" y="1133127"/>
                        </a:cubicBezTo>
                        <a:cubicBezTo>
                          <a:pt x="934498" y="1133038"/>
                          <a:pt x="934676" y="1132860"/>
                          <a:pt x="934853" y="1132771"/>
                        </a:cubicBezTo>
                        <a:cubicBezTo>
                          <a:pt x="934853" y="1132771"/>
                          <a:pt x="934853" y="1132771"/>
                          <a:pt x="934853" y="1132771"/>
                        </a:cubicBezTo>
                        <a:cubicBezTo>
                          <a:pt x="935031" y="1132682"/>
                          <a:pt x="935209" y="1132504"/>
                          <a:pt x="935387" y="1132415"/>
                        </a:cubicBezTo>
                        <a:cubicBezTo>
                          <a:pt x="935387" y="1132415"/>
                          <a:pt x="935387" y="1132415"/>
                          <a:pt x="935387" y="1132415"/>
                        </a:cubicBezTo>
                        <a:cubicBezTo>
                          <a:pt x="935565" y="1132326"/>
                          <a:pt x="935743" y="1132148"/>
                          <a:pt x="935921" y="1132059"/>
                        </a:cubicBezTo>
                        <a:cubicBezTo>
                          <a:pt x="935921" y="1132059"/>
                          <a:pt x="935921" y="1132059"/>
                          <a:pt x="935921" y="1132059"/>
                        </a:cubicBezTo>
                        <a:cubicBezTo>
                          <a:pt x="936099" y="1131970"/>
                          <a:pt x="936277" y="1131792"/>
                          <a:pt x="936454" y="1131703"/>
                        </a:cubicBezTo>
                        <a:cubicBezTo>
                          <a:pt x="936454" y="1131703"/>
                          <a:pt x="936454" y="1131703"/>
                          <a:pt x="936454" y="1131703"/>
                        </a:cubicBezTo>
                        <a:cubicBezTo>
                          <a:pt x="936632" y="1131615"/>
                          <a:pt x="936810" y="1131437"/>
                          <a:pt x="936989" y="1131348"/>
                        </a:cubicBezTo>
                        <a:cubicBezTo>
                          <a:pt x="936989" y="1131348"/>
                          <a:pt x="936989" y="1131348"/>
                          <a:pt x="936989" y="1131348"/>
                        </a:cubicBezTo>
                        <a:cubicBezTo>
                          <a:pt x="937166" y="1131259"/>
                          <a:pt x="937344" y="1131081"/>
                          <a:pt x="937522" y="1130992"/>
                        </a:cubicBezTo>
                        <a:cubicBezTo>
                          <a:pt x="937522" y="1130992"/>
                          <a:pt x="937522" y="1130992"/>
                          <a:pt x="937522" y="1130992"/>
                        </a:cubicBezTo>
                        <a:cubicBezTo>
                          <a:pt x="937700" y="1130903"/>
                          <a:pt x="937878" y="1130725"/>
                          <a:pt x="938056" y="1130636"/>
                        </a:cubicBezTo>
                        <a:cubicBezTo>
                          <a:pt x="938056" y="1130636"/>
                          <a:pt x="938056" y="1130636"/>
                          <a:pt x="938056" y="1130636"/>
                        </a:cubicBezTo>
                        <a:cubicBezTo>
                          <a:pt x="938233" y="1130547"/>
                          <a:pt x="938411" y="1130369"/>
                          <a:pt x="938590" y="1130280"/>
                        </a:cubicBezTo>
                        <a:cubicBezTo>
                          <a:pt x="938590" y="1130280"/>
                          <a:pt x="938590" y="1130280"/>
                          <a:pt x="938590" y="1130280"/>
                        </a:cubicBezTo>
                        <a:cubicBezTo>
                          <a:pt x="938767" y="1130191"/>
                          <a:pt x="938945" y="1130013"/>
                          <a:pt x="939123" y="1129925"/>
                        </a:cubicBezTo>
                        <a:cubicBezTo>
                          <a:pt x="939123" y="1129925"/>
                          <a:pt x="939123" y="1129925"/>
                          <a:pt x="939123" y="1129925"/>
                        </a:cubicBezTo>
                        <a:cubicBezTo>
                          <a:pt x="939301" y="1129835"/>
                          <a:pt x="939479" y="1129658"/>
                          <a:pt x="939657" y="1129569"/>
                        </a:cubicBezTo>
                        <a:cubicBezTo>
                          <a:pt x="939657" y="1129569"/>
                          <a:pt x="939657" y="1129569"/>
                          <a:pt x="939657" y="1129569"/>
                        </a:cubicBezTo>
                        <a:cubicBezTo>
                          <a:pt x="939834" y="1129480"/>
                          <a:pt x="940013" y="1129302"/>
                          <a:pt x="940191" y="1129213"/>
                        </a:cubicBezTo>
                        <a:cubicBezTo>
                          <a:pt x="940191" y="1129213"/>
                          <a:pt x="940191" y="1129213"/>
                          <a:pt x="940191" y="1129213"/>
                        </a:cubicBezTo>
                        <a:cubicBezTo>
                          <a:pt x="940368" y="1129124"/>
                          <a:pt x="940546" y="1128946"/>
                          <a:pt x="940724" y="1128857"/>
                        </a:cubicBezTo>
                        <a:cubicBezTo>
                          <a:pt x="940724" y="1128857"/>
                          <a:pt x="940724" y="1128857"/>
                          <a:pt x="940724" y="1128857"/>
                        </a:cubicBezTo>
                        <a:cubicBezTo>
                          <a:pt x="940902" y="1128768"/>
                          <a:pt x="941080" y="1128590"/>
                          <a:pt x="941258" y="1128501"/>
                        </a:cubicBezTo>
                        <a:cubicBezTo>
                          <a:pt x="941258" y="1128501"/>
                          <a:pt x="941258" y="1128501"/>
                          <a:pt x="941258" y="1128501"/>
                        </a:cubicBezTo>
                        <a:cubicBezTo>
                          <a:pt x="941436" y="1128412"/>
                          <a:pt x="941614" y="1128234"/>
                          <a:pt x="941792" y="1128146"/>
                        </a:cubicBezTo>
                        <a:cubicBezTo>
                          <a:pt x="941792" y="1128146"/>
                          <a:pt x="941792" y="1128146"/>
                          <a:pt x="941792" y="1128146"/>
                        </a:cubicBezTo>
                        <a:cubicBezTo>
                          <a:pt x="941970" y="1128057"/>
                          <a:pt x="942147" y="1127879"/>
                          <a:pt x="942325" y="1127790"/>
                        </a:cubicBezTo>
                        <a:cubicBezTo>
                          <a:pt x="942325" y="1127790"/>
                          <a:pt x="942325" y="1127790"/>
                          <a:pt x="942325" y="1127790"/>
                        </a:cubicBezTo>
                        <a:cubicBezTo>
                          <a:pt x="942503" y="1127701"/>
                          <a:pt x="942681" y="1127523"/>
                          <a:pt x="942859" y="1127434"/>
                        </a:cubicBezTo>
                        <a:cubicBezTo>
                          <a:pt x="942859" y="1127434"/>
                          <a:pt x="942859" y="1127434"/>
                          <a:pt x="942859" y="1127434"/>
                        </a:cubicBezTo>
                        <a:cubicBezTo>
                          <a:pt x="943037" y="1127345"/>
                          <a:pt x="943215" y="1127167"/>
                          <a:pt x="943393" y="1127078"/>
                        </a:cubicBezTo>
                        <a:cubicBezTo>
                          <a:pt x="943393" y="1127078"/>
                          <a:pt x="943393" y="1127078"/>
                          <a:pt x="943393" y="1127078"/>
                        </a:cubicBezTo>
                        <a:cubicBezTo>
                          <a:pt x="943571" y="1126989"/>
                          <a:pt x="943748" y="1126811"/>
                          <a:pt x="943926" y="1126722"/>
                        </a:cubicBezTo>
                        <a:cubicBezTo>
                          <a:pt x="943926" y="1126722"/>
                          <a:pt x="943926" y="1126722"/>
                          <a:pt x="943926" y="1126722"/>
                        </a:cubicBezTo>
                        <a:cubicBezTo>
                          <a:pt x="944104" y="1126633"/>
                          <a:pt x="944282" y="1126455"/>
                          <a:pt x="944460" y="1126366"/>
                        </a:cubicBezTo>
                        <a:cubicBezTo>
                          <a:pt x="944460" y="1126366"/>
                          <a:pt x="944460" y="1126366"/>
                          <a:pt x="944460" y="1126366"/>
                        </a:cubicBezTo>
                        <a:cubicBezTo>
                          <a:pt x="944638" y="1126278"/>
                          <a:pt x="944816" y="1126100"/>
                          <a:pt x="944994" y="1126011"/>
                        </a:cubicBezTo>
                        <a:cubicBezTo>
                          <a:pt x="944994" y="1126011"/>
                          <a:pt x="944994" y="1126011"/>
                          <a:pt x="944994" y="1126011"/>
                        </a:cubicBezTo>
                        <a:cubicBezTo>
                          <a:pt x="945172" y="1125922"/>
                          <a:pt x="945349" y="1125744"/>
                          <a:pt x="945527" y="1125655"/>
                        </a:cubicBezTo>
                        <a:cubicBezTo>
                          <a:pt x="945527" y="1125655"/>
                          <a:pt x="945527" y="1125655"/>
                          <a:pt x="945527" y="1125655"/>
                        </a:cubicBezTo>
                        <a:cubicBezTo>
                          <a:pt x="945705" y="1125566"/>
                          <a:pt x="945883" y="1125388"/>
                          <a:pt x="946061" y="1125299"/>
                        </a:cubicBezTo>
                        <a:cubicBezTo>
                          <a:pt x="946061" y="1125299"/>
                          <a:pt x="946061" y="1125299"/>
                          <a:pt x="946061" y="1125299"/>
                        </a:cubicBezTo>
                        <a:cubicBezTo>
                          <a:pt x="946239" y="1125210"/>
                          <a:pt x="946417" y="1125032"/>
                          <a:pt x="946595" y="1124943"/>
                        </a:cubicBezTo>
                        <a:cubicBezTo>
                          <a:pt x="946595" y="1124943"/>
                          <a:pt x="946595" y="1124943"/>
                          <a:pt x="946595" y="1124943"/>
                        </a:cubicBezTo>
                        <a:cubicBezTo>
                          <a:pt x="946773" y="1124854"/>
                          <a:pt x="946951" y="1124677"/>
                          <a:pt x="947128" y="1124588"/>
                        </a:cubicBezTo>
                        <a:cubicBezTo>
                          <a:pt x="947128" y="1124588"/>
                          <a:pt x="947128" y="1124588"/>
                          <a:pt x="947128" y="1124588"/>
                        </a:cubicBezTo>
                        <a:cubicBezTo>
                          <a:pt x="947306" y="1124499"/>
                          <a:pt x="947485" y="1124321"/>
                          <a:pt x="947662" y="1124232"/>
                        </a:cubicBezTo>
                        <a:cubicBezTo>
                          <a:pt x="947662" y="1124232"/>
                          <a:pt x="947662" y="1124232"/>
                          <a:pt x="947662" y="1124232"/>
                        </a:cubicBezTo>
                        <a:cubicBezTo>
                          <a:pt x="947840" y="1124143"/>
                          <a:pt x="948018" y="1123965"/>
                          <a:pt x="948196" y="1123876"/>
                        </a:cubicBezTo>
                        <a:cubicBezTo>
                          <a:pt x="948196" y="1123876"/>
                          <a:pt x="948196" y="1123876"/>
                          <a:pt x="948196" y="1123876"/>
                        </a:cubicBezTo>
                        <a:cubicBezTo>
                          <a:pt x="948374" y="1123787"/>
                          <a:pt x="948552" y="1123609"/>
                          <a:pt x="948729" y="1123520"/>
                        </a:cubicBezTo>
                        <a:cubicBezTo>
                          <a:pt x="948729" y="1123520"/>
                          <a:pt x="948729" y="1123520"/>
                          <a:pt x="948729" y="1123520"/>
                        </a:cubicBezTo>
                        <a:cubicBezTo>
                          <a:pt x="948907" y="1123431"/>
                          <a:pt x="949086" y="1123253"/>
                          <a:pt x="949263" y="1123164"/>
                        </a:cubicBezTo>
                        <a:cubicBezTo>
                          <a:pt x="949263" y="1123164"/>
                          <a:pt x="949263" y="1123164"/>
                          <a:pt x="949263" y="1123164"/>
                        </a:cubicBezTo>
                        <a:cubicBezTo>
                          <a:pt x="949441" y="1123075"/>
                          <a:pt x="949619" y="1122897"/>
                          <a:pt x="949797" y="1122809"/>
                        </a:cubicBezTo>
                        <a:cubicBezTo>
                          <a:pt x="949797" y="1122809"/>
                          <a:pt x="949797" y="1122809"/>
                          <a:pt x="949797" y="1122809"/>
                        </a:cubicBezTo>
                        <a:cubicBezTo>
                          <a:pt x="949975" y="1122720"/>
                          <a:pt x="950153" y="1122542"/>
                          <a:pt x="950331" y="1122453"/>
                        </a:cubicBezTo>
                        <a:cubicBezTo>
                          <a:pt x="950331" y="1122453"/>
                          <a:pt x="950331" y="1122453"/>
                          <a:pt x="950331" y="1122453"/>
                        </a:cubicBezTo>
                        <a:cubicBezTo>
                          <a:pt x="950508" y="1122364"/>
                          <a:pt x="950687" y="1122186"/>
                          <a:pt x="950865" y="1122097"/>
                        </a:cubicBezTo>
                        <a:cubicBezTo>
                          <a:pt x="950865" y="1122097"/>
                          <a:pt x="950865" y="1122097"/>
                          <a:pt x="950865" y="1122097"/>
                        </a:cubicBezTo>
                        <a:cubicBezTo>
                          <a:pt x="951042" y="1122008"/>
                          <a:pt x="951220" y="1121830"/>
                          <a:pt x="951398" y="1121741"/>
                        </a:cubicBezTo>
                        <a:cubicBezTo>
                          <a:pt x="951398" y="1121741"/>
                          <a:pt x="951398" y="1121741"/>
                          <a:pt x="951398" y="1121741"/>
                        </a:cubicBezTo>
                        <a:cubicBezTo>
                          <a:pt x="951576" y="1121652"/>
                          <a:pt x="951754" y="1121474"/>
                          <a:pt x="951932" y="1121385"/>
                        </a:cubicBezTo>
                        <a:cubicBezTo>
                          <a:pt x="951932" y="1121385"/>
                          <a:pt x="951932" y="1121385"/>
                          <a:pt x="951932" y="1121385"/>
                        </a:cubicBezTo>
                        <a:cubicBezTo>
                          <a:pt x="952110" y="1121296"/>
                          <a:pt x="952288" y="1121118"/>
                          <a:pt x="952466" y="1121030"/>
                        </a:cubicBezTo>
                        <a:cubicBezTo>
                          <a:pt x="952466" y="1121030"/>
                          <a:pt x="952466" y="1121030"/>
                          <a:pt x="952466" y="1121030"/>
                        </a:cubicBezTo>
                        <a:cubicBezTo>
                          <a:pt x="952643" y="1120941"/>
                          <a:pt x="952821" y="1120763"/>
                          <a:pt x="952999" y="1120674"/>
                        </a:cubicBezTo>
                        <a:cubicBezTo>
                          <a:pt x="952999" y="1120674"/>
                          <a:pt x="952999" y="1120674"/>
                          <a:pt x="952999" y="1120674"/>
                        </a:cubicBezTo>
                        <a:cubicBezTo>
                          <a:pt x="953177" y="1120585"/>
                          <a:pt x="953355" y="1120407"/>
                          <a:pt x="953533" y="1120318"/>
                        </a:cubicBezTo>
                        <a:cubicBezTo>
                          <a:pt x="953533" y="1120318"/>
                          <a:pt x="953533" y="1120318"/>
                          <a:pt x="953533" y="1120318"/>
                        </a:cubicBezTo>
                        <a:cubicBezTo>
                          <a:pt x="953711" y="1120229"/>
                          <a:pt x="953889" y="1120051"/>
                          <a:pt x="954067" y="1119962"/>
                        </a:cubicBezTo>
                        <a:cubicBezTo>
                          <a:pt x="954067" y="1119962"/>
                          <a:pt x="954067" y="1119962"/>
                          <a:pt x="954067" y="1119962"/>
                        </a:cubicBezTo>
                        <a:cubicBezTo>
                          <a:pt x="954244" y="1119873"/>
                          <a:pt x="954422" y="1119695"/>
                          <a:pt x="954600" y="1119606"/>
                        </a:cubicBezTo>
                        <a:cubicBezTo>
                          <a:pt x="954600" y="1119606"/>
                          <a:pt x="954600" y="1119606"/>
                          <a:pt x="954600" y="1119606"/>
                        </a:cubicBezTo>
                        <a:cubicBezTo>
                          <a:pt x="954778" y="1119517"/>
                          <a:pt x="954956" y="1119340"/>
                          <a:pt x="955134" y="1119251"/>
                        </a:cubicBezTo>
                        <a:cubicBezTo>
                          <a:pt x="955134" y="1119251"/>
                          <a:pt x="955134" y="1119251"/>
                          <a:pt x="955134" y="1119251"/>
                        </a:cubicBezTo>
                        <a:cubicBezTo>
                          <a:pt x="955312" y="1119162"/>
                          <a:pt x="955490" y="1118984"/>
                          <a:pt x="955668" y="1118895"/>
                        </a:cubicBezTo>
                        <a:cubicBezTo>
                          <a:pt x="955668" y="1118895"/>
                          <a:pt x="955668" y="1118895"/>
                          <a:pt x="955668" y="1118895"/>
                        </a:cubicBezTo>
                        <a:cubicBezTo>
                          <a:pt x="955846" y="1118806"/>
                          <a:pt x="956023" y="1118628"/>
                          <a:pt x="956201" y="1118539"/>
                        </a:cubicBezTo>
                        <a:cubicBezTo>
                          <a:pt x="956201" y="1118539"/>
                          <a:pt x="956201" y="1118539"/>
                          <a:pt x="956201" y="1118539"/>
                        </a:cubicBezTo>
                        <a:cubicBezTo>
                          <a:pt x="956379" y="1118450"/>
                          <a:pt x="956557" y="1118272"/>
                          <a:pt x="956735" y="1118183"/>
                        </a:cubicBezTo>
                        <a:cubicBezTo>
                          <a:pt x="956735" y="1118183"/>
                          <a:pt x="956735" y="1118183"/>
                          <a:pt x="956735" y="1118183"/>
                        </a:cubicBezTo>
                        <a:cubicBezTo>
                          <a:pt x="956913" y="1118094"/>
                          <a:pt x="957091" y="1117916"/>
                          <a:pt x="957269" y="1117827"/>
                        </a:cubicBezTo>
                        <a:cubicBezTo>
                          <a:pt x="957269" y="1117827"/>
                          <a:pt x="957269" y="1117827"/>
                          <a:pt x="957269" y="1117827"/>
                        </a:cubicBezTo>
                        <a:cubicBezTo>
                          <a:pt x="957447" y="1117738"/>
                          <a:pt x="957624" y="1117561"/>
                          <a:pt x="957802" y="1117472"/>
                        </a:cubicBezTo>
                        <a:cubicBezTo>
                          <a:pt x="957802" y="1117472"/>
                          <a:pt x="957802" y="1117472"/>
                          <a:pt x="957802" y="1117472"/>
                        </a:cubicBezTo>
                        <a:cubicBezTo>
                          <a:pt x="957980" y="1117383"/>
                          <a:pt x="958158" y="1117205"/>
                          <a:pt x="958336" y="1117116"/>
                        </a:cubicBezTo>
                        <a:cubicBezTo>
                          <a:pt x="958336" y="1117116"/>
                          <a:pt x="958336" y="1117116"/>
                          <a:pt x="958336" y="1117116"/>
                        </a:cubicBezTo>
                        <a:cubicBezTo>
                          <a:pt x="958514" y="1117027"/>
                          <a:pt x="958692" y="1116849"/>
                          <a:pt x="958870" y="1116760"/>
                        </a:cubicBezTo>
                        <a:cubicBezTo>
                          <a:pt x="958870" y="1116760"/>
                          <a:pt x="958870" y="1116760"/>
                          <a:pt x="958870" y="1116760"/>
                        </a:cubicBezTo>
                        <a:cubicBezTo>
                          <a:pt x="959048" y="1116671"/>
                          <a:pt x="959226" y="1116493"/>
                          <a:pt x="959403" y="1116404"/>
                        </a:cubicBezTo>
                        <a:cubicBezTo>
                          <a:pt x="959403" y="1116404"/>
                          <a:pt x="959403" y="1116404"/>
                          <a:pt x="959403" y="1116404"/>
                        </a:cubicBezTo>
                        <a:cubicBezTo>
                          <a:pt x="959581" y="1116315"/>
                          <a:pt x="959760" y="1116137"/>
                          <a:pt x="959937" y="1116048"/>
                        </a:cubicBezTo>
                        <a:cubicBezTo>
                          <a:pt x="959937" y="1116048"/>
                          <a:pt x="959937" y="1116048"/>
                          <a:pt x="959937" y="1116048"/>
                        </a:cubicBezTo>
                        <a:cubicBezTo>
                          <a:pt x="960115" y="1115959"/>
                          <a:pt x="960293" y="1115782"/>
                          <a:pt x="960471" y="1115693"/>
                        </a:cubicBezTo>
                        <a:cubicBezTo>
                          <a:pt x="960471" y="1115693"/>
                          <a:pt x="960471" y="1115693"/>
                          <a:pt x="960471" y="1115693"/>
                        </a:cubicBezTo>
                        <a:cubicBezTo>
                          <a:pt x="960649" y="1115604"/>
                          <a:pt x="960827" y="1115426"/>
                          <a:pt x="961004" y="1115337"/>
                        </a:cubicBezTo>
                        <a:cubicBezTo>
                          <a:pt x="961004" y="1115337"/>
                          <a:pt x="961004" y="1115337"/>
                          <a:pt x="961004" y="1115337"/>
                        </a:cubicBezTo>
                        <a:cubicBezTo>
                          <a:pt x="961183" y="1115248"/>
                          <a:pt x="961361" y="1115070"/>
                          <a:pt x="961538" y="1114981"/>
                        </a:cubicBezTo>
                        <a:cubicBezTo>
                          <a:pt x="961538" y="1114981"/>
                          <a:pt x="961538" y="1114981"/>
                          <a:pt x="961538" y="1114981"/>
                        </a:cubicBezTo>
                        <a:cubicBezTo>
                          <a:pt x="961716" y="1114892"/>
                          <a:pt x="961894" y="1114714"/>
                          <a:pt x="962072" y="1114625"/>
                        </a:cubicBezTo>
                        <a:cubicBezTo>
                          <a:pt x="962072" y="1114625"/>
                          <a:pt x="962072" y="1114625"/>
                          <a:pt x="962072" y="1114625"/>
                        </a:cubicBezTo>
                        <a:cubicBezTo>
                          <a:pt x="962250" y="1114536"/>
                          <a:pt x="962428" y="1114358"/>
                          <a:pt x="962605" y="1114269"/>
                        </a:cubicBezTo>
                        <a:cubicBezTo>
                          <a:pt x="962605" y="1114269"/>
                          <a:pt x="962605" y="1114269"/>
                          <a:pt x="962605" y="1114269"/>
                        </a:cubicBezTo>
                        <a:cubicBezTo>
                          <a:pt x="962784" y="1114180"/>
                          <a:pt x="962962" y="1114002"/>
                          <a:pt x="963139" y="1113914"/>
                        </a:cubicBezTo>
                        <a:cubicBezTo>
                          <a:pt x="963139" y="1113914"/>
                          <a:pt x="963139" y="1113914"/>
                          <a:pt x="963139" y="1113914"/>
                        </a:cubicBezTo>
                        <a:cubicBezTo>
                          <a:pt x="963317" y="1113825"/>
                          <a:pt x="963495" y="1113647"/>
                          <a:pt x="963673" y="1113558"/>
                        </a:cubicBezTo>
                        <a:cubicBezTo>
                          <a:pt x="963673" y="1113558"/>
                          <a:pt x="963673" y="1113558"/>
                          <a:pt x="963673" y="1113558"/>
                        </a:cubicBezTo>
                        <a:cubicBezTo>
                          <a:pt x="963851" y="1113469"/>
                          <a:pt x="964029" y="1113291"/>
                          <a:pt x="964207" y="1113202"/>
                        </a:cubicBezTo>
                        <a:cubicBezTo>
                          <a:pt x="964207" y="1113202"/>
                          <a:pt x="964207" y="1113202"/>
                          <a:pt x="964207" y="1113202"/>
                        </a:cubicBezTo>
                        <a:cubicBezTo>
                          <a:pt x="964385" y="1113113"/>
                          <a:pt x="964563" y="1112935"/>
                          <a:pt x="964741" y="1112846"/>
                        </a:cubicBezTo>
                        <a:cubicBezTo>
                          <a:pt x="964741" y="1112846"/>
                          <a:pt x="964741" y="1112846"/>
                          <a:pt x="964741" y="1112846"/>
                        </a:cubicBezTo>
                        <a:cubicBezTo>
                          <a:pt x="964918" y="1112757"/>
                          <a:pt x="965096" y="1112579"/>
                          <a:pt x="965274" y="1112490"/>
                        </a:cubicBezTo>
                        <a:cubicBezTo>
                          <a:pt x="965274" y="1112490"/>
                          <a:pt x="965274" y="1112490"/>
                          <a:pt x="965274" y="1112490"/>
                        </a:cubicBezTo>
                        <a:cubicBezTo>
                          <a:pt x="965452" y="1112401"/>
                          <a:pt x="965630" y="1112224"/>
                          <a:pt x="965808" y="1112135"/>
                        </a:cubicBezTo>
                        <a:cubicBezTo>
                          <a:pt x="965808" y="1112135"/>
                          <a:pt x="965808" y="1112135"/>
                          <a:pt x="965808" y="1112135"/>
                        </a:cubicBezTo>
                        <a:cubicBezTo>
                          <a:pt x="965986" y="1112046"/>
                          <a:pt x="966164" y="1111868"/>
                          <a:pt x="966342" y="1111779"/>
                        </a:cubicBezTo>
                        <a:cubicBezTo>
                          <a:pt x="966342" y="1111779"/>
                          <a:pt x="966342" y="1111779"/>
                          <a:pt x="966342" y="1111779"/>
                        </a:cubicBezTo>
                        <a:cubicBezTo>
                          <a:pt x="966519" y="1111690"/>
                          <a:pt x="966697" y="1111512"/>
                          <a:pt x="966875" y="1111423"/>
                        </a:cubicBezTo>
                        <a:cubicBezTo>
                          <a:pt x="966875" y="1111423"/>
                          <a:pt x="966875" y="1111423"/>
                          <a:pt x="966875" y="1111423"/>
                        </a:cubicBezTo>
                        <a:cubicBezTo>
                          <a:pt x="967053" y="1111334"/>
                          <a:pt x="967231" y="1111156"/>
                          <a:pt x="967409" y="1111067"/>
                        </a:cubicBezTo>
                        <a:cubicBezTo>
                          <a:pt x="967409" y="1111067"/>
                          <a:pt x="967409" y="1111067"/>
                          <a:pt x="967409" y="1111067"/>
                        </a:cubicBezTo>
                        <a:cubicBezTo>
                          <a:pt x="967587" y="1110978"/>
                          <a:pt x="967765" y="1110800"/>
                          <a:pt x="967943" y="1110711"/>
                        </a:cubicBezTo>
                        <a:cubicBezTo>
                          <a:pt x="967943" y="1110711"/>
                          <a:pt x="967943" y="1110711"/>
                          <a:pt x="967943" y="1110711"/>
                        </a:cubicBezTo>
                        <a:cubicBezTo>
                          <a:pt x="968121" y="1110623"/>
                          <a:pt x="968298" y="1110445"/>
                          <a:pt x="968476" y="1110356"/>
                        </a:cubicBezTo>
                        <a:cubicBezTo>
                          <a:pt x="968476" y="1110356"/>
                          <a:pt x="968476" y="1110356"/>
                          <a:pt x="968476" y="1110356"/>
                        </a:cubicBezTo>
                        <a:cubicBezTo>
                          <a:pt x="968655" y="1110267"/>
                          <a:pt x="968832" y="1110089"/>
                          <a:pt x="969010" y="1110000"/>
                        </a:cubicBezTo>
                        <a:cubicBezTo>
                          <a:pt x="969010" y="1110000"/>
                          <a:pt x="969010" y="1110000"/>
                          <a:pt x="969010" y="1110000"/>
                        </a:cubicBezTo>
                        <a:cubicBezTo>
                          <a:pt x="969188" y="1109911"/>
                          <a:pt x="969366" y="1109733"/>
                          <a:pt x="969544" y="1109644"/>
                        </a:cubicBezTo>
                        <a:cubicBezTo>
                          <a:pt x="969544" y="1109644"/>
                          <a:pt x="969544" y="1109644"/>
                          <a:pt x="969544" y="1109644"/>
                        </a:cubicBezTo>
                        <a:cubicBezTo>
                          <a:pt x="969722" y="1109555"/>
                          <a:pt x="969899" y="1109377"/>
                          <a:pt x="970077" y="1109288"/>
                        </a:cubicBezTo>
                        <a:cubicBezTo>
                          <a:pt x="970077" y="1109288"/>
                          <a:pt x="970077" y="1109288"/>
                          <a:pt x="970077" y="1109288"/>
                        </a:cubicBezTo>
                        <a:cubicBezTo>
                          <a:pt x="970256" y="1109199"/>
                          <a:pt x="970433" y="1109021"/>
                          <a:pt x="970611" y="1108932"/>
                        </a:cubicBezTo>
                        <a:cubicBezTo>
                          <a:pt x="970611" y="1108932"/>
                          <a:pt x="970611" y="1108932"/>
                          <a:pt x="970611" y="1108932"/>
                        </a:cubicBezTo>
                        <a:cubicBezTo>
                          <a:pt x="970789" y="1108843"/>
                          <a:pt x="970967" y="1108666"/>
                          <a:pt x="971145" y="1108577"/>
                        </a:cubicBezTo>
                        <a:cubicBezTo>
                          <a:pt x="971145" y="1108577"/>
                          <a:pt x="971145" y="1108577"/>
                          <a:pt x="971145" y="1108577"/>
                        </a:cubicBezTo>
                        <a:cubicBezTo>
                          <a:pt x="971323" y="1108488"/>
                          <a:pt x="971500" y="1108310"/>
                          <a:pt x="971678" y="1108221"/>
                        </a:cubicBezTo>
                        <a:cubicBezTo>
                          <a:pt x="971678" y="1108221"/>
                          <a:pt x="971678" y="1108221"/>
                          <a:pt x="971678" y="1108221"/>
                        </a:cubicBezTo>
                        <a:cubicBezTo>
                          <a:pt x="971857" y="1108132"/>
                          <a:pt x="972034" y="1107954"/>
                          <a:pt x="972212" y="1107865"/>
                        </a:cubicBezTo>
                        <a:cubicBezTo>
                          <a:pt x="972212" y="1107865"/>
                          <a:pt x="972212" y="1107865"/>
                          <a:pt x="972212" y="1107865"/>
                        </a:cubicBezTo>
                        <a:cubicBezTo>
                          <a:pt x="972390" y="1107776"/>
                          <a:pt x="972568" y="1107598"/>
                          <a:pt x="972746" y="1107509"/>
                        </a:cubicBezTo>
                        <a:cubicBezTo>
                          <a:pt x="972746" y="1107509"/>
                          <a:pt x="972746" y="1107509"/>
                          <a:pt x="972746" y="1107509"/>
                        </a:cubicBezTo>
                        <a:cubicBezTo>
                          <a:pt x="972924" y="1107420"/>
                          <a:pt x="973102" y="1107242"/>
                          <a:pt x="973280" y="1107153"/>
                        </a:cubicBezTo>
                        <a:cubicBezTo>
                          <a:pt x="973280" y="1107153"/>
                          <a:pt x="973280" y="1107153"/>
                          <a:pt x="973280" y="1107153"/>
                        </a:cubicBezTo>
                        <a:cubicBezTo>
                          <a:pt x="973458" y="1107064"/>
                          <a:pt x="973636" y="1106887"/>
                          <a:pt x="973813" y="1106798"/>
                        </a:cubicBezTo>
                        <a:cubicBezTo>
                          <a:pt x="973813" y="1106798"/>
                          <a:pt x="973813" y="1106798"/>
                          <a:pt x="973813" y="1106798"/>
                        </a:cubicBezTo>
                        <a:cubicBezTo>
                          <a:pt x="973991" y="1106709"/>
                          <a:pt x="974169" y="1106531"/>
                          <a:pt x="974347" y="1106442"/>
                        </a:cubicBezTo>
                        <a:cubicBezTo>
                          <a:pt x="974347" y="1106442"/>
                          <a:pt x="974347" y="1106442"/>
                          <a:pt x="974347" y="1106442"/>
                        </a:cubicBezTo>
                        <a:cubicBezTo>
                          <a:pt x="974525" y="1106353"/>
                          <a:pt x="974703" y="1106175"/>
                          <a:pt x="974881" y="1106086"/>
                        </a:cubicBezTo>
                        <a:cubicBezTo>
                          <a:pt x="974881" y="1106086"/>
                          <a:pt x="974881" y="1106086"/>
                          <a:pt x="974881" y="1106086"/>
                        </a:cubicBezTo>
                        <a:cubicBezTo>
                          <a:pt x="975059" y="1105997"/>
                          <a:pt x="975237" y="1105819"/>
                          <a:pt x="975414" y="1105730"/>
                        </a:cubicBezTo>
                        <a:cubicBezTo>
                          <a:pt x="975414" y="1105730"/>
                          <a:pt x="975414" y="1105730"/>
                          <a:pt x="975414" y="1105730"/>
                        </a:cubicBezTo>
                        <a:cubicBezTo>
                          <a:pt x="975592" y="1105641"/>
                          <a:pt x="975770" y="1105463"/>
                          <a:pt x="975948" y="1105374"/>
                        </a:cubicBezTo>
                        <a:cubicBezTo>
                          <a:pt x="975948" y="1105374"/>
                          <a:pt x="975948" y="1105374"/>
                          <a:pt x="975948" y="1105374"/>
                        </a:cubicBezTo>
                        <a:cubicBezTo>
                          <a:pt x="976126" y="1105285"/>
                          <a:pt x="976304" y="1105108"/>
                          <a:pt x="976482" y="1105019"/>
                        </a:cubicBezTo>
                        <a:cubicBezTo>
                          <a:pt x="976482" y="1105019"/>
                          <a:pt x="976482" y="1105019"/>
                          <a:pt x="976482" y="1105019"/>
                        </a:cubicBezTo>
                        <a:cubicBezTo>
                          <a:pt x="976660" y="1104930"/>
                          <a:pt x="976838" y="1104752"/>
                          <a:pt x="977016" y="1104663"/>
                        </a:cubicBezTo>
                        <a:cubicBezTo>
                          <a:pt x="977016" y="1104663"/>
                          <a:pt x="977016" y="1104663"/>
                          <a:pt x="977016" y="1104663"/>
                        </a:cubicBezTo>
                        <a:cubicBezTo>
                          <a:pt x="977193" y="1104574"/>
                          <a:pt x="977371" y="1104396"/>
                          <a:pt x="977549" y="1104307"/>
                        </a:cubicBezTo>
                        <a:cubicBezTo>
                          <a:pt x="977549" y="1104307"/>
                          <a:pt x="977549" y="1104307"/>
                          <a:pt x="977549" y="1104307"/>
                        </a:cubicBezTo>
                        <a:cubicBezTo>
                          <a:pt x="977727" y="1104218"/>
                          <a:pt x="977905" y="1104040"/>
                          <a:pt x="978083" y="1103951"/>
                        </a:cubicBezTo>
                        <a:cubicBezTo>
                          <a:pt x="978083" y="1103951"/>
                          <a:pt x="978083" y="1103951"/>
                          <a:pt x="978083" y="1103951"/>
                        </a:cubicBezTo>
                        <a:cubicBezTo>
                          <a:pt x="978261" y="1103862"/>
                          <a:pt x="978439" y="1103684"/>
                          <a:pt x="978617" y="1103595"/>
                        </a:cubicBezTo>
                        <a:cubicBezTo>
                          <a:pt x="978617" y="1103595"/>
                          <a:pt x="978617" y="1103595"/>
                          <a:pt x="978617" y="1103595"/>
                        </a:cubicBezTo>
                        <a:cubicBezTo>
                          <a:pt x="978794" y="1103507"/>
                          <a:pt x="978972" y="1103329"/>
                          <a:pt x="979150" y="1103240"/>
                        </a:cubicBezTo>
                        <a:cubicBezTo>
                          <a:pt x="979150" y="1103240"/>
                          <a:pt x="979150" y="1103240"/>
                          <a:pt x="979150" y="1103240"/>
                        </a:cubicBezTo>
                        <a:cubicBezTo>
                          <a:pt x="979328" y="1103151"/>
                          <a:pt x="979506" y="1102973"/>
                          <a:pt x="979684" y="1102884"/>
                        </a:cubicBezTo>
                        <a:cubicBezTo>
                          <a:pt x="979684" y="1102884"/>
                          <a:pt x="979684" y="1102884"/>
                          <a:pt x="979684" y="1102884"/>
                        </a:cubicBezTo>
                        <a:cubicBezTo>
                          <a:pt x="979862" y="1102795"/>
                          <a:pt x="980040" y="1102617"/>
                          <a:pt x="980218" y="1102528"/>
                        </a:cubicBezTo>
                        <a:cubicBezTo>
                          <a:pt x="980218" y="1102528"/>
                          <a:pt x="980218" y="1102528"/>
                          <a:pt x="980218" y="1102528"/>
                        </a:cubicBezTo>
                        <a:cubicBezTo>
                          <a:pt x="980395" y="1102439"/>
                          <a:pt x="980573" y="1102261"/>
                          <a:pt x="980752" y="1102172"/>
                        </a:cubicBezTo>
                        <a:cubicBezTo>
                          <a:pt x="980752" y="1102172"/>
                          <a:pt x="980752" y="1102172"/>
                          <a:pt x="980752" y="1102172"/>
                        </a:cubicBezTo>
                        <a:cubicBezTo>
                          <a:pt x="980929" y="1102083"/>
                          <a:pt x="981107" y="1101905"/>
                          <a:pt x="981285" y="1101816"/>
                        </a:cubicBezTo>
                        <a:cubicBezTo>
                          <a:pt x="981285" y="1101816"/>
                          <a:pt x="981285" y="1101816"/>
                          <a:pt x="981285" y="1101816"/>
                        </a:cubicBezTo>
                        <a:cubicBezTo>
                          <a:pt x="981463" y="1101728"/>
                          <a:pt x="981641" y="1101550"/>
                          <a:pt x="981819" y="1101461"/>
                        </a:cubicBezTo>
                        <a:cubicBezTo>
                          <a:pt x="981819" y="1101461"/>
                          <a:pt x="981819" y="1101461"/>
                          <a:pt x="981819" y="1101461"/>
                        </a:cubicBezTo>
                        <a:cubicBezTo>
                          <a:pt x="981997" y="1101372"/>
                          <a:pt x="982174" y="1101194"/>
                          <a:pt x="982353" y="1101105"/>
                        </a:cubicBezTo>
                        <a:cubicBezTo>
                          <a:pt x="982353" y="1101105"/>
                          <a:pt x="982353" y="1101105"/>
                          <a:pt x="982353" y="1101105"/>
                        </a:cubicBezTo>
                        <a:cubicBezTo>
                          <a:pt x="982531" y="1101016"/>
                          <a:pt x="982708" y="1100838"/>
                          <a:pt x="982886" y="1100749"/>
                        </a:cubicBezTo>
                        <a:cubicBezTo>
                          <a:pt x="982886" y="1100749"/>
                          <a:pt x="982886" y="1100749"/>
                          <a:pt x="982886" y="1100749"/>
                        </a:cubicBezTo>
                        <a:cubicBezTo>
                          <a:pt x="983064" y="1100660"/>
                          <a:pt x="983242" y="1100482"/>
                          <a:pt x="983420" y="1100393"/>
                        </a:cubicBezTo>
                        <a:cubicBezTo>
                          <a:pt x="983420" y="1100393"/>
                          <a:pt x="983420" y="1100393"/>
                          <a:pt x="983420" y="1100393"/>
                        </a:cubicBezTo>
                        <a:cubicBezTo>
                          <a:pt x="983598" y="1100304"/>
                          <a:pt x="983775" y="1100126"/>
                          <a:pt x="983954" y="1100038"/>
                        </a:cubicBezTo>
                        <a:cubicBezTo>
                          <a:pt x="983954" y="1100038"/>
                          <a:pt x="983954" y="1100038"/>
                          <a:pt x="983954" y="1100038"/>
                        </a:cubicBezTo>
                        <a:cubicBezTo>
                          <a:pt x="984132" y="1099948"/>
                          <a:pt x="984309" y="1099771"/>
                          <a:pt x="984487" y="1099682"/>
                        </a:cubicBezTo>
                        <a:cubicBezTo>
                          <a:pt x="984487" y="1099682"/>
                          <a:pt x="984487" y="1099682"/>
                          <a:pt x="984487" y="1099682"/>
                        </a:cubicBezTo>
                        <a:cubicBezTo>
                          <a:pt x="984665" y="1099593"/>
                          <a:pt x="984843" y="1099415"/>
                          <a:pt x="985021" y="1099326"/>
                        </a:cubicBezTo>
                        <a:cubicBezTo>
                          <a:pt x="985021" y="1099326"/>
                          <a:pt x="985021" y="1099326"/>
                          <a:pt x="985021" y="1099326"/>
                        </a:cubicBezTo>
                        <a:cubicBezTo>
                          <a:pt x="985199" y="1099237"/>
                          <a:pt x="985377" y="1099059"/>
                          <a:pt x="985555" y="1098970"/>
                        </a:cubicBezTo>
                        <a:cubicBezTo>
                          <a:pt x="985555" y="1098970"/>
                          <a:pt x="985555" y="1098970"/>
                          <a:pt x="985555" y="1098970"/>
                        </a:cubicBezTo>
                        <a:cubicBezTo>
                          <a:pt x="985733" y="1098881"/>
                          <a:pt x="985911" y="1098703"/>
                          <a:pt x="986088" y="1098614"/>
                        </a:cubicBezTo>
                        <a:cubicBezTo>
                          <a:pt x="986088" y="1098614"/>
                          <a:pt x="986088" y="1098614"/>
                          <a:pt x="986088" y="1098614"/>
                        </a:cubicBezTo>
                        <a:cubicBezTo>
                          <a:pt x="986266" y="1098525"/>
                          <a:pt x="986444" y="1098347"/>
                          <a:pt x="986622" y="1098259"/>
                        </a:cubicBezTo>
                        <a:cubicBezTo>
                          <a:pt x="986622" y="1098259"/>
                          <a:pt x="986622" y="1098259"/>
                          <a:pt x="986622" y="1098259"/>
                        </a:cubicBezTo>
                        <a:cubicBezTo>
                          <a:pt x="986800" y="1098170"/>
                          <a:pt x="986978" y="1097992"/>
                          <a:pt x="987156" y="1097903"/>
                        </a:cubicBezTo>
                        <a:cubicBezTo>
                          <a:pt x="987156" y="1097903"/>
                          <a:pt x="987156" y="1097903"/>
                          <a:pt x="987156" y="1097903"/>
                        </a:cubicBezTo>
                        <a:cubicBezTo>
                          <a:pt x="987334" y="1097814"/>
                          <a:pt x="987512" y="1097636"/>
                          <a:pt x="987689" y="1097547"/>
                        </a:cubicBezTo>
                        <a:cubicBezTo>
                          <a:pt x="987689" y="1097547"/>
                          <a:pt x="987689" y="1097547"/>
                          <a:pt x="987689" y="1097547"/>
                        </a:cubicBezTo>
                        <a:cubicBezTo>
                          <a:pt x="987867" y="1097458"/>
                          <a:pt x="988045" y="1097280"/>
                          <a:pt x="988223" y="1097191"/>
                        </a:cubicBezTo>
                        <a:cubicBezTo>
                          <a:pt x="988223" y="1097191"/>
                          <a:pt x="988223" y="1097191"/>
                          <a:pt x="988223" y="1097191"/>
                        </a:cubicBezTo>
                        <a:cubicBezTo>
                          <a:pt x="988401" y="1097102"/>
                          <a:pt x="988579" y="1096924"/>
                          <a:pt x="988757" y="1096835"/>
                        </a:cubicBezTo>
                        <a:cubicBezTo>
                          <a:pt x="988757" y="1096835"/>
                          <a:pt x="988757" y="1096835"/>
                          <a:pt x="988757" y="1096835"/>
                        </a:cubicBezTo>
                        <a:cubicBezTo>
                          <a:pt x="988935" y="1096746"/>
                          <a:pt x="989113" y="1096568"/>
                          <a:pt x="989290" y="1096479"/>
                        </a:cubicBezTo>
                        <a:cubicBezTo>
                          <a:pt x="989290" y="1096479"/>
                          <a:pt x="989290" y="1096479"/>
                          <a:pt x="989290" y="1096479"/>
                        </a:cubicBezTo>
                        <a:cubicBezTo>
                          <a:pt x="989468" y="1096391"/>
                          <a:pt x="989646" y="1096213"/>
                          <a:pt x="989824" y="1096124"/>
                        </a:cubicBezTo>
                        <a:cubicBezTo>
                          <a:pt x="989824" y="1096124"/>
                          <a:pt x="989824" y="1096124"/>
                          <a:pt x="989824" y="1096124"/>
                        </a:cubicBezTo>
                        <a:cubicBezTo>
                          <a:pt x="990002" y="1096035"/>
                          <a:pt x="990180" y="1095857"/>
                          <a:pt x="990358" y="1095768"/>
                        </a:cubicBezTo>
                        <a:cubicBezTo>
                          <a:pt x="990358" y="1095768"/>
                          <a:pt x="990358" y="1095768"/>
                          <a:pt x="990358" y="1095768"/>
                        </a:cubicBezTo>
                        <a:cubicBezTo>
                          <a:pt x="990536" y="1095679"/>
                          <a:pt x="990714" y="1095501"/>
                          <a:pt x="990892" y="1095412"/>
                        </a:cubicBezTo>
                        <a:cubicBezTo>
                          <a:pt x="990892" y="1095412"/>
                          <a:pt x="990892" y="1095412"/>
                          <a:pt x="990892" y="1095412"/>
                        </a:cubicBezTo>
                        <a:cubicBezTo>
                          <a:pt x="991069" y="1095323"/>
                          <a:pt x="991247" y="1095145"/>
                          <a:pt x="991426" y="1095056"/>
                        </a:cubicBezTo>
                        <a:cubicBezTo>
                          <a:pt x="991426" y="1095056"/>
                          <a:pt x="991426" y="1095056"/>
                          <a:pt x="991426" y="1095056"/>
                        </a:cubicBezTo>
                        <a:cubicBezTo>
                          <a:pt x="991603" y="1094967"/>
                          <a:pt x="991781" y="1094790"/>
                          <a:pt x="991959" y="1094700"/>
                        </a:cubicBezTo>
                        <a:cubicBezTo>
                          <a:pt x="991959" y="1094700"/>
                          <a:pt x="991959" y="1094700"/>
                          <a:pt x="991959" y="1094700"/>
                        </a:cubicBezTo>
                        <a:cubicBezTo>
                          <a:pt x="992137" y="1094612"/>
                          <a:pt x="992315" y="1094434"/>
                          <a:pt x="992493" y="1094345"/>
                        </a:cubicBezTo>
                        <a:cubicBezTo>
                          <a:pt x="992493" y="1094345"/>
                          <a:pt x="992493" y="1094345"/>
                          <a:pt x="992493" y="1094345"/>
                        </a:cubicBezTo>
                        <a:cubicBezTo>
                          <a:pt x="992670" y="1094256"/>
                          <a:pt x="992848" y="1094078"/>
                          <a:pt x="993027" y="1093989"/>
                        </a:cubicBezTo>
                        <a:cubicBezTo>
                          <a:pt x="993027" y="1093989"/>
                          <a:pt x="993027" y="1093989"/>
                          <a:pt x="993027" y="1093989"/>
                        </a:cubicBezTo>
                        <a:cubicBezTo>
                          <a:pt x="993204" y="1093900"/>
                          <a:pt x="993382" y="1093722"/>
                          <a:pt x="993560" y="1093633"/>
                        </a:cubicBezTo>
                        <a:cubicBezTo>
                          <a:pt x="993560" y="1093633"/>
                          <a:pt x="993560" y="1093633"/>
                          <a:pt x="993560" y="1093633"/>
                        </a:cubicBezTo>
                        <a:cubicBezTo>
                          <a:pt x="993738" y="1093544"/>
                          <a:pt x="993916" y="1093366"/>
                          <a:pt x="994094" y="1093277"/>
                        </a:cubicBezTo>
                        <a:cubicBezTo>
                          <a:pt x="994094" y="1093277"/>
                          <a:pt x="994094" y="1093277"/>
                          <a:pt x="994094" y="1093277"/>
                        </a:cubicBezTo>
                        <a:cubicBezTo>
                          <a:pt x="994271" y="1093188"/>
                          <a:pt x="994450" y="1093010"/>
                          <a:pt x="994628" y="1092922"/>
                        </a:cubicBezTo>
                        <a:cubicBezTo>
                          <a:pt x="994628" y="1092922"/>
                          <a:pt x="994628" y="1092922"/>
                          <a:pt x="994628" y="1092922"/>
                        </a:cubicBezTo>
                        <a:cubicBezTo>
                          <a:pt x="994806" y="1092833"/>
                          <a:pt x="994983" y="1092655"/>
                          <a:pt x="995161" y="1092566"/>
                        </a:cubicBezTo>
                        <a:cubicBezTo>
                          <a:pt x="995161" y="1092566"/>
                          <a:pt x="995161" y="1092566"/>
                          <a:pt x="995161" y="1092566"/>
                        </a:cubicBezTo>
                        <a:cubicBezTo>
                          <a:pt x="995339" y="1092477"/>
                          <a:pt x="995517" y="1092299"/>
                          <a:pt x="995695" y="1092210"/>
                        </a:cubicBezTo>
                        <a:cubicBezTo>
                          <a:pt x="995695" y="1092210"/>
                          <a:pt x="995695" y="1092210"/>
                          <a:pt x="995695" y="1092210"/>
                        </a:cubicBezTo>
                        <a:cubicBezTo>
                          <a:pt x="995873" y="1092121"/>
                          <a:pt x="996051" y="1091943"/>
                          <a:pt x="996229" y="1091854"/>
                        </a:cubicBezTo>
                        <a:cubicBezTo>
                          <a:pt x="996229" y="1091854"/>
                          <a:pt x="996229" y="1091854"/>
                          <a:pt x="996229" y="1091854"/>
                        </a:cubicBezTo>
                        <a:cubicBezTo>
                          <a:pt x="996407" y="1091765"/>
                          <a:pt x="996584" y="1091587"/>
                          <a:pt x="996762" y="1091498"/>
                        </a:cubicBezTo>
                        <a:cubicBezTo>
                          <a:pt x="996762" y="1091498"/>
                          <a:pt x="996762" y="1091498"/>
                          <a:pt x="996762" y="1091498"/>
                        </a:cubicBezTo>
                        <a:cubicBezTo>
                          <a:pt x="996940" y="1091409"/>
                          <a:pt x="997118" y="1091231"/>
                          <a:pt x="997296" y="1091143"/>
                        </a:cubicBezTo>
                        <a:cubicBezTo>
                          <a:pt x="997296" y="1091143"/>
                          <a:pt x="997296" y="1091143"/>
                          <a:pt x="997296" y="1091143"/>
                        </a:cubicBezTo>
                        <a:cubicBezTo>
                          <a:pt x="997474" y="1091054"/>
                          <a:pt x="997652" y="1090876"/>
                          <a:pt x="997830" y="1090787"/>
                        </a:cubicBezTo>
                        <a:cubicBezTo>
                          <a:pt x="997830" y="1090787"/>
                          <a:pt x="997830" y="1090787"/>
                          <a:pt x="997830" y="1090787"/>
                        </a:cubicBezTo>
                        <a:cubicBezTo>
                          <a:pt x="998008" y="1090698"/>
                          <a:pt x="998185" y="1090520"/>
                          <a:pt x="998363" y="1090431"/>
                        </a:cubicBezTo>
                        <a:cubicBezTo>
                          <a:pt x="998363" y="1090431"/>
                          <a:pt x="998363" y="1090431"/>
                          <a:pt x="998363" y="1090431"/>
                        </a:cubicBezTo>
                        <a:cubicBezTo>
                          <a:pt x="998541" y="1090342"/>
                          <a:pt x="998719" y="1090164"/>
                          <a:pt x="998897" y="1090075"/>
                        </a:cubicBezTo>
                        <a:cubicBezTo>
                          <a:pt x="998897" y="1090075"/>
                          <a:pt x="998897" y="1090075"/>
                          <a:pt x="998897" y="1090075"/>
                        </a:cubicBezTo>
                        <a:cubicBezTo>
                          <a:pt x="999075" y="1089986"/>
                          <a:pt x="999253" y="1089808"/>
                          <a:pt x="999431" y="1089719"/>
                        </a:cubicBezTo>
                        <a:cubicBezTo>
                          <a:pt x="999431" y="1089719"/>
                          <a:pt x="999431" y="1089719"/>
                          <a:pt x="999431" y="1089719"/>
                        </a:cubicBezTo>
                        <a:cubicBezTo>
                          <a:pt x="999609" y="1089630"/>
                          <a:pt x="999787" y="1089453"/>
                          <a:pt x="999964" y="1089364"/>
                        </a:cubicBezTo>
                        <a:cubicBezTo>
                          <a:pt x="999964" y="1089364"/>
                          <a:pt x="999964" y="1089364"/>
                          <a:pt x="999964" y="1089364"/>
                        </a:cubicBezTo>
                        <a:cubicBezTo>
                          <a:pt x="1000142" y="1089275"/>
                          <a:pt x="1000320" y="1089097"/>
                          <a:pt x="1000498" y="1089008"/>
                        </a:cubicBezTo>
                        <a:cubicBezTo>
                          <a:pt x="1000498" y="1089008"/>
                          <a:pt x="1000498" y="1089008"/>
                          <a:pt x="1000498" y="1089008"/>
                        </a:cubicBezTo>
                        <a:cubicBezTo>
                          <a:pt x="1000676" y="1088919"/>
                          <a:pt x="1000854" y="1088741"/>
                          <a:pt x="1001032" y="1088652"/>
                        </a:cubicBezTo>
                        <a:cubicBezTo>
                          <a:pt x="1001032" y="1088652"/>
                          <a:pt x="1001032" y="1088652"/>
                          <a:pt x="1001032" y="1088652"/>
                        </a:cubicBezTo>
                        <a:cubicBezTo>
                          <a:pt x="1001210" y="1088563"/>
                          <a:pt x="1001388" y="1088385"/>
                          <a:pt x="1001565" y="1088296"/>
                        </a:cubicBezTo>
                        <a:cubicBezTo>
                          <a:pt x="1001565" y="1088296"/>
                          <a:pt x="1001565" y="1088296"/>
                          <a:pt x="1001565" y="1088296"/>
                        </a:cubicBezTo>
                        <a:cubicBezTo>
                          <a:pt x="1001743" y="1088207"/>
                          <a:pt x="1001922" y="1088029"/>
                          <a:pt x="1002099" y="1087940"/>
                        </a:cubicBezTo>
                        <a:cubicBezTo>
                          <a:pt x="1002099" y="1087940"/>
                          <a:pt x="1002099" y="1087940"/>
                          <a:pt x="1002099" y="1087940"/>
                        </a:cubicBezTo>
                        <a:cubicBezTo>
                          <a:pt x="1002277" y="1087851"/>
                          <a:pt x="1002455" y="1087674"/>
                          <a:pt x="1002633" y="1087585"/>
                        </a:cubicBezTo>
                        <a:cubicBezTo>
                          <a:pt x="1002633" y="1087585"/>
                          <a:pt x="1002633" y="1087585"/>
                          <a:pt x="1002633" y="1087585"/>
                        </a:cubicBezTo>
                        <a:cubicBezTo>
                          <a:pt x="1002811" y="1087496"/>
                          <a:pt x="1002989" y="1087318"/>
                          <a:pt x="1003166" y="1087229"/>
                        </a:cubicBezTo>
                        <a:cubicBezTo>
                          <a:pt x="1003166" y="1087229"/>
                          <a:pt x="1003166" y="1087229"/>
                          <a:pt x="1003166" y="1087229"/>
                        </a:cubicBezTo>
                        <a:cubicBezTo>
                          <a:pt x="1003344" y="1087140"/>
                          <a:pt x="1003523" y="1086962"/>
                          <a:pt x="1003701" y="1086873"/>
                        </a:cubicBezTo>
                        <a:cubicBezTo>
                          <a:pt x="1003701" y="1086873"/>
                          <a:pt x="1003701" y="1086873"/>
                          <a:pt x="1003701" y="1086873"/>
                        </a:cubicBezTo>
                        <a:cubicBezTo>
                          <a:pt x="1003878" y="1086784"/>
                          <a:pt x="1004056" y="1086606"/>
                          <a:pt x="1004234" y="1086517"/>
                        </a:cubicBezTo>
                        <a:cubicBezTo>
                          <a:pt x="1004234" y="1086517"/>
                          <a:pt x="1004234" y="1086517"/>
                          <a:pt x="1004234" y="1086517"/>
                        </a:cubicBezTo>
                        <a:cubicBezTo>
                          <a:pt x="1004412" y="1086428"/>
                          <a:pt x="1004590" y="1086250"/>
                          <a:pt x="1004768" y="1086161"/>
                        </a:cubicBezTo>
                        <a:cubicBezTo>
                          <a:pt x="1004768" y="1086161"/>
                          <a:pt x="1004768" y="1086161"/>
                          <a:pt x="1004768" y="1086161"/>
                        </a:cubicBezTo>
                        <a:cubicBezTo>
                          <a:pt x="1004945" y="1086072"/>
                          <a:pt x="1005124" y="1085895"/>
                          <a:pt x="1005302" y="1085806"/>
                        </a:cubicBezTo>
                        <a:cubicBezTo>
                          <a:pt x="1005302" y="1085806"/>
                          <a:pt x="1005302" y="1085806"/>
                          <a:pt x="1005302" y="1085806"/>
                        </a:cubicBezTo>
                        <a:cubicBezTo>
                          <a:pt x="1005479" y="1085717"/>
                          <a:pt x="1005657" y="1085539"/>
                          <a:pt x="1005835" y="1085450"/>
                        </a:cubicBezTo>
                        <a:cubicBezTo>
                          <a:pt x="1005835" y="1085450"/>
                          <a:pt x="1005835" y="1085450"/>
                          <a:pt x="1005835" y="1085450"/>
                        </a:cubicBezTo>
                        <a:cubicBezTo>
                          <a:pt x="1006013" y="1085361"/>
                          <a:pt x="1006191" y="1085183"/>
                          <a:pt x="1006369" y="1085094"/>
                        </a:cubicBezTo>
                        <a:cubicBezTo>
                          <a:pt x="1006369" y="1085094"/>
                          <a:pt x="1006369" y="1085094"/>
                          <a:pt x="1006369" y="1085094"/>
                        </a:cubicBezTo>
                        <a:cubicBezTo>
                          <a:pt x="1006547" y="1085005"/>
                          <a:pt x="1006725" y="1084827"/>
                          <a:pt x="1006903" y="1084738"/>
                        </a:cubicBezTo>
                        <a:cubicBezTo>
                          <a:pt x="1006903" y="1084738"/>
                          <a:pt x="1006903" y="1084738"/>
                          <a:pt x="1006903" y="1084738"/>
                        </a:cubicBezTo>
                        <a:cubicBezTo>
                          <a:pt x="1007080" y="1084649"/>
                          <a:pt x="1007258" y="1084471"/>
                          <a:pt x="1007436" y="1084382"/>
                        </a:cubicBezTo>
                        <a:cubicBezTo>
                          <a:pt x="1007436" y="1084382"/>
                          <a:pt x="1007436" y="1084382"/>
                          <a:pt x="1007436" y="1084382"/>
                        </a:cubicBezTo>
                        <a:cubicBezTo>
                          <a:pt x="1007614" y="1084293"/>
                          <a:pt x="1007792" y="1084115"/>
                          <a:pt x="1007970" y="1084027"/>
                        </a:cubicBezTo>
                        <a:cubicBezTo>
                          <a:pt x="1007970" y="1084027"/>
                          <a:pt x="1007970" y="1084027"/>
                          <a:pt x="1007970" y="1084027"/>
                        </a:cubicBezTo>
                        <a:cubicBezTo>
                          <a:pt x="1008148" y="1083938"/>
                          <a:pt x="1008326" y="1083760"/>
                          <a:pt x="1008504" y="1083671"/>
                        </a:cubicBezTo>
                        <a:cubicBezTo>
                          <a:pt x="1008504" y="1083671"/>
                          <a:pt x="1008504" y="1083671"/>
                          <a:pt x="1008504" y="1083671"/>
                        </a:cubicBezTo>
                        <a:cubicBezTo>
                          <a:pt x="1008682" y="1083582"/>
                          <a:pt x="1008859" y="1083404"/>
                          <a:pt x="1009037" y="1083315"/>
                        </a:cubicBezTo>
                        <a:cubicBezTo>
                          <a:pt x="1009037" y="1083315"/>
                          <a:pt x="1009037" y="1083315"/>
                          <a:pt x="1009037" y="1083315"/>
                        </a:cubicBezTo>
                        <a:cubicBezTo>
                          <a:pt x="1009215" y="1083226"/>
                          <a:pt x="1009393" y="1083048"/>
                          <a:pt x="1009571" y="1082959"/>
                        </a:cubicBezTo>
                        <a:cubicBezTo>
                          <a:pt x="1009571" y="1082959"/>
                          <a:pt x="1009571" y="1082959"/>
                          <a:pt x="1009571" y="1082959"/>
                        </a:cubicBezTo>
                        <a:cubicBezTo>
                          <a:pt x="1009749" y="1082870"/>
                          <a:pt x="1009927" y="1082692"/>
                          <a:pt x="1010105" y="1082603"/>
                        </a:cubicBezTo>
                        <a:cubicBezTo>
                          <a:pt x="789688" y="1223588"/>
                          <a:pt x="425707" y="1097903"/>
                          <a:pt x="236689" y="8024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839" name="Google Shape;2456;p37">
                <a:extLst>
                  <a:ext uri="{FF2B5EF4-FFF2-40B4-BE49-F238E27FC236}">
                    <a16:creationId xmlns:a16="http://schemas.microsoft.com/office/drawing/2014/main" id="{252229B5-EF24-1A83-3B07-3EDD52CA1F27}"/>
                  </a:ext>
                </a:extLst>
              </p:cNvPr>
              <p:cNvGrpSpPr/>
              <p:nvPr/>
            </p:nvGrpSpPr>
            <p:grpSpPr>
              <a:xfrm>
                <a:off x="8733463" y="1010255"/>
                <a:ext cx="1016254" cy="1118926"/>
                <a:chOff x="8733463" y="1010255"/>
                <a:chExt cx="1016254" cy="1118926"/>
              </a:xfrm>
            </p:grpSpPr>
            <p:sp>
              <p:nvSpPr>
                <p:cNvPr id="2863" name="Google Shape;2457;p37">
                  <a:extLst>
                    <a:ext uri="{FF2B5EF4-FFF2-40B4-BE49-F238E27FC236}">
                      <a16:creationId xmlns:a16="http://schemas.microsoft.com/office/drawing/2014/main" id="{607D8E3F-CE77-BB41-3CAB-946AEE3F6619}"/>
                    </a:ext>
                  </a:extLst>
                </p:cNvPr>
                <p:cNvSpPr/>
                <p:nvPr/>
              </p:nvSpPr>
              <p:spPr>
                <a:xfrm>
                  <a:off x="8733463" y="1757907"/>
                  <a:ext cx="399802" cy="371274"/>
                </a:xfrm>
                <a:custGeom>
                  <a:avLst/>
                  <a:gdLst/>
                  <a:ahLst/>
                  <a:cxnLst/>
                  <a:rect l="l" t="t" r="r" b="b"/>
                  <a:pathLst>
                    <a:path w="399802" h="371274" extrusionOk="0">
                      <a:moveTo>
                        <a:pt x="72736" y="115990"/>
                      </a:moveTo>
                      <a:cubicBezTo>
                        <a:pt x="3533" y="148457"/>
                        <a:pt x="-17548" y="222462"/>
                        <a:pt x="14919" y="291665"/>
                      </a:cubicBezTo>
                      <a:cubicBezTo>
                        <a:pt x="38490" y="341833"/>
                        <a:pt x="88302" y="371275"/>
                        <a:pt x="140249" y="371275"/>
                      </a:cubicBezTo>
                      <a:cubicBezTo>
                        <a:pt x="159906" y="371275"/>
                        <a:pt x="179920" y="367094"/>
                        <a:pt x="198955" y="358110"/>
                      </a:cubicBezTo>
                      <a:lnTo>
                        <a:pt x="399803" y="262668"/>
                      </a:lnTo>
                      <a:lnTo>
                        <a:pt x="308007" y="0"/>
                      </a:lnTo>
                      <a:lnTo>
                        <a:pt x="72825" y="11590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4" name="Google Shape;2458;p37">
                  <a:extLst>
                    <a:ext uri="{FF2B5EF4-FFF2-40B4-BE49-F238E27FC236}">
                      <a16:creationId xmlns:a16="http://schemas.microsoft.com/office/drawing/2014/main" id="{BBA5756B-2A54-3C30-A33C-F044E2AC95AD}"/>
                    </a:ext>
                  </a:extLst>
                </p:cNvPr>
                <p:cNvSpPr/>
                <p:nvPr/>
              </p:nvSpPr>
              <p:spPr>
                <a:xfrm>
                  <a:off x="9041470" y="1010255"/>
                  <a:ext cx="708247" cy="1010319"/>
                </a:xfrm>
                <a:custGeom>
                  <a:avLst/>
                  <a:gdLst/>
                  <a:ahLst/>
                  <a:cxnLst/>
                  <a:rect l="l" t="t" r="r" b="b"/>
                  <a:pathLst>
                    <a:path w="708247" h="1010319" extrusionOk="0">
                      <a:moveTo>
                        <a:pt x="506033" y="769178"/>
                      </a:moveTo>
                      <a:lnTo>
                        <a:pt x="700832" y="183001"/>
                      </a:lnTo>
                      <a:cubicBezTo>
                        <a:pt x="725471" y="110596"/>
                        <a:pt x="686690" y="32054"/>
                        <a:pt x="614374" y="7415"/>
                      </a:cubicBezTo>
                      <a:cubicBezTo>
                        <a:pt x="542058" y="-17224"/>
                        <a:pt x="463426" y="21558"/>
                        <a:pt x="438787" y="93874"/>
                      </a:cubicBezTo>
                      <a:lnTo>
                        <a:pt x="262934" y="624279"/>
                      </a:lnTo>
                      <a:lnTo>
                        <a:pt x="0" y="747652"/>
                      </a:lnTo>
                      <a:lnTo>
                        <a:pt x="91796" y="1010320"/>
                      </a:lnTo>
                      <a:lnTo>
                        <a:pt x="433806" y="849855"/>
                      </a:lnTo>
                      <a:cubicBezTo>
                        <a:pt x="467874" y="833844"/>
                        <a:pt x="493936" y="804757"/>
                        <a:pt x="506033" y="7690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40" name="Google Shape;2459;p37">
                <a:extLst>
                  <a:ext uri="{FF2B5EF4-FFF2-40B4-BE49-F238E27FC236}">
                    <a16:creationId xmlns:a16="http://schemas.microsoft.com/office/drawing/2014/main" id="{0EF0B5CB-0758-22AE-41BA-F6A17378DD8F}"/>
                  </a:ext>
                </a:extLst>
              </p:cNvPr>
              <p:cNvGrpSpPr/>
              <p:nvPr/>
            </p:nvGrpSpPr>
            <p:grpSpPr>
              <a:xfrm>
                <a:off x="7830316" y="637872"/>
                <a:ext cx="1017828" cy="884092"/>
                <a:chOff x="7830316" y="637872"/>
                <a:chExt cx="1017828" cy="884092"/>
              </a:xfrm>
            </p:grpSpPr>
            <p:sp>
              <p:nvSpPr>
                <p:cNvPr id="2861" name="Google Shape;2460;p37">
                  <a:extLst>
                    <a:ext uri="{FF2B5EF4-FFF2-40B4-BE49-F238E27FC236}">
                      <a16:creationId xmlns:a16="http://schemas.microsoft.com/office/drawing/2014/main" id="{4EB2F5A0-31E0-3C0F-9E97-F40A72024395}"/>
                    </a:ext>
                  </a:extLst>
                </p:cNvPr>
                <p:cNvSpPr/>
                <p:nvPr/>
              </p:nvSpPr>
              <p:spPr>
                <a:xfrm>
                  <a:off x="7830316" y="704260"/>
                  <a:ext cx="972187" cy="817704"/>
                </a:xfrm>
                <a:custGeom>
                  <a:avLst/>
                  <a:gdLst/>
                  <a:ahLst/>
                  <a:cxnLst/>
                  <a:rect l="l" t="t" r="r" b="b"/>
                  <a:pathLst>
                    <a:path w="972187" h="817704" extrusionOk="0">
                      <a:moveTo>
                        <a:pt x="13628" y="72623"/>
                      </a:moveTo>
                      <a:cubicBezTo>
                        <a:pt x="299423" y="333779"/>
                        <a:pt x="598737" y="579546"/>
                        <a:pt x="910149" y="809480"/>
                      </a:cubicBezTo>
                      <a:cubicBezTo>
                        <a:pt x="954802" y="842480"/>
                        <a:pt x="997853" y="767674"/>
                        <a:pt x="953645" y="735030"/>
                      </a:cubicBezTo>
                      <a:cubicBezTo>
                        <a:pt x="648193" y="509454"/>
                        <a:pt x="354927" y="267778"/>
                        <a:pt x="74558" y="11693"/>
                      </a:cubicBezTo>
                      <a:cubicBezTo>
                        <a:pt x="33642" y="-25666"/>
                        <a:pt x="-27467" y="35175"/>
                        <a:pt x="13628" y="72623"/>
                      </a:cubicBezTo>
                      <a:lnTo>
                        <a:pt x="13628" y="72623"/>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2" name="Google Shape;2461;p37">
                  <a:extLst>
                    <a:ext uri="{FF2B5EF4-FFF2-40B4-BE49-F238E27FC236}">
                      <a16:creationId xmlns:a16="http://schemas.microsoft.com/office/drawing/2014/main" id="{C7C4DEAA-A529-9BF1-4783-E18A595A7511}"/>
                    </a:ext>
                  </a:extLst>
                </p:cNvPr>
                <p:cNvSpPr/>
                <p:nvPr/>
              </p:nvSpPr>
              <p:spPr>
                <a:xfrm>
                  <a:off x="7932264" y="637872"/>
                  <a:ext cx="915880" cy="759337"/>
                </a:xfrm>
                <a:custGeom>
                  <a:avLst/>
                  <a:gdLst/>
                  <a:ahLst/>
                  <a:cxnLst/>
                  <a:rect l="l" t="t" r="r" b="b"/>
                  <a:pathLst>
                    <a:path w="915880" h="759337" extrusionOk="0">
                      <a:moveTo>
                        <a:pt x="4454" y="24178"/>
                      </a:moveTo>
                      <a:cubicBezTo>
                        <a:pt x="288381" y="283644"/>
                        <a:pt x="585738" y="527988"/>
                        <a:pt x="895194" y="756588"/>
                      </a:cubicBezTo>
                      <a:cubicBezTo>
                        <a:pt x="910048" y="767618"/>
                        <a:pt x="924458" y="742623"/>
                        <a:pt x="909693" y="731771"/>
                      </a:cubicBezTo>
                      <a:cubicBezTo>
                        <a:pt x="602283" y="504683"/>
                        <a:pt x="306971" y="261673"/>
                        <a:pt x="24823" y="3898"/>
                      </a:cubicBezTo>
                      <a:cubicBezTo>
                        <a:pt x="11214" y="-8555"/>
                        <a:pt x="-9155" y="11725"/>
                        <a:pt x="4543" y="24178"/>
                      </a:cubicBezTo>
                      <a:lnTo>
                        <a:pt x="4543" y="24178"/>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41" name="Google Shape;2462;p37">
                <a:extLst>
                  <a:ext uri="{FF2B5EF4-FFF2-40B4-BE49-F238E27FC236}">
                    <a16:creationId xmlns:a16="http://schemas.microsoft.com/office/drawing/2014/main" id="{F2B16520-5AAC-690E-2938-35C21B93F640}"/>
                  </a:ext>
                </a:extLst>
              </p:cNvPr>
              <p:cNvGrpSpPr/>
              <p:nvPr/>
            </p:nvGrpSpPr>
            <p:grpSpPr>
              <a:xfrm>
                <a:off x="8648884" y="1873881"/>
                <a:ext cx="326722" cy="327794"/>
                <a:chOff x="8648884" y="1873881"/>
                <a:chExt cx="326722" cy="327794"/>
              </a:xfrm>
            </p:grpSpPr>
            <p:sp>
              <p:nvSpPr>
                <p:cNvPr id="2854" name="Google Shape;2463;p37">
                  <a:extLst>
                    <a:ext uri="{FF2B5EF4-FFF2-40B4-BE49-F238E27FC236}">
                      <a16:creationId xmlns:a16="http://schemas.microsoft.com/office/drawing/2014/main" id="{ACFCB92B-3DAE-9482-A524-54AC9C127A09}"/>
                    </a:ext>
                  </a:extLst>
                </p:cNvPr>
                <p:cNvSpPr/>
                <p:nvPr/>
              </p:nvSpPr>
              <p:spPr>
                <a:xfrm>
                  <a:off x="8648884" y="1873881"/>
                  <a:ext cx="257399" cy="137985"/>
                </a:xfrm>
                <a:custGeom>
                  <a:avLst/>
                  <a:gdLst/>
                  <a:ahLst/>
                  <a:cxnLst/>
                  <a:rect l="l" t="t" r="r" b="b"/>
                  <a:pathLst>
                    <a:path w="257399" h="137985" extrusionOk="0">
                      <a:moveTo>
                        <a:pt x="106970" y="131839"/>
                      </a:moveTo>
                      <a:cubicBezTo>
                        <a:pt x="83487" y="137087"/>
                        <a:pt x="57781" y="139489"/>
                        <a:pt x="30562" y="136998"/>
                      </a:cubicBezTo>
                      <a:cubicBezTo>
                        <a:pt x="12061" y="135308"/>
                        <a:pt x="-1548" y="118852"/>
                        <a:pt x="142" y="100351"/>
                      </a:cubicBezTo>
                      <a:cubicBezTo>
                        <a:pt x="1832" y="81849"/>
                        <a:pt x="18287" y="68240"/>
                        <a:pt x="36789" y="69930"/>
                      </a:cubicBezTo>
                      <a:cubicBezTo>
                        <a:pt x="127962" y="78380"/>
                        <a:pt x="199655" y="10156"/>
                        <a:pt x="200367" y="9444"/>
                      </a:cubicBezTo>
                      <a:cubicBezTo>
                        <a:pt x="213709" y="-3453"/>
                        <a:pt x="235057" y="-3097"/>
                        <a:pt x="247955" y="10245"/>
                      </a:cubicBezTo>
                      <a:cubicBezTo>
                        <a:pt x="260853" y="23588"/>
                        <a:pt x="260496" y="44935"/>
                        <a:pt x="247154" y="57833"/>
                      </a:cubicBezTo>
                      <a:cubicBezTo>
                        <a:pt x="244219" y="60679"/>
                        <a:pt x="188626" y="113604"/>
                        <a:pt x="107059" y="13183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5" name="Google Shape;2464;p37">
                  <a:extLst>
                    <a:ext uri="{FF2B5EF4-FFF2-40B4-BE49-F238E27FC236}">
                      <a16:creationId xmlns:a16="http://schemas.microsoft.com/office/drawing/2014/main" id="{80F0C57F-C782-96FC-B6E0-BC8C7BFFD971}"/>
                    </a:ext>
                  </a:extLst>
                </p:cNvPr>
                <p:cNvSpPr/>
                <p:nvPr/>
              </p:nvSpPr>
              <p:spPr>
                <a:xfrm>
                  <a:off x="8661070" y="1934275"/>
                  <a:ext cx="270388" cy="143397"/>
                </a:xfrm>
                <a:custGeom>
                  <a:avLst/>
                  <a:gdLst/>
                  <a:ahLst/>
                  <a:cxnLst/>
                  <a:rect l="l" t="t" r="r" b="b"/>
                  <a:pathLst>
                    <a:path w="270388" h="143397" extrusionOk="0">
                      <a:moveTo>
                        <a:pt x="106525" y="137090"/>
                      </a:moveTo>
                      <a:cubicBezTo>
                        <a:pt x="82598" y="142427"/>
                        <a:pt x="56981" y="144917"/>
                        <a:pt x="30562" y="142427"/>
                      </a:cubicBezTo>
                      <a:cubicBezTo>
                        <a:pt x="12061" y="140737"/>
                        <a:pt x="-1548" y="124281"/>
                        <a:pt x="142" y="105780"/>
                      </a:cubicBezTo>
                      <a:cubicBezTo>
                        <a:pt x="1832" y="87278"/>
                        <a:pt x="18287" y="73669"/>
                        <a:pt x="36789" y="75359"/>
                      </a:cubicBezTo>
                      <a:cubicBezTo>
                        <a:pt x="128762" y="83898"/>
                        <a:pt x="213442" y="9359"/>
                        <a:pt x="214332" y="8558"/>
                      </a:cubicBezTo>
                      <a:cubicBezTo>
                        <a:pt x="228208" y="-3806"/>
                        <a:pt x="249467" y="-2650"/>
                        <a:pt x="261831" y="11227"/>
                      </a:cubicBezTo>
                      <a:cubicBezTo>
                        <a:pt x="274195" y="25103"/>
                        <a:pt x="273039" y="46361"/>
                        <a:pt x="259163" y="58725"/>
                      </a:cubicBezTo>
                      <a:cubicBezTo>
                        <a:pt x="255782" y="61750"/>
                        <a:pt x="191917" y="117877"/>
                        <a:pt x="106614" y="1370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6" name="Google Shape;2465;p37">
                  <a:extLst>
                    <a:ext uri="{FF2B5EF4-FFF2-40B4-BE49-F238E27FC236}">
                      <a16:creationId xmlns:a16="http://schemas.microsoft.com/office/drawing/2014/main" id="{BA28C4B9-818F-49D1-EC93-DDE40BF580CC}"/>
                    </a:ext>
                  </a:extLst>
                </p:cNvPr>
                <p:cNvSpPr/>
                <p:nvPr/>
              </p:nvSpPr>
              <p:spPr>
                <a:xfrm>
                  <a:off x="8655821" y="1994664"/>
                  <a:ext cx="300728" cy="145047"/>
                </a:xfrm>
                <a:custGeom>
                  <a:avLst/>
                  <a:gdLst/>
                  <a:ahLst/>
                  <a:cxnLst/>
                  <a:rect l="l" t="t" r="r" b="b"/>
                  <a:pathLst>
                    <a:path w="300728" h="145047" extrusionOk="0">
                      <a:moveTo>
                        <a:pt x="114620" y="137542"/>
                      </a:moveTo>
                      <a:cubicBezTo>
                        <a:pt x="87046" y="143679"/>
                        <a:pt x="58404" y="146704"/>
                        <a:pt x="30562" y="144124"/>
                      </a:cubicBezTo>
                      <a:cubicBezTo>
                        <a:pt x="12061" y="142434"/>
                        <a:pt x="-1548" y="125979"/>
                        <a:pt x="142" y="107477"/>
                      </a:cubicBezTo>
                      <a:cubicBezTo>
                        <a:pt x="1832" y="88976"/>
                        <a:pt x="18288" y="75366"/>
                        <a:pt x="36789" y="77056"/>
                      </a:cubicBezTo>
                      <a:cubicBezTo>
                        <a:pt x="115064" y="84350"/>
                        <a:pt x="215755" y="28223"/>
                        <a:pt x="247955" y="5986"/>
                      </a:cubicBezTo>
                      <a:cubicBezTo>
                        <a:pt x="263254" y="-4599"/>
                        <a:pt x="284246" y="-774"/>
                        <a:pt x="294742" y="14525"/>
                      </a:cubicBezTo>
                      <a:cubicBezTo>
                        <a:pt x="305327" y="29824"/>
                        <a:pt x="301503" y="50816"/>
                        <a:pt x="286203" y="61312"/>
                      </a:cubicBezTo>
                      <a:cubicBezTo>
                        <a:pt x="281934" y="64248"/>
                        <a:pt x="204014" y="117439"/>
                        <a:pt x="114620" y="13736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7" name="Google Shape;2466;p37">
                  <a:extLst>
                    <a:ext uri="{FF2B5EF4-FFF2-40B4-BE49-F238E27FC236}">
                      <a16:creationId xmlns:a16="http://schemas.microsoft.com/office/drawing/2014/main" id="{4E9B550F-273D-B40E-6BC7-026AB8091DE5}"/>
                    </a:ext>
                  </a:extLst>
                </p:cNvPr>
                <p:cNvSpPr/>
                <p:nvPr/>
              </p:nvSpPr>
              <p:spPr>
                <a:xfrm>
                  <a:off x="8720587" y="2040630"/>
                  <a:ext cx="255019" cy="161045"/>
                </a:xfrm>
                <a:custGeom>
                  <a:avLst/>
                  <a:gdLst/>
                  <a:ahLst/>
                  <a:cxnLst/>
                  <a:rect l="l" t="t" r="r" b="b"/>
                  <a:pathLst>
                    <a:path w="255019" h="161045" extrusionOk="0">
                      <a:moveTo>
                        <a:pt x="41048" y="160245"/>
                      </a:moveTo>
                      <a:cubicBezTo>
                        <a:pt x="26283" y="163537"/>
                        <a:pt x="10539" y="156509"/>
                        <a:pt x="3512" y="142278"/>
                      </a:cubicBezTo>
                      <a:cubicBezTo>
                        <a:pt x="-4760" y="125644"/>
                        <a:pt x="2089" y="105453"/>
                        <a:pt x="18722" y="97180"/>
                      </a:cubicBezTo>
                      <a:cubicBezTo>
                        <a:pt x="125818" y="44166"/>
                        <a:pt x="205427" y="4050"/>
                        <a:pt x="206228" y="3606"/>
                      </a:cubicBezTo>
                      <a:cubicBezTo>
                        <a:pt x="222861" y="-4756"/>
                        <a:pt x="243053" y="1915"/>
                        <a:pt x="251414" y="18549"/>
                      </a:cubicBezTo>
                      <a:cubicBezTo>
                        <a:pt x="259775" y="35182"/>
                        <a:pt x="253104" y="55374"/>
                        <a:pt x="236471" y="63735"/>
                      </a:cubicBezTo>
                      <a:cubicBezTo>
                        <a:pt x="235670" y="64180"/>
                        <a:pt x="155883" y="104385"/>
                        <a:pt x="48520" y="157488"/>
                      </a:cubicBezTo>
                      <a:cubicBezTo>
                        <a:pt x="46030" y="158733"/>
                        <a:pt x="43450" y="159623"/>
                        <a:pt x="40870" y="1601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8" name="Google Shape;2467;p37">
                  <a:extLst>
                    <a:ext uri="{FF2B5EF4-FFF2-40B4-BE49-F238E27FC236}">
                      <a16:creationId xmlns:a16="http://schemas.microsoft.com/office/drawing/2014/main" id="{F8EFE81A-7BCA-EDCE-44BC-D1ABCEC3D491}"/>
                    </a:ext>
                  </a:extLst>
                </p:cNvPr>
                <p:cNvSpPr/>
                <p:nvPr/>
              </p:nvSpPr>
              <p:spPr>
                <a:xfrm>
                  <a:off x="8682837" y="1981922"/>
                  <a:ext cx="118506" cy="30885"/>
                </a:xfrm>
                <a:custGeom>
                  <a:avLst/>
                  <a:gdLst/>
                  <a:ahLst/>
                  <a:cxnLst/>
                  <a:rect l="l" t="t" r="r" b="b"/>
                  <a:pathLst>
                    <a:path w="118506" h="30885" extrusionOk="0">
                      <a:moveTo>
                        <a:pt x="4437" y="30824"/>
                      </a:moveTo>
                      <a:cubicBezTo>
                        <a:pt x="41884" y="24242"/>
                        <a:pt x="79688" y="19973"/>
                        <a:pt x="115801" y="7520"/>
                      </a:cubicBezTo>
                      <a:cubicBezTo>
                        <a:pt x="120337" y="6008"/>
                        <a:pt x="118736" y="-1375"/>
                        <a:pt x="114200" y="226"/>
                      </a:cubicBezTo>
                      <a:cubicBezTo>
                        <a:pt x="78086" y="12679"/>
                        <a:pt x="40283" y="16948"/>
                        <a:pt x="2835" y="23531"/>
                      </a:cubicBezTo>
                      <a:cubicBezTo>
                        <a:pt x="-1879" y="24331"/>
                        <a:pt x="-278" y="31625"/>
                        <a:pt x="4437" y="30824"/>
                      </a:cubicBezTo>
                      <a:lnTo>
                        <a:pt x="4437" y="3082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9" name="Google Shape;2468;p37">
                  <a:extLst>
                    <a:ext uri="{FF2B5EF4-FFF2-40B4-BE49-F238E27FC236}">
                      <a16:creationId xmlns:a16="http://schemas.microsoft.com/office/drawing/2014/main" id="{A5ECD680-2649-8AB2-215C-5F4CCC585270}"/>
                    </a:ext>
                  </a:extLst>
                </p:cNvPr>
                <p:cNvSpPr/>
                <p:nvPr/>
              </p:nvSpPr>
              <p:spPr>
                <a:xfrm>
                  <a:off x="8679130" y="2044049"/>
                  <a:ext cx="144431" cy="31795"/>
                </a:xfrm>
                <a:custGeom>
                  <a:avLst/>
                  <a:gdLst/>
                  <a:ahLst/>
                  <a:cxnLst/>
                  <a:rect l="l" t="t" r="r" b="b"/>
                  <a:pathLst>
                    <a:path w="144431" h="31795" extrusionOk="0">
                      <a:moveTo>
                        <a:pt x="3518" y="31763"/>
                      </a:moveTo>
                      <a:cubicBezTo>
                        <a:pt x="51284" y="32386"/>
                        <a:pt x="97716" y="24025"/>
                        <a:pt x="142368" y="6857"/>
                      </a:cubicBezTo>
                      <a:cubicBezTo>
                        <a:pt x="146816" y="5167"/>
                        <a:pt x="143347" y="-1415"/>
                        <a:pt x="138811" y="275"/>
                      </a:cubicBezTo>
                      <a:cubicBezTo>
                        <a:pt x="95492" y="16909"/>
                        <a:pt x="50217" y="24914"/>
                        <a:pt x="3786" y="24291"/>
                      </a:cubicBezTo>
                      <a:cubicBezTo>
                        <a:pt x="-1018" y="24291"/>
                        <a:pt x="-1374" y="31674"/>
                        <a:pt x="3429" y="31763"/>
                      </a:cubicBezTo>
                      <a:lnTo>
                        <a:pt x="3429" y="317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0" name="Google Shape;2469;p37">
                  <a:extLst>
                    <a:ext uri="{FF2B5EF4-FFF2-40B4-BE49-F238E27FC236}">
                      <a16:creationId xmlns:a16="http://schemas.microsoft.com/office/drawing/2014/main" id="{24655F5D-F9B9-5A74-403A-C79A06749F84}"/>
                    </a:ext>
                  </a:extLst>
                </p:cNvPr>
                <p:cNvSpPr/>
                <p:nvPr/>
              </p:nvSpPr>
              <p:spPr>
                <a:xfrm>
                  <a:off x="8736894" y="2103353"/>
                  <a:ext cx="96907" cy="39384"/>
                </a:xfrm>
                <a:custGeom>
                  <a:avLst/>
                  <a:gdLst/>
                  <a:ahLst/>
                  <a:cxnLst/>
                  <a:rect l="l" t="t" r="r" b="b"/>
                  <a:pathLst>
                    <a:path w="96907" h="39384" extrusionOk="0">
                      <a:moveTo>
                        <a:pt x="4461" y="39260"/>
                      </a:moveTo>
                      <a:cubicBezTo>
                        <a:pt x="35770" y="31522"/>
                        <a:pt x="65746" y="20759"/>
                        <a:pt x="94922" y="6972"/>
                      </a:cubicBezTo>
                      <a:cubicBezTo>
                        <a:pt x="99280" y="4926"/>
                        <a:pt x="95722" y="-1656"/>
                        <a:pt x="91364" y="389"/>
                      </a:cubicBezTo>
                      <a:cubicBezTo>
                        <a:pt x="62811" y="13910"/>
                        <a:pt x="33369" y="24406"/>
                        <a:pt x="2771" y="31966"/>
                      </a:cubicBezTo>
                      <a:cubicBezTo>
                        <a:pt x="-1855" y="33123"/>
                        <a:pt x="-254" y="40417"/>
                        <a:pt x="4372" y="39260"/>
                      </a:cubicBezTo>
                      <a:lnTo>
                        <a:pt x="4372" y="392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42" name="Google Shape;2470;p37">
                <a:extLst>
                  <a:ext uri="{FF2B5EF4-FFF2-40B4-BE49-F238E27FC236}">
                    <a16:creationId xmlns:a16="http://schemas.microsoft.com/office/drawing/2014/main" id="{E33FD4A5-999C-FEBB-8D1D-286B7444269B}"/>
                  </a:ext>
                </a:extLst>
              </p:cNvPr>
              <p:cNvSpPr/>
              <p:nvPr/>
            </p:nvSpPr>
            <p:spPr>
              <a:xfrm>
                <a:off x="8702305" y="1873897"/>
                <a:ext cx="114656" cy="69429"/>
              </a:xfrm>
              <a:custGeom>
                <a:avLst/>
                <a:gdLst/>
                <a:ahLst/>
                <a:cxnLst/>
                <a:rect l="l" t="t" r="r" b="b"/>
                <a:pathLst>
                  <a:path w="114656" h="69429" extrusionOk="0">
                    <a:moveTo>
                      <a:pt x="103894" y="0"/>
                    </a:moveTo>
                    <a:cubicBezTo>
                      <a:pt x="103894" y="0"/>
                      <a:pt x="125242" y="24817"/>
                      <a:pt x="107807" y="38070"/>
                    </a:cubicBezTo>
                    <a:cubicBezTo>
                      <a:pt x="82991" y="56928"/>
                      <a:pt x="-266" y="83613"/>
                      <a:pt x="1" y="60397"/>
                    </a:cubicBezTo>
                    <a:cubicBezTo>
                      <a:pt x="267" y="32911"/>
                      <a:pt x="103894" y="0"/>
                      <a:pt x="103894"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3" name="Google Shape;2471;p37">
                <a:extLst>
                  <a:ext uri="{FF2B5EF4-FFF2-40B4-BE49-F238E27FC236}">
                    <a16:creationId xmlns:a16="http://schemas.microsoft.com/office/drawing/2014/main" id="{A20FF4AD-415F-1E6F-88FC-EEA2CCF21922}"/>
                  </a:ext>
                </a:extLst>
              </p:cNvPr>
              <p:cNvSpPr/>
              <p:nvPr/>
            </p:nvSpPr>
            <p:spPr>
              <a:xfrm>
                <a:off x="9101309" y="1730566"/>
                <a:ext cx="97961" cy="264420"/>
              </a:xfrm>
              <a:custGeom>
                <a:avLst/>
                <a:gdLst/>
                <a:ahLst/>
                <a:cxnLst/>
                <a:rect l="l" t="t" r="r" b="b"/>
                <a:pathLst>
                  <a:path w="97961" h="264420" extrusionOk="0">
                    <a:moveTo>
                      <a:pt x="469" y="6616"/>
                    </a:moveTo>
                    <a:cubicBezTo>
                      <a:pt x="35959" y="89427"/>
                      <a:pt x="65669" y="174463"/>
                      <a:pt x="89507" y="261367"/>
                    </a:cubicBezTo>
                    <a:cubicBezTo>
                      <a:pt x="90930" y="266704"/>
                      <a:pt x="99292" y="264480"/>
                      <a:pt x="97779" y="259054"/>
                    </a:cubicBezTo>
                    <a:cubicBezTo>
                      <a:pt x="73763" y="171439"/>
                      <a:pt x="43698" y="85781"/>
                      <a:pt x="7851" y="2257"/>
                    </a:cubicBezTo>
                    <a:cubicBezTo>
                      <a:pt x="5717" y="-2813"/>
                      <a:pt x="-1755" y="1545"/>
                      <a:pt x="379" y="6616"/>
                    </a:cubicBezTo>
                    <a:lnTo>
                      <a:pt x="379" y="661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4" name="Google Shape;2472;p37">
                <a:extLst>
                  <a:ext uri="{FF2B5EF4-FFF2-40B4-BE49-F238E27FC236}">
                    <a16:creationId xmlns:a16="http://schemas.microsoft.com/office/drawing/2014/main" id="{8074F532-026C-D1AE-3B52-C5D1E074BA22}"/>
                  </a:ext>
                </a:extLst>
              </p:cNvPr>
              <p:cNvSpPr/>
              <p:nvPr/>
            </p:nvSpPr>
            <p:spPr>
              <a:xfrm>
                <a:off x="8844073" y="1283991"/>
                <a:ext cx="167529" cy="224671"/>
              </a:xfrm>
              <a:custGeom>
                <a:avLst/>
                <a:gdLst/>
                <a:ahLst/>
                <a:cxnLst/>
                <a:rect l="l" t="t" r="r" b="b"/>
                <a:pathLst>
                  <a:path w="167529" h="224671" extrusionOk="0">
                    <a:moveTo>
                      <a:pt x="159238" y="1861"/>
                    </a:moveTo>
                    <a:cubicBezTo>
                      <a:pt x="106402" y="74088"/>
                      <a:pt x="53655" y="146315"/>
                      <a:pt x="819" y="218453"/>
                    </a:cubicBezTo>
                    <a:cubicBezTo>
                      <a:pt x="-2472" y="222900"/>
                      <a:pt x="5000" y="227259"/>
                      <a:pt x="8291" y="222811"/>
                    </a:cubicBezTo>
                    <a:cubicBezTo>
                      <a:pt x="61127" y="150584"/>
                      <a:pt x="113874" y="78357"/>
                      <a:pt x="166710" y="6219"/>
                    </a:cubicBezTo>
                    <a:cubicBezTo>
                      <a:pt x="170001" y="1772"/>
                      <a:pt x="162529" y="-2587"/>
                      <a:pt x="159238" y="1861"/>
                    </a:cubicBezTo>
                    <a:lnTo>
                      <a:pt x="159238" y="186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5" name="Google Shape;2473;p37">
                <a:extLst>
                  <a:ext uri="{FF2B5EF4-FFF2-40B4-BE49-F238E27FC236}">
                    <a16:creationId xmlns:a16="http://schemas.microsoft.com/office/drawing/2014/main" id="{B9E5FAF7-D44D-9177-9392-E08645948649}"/>
                  </a:ext>
                </a:extLst>
              </p:cNvPr>
              <p:cNvSpPr/>
              <p:nvPr/>
            </p:nvSpPr>
            <p:spPr>
              <a:xfrm>
                <a:off x="9155826" y="1005590"/>
                <a:ext cx="501137" cy="874675"/>
              </a:xfrm>
              <a:custGeom>
                <a:avLst/>
                <a:gdLst/>
                <a:ahLst/>
                <a:cxnLst/>
                <a:rect l="l" t="t" r="r" b="b"/>
                <a:pathLst>
                  <a:path w="501137" h="874675" extrusionOk="0">
                    <a:moveTo>
                      <a:pt x="470576" y="6299"/>
                    </a:moveTo>
                    <a:cubicBezTo>
                      <a:pt x="499840" y="53620"/>
                      <a:pt x="495215" y="102542"/>
                      <a:pt x="481339" y="154043"/>
                    </a:cubicBezTo>
                    <a:cubicBezTo>
                      <a:pt x="468085" y="203144"/>
                      <a:pt x="454387" y="252155"/>
                      <a:pt x="439710" y="300899"/>
                    </a:cubicBezTo>
                    <a:cubicBezTo>
                      <a:pt x="409823" y="400078"/>
                      <a:pt x="375756" y="497833"/>
                      <a:pt x="341510" y="595588"/>
                    </a:cubicBezTo>
                    <a:cubicBezTo>
                      <a:pt x="325855" y="640419"/>
                      <a:pt x="314915" y="691921"/>
                      <a:pt x="281914" y="727767"/>
                    </a:cubicBezTo>
                    <a:cubicBezTo>
                      <a:pt x="265370" y="745735"/>
                      <a:pt x="245178" y="758010"/>
                      <a:pt x="223119" y="767972"/>
                    </a:cubicBezTo>
                    <a:cubicBezTo>
                      <a:pt x="184871" y="785229"/>
                      <a:pt x="146533" y="802218"/>
                      <a:pt x="108196" y="819385"/>
                    </a:cubicBezTo>
                    <a:cubicBezTo>
                      <a:pt x="72883" y="835218"/>
                      <a:pt x="37570" y="850962"/>
                      <a:pt x="2257" y="866795"/>
                    </a:cubicBezTo>
                    <a:cubicBezTo>
                      <a:pt x="-2813" y="869019"/>
                      <a:pt x="1545" y="876491"/>
                      <a:pt x="6616" y="874267"/>
                    </a:cubicBezTo>
                    <a:cubicBezTo>
                      <a:pt x="80266" y="841356"/>
                      <a:pt x="153916" y="808622"/>
                      <a:pt x="227477" y="775533"/>
                    </a:cubicBezTo>
                    <a:cubicBezTo>
                      <a:pt x="248202" y="766193"/>
                      <a:pt x="267326" y="754719"/>
                      <a:pt x="283515" y="738619"/>
                    </a:cubicBezTo>
                    <a:cubicBezTo>
                      <a:pt x="314558" y="707754"/>
                      <a:pt x="325588" y="667193"/>
                      <a:pt x="339642" y="626988"/>
                    </a:cubicBezTo>
                    <a:cubicBezTo>
                      <a:pt x="376200" y="522294"/>
                      <a:pt x="413204" y="417690"/>
                      <a:pt x="445492" y="311573"/>
                    </a:cubicBezTo>
                    <a:cubicBezTo>
                      <a:pt x="462570" y="255268"/>
                      <a:pt x="479559" y="198607"/>
                      <a:pt x="493614" y="141413"/>
                    </a:cubicBezTo>
                    <a:cubicBezTo>
                      <a:pt x="505622" y="92668"/>
                      <a:pt x="505177" y="45792"/>
                      <a:pt x="478047" y="2029"/>
                    </a:cubicBezTo>
                    <a:cubicBezTo>
                      <a:pt x="475112" y="-2685"/>
                      <a:pt x="467641" y="1673"/>
                      <a:pt x="470576" y="6387"/>
                    </a:cubicBezTo>
                    <a:lnTo>
                      <a:pt x="470576" y="63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6" name="Google Shape;2474;p37">
                <a:extLst>
                  <a:ext uri="{FF2B5EF4-FFF2-40B4-BE49-F238E27FC236}">
                    <a16:creationId xmlns:a16="http://schemas.microsoft.com/office/drawing/2014/main" id="{B0397174-8E92-E381-6171-261444F8706E}"/>
                  </a:ext>
                </a:extLst>
              </p:cNvPr>
              <p:cNvSpPr/>
              <p:nvPr/>
            </p:nvSpPr>
            <p:spPr>
              <a:xfrm>
                <a:off x="9140527" y="1009065"/>
                <a:ext cx="482581" cy="829101"/>
              </a:xfrm>
              <a:custGeom>
                <a:avLst/>
                <a:gdLst/>
                <a:ahLst/>
                <a:cxnLst/>
                <a:rect l="l" t="t" r="r" b="b"/>
                <a:pathLst>
                  <a:path w="482581" h="829101" extrusionOk="0">
                    <a:moveTo>
                      <a:pt x="450206" y="6203"/>
                    </a:moveTo>
                    <a:cubicBezTo>
                      <a:pt x="480716" y="51033"/>
                      <a:pt x="476891" y="99511"/>
                      <a:pt x="464171" y="149678"/>
                    </a:cubicBezTo>
                    <a:cubicBezTo>
                      <a:pt x="452074" y="197444"/>
                      <a:pt x="438554" y="244854"/>
                      <a:pt x="424589" y="292086"/>
                    </a:cubicBezTo>
                    <a:cubicBezTo>
                      <a:pt x="396303" y="387351"/>
                      <a:pt x="363747" y="481282"/>
                      <a:pt x="331014" y="575123"/>
                    </a:cubicBezTo>
                    <a:cubicBezTo>
                      <a:pt x="315981" y="618353"/>
                      <a:pt x="304596" y="662916"/>
                      <a:pt x="269817" y="695027"/>
                    </a:cubicBezTo>
                    <a:cubicBezTo>
                      <a:pt x="254607" y="709081"/>
                      <a:pt x="236994" y="718688"/>
                      <a:pt x="218315" y="726871"/>
                    </a:cubicBezTo>
                    <a:lnTo>
                      <a:pt x="104637" y="776505"/>
                    </a:lnTo>
                    <a:cubicBezTo>
                      <a:pt x="70481" y="791448"/>
                      <a:pt x="36413" y="806303"/>
                      <a:pt x="2257" y="821246"/>
                    </a:cubicBezTo>
                    <a:cubicBezTo>
                      <a:pt x="-2813" y="823470"/>
                      <a:pt x="1545" y="830853"/>
                      <a:pt x="6616" y="828718"/>
                    </a:cubicBezTo>
                    <a:cubicBezTo>
                      <a:pt x="78931" y="797141"/>
                      <a:pt x="151247" y="765564"/>
                      <a:pt x="223474" y="733987"/>
                    </a:cubicBezTo>
                    <a:cubicBezTo>
                      <a:pt x="242598" y="725626"/>
                      <a:pt x="260477" y="715397"/>
                      <a:pt x="275954" y="701165"/>
                    </a:cubicBezTo>
                    <a:cubicBezTo>
                      <a:pt x="305663" y="673768"/>
                      <a:pt x="317849" y="639167"/>
                      <a:pt x="330836" y="601986"/>
                    </a:cubicBezTo>
                    <a:cubicBezTo>
                      <a:pt x="365437" y="502630"/>
                      <a:pt x="400394" y="403362"/>
                      <a:pt x="430548" y="302582"/>
                    </a:cubicBezTo>
                    <a:cubicBezTo>
                      <a:pt x="447004" y="247701"/>
                      <a:pt x="463815" y="192463"/>
                      <a:pt x="476357" y="136514"/>
                    </a:cubicBezTo>
                    <a:cubicBezTo>
                      <a:pt x="487031" y="89104"/>
                      <a:pt x="485875" y="43206"/>
                      <a:pt x="457767" y="1933"/>
                    </a:cubicBezTo>
                    <a:cubicBezTo>
                      <a:pt x="454654" y="-2603"/>
                      <a:pt x="447182" y="1666"/>
                      <a:pt x="450295" y="6292"/>
                    </a:cubicBezTo>
                    <a:lnTo>
                      <a:pt x="450295" y="629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7" name="Google Shape;2475;p37">
                <a:extLst>
                  <a:ext uri="{FF2B5EF4-FFF2-40B4-BE49-F238E27FC236}">
                    <a16:creationId xmlns:a16="http://schemas.microsoft.com/office/drawing/2014/main" id="{95CAE378-D100-1D99-A078-3AF24F7246AE}"/>
                  </a:ext>
                </a:extLst>
              </p:cNvPr>
              <p:cNvSpPr/>
              <p:nvPr/>
            </p:nvSpPr>
            <p:spPr>
              <a:xfrm>
                <a:off x="9317314" y="983750"/>
                <a:ext cx="180678" cy="143349"/>
              </a:xfrm>
              <a:custGeom>
                <a:avLst/>
                <a:gdLst/>
                <a:ahLst/>
                <a:cxnLst/>
                <a:rect l="l" t="t" r="r" b="b"/>
                <a:pathLst>
                  <a:path w="180678" h="143349" extrusionOk="0">
                    <a:moveTo>
                      <a:pt x="2213" y="7591"/>
                    </a:moveTo>
                    <a:cubicBezTo>
                      <a:pt x="-8818" y="67809"/>
                      <a:pt x="21603" y="137012"/>
                      <a:pt x="88760" y="142972"/>
                    </a:cubicBezTo>
                    <a:cubicBezTo>
                      <a:pt x="117046" y="145551"/>
                      <a:pt x="144976" y="134877"/>
                      <a:pt x="162143" y="111928"/>
                    </a:cubicBezTo>
                    <a:cubicBezTo>
                      <a:pt x="185715" y="80351"/>
                      <a:pt x="183313" y="39257"/>
                      <a:pt x="174062" y="3054"/>
                    </a:cubicBezTo>
                    <a:cubicBezTo>
                      <a:pt x="172728" y="-2283"/>
                      <a:pt x="164367" y="-59"/>
                      <a:pt x="165790" y="5367"/>
                    </a:cubicBezTo>
                    <a:cubicBezTo>
                      <a:pt x="173618" y="36232"/>
                      <a:pt x="176820" y="70122"/>
                      <a:pt x="160275" y="98942"/>
                    </a:cubicBezTo>
                    <a:cubicBezTo>
                      <a:pt x="145510" y="124737"/>
                      <a:pt x="118024" y="137190"/>
                      <a:pt x="88849" y="134344"/>
                    </a:cubicBezTo>
                    <a:cubicBezTo>
                      <a:pt x="27652" y="128473"/>
                      <a:pt x="611" y="64340"/>
                      <a:pt x="10574" y="9814"/>
                    </a:cubicBezTo>
                    <a:cubicBezTo>
                      <a:pt x="11552" y="4388"/>
                      <a:pt x="3280" y="2076"/>
                      <a:pt x="2301" y="7502"/>
                    </a:cubicBezTo>
                    <a:lnTo>
                      <a:pt x="2301" y="750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8" name="Google Shape;2476;p37">
                <a:extLst>
                  <a:ext uri="{FF2B5EF4-FFF2-40B4-BE49-F238E27FC236}">
                    <a16:creationId xmlns:a16="http://schemas.microsoft.com/office/drawing/2014/main" id="{110B9522-3AE7-1AFA-383B-5C416A6A5080}"/>
                  </a:ext>
                </a:extLst>
              </p:cNvPr>
              <p:cNvSpPr/>
              <p:nvPr/>
            </p:nvSpPr>
            <p:spPr>
              <a:xfrm>
                <a:off x="9054813" y="1174221"/>
                <a:ext cx="111275" cy="172739"/>
              </a:xfrm>
              <a:custGeom>
                <a:avLst/>
                <a:gdLst/>
                <a:ahLst/>
                <a:cxnLst/>
                <a:rect l="l" t="t" r="r" b="b"/>
                <a:pathLst>
                  <a:path w="111275" h="172739" extrusionOk="0">
                    <a:moveTo>
                      <a:pt x="0" y="148279"/>
                    </a:moveTo>
                    <a:lnTo>
                      <a:pt x="27752" y="172740"/>
                    </a:lnTo>
                    <a:lnTo>
                      <a:pt x="111276" y="0"/>
                    </a:lnTo>
                    <a:lnTo>
                      <a:pt x="0" y="1482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9" name="Google Shape;2477;p37">
                <a:extLst>
                  <a:ext uri="{FF2B5EF4-FFF2-40B4-BE49-F238E27FC236}">
                    <a16:creationId xmlns:a16="http://schemas.microsoft.com/office/drawing/2014/main" id="{B2A462D4-6655-8D98-3FE4-097E3BF9F7E7}"/>
                  </a:ext>
                </a:extLst>
              </p:cNvPr>
              <p:cNvSpPr/>
              <p:nvPr/>
            </p:nvSpPr>
            <p:spPr>
              <a:xfrm>
                <a:off x="9579942" y="1920071"/>
                <a:ext cx="89762" cy="274607"/>
              </a:xfrm>
              <a:custGeom>
                <a:avLst/>
                <a:gdLst/>
                <a:ahLst/>
                <a:cxnLst/>
                <a:rect l="l" t="t" r="r" b="b"/>
                <a:pathLst>
                  <a:path w="89762" h="274607" extrusionOk="0">
                    <a:moveTo>
                      <a:pt x="295" y="5239"/>
                    </a:moveTo>
                    <a:cubicBezTo>
                      <a:pt x="31605" y="92676"/>
                      <a:pt x="58646" y="181448"/>
                      <a:pt x="81328" y="271554"/>
                    </a:cubicBezTo>
                    <a:cubicBezTo>
                      <a:pt x="82661" y="276891"/>
                      <a:pt x="91023" y="274667"/>
                      <a:pt x="89600" y="269241"/>
                    </a:cubicBezTo>
                    <a:cubicBezTo>
                      <a:pt x="66918" y="179224"/>
                      <a:pt x="39877" y="90364"/>
                      <a:pt x="8567" y="2926"/>
                    </a:cubicBezTo>
                    <a:cubicBezTo>
                      <a:pt x="6699" y="-2233"/>
                      <a:pt x="-1662" y="-9"/>
                      <a:pt x="295" y="5239"/>
                    </a:cubicBezTo>
                    <a:lnTo>
                      <a:pt x="295" y="523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0" name="Google Shape;2478;p37">
                <a:extLst>
                  <a:ext uri="{FF2B5EF4-FFF2-40B4-BE49-F238E27FC236}">
                    <a16:creationId xmlns:a16="http://schemas.microsoft.com/office/drawing/2014/main" id="{6C1001A1-8D67-08DA-093A-883FAB8B6498}"/>
                  </a:ext>
                </a:extLst>
              </p:cNvPr>
              <p:cNvSpPr/>
              <p:nvPr/>
            </p:nvSpPr>
            <p:spPr>
              <a:xfrm>
                <a:off x="9519594" y="1906817"/>
                <a:ext cx="68361" cy="19284"/>
              </a:xfrm>
              <a:custGeom>
                <a:avLst/>
                <a:gdLst/>
                <a:ahLst/>
                <a:cxnLst/>
                <a:rect l="l" t="t" r="r" b="b"/>
                <a:pathLst>
                  <a:path w="68361" h="19284" extrusionOk="0">
                    <a:moveTo>
                      <a:pt x="65268" y="10932"/>
                    </a:moveTo>
                    <a:cubicBezTo>
                      <a:pt x="45344" y="7285"/>
                      <a:pt x="25330" y="3638"/>
                      <a:pt x="5405" y="80"/>
                    </a:cubicBezTo>
                    <a:cubicBezTo>
                      <a:pt x="-20" y="-898"/>
                      <a:pt x="-2333" y="7374"/>
                      <a:pt x="3093" y="8352"/>
                    </a:cubicBezTo>
                    <a:cubicBezTo>
                      <a:pt x="23017" y="11999"/>
                      <a:pt x="43031" y="15646"/>
                      <a:pt x="62955" y="19204"/>
                    </a:cubicBezTo>
                    <a:cubicBezTo>
                      <a:pt x="68382" y="20183"/>
                      <a:pt x="70694" y="11911"/>
                      <a:pt x="65268" y="10932"/>
                    </a:cubicBezTo>
                    <a:lnTo>
                      <a:pt x="65268" y="1093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1" name="Google Shape;2479;p37">
                <a:extLst>
                  <a:ext uri="{FF2B5EF4-FFF2-40B4-BE49-F238E27FC236}">
                    <a16:creationId xmlns:a16="http://schemas.microsoft.com/office/drawing/2014/main" id="{1E188B1A-FF01-C103-5E5B-D44A83472746}"/>
                  </a:ext>
                </a:extLst>
              </p:cNvPr>
              <p:cNvSpPr/>
              <p:nvPr/>
            </p:nvSpPr>
            <p:spPr>
              <a:xfrm>
                <a:off x="9778147" y="1724595"/>
                <a:ext cx="257377" cy="243602"/>
              </a:xfrm>
              <a:custGeom>
                <a:avLst/>
                <a:gdLst/>
                <a:ahLst/>
                <a:cxnLst/>
                <a:rect l="l" t="t" r="r" b="b"/>
                <a:pathLst>
                  <a:path w="257377" h="243602" extrusionOk="0">
                    <a:moveTo>
                      <a:pt x="3" y="4136"/>
                    </a:moveTo>
                    <a:cubicBezTo>
                      <a:pt x="3917" y="140318"/>
                      <a:pt x="116882" y="247413"/>
                      <a:pt x="253241" y="243499"/>
                    </a:cubicBezTo>
                    <a:cubicBezTo>
                      <a:pt x="258756" y="243321"/>
                      <a:pt x="258756" y="234693"/>
                      <a:pt x="253241" y="234871"/>
                    </a:cubicBezTo>
                    <a:cubicBezTo>
                      <a:pt x="121774" y="238607"/>
                      <a:pt x="12455" y="135781"/>
                      <a:pt x="8631" y="4136"/>
                    </a:cubicBezTo>
                    <a:cubicBezTo>
                      <a:pt x="8452" y="-1379"/>
                      <a:pt x="-175" y="-1379"/>
                      <a:pt x="3" y="4136"/>
                    </a:cubicBezTo>
                    <a:lnTo>
                      <a:pt x="3" y="413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2" name="Google Shape;2480;p37">
                <a:extLst>
                  <a:ext uri="{FF2B5EF4-FFF2-40B4-BE49-F238E27FC236}">
                    <a16:creationId xmlns:a16="http://schemas.microsoft.com/office/drawing/2014/main" id="{F17733EC-EAD6-F01F-A4B6-B1290BF3B0C6}"/>
                  </a:ext>
                </a:extLst>
              </p:cNvPr>
              <p:cNvSpPr/>
              <p:nvPr/>
            </p:nvSpPr>
            <p:spPr>
              <a:xfrm>
                <a:off x="9933232" y="3277696"/>
                <a:ext cx="544459" cy="8628"/>
              </a:xfrm>
              <a:custGeom>
                <a:avLst/>
                <a:gdLst/>
                <a:ahLst/>
                <a:cxnLst/>
                <a:rect l="l" t="t" r="r" b="b"/>
                <a:pathLst>
                  <a:path w="544459" h="8628" extrusionOk="0">
                    <a:moveTo>
                      <a:pt x="4136" y="8628"/>
                    </a:moveTo>
                    <a:lnTo>
                      <a:pt x="540324" y="8628"/>
                    </a:lnTo>
                    <a:cubicBezTo>
                      <a:pt x="545838" y="8628"/>
                      <a:pt x="545838" y="0"/>
                      <a:pt x="540324" y="0"/>
                    </a:cubicBezTo>
                    <a:lnTo>
                      <a:pt x="4136" y="0"/>
                    </a:lnTo>
                    <a:cubicBezTo>
                      <a:pt x="-1379" y="0"/>
                      <a:pt x="-1379" y="8628"/>
                      <a:pt x="4136" y="8628"/>
                    </a:cubicBezTo>
                    <a:lnTo>
                      <a:pt x="4136"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3" name="Google Shape;2481;p37">
                <a:extLst>
                  <a:ext uri="{FF2B5EF4-FFF2-40B4-BE49-F238E27FC236}">
                    <a16:creationId xmlns:a16="http://schemas.microsoft.com/office/drawing/2014/main" id="{9A8B1B92-6098-CC4A-C0B8-6E78162444C5}"/>
                  </a:ext>
                </a:extLst>
              </p:cNvPr>
              <p:cNvSpPr/>
              <p:nvPr/>
            </p:nvSpPr>
            <p:spPr>
              <a:xfrm>
                <a:off x="9106092" y="3265689"/>
                <a:ext cx="522844" cy="8627"/>
              </a:xfrm>
              <a:custGeom>
                <a:avLst/>
                <a:gdLst/>
                <a:ahLst/>
                <a:cxnLst/>
                <a:rect l="l" t="t" r="r" b="b"/>
                <a:pathLst>
                  <a:path w="522844" h="8627" extrusionOk="0">
                    <a:moveTo>
                      <a:pt x="4136" y="8628"/>
                    </a:moveTo>
                    <a:lnTo>
                      <a:pt x="518708" y="8628"/>
                    </a:lnTo>
                    <a:cubicBezTo>
                      <a:pt x="524224" y="8628"/>
                      <a:pt x="524224" y="0"/>
                      <a:pt x="518708" y="0"/>
                    </a:cubicBezTo>
                    <a:lnTo>
                      <a:pt x="4136" y="0"/>
                    </a:lnTo>
                    <a:cubicBezTo>
                      <a:pt x="-1379" y="0"/>
                      <a:pt x="-1379" y="8628"/>
                      <a:pt x="4136" y="8628"/>
                    </a:cubicBezTo>
                    <a:lnTo>
                      <a:pt x="4136"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 name="Google Shape;2482;p37">
              <a:extLst>
                <a:ext uri="{FF2B5EF4-FFF2-40B4-BE49-F238E27FC236}">
                  <a16:creationId xmlns:a16="http://schemas.microsoft.com/office/drawing/2014/main" id="{27F1E90A-CE8B-8673-641F-DF4031B7BAA3}"/>
                </a:ext>
              </a:extLst>
            </p:cNvPr>
            <p:cNvGrpSpPr/>
            <p:nvPr/>
          </p:nvGrpSpPr>
          <p:grpSpPr>
            <a:xfrm flipH="1">
              <a:off x="4332328" y="2285319"/>
              <a:ext cx="917200" cy="336552"/>
              <a:chOff x="4669603" y="1556169"/>
              <a:chExt cx="917200" cy="336552"/>
            </a:xfrm>
          </p:grpSpPr>
          <p:grpSp>
            <p:nvGrpSpPr>
              <p:cNvPr id="2755" name="Google Shape;2483;p37">
                <a:extLst>
                  <a:ext uri="{FF2B5EF4-FFF2-40B4-BE49-F238E27FC236}">
                    <a16:creationId xmlns:a16="http://schemas.microsoft.com/office/drawing/2014/main" id="{933CFBD7-F5E6-6189-1D75-007AF1400537}"/>
                  </a:ext>
                </a:extLst>
              </p:cNvPr>
              <p:cNvGrpSpPr/>
              <p:nvPr/>
            </p:nvGrpSpPr>
            <p:grpSpPr>
              <a:xfrm>
                <a:off x="4696065" y="1556169"/>
                <a:ext cx="890737" cy="336552"/>
                <a:chOff x="4696065" y="1556169"/>
                <a:chExt cx="890737" cy="336552"/>
              </a:xfrm>
            </p:grpSpPr>
            <p:grpSp>
              <p:nvGrpSpPr>
                <p:cNvPr id="2757" name="Google Shape;2484;p37">
                  <a:extLst>
                    <a:ext uri="{FF2B5EF4-FFF2-40B4-BE49-F238E27FC236}">
                      <a16:creationId xmlns:a16="http://schemas.microsoft.com/office/drawing/2014/main" id="{583B98ED-37F1-3FBF-FF4D-BBDEFC00E01F}"/>
                    </a:ext>
                  </a:extLst>
                </p:cNvPr>
                <p:cNvGrpSpPr/>
                <p:nvPr/>
              </p:nvGrpSpPr>
              <p:grpSpPr>
                <a:xfrm>
                  <a:off x="4775290" y="1556169"/>
                  <a:ext cx="811512" cy="336551"/>
                  <a:chOff x="671512" y="2161603"/>
                  <a:chExt cx="868299" cy="360140"/>
                </a:xfrm>
              </p:grpSpPr>
              <p:sp>
                <p:nvSpPr>
                  <p:cNvPr id="2762" name="Google Shape;2485;p37">
                    <a:extLst>
                      <a:ext uri="{FF2B5EF4-FFF2-40B4-BE49-F238E27FC236}">
                        <a16:creationId xmlns:a16="http://schemas.microsoft.com/office/drawing/2014/main" id="{6224B81D-0CF5-AD5A-9AF3-126CF2EA0B49}"/>
                      </a:ext>
                    </a:extLst>
                  </p:cNvPr>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3" name="Google Shape;2486;p37">
                    <a:extLst>
                      <a:ext uri="{FF2B5EF4-FFF2-40B4-BE49-F238E27FC236}">
                        <a16:creationId xmlns:a16="http://schemas.microsoft.com/office/drawing/2014/main" id="{ECDE0B65-9C78-12AD-10D5-F38E5EDBD451}"/>
                      </a:ext>
                    </a:extLst>
                  </p:cNvPr>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4" name="Google Shape;2487;p37">
                    <a:extLst>
                      <a:ext uri="{FF2B5EF4-FFF2-40B4-BE49-F238E27FC236}">
                        <a16:creationId xmlns:a16="http://schemas.microsoft.com/office/drawing/2014/main" id="{B1C21A3C-9381-D11E-62F3-FA2D680E1C2E}"/>
                      </a:ext>
                    </a:extLst>
                  </p:cNvPr>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5" name="Google Shape;2488;p37">
                    <a:extLst>
                      <a:ext uri="{FF2B5EF4-FFF2-40B4-BE49-F238E27FC236}">
                        <a16:creationId xmlns:a16="http://schemas.microsoft.com/office/drawing/2014/main" id="{2C8E7B42-DFA4-EB7F-F538-68B04771D2ED}"/>
                      </a:ext>
                    </a:extLst>
                  </p:cNvPr>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6" name="Google Shape;2489;p37">
                    <a:extLst>
                      <a:ext uri="{FF2B5EF4-FFF2-40B4-BE49-F238E27FC236}">
                        <a16:creationId xmlns:a16="http://schemas.microsoft.com/office/drawing/2014/main" id="{717843EC-5D7F-9A8F-0A8C-F11CA2C63700}"/>
                      </a:ext>
                    </a:extLst>
                  </p:cNvPr>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7" name="Google Shape;2490;p37">
                    <a:extLst>
                      <a:ext uri="{FF2B5EF4-FFF2-40B4-BE49-F238E27FC236}">
                        <a16:creationId xmlns:a16="http://schemas.microsoft.com/office/drawing/2014/main" id="{011DB635-ACB2-23CE-C7C1-033D56F667C3}"/>
                      </a:ext>
                    </a:extLst>
                  </p:cNvPr>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8" name="Google Shape;2491;p37">
                    <a:extLst>
                      <a:ext uri="{FF2B5EF4-FFF2-40B4-BE49-F238E27FC236}">
                        <a16:creationId xmlns:a16="http://schemas.microsoft.com/office/drawing/2014/main" id="{7414C204-DC3C-0F79-2C01-970FB58D69D8}"/>
                      </a:ext>
                    </a:extLst>
                  </p:cNvPr>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9" name="Google Shape;2492;p37">
                    <a:extLst>
                      <a:ext uri="{FF2B5EF4-FFF2-40B4-BE49-F238E27FC236}">
                        <a16:creationId xmlns:a16="http://schemas.microsoft.com/office/drawing/2014/main" id="{CF3B4124-9DD2-CF25-2BC9-9672A162E808}"/>
                      </a:ext>
                    </a:extLst>
                  </p:cNvPr>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0" name="Google Shape;2493;p37">
                    <a:extLst>
                      <a:ext uri="{FF2B5EF4-FFF2-40B4-BE49-F238E27FC236}">
                        <a16:creationId xmlns:a16="http://schemas.microsoft.com/office/drawing/2014/main" id="{C3E742EE-71F8-2792-F8B0-57122BE5662B}"/>
                      </a:ext>
                    </a:extLst>
                  </p:cNvPr>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1" name="Google Shape;2494;p37">
                    <a:extLst>
                      <a:ext uri="{FF2B5EF4-FFF2-40B4-BE49-F238E27FC236}">
                        <a16:creationId xmlns:a16="http://schemas.microsoft.com/office/drawing/2014/main" id="{C85A0CC2-6C10-CA05-509B-D5720249C005}"/>
                      </a:ext>
                    </a:extLst>
                  </p:cNvPr>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2" name="Google Shape;2495;p37">
                    <a:extLst>
                      <a:ext uri="{FF2B5EF4-FFF2-40B4-BE49-F238E27FC236}">
                        <a16:creationId xmlns:a16="http://schemas.microsoft.com/office/drawing/2014/main" id="{1A1A5B0A-5E04-8A28-6913-086871447AFC}"/>
                      </a:ext>
                    </a:extLst>
                  </p:cNvPr>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3" name="Google Shape;2496;p37">
                    <a:extLst>
                      <a:ext uri="{FF2B5EF4-FFF2-40B4-BE49-F238E27FC236}">
                        <a16:creationId xmlns:a16="http://schemas.microsoft.com/office/drawing/2014/main" id="{3F03EBA4-5EC1-6BAF-B089-56F8E58DA8CB}"/>
                      </a:ext>
                    </a:extLst>
                  </p:cNvPr>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4" name="Google Shape;2497;p37">
                    <a:extLst>
                      <a:ext uri="{FF2B5EF4-FFF2-40B4-BE49-F238E27FC236}">
                        <a16:creationId xmlns:a16="http://schemas.microsoft.com/office/drawing/2014/main" id="{489BB2CA-AE28-696B-0F32-6F33325E23D4}"/>
                      </a:ext>
                    </a:extLst>
                  </p:cNvPr>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5" name="Google Shape;2498;p37">
                    <a:extLst>
                      <a:ext uri="{FF2B5EF4-FFF2-40B4-BE49-F238E27FC236}">
                        <a16:creationId xmlns:a16="http://schemas.microsoft.com/office/drawing/2014/main" id="{52CAADF5-70FA-76B8-25BE-1C95C00E63AF}"/>
                      </a:ext>
                    </a:extLst>
                  </p:cNvPr>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6" name="Google Shape;2499;p37">
                    <a:extLst>
                      <a:ext uri="{FF2B5EF4-FFF2-40B4-BE49-F238E27FC236}">
                        <a16:creationId xmlns:a16="http://schemas.microsoft.com/office/drawing/2014/main" id="{3AE833DB-7015-4989-843E-9521E05C1227}"/>
                      </a:ext>
                    </a:extLst>
                  </p:cNvPr>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7" name="Google Shape;2500;p37">
                    <a:extLst>
                      <a:ext uri="{FF2B5EF4-FFF2-40B4-BE49-F238E27FC236}">
                        <a16:creationId xmlns:a16="http://schemas.microsoft.com/office/drawing/2014/main" id="{E4FE0AEF-7840-D417-1FCE-E5400C4838D4}"/>
                      </a:ext>
                    </a:extLst>
                  </p:cNvPr>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8" name="Google Shape;2501;p37">
                    <a:extLst>
                      <a:ext uri="{FF2B5EF4-FFF2-40B4-BE49-F238E27FC236}">
                        <a16:creationId xmlns:a16="http://schemas.microsoft.com/office/drawing/2014/main" id="{973DB04F-0255-17A4-EDD4-4BC9FA77AC7A}"/>
                      </a:ext>
                    </a:extLst>
                  </p:cNvPr>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9" name="Google Shape;2502;p37">
                    <a:extLst>
                      <a:ext uri="{FF2B5EF4-FFF2-40B4-BE49-F238E27FC236}">
                        <a16:creationId xmlns:a16="http://schemas.microsoft.com/office/drawing/2014/main" id="{964C488B-1531-1A2C-6714-427197AD0546}"/>
                      </a:ext>
                    </a:extLst>
                  </p:cNvPr>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0" name="Google Shape;2503;p37">
                    <a:extLst>
                      <a:ext uri="{FF2B5EF4-FFF2-40B4-BE49-F238E27FC236}">
                        <a16:creationId xmlns:a16="http://schemas.microsoft.com/office/drawing/2014/main" id="{6AD99DF5-5E3A-6CBD-1400-FC22541C7216}"/>
                      </a:ext>
                    </a:extLst>
                  </p:cNvPr>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1" name="Google Shape;2504;p37">
                    <a:extLst>
                      <a:ext uri="{FF2B5EF4-FFF2-40B4-BE49-F238E27FC236}">
                        <a16:creationId xmlns:a16="http://schemas.microsoft.com/office/drawing/2014/main" id="{E226F18D-7166-9E05-F83E-73A627D464A5}"/>
                      </a:ext>
                    </a:extLst>
                  </p:cNvPr>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2" name="Google Shape;2505;p37">
                    <a:extLst>
                      <a:ext uri="{FF2B5EF4-FFF2-40B4-BE49-F238E27FC236}">
                        <a16:creationId xmlns:a16="http://schemas.microsoft.com/office/drawing/2014/main" id="{098577A4-F4B5-7365-3FD7-CAE1A2CFF799}"/>
                      </a:ext>
                    </a:extLst>
                  </p:cNvPr>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3" name="Google Shape;2506;p37">
                    <a:extLst>
                      <a:ext uri="{FF2B5EF4-FFF2-40B4-BE49-F238E27FC236}">
                        <a16:creationId xmlns:a16="http://schemas.microsoft.com/office/drawing/2014/main" id="{2C6D92D2-1FAD-2FAB-A373-5A8BD33B1BE4}"/>
                      </a:ext>
                    </a:extLst>
                  </p:cNvPr>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4" name="Google Shape;2507;p37">
                    <a:extLst>
                      <a:ext uri="{FF2B5EF4-FFF2-40B4-BE49-F238E27FC236}">
                        <a16:creationId xmlns:a16="http://schemas.microsoft.com/office/drawing/2014/main" id="{61EDA613-FE2C-6900-46BF-605D97826DA1}"/>
                      </a:ext>
                    </a:extLst>
                  </p:cNvPr>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5" name="Google Shape;2508;p37">
                    <a:extLst>
                      <a:ext uri="{FF2B5EF4-FFF2-40B4-BE49-F238E27FC236}">
                        <a16:creationId xmlns:a16="http://schemas.microsoft.com/office/drawing/2014/main" id="{3DD13619-48C1-2378-39A4-228C689CF68E}"/>
                      </a:ext>
                    </a:extLst>
                  </p:cNvPr>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6" name="Google Shape;2509;p37">
                    <a:extLst>
                      <a:ext uri="{FF2B5EF4-FFF2-40B4-BE49-F238E27FC236}">
                        <a16:creationId xmlns:a16="http://schemas.microsoft.com/office/drawing/2014/main" id="{D20AFBB3-7CFF-44C2-5049-3AEAA71B5DE1}"/>
                      </a:ext>
                    </a:extLst>
                  </p:cNvPr>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7" name="Google Shape;2510;p37">
                    <a:extLst>
                      <a:ext uri="{FF2B5EF4-FFF2-40B4-BE49-F238E27FC236}">
                        <a16:creationId xmlns:a16="http://schemas.microsoft.com/office/drawing/2014/main" id="{C5A4E9A2-2B4E-FD61-11AB-137EB21934CB}"/>
                      </a:ext>
                    </a:extLst>
                  </p:cNvPr>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8" name="Google Shape;2511;p37">
                    <a:extLst>
                      <a:ext uri="{FF2B5EF4-FFF2-40B4-BE49-F238E27FC236}">
                        <a16:creationId xmlns:a16="http://schemas.microsoft.com/office/drawing/2014/main" id="{2E17141A-B523-56B3-69AD-5AE51502F021}"/>
                      </a:ext>
                    </a:extLst>
                  </p:cNvPr>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9" name="Google Shape;2512;p37">
                    <a:extLst>
                      <a:ext uri="{FF2B5EF4-FFF2-40B4-BE49-F238E27FC236}">
                        <a16:creationId xmlns:a16="http://schemas.microsoft.com/office/drawing/2014/main" id="{38305699-D670-2CD8-4CF7-44FBE57304F2}"/>
                      </a:ext>
                    </a:extLst>
                  </p:cNvPr>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0" name="Google Shape;2513;p37">
                    <a:extLst>
                      <a:ext uri="{FF2B5EF4-FFF2-40B4-BE49-F238E27FC236}">
                        <a16:creationId xmlns:a16="http://schemas.microsoft.com/office/drawing/2014/main" id="{9D8AA02D-85D9-8C05-F62D-37D98BA34263}"/>
                      </a:ext>
                    </a:extLst>
                  </p:cNvPr>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1" name="Google Shape;2514;p37">
                    <a:extLst>
                      <a:ext uri="{FF2B5EF4-FFF2-40B4-BE49-F238E27FC236}">
                        <a16:creationId xmlns:a16="http://schemas.microsoft.com/office/drawing/2014/main" id="{7853AF80-5133-9845-5B85-F5BBD212B45D}"/>
                      </a:ext>
                    </a:extLst>
                  </p:cNvPr>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2" name="Google Shape;2515;p37">
                    <a:extLst>
                      <a:ext uri="{FF2B5EF4-FFF2-40B4-BE49-F238E27FC236}">
                        <a16:creationId xmlns:a16="http://schemas.microsoft.com/office/drawing/2014/main" id="{B35E616F-88B9-7D08-2648-851DCC417671}"/>
                      </a:ext>
                    </a:extLst>
                  </p:cNvPr>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3" name="Google Shape;2516;p37">
                    <a:extLst>
                      <a:ext uri="{FF2B5EF4-FFF2-40B4-BE49-F238E27FC236}">
                        <a16:creationId xmlns:a16="http://schemas.microsoft.com/office/drawing/2014/main" id="{C6142B47-76A3-B7B8-9B79-2D56F64CE80C}"/>
                      </a:ext>
                    </a:extLst>
                  </p:cNvPr>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4" name="Google Shape;2517;p37">
                    <a:extLst>
                      <a:ext uri="{FF2B5EF4-FFF2-40B4-BE49-F238E27FC236}">
                        <a16:creationId xmlns:a16="http://schemas.microsoft.com/office/drawing/2014/main" id="{1B196077-C9B6-2320-304C-974871C00BF3}"/>
                      </a:ext>
                    </a:extLst>
                  </p:cNvPr>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5" name="Google Shape;2518;p37">
                    <a:extLst>
                      <a:ext uri="{FF2B5EF4-FFF2-40B4-BE49-F238E27FC236}">
                        <a16:creationId xmlns:a16="http://schemas.microsoft.com/office/drawing/2014/main" id="{49BBA837-905F-4942-D2C0-1E897172260A}"/>
                      </a:ext>
                    </a:extLst>
                  </p:cNvPr>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6" name="Google Shape;2519;p37">
                    <a:extLst>
                      <a:ext uri="{FF2B5EF4-FFF2-40B4-BE49-F238E27FC236}">
                        <a16:creationId xmlns:a16="http://schemas.microsoft.com/office/drawing/2014/main" id="{A29258DF-1597-4B37-1B4A-82D55EDF31D9}"/>
                      </a:ext>
                    </a:extLst>
                  </p:cNvPr>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7" name="Google Shape;2520;p37">
                    <a:extLst>
                      <a:ext uri="{FF2B5EF4-FFF2-40B4-BE49-F238E27FC236}">
                        <a16:creationId xmlns:a16="http://schemas.microsoft.com/office/drawing/2014/main" id="{A83C412B-470F-EDF5-FE51-2E6801B4827A}"/>
                      </a:ext>
                    </a:extLst>
                  </p:cNvPr>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8" name="Google Shape;2521;p37">
                    <a:extLst>
                      <a:ext uri="{FF2B5EF4-FFF2-40B4-BE49-F238E27FC236}">
                        <a16:creationId xmlns:a16="http://schemas.microsoft.com/office/drawing/2014/main" id="{76FCDE8B-B6E5-9A3A-D547-8F75BDCCA788}"/>
                      </a:ext>
                    </a:extLst>
                  </p:cNvPr>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9" name="Google Shape;2522;p37">
                    <a:extLst>
                      <a:ext uri="{FF2B5EF4-FFF2-40B4-BE49-F238E27FC236}">
                        <a16:creationId xmlns:a16="http://schemas.microsoft.com/office/drawing/2014/main" id="{C958244B-9511-36B8-BF0B-A76F1C648931}"/>
                      </a:ext>
                    </a:extLst>
                  </p:cNvPr>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0" name="Google Shape;2523;p37">
                    <a:extLst>
                      <a:ext uri="{FF2B5EF4-FFF2-40B4-BE49-F238E27FC236}">
                        <a16:creationId xmlns:a16="http://schemas.microsoft.com/office/drawing/2014/main" id="{BBA2C201-E52D-B07E-EC6E-C26EA7B9295B}"/>
                      </a:ext>
                    </a:extLst>
                  </p:cNvPr>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1" name="Google Shape;2524;p37">
                    <a:extLst>
                      <a:ext uri="{FF2B5EF4-FFF2-40B4-BE49-F238E27FC236}">
                        <a16:creationId xmlns:a16="http://schemas.microsoft.com/office/drawing/2014/main" id="{5A5D602E-CC92-5261-EB7E-4167EE3E5DFC}"/>
                      </a:ext>
                    </a:extLst>
                  </p:cNvPr>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2" name="Google Shape;2525;p37">
                    <a:extLst>
                      <a:ext uri="{FF2B5EF4-FFF2-40B4-BE49-F238E27FC236}">
                        <a16:creationId xmlns:a16="http://schemas.microsoft.com/office/drawing/2014/main" id="{712B73C4-4FBD-A1FD-AF3B-554A4D703824}"/>
                      </a:ext>
                    </a:extLst>
                  </p:cNvPr>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3" name="Google Shape;2526;p37">
                    <a:extLst>
                      <a:ext uri="{FF2B5EF4-FFF2-40B4-BE49-F238E27FC236}">
                        <a16:creationId xmlns:a16="http://schemas.microsoft.com/office/drawing/2014/main" id="{F3B0E692-3C8F-6529-9B81-9901D15BE27B}"/>
                      </a:ext>
                    </a:extLst>
                  </p:cNvPr>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4" name="Google Shape;2527;p37">
                    <a:extLst>
                      <a:ext uri="{FF2B5EF4-FFF2-40B4-BE49-F238E27FC236}">
                        <a16:creationId xmlns:a16="http://schemas.microsoft.com/office/drawing/2014/main" id="{09DDE1ED-3E44-0F4A-C6EE-BFBF0383FAF7}"/>
                      </a:ext>
                    </a:extLst>
                  </p:cNvPr>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5" name="Google Shape;2528;p37">
                    <a:extLst>
                      <a:ext uri="{FF2B5EF4-FFF2-40B4-BE49-F238E27FC236}">
                        <a16:creationId xmlns:a16="http://schemas.microsoft.com/office/drawing/2014/main" id="{BB0FF191-BA95-E594-789E-88A20B56C335}"/>
                      </a:ext>
                    </a:extLst>
                  </p:cNvPr>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6" name="Google Shape;2529;p37">
                    <a:extLst>
                      <a:ext uri="{FF2B5EF4-FFF2-40B4-BE49-F238E27FC236}">
                        <a16:creationId xmlns:a16="http://schemas.microsoft.com/office/drawing/2014/main" id="{EE68CFF2-D6B1-EF8C-ABB3-3A37A3D321AB}"/>
                      </a:ext>
                    </a:extLst>
                  </p:cNvPr>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7" name="Google Shape;2530;p37">
                    <a:extLst>
                      <a:ext uri="{FF2B5EF4-FFF2-40B4-BE49-F238E27FC236}">
                        <a16:creationId xmlns:a16="http://schemas.microsoft.com/office/drawing/2014/main" id="{203AAA82-1266-3A1F-494D-33F128F40E6E}"/>
                      </a:ext>
                    </a:extLst>
                  </p:cNvPr>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8" name="Google Shape;2531;p37">
                    <a:extLst>
                      <a:ext uri="{FF2B5EF4-FFF2-40B4-BE49-F238E27FC236}">
                        <a16:creationId xmlns:a16="http://schemas.microsoft.com/office/drawing/2014/main" id="{8F948C3A-F9E3-6607-402D-0735695BBADD}"/>
                      </a:ext>
                    </a:extLst>
                  </p:cNvPr>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9" name="Google Shape;2532;p37">
                    <a:extLst>
                      <a:ext uri="{FF2B5EF4-FFF2-40B4-BE49-F238E27FC236}">
                        <a16:creationId xmlns:a16="http://schemas.microsoft.com/office/drawing/2014/main" id="{B35638CA-CEBD-8C69-2FD0-B0D6075947CF}"/>
                      </a:ext>
                    </a:extLst>
                  </p:cNvPr>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0" name="Google Shape;2533;p37">
                    <a:extLst>
                      <a:ext uri="{FF2B5EF4-FFF2-40B4-BE49-F238E27FC236}">
                        <a16:creationId xmlns:a16="http://schemas.microsoft.com/office/drawing/2014/main" id="{7C4C0931-AF2D-9C0E-8623-809BA0045F71}"/>
                      </a:ext>
                    </a:extLst>
                  </p:cNvPr>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1" name="Google Shape;2534;p37">
                    <a:extLst>
                      <a:ext uri="{FF2B5EF4-FFF2-40B4-BE49-F238E27FC236}">
                        <a16:creationId xmlns:a16="http://schemas.microsoft.com/office/drawing/2014/main" id="{27228178-1932-CE0D-C7F4-1CE2506EB1F8}"/>
                      </a:ext>
                    </a:extLst>
                  </p:cNvPr>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2" name="Google Shape;2535;p37">
                    <a:extLst>
                      <a:ext uri="{FF2B5EF4-FFF2-40B4-BE49-F238E27FC236}">
                        <a16:creationId xmlns:a16="http://schemas.microsoft.com/office/drawing/2014/main" id="{F9220E6F-5DC6-5F67-E1D0-F4668FB91760}"/>
                      </a:ext>
                    </a:extLst>
                  </p:cNvPr>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3" name="Google Shape;2536;p37">
                    <a:extLst>
                      <a:ext uri="{FF2B5EF4-FFF2-40B4-BE49-F238E27FC236}">
                        <a16:creationId xmlns:a16="http://schemas.microsoft.com/office/drawing/2014/main" id="{9C07CA7F-DFDA-C788-0C5B-0F9DCA6EF722}"/>
                      </a:ext>
                    </a:extLst>
                  </p:cNvPr>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4" name="Google Shape;2537;p37">
                    <a:extLst>
                      <a:ext uri="{FF2B5EF4-FFF2-40B4-BE49-F238E27FC236}">
                        <a16:creationId xmlns:a16="http://schemas.microsoft.com/office/drawing/2014/main" id="{76463E27-50CD-AE38-5467-2B72A633515C}"/>
                      </a:ext>
                    </a:extLst>
                  </p:cNvPr>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5" name="Google Shape;2538;p37">
                    <a:extLst>
                      <a:ext uri="{FF2B5EF4-FFF2-40B4-BE49-F238E27FC236}">
                        <a16:creationId xmlns:a16="http://schemas.microsoft.com/office/drawing/2014/main" id="{8A600C39-4419-DC61-41F9-D6896EE8889E}"/>
                      </a:ext>
                    </a:extLst>
                  </p:cNvPr>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6" name="Google Shape;2539;p37">
                    <a:extLst>
                      <a:ext uri="{FF2B5EF4-FFF2-40B4-BE49-F238E27FC236}">
                        <a16:creationId xmlns:a16="http://schemas.microsoft.com/office/drawing/2014/main" id="{5CE5452A-CAE0-DE50-8FC6-8EE49324FB72}"/>
                      </a:ext>
                    </a:extLst>
                  </p:cNvPr>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7" name="Google Shape;2540;p37">
                    <a:extLst>
                      <a:ext uri="{FF2B5EF4-FFF2-40B4-BE49-F238E27FC236}">
                        <a16:creationId xmlns:a16="http://schemas.microsoft.com/office/drawing/2014/main" id="{7DA1E215-44D5-C84C-3B54-8407D9DD4485}"/>
                      </a:ext>
                    </a:extLst>
                  </p:cNvPr>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8" name="Google Shape;2541;p37">
                    <a:extLst>
                      <a:ext uri="{FF2B5EF4-FFF2-40B4-BE49-F238E27FC236}">
                        <a16:creationId xmlns:a16="http://schemas.microsoft.com/office/drawing/2014/main" id="{A8120822-3AC3-86B1-B1FE-F14187A8CFE5}"/>
                      </a:ext>
                    </a:extLst>
                  </p:cNvPr>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9" name="Google Shape;2542;p37">
                    <a:extLst>
                      <a:ext uri="{FF2B5EF4-FFF2-40B4-BE49-F238E27FC236}">
                        <a16:creationId xmlns:a16="http://schemas.microsoft.com/office/drawing/2014/main" id="{E7FC5883-4C07-C542-EA15-6279D1AA04E9}"/>
                      </a:ext>
                    </a:extLst>
                  </p:cNvPr>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0" name="Google Shape;2543;p37">
                    <a:extLst>
                      <a:ext uri="{FF2B5EF4-FFF2-40B4-BE49-F238E27FC236}">
                        <a16:creationId xmlns:a16="http://schemas.microsoft.com/office/drawing/2014/main" id="{92B813E3-FF6F-06B9-5DA7-B165D9898EC9}"/>
                      </a:ext>
                    </a:extLst>
                  </p:cNvPr>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1" name="Google Shape;2544;p37">
                    <a:extLst>
                      <a:ext uri="{FF2B5EF4-FFF2-40B4-BE49-F238E27FC236}">
                        <a16:creationId xmlns:a16="http://schemas.microsoft.com/office/drawing/2014/main" id="{9BA8CE51-70E2-8D26-3D11-1C1D9EA4E3D2}"/>
                      </a:ext>
                    </a:extLst>
                  </p:cNvPr>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2" name="Google Shape;2545;p37">
                    <a:extLst>
                      <a:ext uri="{FF2B5EF4-FFF2-40B4-BE49-F238E27FC236}">
                        <a16:creationId xmlns:a16="http://schemas.microsoft.com/office/drawing/2014/main" id="{71C79957-5EAC-AAC9-90DD-65307F618D37}"/>
                      </a:ext>
                    </a:extLst>
                  </p:cNvPr>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3" name="Google Shape;2546;p37">
                    <a:extLst>
                      <a:ext uri="{FF2B5EF4-FFF2-40B4-BE49-F238E27FC236}">
                        <a16:creationId xmlns:a16="http://schemas.microsoft.com/office/drawing/2014/main" id="{4AC0FF96-99DA-8C6E-55B7-4B5A02D88D1D}"/>
                      </a:ext>
                    </a:extLst>
                  </p:cNvPr>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4" name="Google Shape;2547;p37">
                    <a:extLst>
                      <a:ext uri="{FF2B5EF4-FFF2-40B4-BE49-F238E27FC236}">
                        <a16:creationId xmlns:a16="http://schemas.microsoft.com/office/drawing/2014/main" id="{C5392181-4853-9C6F-3CFE-EC2C2AE0B004}"/>
                      </a:ext>
                    </a:extLst>
                  </p:cNvPr>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5" name="Google Shape;2548;p37">
                    <a:extLst>
                      <a:ext uri="{FF2B5EF4-FFF2-40B4-BE49-F238E27FC236}">
                        <a16:creationId xmlns:a16="http://schemas.microsoft.com/office/drawing/2014/main" id="{5A71D998-3430-0D52-9903-1A8E62D6B912}"/>
                      </a:ext>
                    </a:extLst>
                  </p:cNvPr>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6" name="Google Shape;2549;p37">
                    <a:extLst>
                      <a:ext uri="{FF2B5EF4-FFF2-40B4-BE49-F238E27FC236}">
                        <a16:creationId xmlns:a16="http://schemas.microsoft.com/office/drawing/2014/main" id="{EEF424F6-3EF9-7B81-5B64-05DA6D244C3E}"/>
                      </a:ext>
                    </a:extLst>
                  </p:cNvPr>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7" name="Google Shape;2550;p37">
                    <a:extLst>
                      <a:ext uri="{FF2B5EF4-FFF2-40B4-BE49-F238E27FC236}">
                        <a16:creationId xmlns:a16="http://schemas.microsoft.com/office/drawing/2014/main" id="{957F01EC-7373-EDF5-9506-220918BCA758}"/>
                      </a:ext>
                    </a:extLst>
                  </p:cNvPr>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8" name="Google Shape;2551;p37">
                    <a:extLst>
                      <a:ext uri="{FF2B5EF4-FFF2-40B4-BE49-F238E27FC236}">
                        <a16:creationId xmlns:a16="http://schemas.microsoft.com/office/drawing/2014/main" id="{E5E2F9E3-C709-3009-6C13-9080D1E14DB0}"/>
                      </a:ext>
                    </a:extLst>
                  </p:cNvPr>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58" name="Google Shape;2552;p37">
                  <a:extLst>
                    <a:ext uri="{FF2B5EF4-FFF2-40B4-BE49-F238E27FC236}">
                      <a16:creationId xmlns:a16="http://schemas.microsoft.com/office/drawing/2014/main" id="{EC5A507C-7E6E-160A-885E-CFB48AEDC2FE}"/>
                    </a:ext>
                  </a:extLst>
                </p:cNvPr>
                <p:cNvGrpSpPr/>
                <p:nvPr/>
              </p:nvGrpSpPr>
              <p:grpSpPr>
                <a:xfrm>
                  <a:off x="4696065" y="1819998"/>
                  <a:ext cx="72729" cy="19938"/>
                  <a:chOff x="699706" y="2443924"/>
                  <a:chExt cx="77818" cy="21336"/>
                </a:xfrm>
              </p:grpSpPr>
              <p:sp>
                <p:nvSpPr>
                  <p:cNvPr id="2760" name="Google Shape;2553;p37">
                    <a:extLst>
                      <a:ext uri="{FF2B5EF4-FFF2-40B4-BE49-F238E27FC236}">
                        <a16:creationId xmlns:a16="http://schemas.microsoft.com/office/drawing/2014/main" id="{86E63332-1D2B-7D35-6B58-6516FD9893F7}"/>
                      </a:ext>
                    </a:extLst>
                  </p:cNvPr>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1" name="Google Shape;2554;p37">
                    <a:extLst>
                      <a:ext uri="{FF2B5EF4-FFF2-40B4-BE49-F238E27FC236}">
                        <a16:creationId xmlns:a16="http://schemas.microsoft.com/office/drawing/2014/main" id="{53A8CF5C-699F-CE37-A558-C405D5D48120}"/>
                      </a:ext>
                    </a:extLst>
                  </p:cNvPr>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59" name="Google Shape;2555;p37">
                  <a:extLst>
                    <a:ext uri="{FF2B5EF4-FFF2-40B4-BE49-F238E27FC236}">
                      <a16:creationId xmlns:a16="http://schemas.microsoft.com/office/drawing/2014/main" id="{147C61D7-A78C-1E3C-A653-C5E066582531}"/>
                    </a:ext>
                  </a:extLst>
                </p:cNvPr>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56" name="Google Shape;2556;p37">
                <a:extLst>
                  <a:ext uri="{FF2B5EF4-FFF2-40B4-BE49-F238E27FC236}">
                    <a16:creationId xmlns:a16="http://schemas.microsoft.com/office/drawing/2014/main" id="{38F300D7-984C-9D54-BEDF-1628AC7AC5CD}"/>
                  </a:ext>
                </a:extLst>
              </p:cNvPr>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 name="Google Shape;2625;p37">
              <a:extLst>
                <a:ext uri="{FF2B5EF4-FFF2-40B4-BE49-F238E27FC236}">
                  <a16:creationId xmlns:a16="http://schemas.microsoft.com/office/drawing/2014/main" id="{3226F1C3-AF15-B966-40D1-6F2D06BFEF63}"/>
                </a:ext>
              </a:extLst>
            </p:cNvPr>
            <p:cNvGrpSpPr/>
            <p:nvPr/>
          </p:nvGrpSpPr>
          <p:grpSpPr>
            <a:xfrm>
              <a:off x="7469603" y="1282853"/>
              <a:ext cx="1370475" cy="407796"/>
              <a:chOff x="5581650" y="1319212"/>
              <a:chExt cx="1665826" cy="495680"/>
            </a:xfrm>
          </p:grpSpPr>
          <p:sp>
            <p:nvSpPr>
              <p:cNvPr id="11" name="Google Shape;2626;p37">
                <a:extLst>
                  <a:ext uri="{FF2B5EF4-FFF2-40B4-BE49-F238E27FC236}">
                    <a16:creationId xmlns:a16="http://schemas.microsoft.com/office/drawing/2014/main" id="{379780FF-DFE3-4508-6069-CEBD311C8681}"/>
                  </a:ext>
                </a:extLst>
              </p:cNvPr>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2627;p37">
                <a:extLst>
                  <a:ext uri="{FF2B5EF4-FFF2-40B4-BE49-F238E27FC236}">
                    <a16:creationId xmlns:a16="http://schemas.microsoft.com/office/drawing/2014/main" id="{5FB438E1-D114-C1DD-D621-FB3AC2AA4F67}"/>
                  </a:ext>
                </a:extLst>
              </p:cNvPr>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2628;p37">
                <a:extLst>
                  <a:ext uri="{FF2B5EF4-FFF2-40B4-BE49-F238E27FC236}">
                    <a16:creationId xmlns:a16="http://schemas.microsoft.com/office/drawing/2014/main" id="{BDA376BF-6E8B-BBAB-13FE-00A9E66CA4F6}"/>
                  </a:ext>
                </a:extLst>
              </p:cNvPr>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2629;p37">
                <a:extLst>
                  <a:ext uri="{FF2B5EF4-FFF2-40B4-BE49-F238E27FC236}">
                    <a16:creationId xmlns:a16="http://schemas.microsoft.com/office/drawing/2014/main" id="{DADBF6B6-23D3-0F6A-677F-13E54165B6CF}"/>
                  </a:ext>
                </a:extLst>
              </p:cNvPr>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2630;p37">
                <a:extLst>
                  <a:ext uri="{FF2B5EF4-FFF2-40B4-BE49-F238E27FC236}">
                    <a16:creationId xmlns:a16="http://schemas.microsoft.com/office/drawing/2014/main" id="{A3B6035A-7581-7EF1-F9B7-86D378F360CD}"/>
                  </a:ext>
                </a:extLst>
              </p:cNvPr>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2631;p37">
                <a:extLst>
                  <a:ext uri="{FF2B5EF4-FFF2-40B4-BE49-F238E27FC236}">
                    <a16:creationId xmlns:a16="http://schemas.microsoft.com/office/drawing/2014/main" id="{A6950A1A-B8AF-16A9-9730-619AE75F9FC4}"/>
                  </a:ext>
                </a:extLst>
              </p:cNvPr>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2632;p37">
                <a:extLst>
                  <a:ext uri="{FF2B5EF4-FFF2-40B4-BE49-F238E27FC236}">
                    <a16:creationId xmlns:a16="http://schemas.microsoft.com/office/drawing/2014/main" id="{C035B70B-BA63-9571-351A-17FECCA371DA}"/>
                  </a:ext>
                </a:extLst>
              </p:cNvPr>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2633;p37">
                <a:extLst>
                  <a:ext uri="{FF2B5EF4-FFF2-40B4-BE49-F238E27FC236}">
                    <a16:creationId xmlns:a16="http://schemas.microsoft.com/office/drawing/2014/main" id="{C4CDF16D-EC40-D35A-3B69-B3F80F47BDF8}"/>
                  </a:ext>
                </a:extLst>
              </p:cNvPr>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2634;p37">
                <a:extLst>
                  <a:ext uri="{FF2B5EF4-FFF2-40B4-BE49-F238E27FC236}">
                    <a16:creationId xmlns:a16="http://schemas.microsoft.com/office/drawing/2014/main" id="{F617DF39-3A03-EBA6-1498-0650D432617D}"/>
                  </a:ext>
                </a:extLst>
              </p:cNvPr>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635;p37">
                <a:extLst>
                  <a:ext uri="{FF2B5EF4-FFF2-40B4-BE49-F238E27FC236}">
                    <a16:creationId xmlns:a16="http://schemas.microsoft.com/office/drawing/2014/main" id="{5AEFBA0D-532B-1027-EE66-0B87837424DD}"/>
                  </a:ext>
                </a:extLst>
              </p:cNvPr>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636;p37">
                <a:extLst>
                  <a:ext uri="{FF2B5EF4-FFF2-40B4-BE49-F238E27FC236}">
                    <a16:creationId xmlns:a16="http://schemas.microsoft.com/office/drawing/2014/main" id="{4D1DB3EF-EFC3-1AD9-6396-428A4B40055F}"/>
                  </a:ext>
                </a:extLst>
              </p:cNvPr>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637;p37">
                <a:extLst>
                  <a:ext uri="{FF2B5EF4-FFF2-40B4-BE49-F238E27FC236}">
                    <a16:creationId xmlns:a16="http://schemas.microsoft.com/office/drawing/2014/main" id="{E923D086-9B17-28F5-6646-361262027F23}"/>
                  </a:ext>
                </a:extLst>
              </p:cNvPr>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638;p37">
                <a:extLst>
                  <a:ext uri="{FF2B5EF4-FFF2-40B4-BE49-F238E27FC236}">
                    <a16:creationId xmlns:a16="http://schemas.microsoft.com/office/drawing/2014/main" id="{A6444E34-B174-3250-9131-FBEE278B4F33}"/>
                  </a:ext>
                </a:extLst>
              </p:cNvPr>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639;p37">
                <a:extLst>
                  <a:ext uri="{FF2B5EF4-FFF2-40B4-BE49-F238E27FC236}">
                    <a16:creationId xmlns:a16="http://schemas.microsoft.com/office/drawing/2014/main" id="{E46E27E9-C443-E455-5C0C-EF609047D0D9}"/>
                  </a:ext>
                </a:extLst>
              </p:cNvPr>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640;p37">
                <a:extLst>
                  <a:ext uri="{FF2B5EF4-FFF2-40B4-BE49-F238E27FC236}">
                    <a16:creationId xmlns:a16="http://schemas.microsoft.com/office/drawing/2014/main" id="{D9516025-37BC-F640-65CB-2E90A42F1654}"/>
                  </a:ext>
                </a:extLst>
              </p:cNvPr>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41;p37">
                <a:extLst>
                  <a:ext uri="{FF2B5EF4-FFF2-40B4-BE49-F238E27FC236}">
                    <a16:creationId xmlns:a16="http://schemas.microsoft.com/office/drawing/2014/main" id="{FCC56796-E3F6-FD8A-2718-F3E232D3842B}"/>
                  </a:ext>
                </a:extLst>
              </p:cNvPr>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642;p37">
                <a:extLst>
                  <a:ext uri="{FF2B5EF4-FFF2-40B4-BE49-F238E27FC236}">
                    <a16:creationId xmlns:a16="http://schemas.microsoft.com/office/drawing/2014/main" id="{C8EBEE58-ADDC-6DCC-9CBC-DDC5F84EEF0F}"/>
                  </a:ext>
                </a:extLst>
              </p:cNvPr>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643;p37">
                <a:extLst>
                  <a:ext uri="{FF2B5EF4-FFF2-40B4-BE49-F238E27FC236}">
                    <a16:creationId xmlns:a16="http://schemas.microsoft.com/office/drawing/2014/main" id="{60E991C9-743D-BD32-C232-DA84576041A5}"/>
                  </a:ext>
                </a:extLst>
              </p:cNvPr>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644;p37">
                <a:extLst>
                  <a:ext uri="{FF2B5EF4-FFF2-40B4-BE49-F238E27FC236}">
                    <a16:creationId xmlns:a16="http://schemas.microsoft.com/office/drawing/2014/main" id="{5C44856F-A9E1-4823-8C73-E28C35300206}"/>
                  </a:ext>
                </a:extLst>
              </p:cNvPr>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645;p37">
                <a:extLst>
                  <a:ext uri="{FF2B5EF4-FFF2-40B4-BE49-F238E27FC236}">
                    <a16:creationId xmlns:a16="http://schemas.microsoft.com/office/drawing/2014/main" id="{2F505681-489A-278F-03F2-B0602AA52909}"/>
                  </a:ext>
                </a:extLst>
              </p:cNvPr>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646;p37">
                <a:extLst>
                  <a:ext uri="{FF2B5EF4-FFF2-40B4-BE49-F238E27FC236}">
                    <a16:creationId xmlns:a16="http://schemas.microsoft.com/office/drawing/2014/main" id="{CB6FA7AF-799A-1EFB-383E-093A9E6826DA}"/>
                  </a:ext>
                </a:extLst>
              </p:cNvPr>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647;p37">
                <a:extLst>
                  <a:ext uri="{FF2B5EF4-FFF2-40B4-BE49-F238E27FC236}">
                    <a16:creationId xmlns:a16="http://schemas.microsoft.com/office/drawing/2014/main" id="{9A868BF9-40BF-B1C0-5021-BD569BAEB466}"/>
                  </a:ext>
                </a:extLst>
              </p:cNvPr>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648;p37">
                <a:extLst>
                  <a:ext uri="{FF2B5EF4-FFF2-40B4-BE49-F238E27FC236}">
                    <a16:creationId xmlns:a16="http://schemas.microsoft.com/office/drawing/2014/main" id="{A917263C-ED5D-4D06-A05F-00C200A386A0}"/>
                  </a:ext>
                </a:extLst>
              </p:cNvPr>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649;p37">
                <a:extLst>
                  <a:ext uri="{FF2B5EF4-FFF2-40B4-BE49-F238E27FC236}">
                    <a16:creationId xmlns:a16="http://schemas.microsoft.com/office/drawing/2014/main" id="{C6EC28D5-7287-997C-8B1E-6E188F0BCB1C}"/>
                  </a:ext>
                </a:extLst>
              </p:cNvPr>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650;p37">
                <a:extLst>
                  <a:ext uri="{FF2B5EF4-FFF2-40B4-BE49-F238E27FC236}">
                    <a16:creationId xmlns:a16="http://schemas.microsoft.com/office/drawing/2014/main" id="{1086959C-5B22-7156-D52E-4D7497B7F674}"/>
                  </a:ext>
                </a:extLst>
              </p:cNvPr>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2651;p37">
                <a:extLst>
                  <a:ext uri="{FF2B5EF4-FFF2-40B4-BE49-F238E27FC236}">
                    <a16:creationId xmlns:a16="http://schemas.microsoft.com/office/drawing/2014/main" id="{218928E5-8FA8-0E4D-A48C-E2DE8462A85A}"/>
                  </a:ext>
                </a:extLst>
              </p:cNvPr>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2652;p37">
                <a:extLst>
                  <a:ext uri="{FF2B5EF4-FFF2-40B4-BE49-F238E27FC236}">
                    <a16:creationId xmlns:a16="http://schemas.microsoft.com/office/drawing/2014/main" id="{E51B2C4B-4906-F91D-98BD-562B761521AB}"/>
                  </a:ext>
                </a:extLst>
              </p:cNvPr>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653;p37">
                <a:extLst>
                  <a:ext uri="{FF2B5EF4-FFF2-40B4-BE49-F238E27FC236}">
                    <a16:creationId xmlns:a16="http://schemas.microsoft.com/office/drawing/2014/main" id="{6C964C09-F787-91C4-B6FE-1AE73966FF06}"/>
                  </a:ext>
                </a:extLst>
              </p:cNvPr>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654;p37">
                <a:extLst>
                  <a:ext uri="{FF2B5EF4-FFF2-40B4-BE49-F238E27FC236}">
                    <a16:creationId xmlns:a16="http://schemas.microsoft.com/office/drawing/2014/main" id="{2CD458B2-E7B1-2343-4FE9-E9EBCE1752CA}"/>
                  </a:ext>
                </a:extLst>
              </p:cNvPr>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655;p37">
                <a:extLst>
                  <a:ext uri="{FF2B5EF4-FFF2-40B4-BE49-F238E27FC236}">
                    <a16:creationId xmlns:a16="http://schemas.microsoft.com/office/drawing/2014/main" id="{AE5914E2-8A50-27A0-F780-89F7427F1872}"/>
                  </a:ext>
                </a:extLst>
              </p:cNvPr>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2656;p37">
                <a:extLst>
                  <a:ext uri="{FF2B5EF4-FFF2-40B4-BE49-F238E27FC236}">
                    <a16:creationId xmlns:a16="http://schemas.microsoft.com/office/drawing/2014/main" id="{782B35E4-0E7C-EF63-161C-33321D75DA1E}"/>
                  </a:ext>
                </a:extLst>
              </p:cNvPr>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2657;p37">
                <a:extLst>
                  <a:ext uri="{FF2B5EF4-FFF2-40B4-BE49-F238E27FC236}">
                    <a16:creationId xmlns:a16="http://schemas.microsoft.com/office/drawing/2014/main" id="{2ED7D73D-0619-D122-95C5-65F53C7AD2AF}"/>
                  </a:ext>
                </a:extLst>
              </p:cNvPr>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2658;p37">
                <a:extLst>
                  <a:ext uri="{FF2B5EF4-FFF2-40B4-BE49-F238E27FC236}">
                    <a16:creationId xmlns:a16="http://schemas.microsoft.com/office/drawing/2014/main" id="{1200A805-B487-9996-5612-5A297003EFEE}"/>
                  </a:ext>
                </a:extLst>
              </p:cNvPr>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2659;p37">
                <a:extLst>
                  <a:ext uri="{FF2B5EF4-FFF2-40B4-BE49-F238E27FC236}">
                    <a16:creationId xmlns:a16="http://schemas.microsoft.com/office/drawing/2014/main" id="{A6EACD6E-5D4D-DE9C-778B-B84E772A99C4}"/>
                  </a:ext>
                </a:extLst>
              </p:cNvPr>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2660;p37">
                <a:extLst>
                  <a:ext uri="{FF2B5EF4-FFF2-40B4-BE49-F238E27FC236}">
                    <a16:creationId xmlns:a16="http://schemas.microsoft.com/office/drawing/2014/main" id="{9A051FEA-FB84-BFD9-F69B-ED923AD8A814}"/>
                  </a:ext>
                </a:extLst>
              </p:cNvPr>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2661;p37">
                <a:extLst>
                  <a:ext uri="{FF2B5EF4-FFF2-40B4-BE49-F238E27FC236}">
                    <a16:creationId xmlns:a16="http://schemas.microsoft.com/office/drawing/2014/main" id="{EF3ADFFB-1C34-FF38-F087-A4FFA9E272A7}"/>
                  </a:ext>
                </a:extLst>
              </p:cNvPr>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2662;p37">
                <a:extLst>
                  <a:ext uri="{FF2B5EF4-FFF2-40B4-BE49-F238E27FC236}">
                    <a16:creationId xmlns:a16="http://schemas.microsoft.com/office/drawing/2014/main" id="{0F7912D0-88FA-4E8A-9F64-4705747017F2}"/>
                  </a:ext>
                </a:extLst>
              </p:cNvPr>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2663;p37">
                <a:extLst>
                  <a:ext uri="{FF2B5EF4-FFF2-40B4-BE49-F238E27FC236}">
                    <a16:creationId xmlns:a16="http://schemas.microsoft.com/office/drawing/2014/main" id="{AD9BF6AA-61B2-D120-6DF3-46FE6EB492A6}"/>
                  </a:ext>
                </a:extLst>
              </p:cNvPr>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2664;p37">
                <a:extLst>
                  <a:ext uri="{FF2B5EF4-FFF2-40B4-BE49-F238E27FC236}">
                    <a16:creationId xmlns:a16="http://schemas.microsoft.com/office/drawing/2014/main" id="{2A73DC3C-F8F3-3BAD-1535-FA3D88997A91}"/>
                  </a:ext>
                </a:extLst>
              </p:cNvPr>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2665;p37">
                <a:extLst>
                  <a:ext uri="{FF2B5EF4-FFF2-40B4-BE49-F238E27FC236}">
                    <a16:creationId xmlns:a16="http://schemas.microsoft.com/office/drawing/2014/main" id="{4832F951-F52A-3646-744C-576E10983A47}"/>
                  </a:ext>
                </a:extLst>
              </p:cNvPr>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2666;p37">
                <a:extLst>
                  <a:ext uri="{FF2B5EF4-FFF2-40B4-BE49-F238E27FC236}">
                    <a16:creationId xmlns:a16="http://schemas.microsoft.com/office/drawing/2014/main" id="{B74E2808-A1F1-4334-3BD1-5F0C95300FBC}"/>
                  </a:ext>
                </a:extLst>
              </p:cNvPr>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2667;p37">
                <a:extLst>
                  <a:ext uri="{FF2B5EF4-FFF2-40B4-BE49-F238E27FC236}">
                    <a16:creationId xmlns:a16="http://schemas.microsoft.com/office/drawing/2014/main" id="{B7814088-BE08-1AB1-8350-4B713619F6E5}"/>
                  </a:ext>
                </a:extLst>
              </p:cNvPr>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2668;p37">
                <a:extLst>
                  <a:ext uri="{FF2B5EF4-FFF2-40B4-BE49-F238E27FC236}">
                    <a16:creationId xmlns:a16="http://schemas.microsoft.com/office/drawing/2014/main" id="{48D6E7C5-FCAB-EB39-E124-BE5DAE09123E}"/>
                  </a:ext>
                </a:extLst>
              </p:cNvPr>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2669;p37">
                <a:extLst>
                  <a:ext uri="{FF2B5EF4-FFF2-40B4-BE49-F238E27FC236}">
                    <a16:creationId xmlns:a16="http://schemas.microsoft.com/office/drawing/2014/main" id="{F0DFB3C7-B9F7-2BC1-AA67-A2DF1F9FCA1C}"/>
                  </a:ext>
                </a:extLst>
              </p:cNvPr>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2670;p37">
                <a:extLst>
                  <a:ext uri="{FF2B5EF4-FFF2-40B4-BE49-F238E27FC236}">
                    <a16:creationId xmlns:a16="http://schemas.microsoft.com/office/drawing/2014/main" id="{D08EBCEF-91C7-783A-8378-166BE3175886}"/>
                  </a:ext>
                </a:extLst>
              </p:cNvPr>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2671;p37">
                <a:extLst>
                  <a:ext uri="{FF2B5EF4-FFF2-40B4-BE49-F238E27FC236}">
                    <a16:creationId xmlns:a16="http://schemas.microsoft.com/office/drawing/2014/main" id="{5D30C3C8-3102-E945-B39D-F3A065BF0FD5}"/>
                  </a:ext>
                </a:extLst>
              </p:cNvPr>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2672;p37">
                <a:extLst>
                  <a:ext uri="{FF2B5EF4-FFF2-40B4-BE49-F238E27FC236}">
                    <a16:creationId xmlns:a16="http://schemas.microsoft.com/office/drawing/2014/main" id="{52D9967D-E688-A8F1-9002-765E09B7FCA6}"/>
                  </a:ext>
                </a:extLst>
              </p:cNvPr>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2673;p37">
                <a:extLst>
                  <a:ext uri="{FF2B5EF4-FFF2-40B4-BE49-F238E27FC236}">
                    <a16:creationId xmlns:a16="http://schemas.microsoft.com/office/drawing/2014/main" id="{2185F795-7A0A-7FD3-99F1-5E11EBA17462}"/>
                  </a:ext>
                </a:extLst>
              </p:cNvPr>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2674;p37">
                <a:extLst>
                  <a:ext uri="{FF2B5EF4-FFF2-40B4-BE49-F238E27FC236}">
                    <a16:creationId xmlns:a16="http://schemas.microsoft.com/office/drawing/2014/main" id="{DE8DA9BD-0A47-AC79-B045-1261146B4E1A}"/>
                  </a:ext>
                </a:extLst>
              </p:cNvPr>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2675;p37">
                <a:extLst>
                  <a:ext uri="{FF2B5EF4-FFF2-40B4-BE49-F238E27FC236}">
                    <a16:creationId xmlns:a16="http://schemas.microsoft.com/office/drawing/2014/main" id="{87DAA52F-D809-C962-5C54-25814A4BA710}"/>
                  </a:ext>
                </a:extLst>
              </p:cNvPr>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2676;p37">
                <a:extLst>
                  <a:ext uri="{FF2B5EF4-FFF2-40B4-BE49-F238E27FC236}">
                    <a16:creationId xmlns:a16="http://schemas.microsoft.com/office/drawing/2014/main" id="{019AE507-F9FE-74AB-A03F-F16A45EE202C}"/>
                  </a:ext>
                </a:extLst>
              </p:cNvPr>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2677;p37">
                <a:extLst>
                  <a:ext uri="{FF2B5EF4-FFF2-40B4-BE49-F238E27FC236}">
                    <a16:creationId xmlns:a16="http://schemas.microsoft.com/office/drawing/2014/main" id="{113573CC-41CD-7472-0AE3-95FF59100FDA}"/>
                  </a:ext>
                </a:extLst>
              </p:cNvPr>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2678;p37">
                <a:extLst>
                  <a:ext uri="{FF2B5EF4-FFF2-40B4-BE49-F238E27FC236}">
                    <a16:creationId xmlns:a16="http://schemas.microsoft.com/office/drawing/2014/main" id="{B3E07973-C0D8-D52D-826C-5E5A3133CC61}"/>
                  </a:ext>
                </a:extLst>
              </p:cNvPr>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0" name="Google Shape;2679;p37">
                <a:extLst>
                  <a:ext uri="{FF2B5EF4-FFF2-40B4-BE49-F238E27FC236}">
                    <a16:creationId xmlns:a16="http://schemas.microsoft.com/office/drawing/2014/main" id="{E4339BDE-5A9D-B295-A04A-2D87C16A65F3}"/>
                  </a:ext>
                </a:extLst>
              </p:cNvPr>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1" name="Google Shape;2680;p37">
                <a:extLst>
                  <a:ext uri="{FF2B5EF4-FFF2-40B4-BE49-F238E27FC236}">
                    <a16:creationId xmlns:a16="http://schemas.microsoft.com/office/drawing/2014/main" id="{1A14E754-0CBB-DF98-7C24-809BD87F0561}"/>
                  </a:ext>
                </a:extLst>
              </p:cNvPr>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2" name="Google Shape;2681;p37">
                <a:extLst>
                  <a:ext uri="{FF2B5EF4-FFF2-40B4-BE49-F238E27FC236}">
                    <a16:creationId xmlns:a16="http://schemas.microsoft.com/office/drawing/2014/main" id="{6E9CB070-08A6-DDCF-86AC-6AB2A4526DDA}"/>
                  </a:ext>
                </a:extLst>
              </p:cNvPr>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3" name="Google Shape;2682;p37">
                <a:extLst>
                  <a:ext uri="{FF2B5EF4-FFF2-40B4-BE49-F238E27FC236}">
                    <a16:creationId xmlns:a16="http://schemas.microsoft.com/office/drawing/2014/main" id="{B33DC12C-001A-E8D6-10B6-469872C6DC5F}"/>
                  </a:ext>
                </a:extLst>
              </p:cNvPr>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4" name="Google Shape;2683;p37">
                <a:extLst>
                  <a:ext uri="{FF2B5EF4-FFF2-40B4-BE49-F238E27FC236}">
                    <a16:creationId xmlns:a16="http://schemas.microsoft.com/office/drawing/2014/main" id="{B2CE2AA6-B6F9-C1E0-D674-F65AD6B8FFDB}"/>
                  </a:ext>
                </a:extLst>
              </p:cNvPr>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5" name="Google Shape;2684;p37">
                <a:extLst>
                  <a:ext uri="{FF2B5EF4-FFF2-40B4-BE49-F238E27FC236}">
                    <a16:creationId xmlns:a16="http://schemas.microsoft.com/office/drawing/2014/main" id="{3C96C289-3D65-3C04-3C2D-8B43CD611445}"/>
                  </a:ext>
                </a:extLst>
              </p:cNvPr>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6" name="Google Shape;2685;p37">
                <a:extLst>
                  <a:ext uri="{FF2B5EF4-FFF2-40B4-BE49-F238E27FC236}">
                    <a16:creationId xmlns:a16="http://schemas.microsoft.com/office/drawing/2014/main" id="{CB039459-BC53-D78D-5CC4-929889CFD7DF}"/>
                  </a:ext>
                </a:extLst>
              </p:cNvPr>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7" name="Google Shape;2686;p37">
                <a:extLst>
                  <a:ext uri="{FF2B5EF4-FFF2-40B4-BE49-F238E27FC236}">
                    <a16:creationId xmlns:a16="http://schemas.microsoft.com/office/drawing/2014/main" id="{F9018355-5FFE-555B-895C-6ABFE2C625DA}"/>
                  </a:ext>
                </a:extLst>
              </p:cNvPr>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8" name="Google Shape;2687;p37">
                <a:extLst>
                  <a:ext uri="{FF2B5EF4-FFF2-40B4-BE49-F238E27FC236}">
                    <a16:creationId xmlns:a16="http://schemas.microsoft.com/office/drawing/2014/main" id="{C6ABDCF2-54EC-CB64-FE9D-FD2B14ACD4DB}"/>
                  </a:ext>
                </a:extLst>
              </p:cNvPr>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9" name="Google Shape;2688;p37">
                <a:extLst>
                  <a:ext uri="{FF2B5EF4-FFF2-40B4-BE49-F238E27FC236}">
                    <a16:creationId xmlns:a16="http://schemas.microsoft.com/office/drawing/2014/main" id="{8EC858EA-3608-7B3A-D602-4B2BF83FF577}"/>
                  </a:ext>
                </a:extLst>
              </p:cNvPr>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0" name="Google Shape;2689;p37">
                <a:extLst>
                  <a:ext uri="{FF2B5EF4-FFF2-40B4-BE49-F238E27FC236}">
                    <a16:creationId xmlns:a16="http://schemas.microsoft.com/office/drawing/2014/main" id="{D1779909-E217-9A1E-F5A1-F3513E639762}"/>
                  </a:ext>
                </a:extLst>
              </p:cNvPr>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1" name="Google Shape;2690;p37">
                <a:extLst>
                  <a:ext uri="{FF2B5EF4-FFF2-40B4-BE49-F238E27FC236}">
                    <a16:creationId xmlns:a16="http://schemas.microsoft.com/office/drawing/2014/main" id="{D7DDA42E-F750-87AA-97A3-71D085914A83}"/>
                  </a:ext>
                </a:extLst>
              </p:cNvPr>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0" name="Google Shape;2691;p37">
                <a:extLst>
                  <a:ext uri="{FF2B5EF4-FFF2-40B4-BE49-F238E27FC236}">
                    <a16:creationId xmlns:a16="http://schemas.microsoft.com/office/drawing/2014/main" id="{0CF7DB3B-0D08-A423-984E-010423E3955B}"/>
                  </a:ext>
                </a:extLst>
              </p:cNvPr>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1" name="Google Shape;2692;p37">
                <a:extLst>
                  <a:ext uri="{FF2B5EF4-FFF2-40B4-BE49-F238E27FC236}">
                    <a16:creationId xmlns:a16="http://schemas.microsoft.com/office/drawing/2014/main" id="{BC830E2F-E30E-CA9F-BAF2-CFFD974BD504}"/>
                  </a:ext>
                </a:extLst>
              </p:cNvPr>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2" name="Google Shape;2693;p37">
                <a:extLst>
                  <a:ext uri="{FF2B5EF4-FFF2-40B4-BE49-F238E27FC236}">
                    <a16:creationId xmlns:a16="http://schemas.microsoft.com/office/drawing/2014/main" id="{CF5B8FC8-316E-F65D-818E-A61EAD7960C1}"/>
                  </a:ext>
                </a:extLst>
              </p:cNvPr>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3" name="Google Shape;2694;p37">
                <a:extLst>
                  <a:ext uri="{FF2B5EF4-FFF2-40B4-BE49-F238E27FC236}">
                    <a16:creationId xmlns:a16="http://schemas.microsoft.com/office/drawing/2014/main" id="{F82AC276-DA8C-63AC-68D1-3377F85BF8B6}"/>
                  </a:ext>
                </a:extLst>
              </p:cNvPr>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4" name="Google Shape;2695;p37">
                <a:extLst>
                  <a:ext uri="{FF2B5EF4-FFF2-40B4-BE49-F238E27FC236}">
                    <a16:creationId xmlns:a16="http://schemas.microsoft.com/office/drawing/2014/main" id="{BCDDB793-3CFF-2B88-2865-35AA15C69E5D}"/>
                  </a:ext>
                </a:extLst>
              </p:cNvPr>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5" name="Google Shape;2696;p37">
                <a:extLst>
                  <a:ext uri="{FF2B5EF4-FFF2-40B4-BE49-F238E27FC236}">
                    <a16:creationId xmlns:a16="http://schemas.microsoft.com/office/drawing/2014/main" id="{741A91EC-083E-A569-A239-073308FC3F65}"/>
                  </a:ext>
                </a:extLst>
              </p:cNvPr>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6" name="Google Shape;2697;p37">
                <a:extLst>
                  <a:ext uri="{FF2B5EF4-FFF2-40B4-BE49-F238E27FC236}">
                    <a16:creationId xmlns:a16="http://schemas.microsoft.com/office/drawing/2014/main" id="{A607FD33-6CA6-E338-7055-CD3ABC5A4822}"/>
                  </a:ext>
                </a:extLst>
              </p:cNvPr>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7" name="Google Shape;2698;p37">
                <a:extLst>
                  <a:ext uri="{FF2B5EF4-FFF2-40B4-BE49-F238E27FC236}">
                    <a16:creationId xmlns:a16="http://schemas.microsoft.com/office/drawing/2014/main" id="{22C623EE-8F3A-8C59-C4E5-2696497BE6BB}"/>
                  </a:ext>
                </a:extLst>
              </p:cNvPr>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8" name="Google Shape;2699;p37">
                <a:extLst>
                  <a:ext uri="{FF2B5EF4-FFF2-40B4-BE49-F238E27FC236}">
                    <a16:creationId xmlns:a16="http://schemas.microsoft.com/office/drawing/2014/main" id="{FD2BB82C-757B-E3C3-117A-FC13DC93BC1E}"/>
                  </a:ext>
                </a:extLst>
              </p:cNvPr>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9" name="Google Shape;2700;p37">
                <a:extLst>
                  <a:ext uri="{FF2B5EF4-FFF2-40B4-BE49-F238E27FC236}">
                    <a16:creationId xmlns:a16="http://schemas.microsoft.com/office/drawing/2014/main" id="{37D3F651-977A-591A-3BCD-E33569B6DE50}"/>
                  </a:ext>
                </a:extLst>
              </p:cNvPr>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0" name="Google Shape;2701;p37">
                <a:extLst>
                  <a:ext uri="{FF2B5EF4-FFF2-40B4-BE49-F238E27FC236}">
                    <a16:creationId xmlns:a16="http://schemas.microsoft.com/office/drawing/2014/main" id="{8AAC258E-2CAE-0C4C-7D0A-08AD462FE9E1}"/>
                  </a:ext>
                </a:extLst>
              </p:cNvPr>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1" name="Google Shape;2702;p37">
                <a:extLst>
                  <a:ext uri="{FF2B5EF4-FFF2-40B4-BE49-F238E27FC236}">
                    <a16:creationId xmlns:a16="http://schemas.microsoft.com/office/drawing/2014/main" id="{EFEEC4B7-3E66-2208-0B47-F828ED1020EC}"/>
                  </a:ext>
                </a:extLst>
              </p:cNvPr>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2" name="Google Shape;2703;p37">
                <a:extLst>
                  <a:ext uri="{FF2B5EF4-FFF2-40B4-BE49-F238E27FC236}">
                    <a16:creationId xmlns:a16="http://schemas.microsoft.com/office/drawing/2014/main" id="{5C3307A6-1C9B-1E98-CDA5-E128D37B5682}"/>
                  </a:ext>
                </a:extLst>
              </p:cNvPr>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3" name="Google Shape;2704;p37">
                <a:extLst>
                  <a:ext uri="{FF2B5EF4-FFF2-40B4-BE49-F238E27FC236}">
                    <a16:creationId xmlns:a16="http://schemas.microsoft.com/office/drawing/2014/main" id="{B569012C-B876-F76D-73F5-E8DB866965CC}"/>
                  </a:ext>
                </a:extLst>
              </p:cNvPr>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4" name="Google Shape;2705;p37">
                <a:extLst>
                  <a:ext uri="{FF2B5EF4-FFF2-40B4-BE49-F238E27FC236}">
                    <a16:creationId xmlns:a16="http://schemas.microsoft.com/office/drawing/2014/main" id="{D546AA29-E510-BCCD-9405-DC6DEDF6C60F}"/>
                  </a:ext>
                </a:extLst>
              </p:cNvPr>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5" name="Google Shape;2706;p37">
                <a:extLst>
                  <a:ext uri="{FF2B5EF4-FFF2-40B4-BE49-F238E27FC236}">
                    <a16:creationId xmlns:a16="http://schemas.microsoft.com/office/drawing/2014/main" id="{24D24250-66DA-D2B2-8638-EA635A88F4E5}"/>
                  </a:ext>
                </a:extLst>
              </p:cNvPr>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6" name="Google Shape;2707;p37">
                <a:extLst>
                  <a:ext uri="{FF2B5EF4-FFF2-40B4-BE49-F238E27FC236}">
                    <a16:creationId xmlns:a16="http://schemas.microsoft.com/office/drawing/2014/main" id="{AE13A287-6AF8-5B91-F490-DB69EF67516D}"/>
                  </a:ext>
                </a:extLst>
              </p:cNvPr>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7" name="Google Shape;2708;p37">
                <a:extLst>
                  <a:ext uri="{FF2B5EF4-FFF2-40B4-BE49-F238E27FC236}">
                    <a16:creationId xmlns:a16="http://schemas.microsoft.com/office/drawing/2014/main" id="{A9953402-46AE-6DFD-B357-DAB7835DEEC5}"/>
                  </a:ext>
                </a:extLst>
              </p:cNvPr>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8" name="Google Shape;2709;p37">
                <a:extLst>
                  <a:ext uri="{FF2B5EF4-FFF2-40B4-BE49-F238E27FC236}">
                    <a16:creationId xmlns:a16="http://schemas.microsoft.com/office/drawing/2014/main" id="{30BEB283-0591-3977-CA7A-EADCB6243E07}"/>
                  </a:ext>
                </a:extLst>
              </p:cNvPr>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9" name="Google Shape;2710;p37">
                <a:extLst>
                  <a:ext uri="{FF2B5EF4-FFF2-40B4-BE49-F238E27FC236}">
                    <a16:creationId xmlns:a16="http://schemas.microsoft.com/office/drawing/2014/main" id="{C92E7556-9E6C-4B5F-F89E-75C2F7371F9B}"/>
                  </a:ext>
                </a:extLst>
              </p:cNvPr>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0" name="Google Shape;2711;p37">
                <a:extLst>
                  <a:ext uri="{FF2B5EF4-FFF2-40B4-BE49-F238E27FC236}">
                    <a16:creationId xmlns:a16="http://schemas.microsoft.com/office/drawing/2014/main" id="{452AE168-DC62-D11B-BEDE-FDC15ED4F318}"/>
                  </a:ext>
                </a:extLst>
              </p:cNvPr>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1" name="Google Shape;2712;p37">
                <a:extLst>
                  <a:ext uri="{FF2B5EF4-FFF2-40B4-BE49-F238E27FC236}">
                    <a16:creationId xmlns:a16="http://schemas.microsoft.com/office/drawing/2014/main" id="{19C59791-F59D-BE3C-CE50-3D9BDB06AC5C}"/>
                  </a:ext>
                </a:extLst>
              </p:cNvPr>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2" name="Google Shape;2713;p37">
                <a:extLst>
                  <a:ext uri="{FF2B5EF4-FFF2-40B4-BE49-F238E27FC236}">
                    <a16:creationId xmlns:a16="http://schemas.microsoft.com/office/drawing/2014/main" id="{687EAAD3-8E15-AF19-5418-7F143006D322}"/>
                  </a:ext>
                </a:extLst>
              </p:cNvPr>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3" name="Google Shape;2714;p37">
                <a:extLst>
                  <a:ext uri="{FF2B5EF4-FFF2-40B4-BE49-F238E27FC236}">
                    <a16:creationId xmlns:a16="http://schemas.microsoft.com/office/drawing/2014/main" id="{2DA44D1F-0F55-D07B-6982-2CAD40CBC9BF}"/>
                  </a:ext>
                </a:extLst>
              </p:cNvPr>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4" name="Google Shape;2715;p37">
                <a:extLst>
                  <a:ext uri="{FF2B5EF4-FFF2-40B4-BE49-F238E27FC236}">
                    <a16:creationId xmlns:a16="http://schemas.microsoft.com/office/drawing/2014/main" id="{9AB93B05-34C0-4EA7-6F36-42D40680187B}"/>
                  </a:ext>
                </a:extLst>
              </p:cNvPr>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5" name="Google Shape;2716;p37">
                <a:extLst>
                  <a:ext uri="{FF2B5EF4-FFF2-40B4-BE49-F238E27FC236}">
                    <a16:creationId xmlns:a16="http://schemas.microsoft.com/office/drawing/2014/main" id="{3C4A77FF-15F2-FDAF-ECB5-5222A3384EDB}"/>
                  </a:ext>
                </a:extLst>
              </p:cNvPr>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6" name="Google Shape;2717;p37">
                <a:extLst>
                  <a:ext uri="{FF2B5EF4-FFF2-40B4-BE49-F238E27FC236}">
                    <a16:creationId xmlns:a16="http://schemas.microsoft.com/office/drawing/2014/main" id="{A9B74009-670E-D87C-255B-839F0743C2AE}"/>
                  </a:ext>
                </a:extLst>
              </p:cNvPr>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7" name="Google Shape;2718;p37">
                <a:extLst>
                  <a:ext uri="{FF2B5EF4-FFF2-40B4-BE49-F238E27FC236}">
                    <a16:creationId xmlns:a16="http://schemas.microsoft.com/office/drawing/2014/main" id="{2554FE6B-E4E4-F2BC-9A6F-EE610A31B659}"/>
                  </a:ext>
                </a:extLst>
              </p:cNvPr>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8" name="Google Shape;2719;p37">
                <a:extLst>
                  <a:ext uri="{FF2B5EF4-FFF2-40B4-BE49-F238E27FC236}">
                    <a16:creationId xmlns:a16="http://schemas.microsoft.com/office/drawing/2014/main" id="{D48BB4C5-52D9-9A92-FF1C-01F53891C133}"/>
                  </a:ext>
                </a:extLst>
              </p:cNvPr>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9" name="Google Shape;2720;p37">
                <a:extLst>
                  <a:ext uri="{FF2B5EF4-FFF2-40B4-BE49-F238E27FC236}">
                    <a16:creationId xmlns:a16="http://schemas.microsoft.com/office/drawing/2014/main" id="{7E698502-9F8D-61E3-F55D-04A3C14DD5DB}"/>
                  </a:ext>
                </a:extLst>
              </p:cNvPr>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0" name="Google Shape;2721;p37">
                <a:extLst>
                  <a:ext uri="{FF2B5EF4-FFF2-40B4-BE49-F238E27FC236}">
                    <a16:creationId xmlns:a16="http://schemas.microsoft.com/office/drawing/2014/main" id="{4E7F9BFA-9B51-9269-71C8-40A94934C61C}"/>
                  </a:ext>
                </a:extLst>
              </p:cNvPr>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1" name="Google Shape;2722;p37">
                <a:extLst>
                  <a:ext uri="{FF2B5EF4-FFF2-40B4-BE49-F238E27FC236}">
                    <a16:creationId xmlns:a16="http://schemas.microsoft.com/office/drawing/2014/main" id="{18CD0299-C713-4107-6C2E-1D11D5E1A8C1}"/>
                  </a:ext>
                </a:extLst>
              </p:cNvPr>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2" name="Google Shape;2723;p37">
                <a:extLst>
                  <a:ext uri="{FF2B5EF4-FFF2-40B4-BE49-F238E27FC236}">
                    <a16:creationId xmlns:a16="http://schemas.microsoft.com/office/drawing/2014/main" id="{885F9587-E4B7-F83F-BE33-7FE997F66EBA}"/>
                  </a:ext>
                </a:extLst>
              </p:cNvPr>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3" name="Google Shape;2724;p37">
                <a:extLst>
                  <a:ext uri="{FF2B5EF4-FFF2-40B4-BE49-F238E27FC236}">
                    <a16:creationId xmlns:a16="http://schemas.microsoft.com/office/drawing/2014/main" id="{505CDEBA-DFAB-AF51-9687-267B3B5F52FB}"/>
                  </a:ext>
                </a:extLst>
              </p:cNvPr>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4" name="Google Shape;2725;p37">
                <a:extLst>
                  <a:ext uri="{FF2B5EF4-FFF2-40B4-BE49-F238E27FC236}">
                    <a16:creationId xmlns:a16="http://schemas.microsoft.com/office/drawing/2014/main" id="{46851F04-34AC-F21D-7BEF-C458150118BA}"/>
                  </a:ext>
                </a:extLst>
              </p:cNvPr>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5" name="Google Shape;2726;p37">
                <a:extLst>
                  <a:ext uri="{FF2B5EF4-FFF2-40B4-BE49-F238E27FC236}">
                    <a16:creationId xmlns:a16="http://schemas.microsoft.com/office/drawing/2014/main" id="{BD65D4A0-F82B-005F-6890-0AC167A5668F}"/>
                  </a:ext>
                </a:extLst>
              </p:cNvPr>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6" name="Google Shape;2727;p37">
                <a:extLst>
                  <a:ext uri="{FF2B5EF4-FFF2-40B4-BE49-F238E27FC236}">
                    <a16:creationId xmlns:a16="http://schemas.microsoft.com/office/drawing/2014/main" id="{6EF51DF1-2A11-A0FA-7B37-F90245C56ABA}"/>
                  </a:ext>
                </a:extLst>
              </p:cNvPr>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7" name="Google Shape;2728;p37">
                <a:extLst>
                  <a:ext uri="{FF2B5EF4-FFF2-40B4-BE49-F238E27FC236}">
                    <a16:creationId xmlns:a16="http://schemas.microsoft.com/office/drawing/2014/main" id="{70A9E84B-D7F9-CCEC-814B-3C10F57E8EF0}"/>
                  </a:ext>
                </a:extLst>
              </p:cNvPr>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8" name="Google Shape;2729;p37">
                <a:extLst>
                  <a:ext uri="{FF2B5EF4-FFF2-40B4-BE49-F238E27FC236}">
                    <a16:creationId xmlns:a16="http://schemas.microsoft.com/office/drawing/2014/main" id="{77C782FC-BEE4-CDC5-6249-B4C352A22DEF}"/>
                  </a:ext>
                </a:extLst>
              </p:cNvPr>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9" name="Google Shape;2730;p37">
                <a:extLst>
                  <a:ext uri="{FF2B5EF4-FFF2-40B4-BE49-F238E27FC236}">
                    <a16:creationId xmlns:a16="http://schemas.microsoft.com/office/drawing/2014/main" id="{C71C14EA-D930-90DC-C050-CB9385CA6279}"/>
                  </a:ext>
                </a:extLst>
              </p:cNvPr>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0" name="Google Shape;2731;p37">
                <a:extLst>
                  <a:ext uri="{FF2B5EF4-FFF2-40B4-BE49-F238E27FC236}">
                    <a16:creationId xmlns:a16="http://schemas.microsoft.com/office/drawing/2014/main" id="{80FB80D9-8D73-3DDA-F4F5-9D732B629121}"/>
                  </a:ext>
                </a:extLst>
              </p:cNvPr>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1" name="Google Shape;2732;p37">
                <a:extLst>
                  <a:ext uri="{FF2B5EF4-FFF2-40B4-BE49-F238E27FC236}">
                    <a16:creationId xmlns:a16="http://schemas.microsoft.com/office/drawing/2014/main" id="{BB2EB268-EDAB-8C31-4D6B-9DFF8C0FA969}"/>
                  </a:ext>
                </a:extLst>
              </p:cNvPr>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2" name="Google Shape;2733;p37">
                <a:extLst>
                  <a:ext uri="{FF2B5EF4-FFF2-40B4-BE49-F238E27FC236}">
                    <a16:creationId xmlns:a16="http://schemas.microsoft.com/office/drawing/2014/main" id="{0A8F9127-A4D9-AE80-4377-BDB94F26077D}"/>
                  </a:ext>
                </a:extLst>
              </p:cNvPr>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3" name="Google Shape;2734;p37">
                <a:extLst>
                  <a:ext uri="{FF2B5EF4-FFF2-40B4-BE49-F238E27FC236}">
                    <a16:creationId xmlns:a16="http://schemas.microsoft.com/office/drawing/2014/main" id="{F9F0ADAC-E733-1D21-0BD0-B15391243608}"/>
                  </a:ext>
                </a:extLst>
              </p:cNvPr>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4" name="Google Shape;2735;p37">
                <a:extLst>
                  <a:ext uri="{FF2B5EF4-FFF2-40B4-BE49-F238E27FC236}">
                    <a16:creationId xmlns:a16="http://schemas.microsoft.com/office/drawing/2014/main" id="{A81E8F9F-DE2B-9B0B-C16A-B5F207E07C21}"/>
                  </a:ext>
                </a:extLst>
              </p:cNvPr>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5" name="Google Shape;2736;p37">
                <a:extLst>
                  <a:ext uri="{FF2B5EF4-FFF2-40B4-BE49-F238E27FC236}">
                    <a16:creationId xmlns:a16="http://schemas.microsoft.com/office/drawing/2014/main" id="{B485830D-3479-99C1-59B3-A0CA91020C89}"/>
                  </a:ext>
                </a:extLst>
              </p:cNvPr>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2" name="Google Shape;2737;p37">
                <a:extLst>
                  <a:ext uri="{FF2B5EF4-FFF2-40B4-BE49-F238E27FC236}">
                    <a16:creationId xmlns:a16="http://schemas.microsoft.com/office/drawing/2014/main" id="{AAA040F9-1C55-2322-57BF-9A6DD85FBD92}"/>
                  </a:ext>
                </a:extLst>
              </p:cNvPr>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3" name="Google Shape;2738;p37">
                <a:extLst>
                  <a:ext uri="{FF2B5EF4-FFF2-40B4-BE49-F238E27FC236}">
                    <a16:creationId xmlns:a16="http://schemas.microsoft.com/office/drawing/2014/main" id="{E13A215F-1C27-107B-542A-4E62C2722848}"/>
                  </a:ext>
                </a:extLst>
              </p:cNvPr>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4" name="Google Shape;2739;p37">
                <a:extLst>
                  <a:ext uri="{FF2B5EF4-FFF2-40B4-BE49-F238E27FC236}">
                    <a16:creationId xmlns:a16="http://schemas.microsoft.com/office/drawing/2014/main" id="{732592C2-C132-6BFA-E6AE-E32952D77CDE}"/>
                  </a:ext>
                </a:extLst>
              </p:cNvPr>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ustDataLst>
      <p:tags r:id="rId1"/>
    </p:custDataLst>
    <p:extLst>
      <p:ext uri="{BB962C8B-B14F-4D97-AF65-F5344CB8AC3E}">
        <p14:creationId xmlns:p14="http://schemas.microsoft.com/office/powerpoint/2010/main" val="146682515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77"/>
        <p:cNvGrpSpPr/>
        <p:nvPr/>
      </p:nvGrpSpPr>
      <p:grpSpPr>
        <a:xfrm>
          <a:off x="0" y="0"/>
          <a:ext cx="0" cy="0"/>
          <a:chOff x="0" y="0"/>
          <a:chExt cx="0" cy="0"/>
        </a:xfrm>
      </p:grpSpPr>
      <p:sp>
        <p:nvSpPr>
          <p:cNvPr id="5" name="Title 4">
            <a:extLst>
              <a:ext uri="{FF2B5EF4-FFF2-40B4-BE49-F238E27FC236}">
                <a16:creationId xmlns:a16="http://schemas.microsoft.com/office/drawing/2014/main" id="{00D78836-D4E9-1FDA-D2EF-2FA536357A46}"/>
              </a:ext>
            </a:extLst>
          </p:cNvPr>
          <p:cNvSpPr>
            <a:spLocks noGrp="1"/>
          </p:cNvSpPr>
          <p:nvPr>
            <p:ph type="title"/>
          </p:nvPr>
        </p:nvSpPr>
        <p:spPr>
          <a:xfrm>
            <a:off x="754120" y="655585"/>
            <a:ext cx="7852494" cy="1609098"/>
          </a:xfrm>
        </p:spPr>
        <p:txBody>
          <a:bodyPr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Cảm biến ánh sáng trên điện thoại thông minh nhận biết được mức độ ánh sáng của môi trường và chuyển thông tin này cho bộ xử lí thông tin. </a:t>
            </a:r>
            <a:endParaRPr lang="vi-VN" sz="20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69F3B159-37CB-E3D3-1757-4B30E3A43A6F}"/>
              </a:ext>
            </a:extLst>
          </p:cNvPr>
          <p:cNvGrpSpPr/>
          <p:nvPr/>
        </p:nvGrpSpPr>
        <p:grpSpPr>
          <a:xfrm>
            <a:off x="6132952" y="2061147"/>
            <a:ext cx="2332262" cy="2530127"/>
            <a:chOff x="6258019" y="1655531"/>
            <a:chExt cx="2706158" cy="2935744"/>
          </a:xfrm>
        </p:grpSpPr>
        <p:grpSp>
          <p:nvGrpSpPr>
            <p:cNvPr id="8" name="Google Shape;5480;p49">
              <a:extLst>
                <a:ext uri="{FF2B5EF4-FFF2-40B4-BE49-F238E27FC236}">
                  <a16:creationId xmlns:a16="http://schemas.microsoft.com/office/drawing/2014/main" id="{A9E59F9F-83E2-1A85-4E1A-8FD78AE2FAE3}"/>
                </a:ext>
              </a:extLst>
            </p:cNvPr>
            <p:cNvGrpSpPr/>
            <p:nvPr/>
          </p:nvGrpSpPr>
          <p:grpSpPr>
            <a:xfrm>
              <a:off x="6258019" y="2080975"/>
              <a:ext cx="1919305" cy="2034732"/>
              <a:chOff x="6791419" y="2004775"/>
              <a:chExt cx="1919305" cy="2034732"/>
            </a:xfrm>
          </p:grpSpPr>
          <p:sp>
            <p:nvSpPr>
              <p:cNvPr id="5886" name="Google Shape;5481;p49">
                <a:extLst>
                  <a:ext uri="{FF2B5EF4-FFF2-40B4-BE49-F238E27FC236}">
                    <a16:creationId xmlns:a16="http://schemas.microsoft.com/office/drawing/2014/main" id="{131802B5-F9F8-C84E-F319-FCAC6E5388A1}"/>
                  </a:ext>
                </a:extLst>
              </p:cNvPr>
              <p:cNvSpPr/>
              <p:nvPr/>
            </p:nvSpPr>
            <p:spPr>
              <a:xfrm>
                <a:off x="6791419" y="2004775"/>
                <a:ext cx="1917964" cy="626268"/>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7" name="Google Shape;5482;p49">
                <a:extLst>
                  <a:ext uri="{FF2B5EF4-FFF2-40B4-BE49-F238E27FC236}">
                    <a16:creationId xmlns:a16="http://schemas.microsoft.com/office/drawing/2014/main" id="{3D7FF48D-D71F-EE05-B539-A10B458A6E1A}"/>
                  </a:ext>
                </a:extLst>
              </p:cNvPr>
              <p:cNvSpPr/>
              <p:nvPr/>
            </p:nvSpPr>
            <p:spPr>
              <a:xfrm>
                <a:off x="7453043" y="3413239"/>
                <a:ext cx="1257681" cy="626268"/>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0" name="Google Shape;5483;p49">
                <a:extLst>
                  <a:ext uri="{FF2B5EF4-FFF2-40B4-BE49-F238E27FC236}">
                    <a16:creationId xmlns:a16="http://schemas.microsoft.com/office/drawing/2014/main" id="{4C5E9A02-D7C6-77EA-4B72-B845B7605862}"/>
                  </a:ext>
                </a:extLst>
              </p:cNvPr>
              <p:cNvSpPr/>
              <p:nvPr/>
            </p:nvSpPr>
            <p:spPr>
              <a:xfrm>
                <a:off x="6791424" y="2708950"/>
                <a:ext cx="1918461" cy="626268"/>
              </a:xfrm>
              <a:custGeom>
                <a:avLst/>
                <a:gdLst/>
                <a:ahLst/>
                <a:cxnLst/>
                <a:rect l="l" t="t" r="r" b="b"/>
                <a:pathLst>
                  <a:path w="1748028" h="626268" extrusionOk="0">
                    <a:moveTo>
                      <a:pt x="0" y="0"/>
                    </a:moveTo>
                    <a:lnTo>
                      <a:pt x="1748028" y="0"/>
                    </a:lnTo>
                    <a:lnTo>
                      <a:pt x="1748028" y="626269"/>
                    </a:lnTo>
                    <a:lnTo>
                      <a:pt x="0" y="62626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1" name="Google Shape;5484;p49">
                <a:extLst>
                  <a:ext uri="{FF2B5EF4-FFF2-40B4-BE49-F238E27FC236}">
                    <a16:creationId xmlns:a16="http://schemas.microsoft.com/office/drawing/2014/main" id="{5D5B640B-E4A3-96E6-D051-AD58290BFD7A}"/>
                  </a:ext>
                </a:extLst>
              </p:cNvPr>
              <p:cNvSpPr/>
              <p:nvPr/>
            </p:nvSpPr>
            <p:spPr>
              <a:xfrm>
                <a:off x="6791437" y="3413114"/>
                <a:ext cx="525589" cy="626268"/>
              </a:xfrm>
              <a:custGeom>
                <a:avLst/>
                <a:gdLst/>
                <a:ahLst/>
                <a:cxnLst/>
                <a:rect l="l" t="t" r="r" b="b"/>
                <a:pathLst>
                  <a:path w="525589" h="626268" extrusionOk="0">
                    <a:moveTo>
                      <a:pt x="0" y="0"/>
                    </a:moveTo>
                    <a:lnTo>
                      <a:pt x="525590" y="0"/>
                    </a:lnTo>
                    <a:lnTo>
                      <a:pt x="525590" y="626269"/>
                    </a:lnTo>
                    <a:lnTo>
                      <a:pt x="0" y="62626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442" name="Google Shape;5485;p49">
                <a:extLst>
                  <a:ext uri="{FF2B5EF4-FFF2-40B4-BE49-F238E27FC236}">
                    <a16:creationId xmlns:a16="http://schemas.microsoft.com/office/drawing/2014/main" id="{C5226691-9AB3-5D8A-6FFC-B46E4DC57E80}"/>
                  </a:ext>
                </a:extLst>
              </p:cNvPr>
              <p:cNvGrpSpPr/>
              <p:nvPr/>
            </p:nvGrpSpPr>
            <p:grpSpPr>
              <a:xfrm>
                <a:off x="6969173" y="2122220"/>
                <a:ext cx="908399" cy="399383"/>
                <a:chOff x="849248" y="2869120"/>
                <a:chExt cx="908399" cy="399383"/>
              </a:xfrm>
            </p:grpSpPr>
            <p:sp>
              <p:nvSpPr>
                <p:cNvPr id="5462" name="Google Shape;5486;p49">
                  <a:extLst>
                    <a:ext uri="{FF2B5EF4-FFF2-40B4-BE49-F238E27FC236}">
                      <a16:creationId xmlns:a16="http://schemas.microsoft.com/office/drawing/2014/main" id="{828FEDCC-7FAE-04A8-1A98-F321E8BB3064}"/>
                    </a:ext>
                  </a:extLst>
                </p:cNvPr>
                <p:cNvSpPr/>
                <p:nvPr/>
              </p:nvSpPr>
              <p:spPr>
                <a:xfrm>
                  <a:off x="849248" y="2869120"/>
                  <a:ext cx="908399" cy="9525"/>
                </a:xfrm>
                <a:custGeom>
                  <a:avLst/>
                  <a:gdLst/>
                  <a:ahLst/>
                  <a:cxnLst/>
                  <a:rect l="l" t="t" r="r" b="b"/>
                  <a:pathLst>
                    <a:path w="908399" h="9525" extrusionOk="0">
                      <a:moveTo>
                        <a:pt x="903732"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3" name="Google Shape;5487;p49">
                  <a:extLst>
                    <a:ext uri="{FF2B5EF4-FFF2-40B4-BE49-F238E27FC236}">
                      <a16:creationId xmlns:a16="http://schemas.microsoft.com/office/drawing/2014/main" id="{9F217A29-DFD4-3C4D-F7C5-387490D1B73F}"/>
                    </a:ext>
                  </a:extLst>
                </p:cNvPr>
                <p:cNvSpPr/>
                <p:nvPr/>
              </p:nvSpPr>
              <p:spPr>
                <a:xfrm>
                  <a:off x="849248" y="2994945"/>
                  <a:ext cx="908399" cy="9525"/>
                </a:xfrm>
                <a:custGeom>
                  <a:avLst/>
                  <a:gdLst/>
                  <a:ahLst/>
                  <a:cxnLst/>
                  <a:rect l="l" t="t" r="r" b="b"/>
                  <a:pathLst>
                    <a:path w="908399" h="9525" extrusionOk="0">
                      <a:moveTo>
                        <a:pt x="903732" y="9525"/>
                      </a:moveTo>
                      <a:lnTo>
                        <a:pt x="4763" y="9525"/>
                      </a:lnTo>
                      <a:cubicBezTo>
                        <a:pt x="2095" y="9525"/>
                        <a:pt x="0" y="7430"/>
                        <a:pt x="0" y="4763"/>
                      </a:cubicBezTo>
                      <a:cubicBezTo>
                        <a:pt x="0" y="2096"/>
                        <a:pt x="2095" y="0"/>
                        <a:pt x="4763" y="0"/>
                      </a:cubicBezTo>
                      <a:lnTo>
                        <a:pt x="903637" y="0"/>
                      </a:lnTo>
                      <a:cubicBezTo>
                        <a:pt x="906304" y="0"/>
                        <a:pt x="908399" y="2096"/>
                        <a:pt x="908399" y="4763"/>
                      </a:cubicBezTo>
                      <a:cubicBezTo>
                        <a:pt x="908399" y="7430"/>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4" name="Google Shape;5488;p49">
                  <a:extLst>
                    <a:ext uri="{FF2B5EF4-FFF2-40B4-BE49-F238E27FC236}">
                      <a16:creationId xmlns:a16="http://schemas.microsoft.com/office/drawing/2014/main" id="{215F9CC9-1EEA-3CBB-A58C-62825755458C}"/>
                    </a:ext>
                  </a:extLst>
                </p:cNvPr>
                <p:cNvSpPr/>
                <p:nvPr/>
              </p:nvSpPr>
              <p:spPr>
                <a:xfrm>
                  <a:off x="849343" y="3099530"/>
                  <a:ext cx="633888" cy="168973"/>
                </a:xfrm>
                <a:custGeom>
                  <a:avLst/>
                  <a:gdLst/>
                  <a:ahLst/>
                  <a:cxnLst/>
                  <a:rect l="l" t="t" r="r" b="b"/>
                  <a:pathLst>
                    <a:path w="633888" h="168973" extrusionOk="0">
                      <a:moveTo>
                        <a:pt x="549402" y="168973"/>
                      </a:moveTo>
                      <a:lnTo>
                        <a:pt x="84487" y="168973"/>
                      </a:lnTo>
                      <a:cubicBezTo>
                        <a:pt x="37909" y="168973"/>
                        <a:pt x="0" y="131064"/>
                        <a:pt x="0" y="84487"/>
                      </a:cubicBezTo>
                      <a:cubicBezTo>
                        <a:pt x="0" y="37909"/>
                        <a:pt x="37909" y="0"/>
                        <a:pt x="84487" y="0"/>
                      </a:cubicBezTo>
                      <a:lnTo>
                        <a:pt x="549402" y="0"/>
                      </a:lnTo>
                      <a:cubicBezTo>
                        <a:pt x="595979" y="0"/>
                        <a:pt x="633889" y="37909"/>
                        <a:pt x="633889" y="84487"/>
                      </a:cubicBezTo>
                      <a:cubicBezTo>
                        <a:pt x="633889" y="131064"/>
                        <a:pt x="595979" y="168973"/>
                        <a:pt x="549402" y="168973"/>
                      </a:cubicBezTo>
                      <a:close/>
                      <a:moveTo>
                        <a:pt x="84487" y="9525"/>
                      </a:moveTo>
                      <a:cubicBezTo>
                        <a:pt x="43148" y="9525"/>
                        <a:pt x="9525" y="43148"/>
                        <a:pt x="9525" y="84487"/>
                      </a:cubicBezTo>
                      <a:cubicBezTo>
                        <a:pt x="9525" y="125825"/>
                        <a:pt x="43148" y="159448"/>
                        <a:pt x="84487" y="159448"/>
                      </a:cubicBezTo>
                      <a:lnTo>
                        <a:pt x="549402" y="159448"/>
                      </a:lnTo>
                      <a:cubicBezTo>
                        <a:pt x="590741" y="159448"/>
                        <a:pt x="624364" y="125825"/>
                        <a:pt x="624364" y="84487"/>
                      </a:cubicBezTo>
                      <a:cubicBezTo>
                        <a:pt x="624364" y="43148"/>
                        <a:pt x="590741" y="9525"/>
                        <a:pt x="549402" y="9525"/>
                      </a:cubicBezTo>
                      <a:lnTo>
                        <a:pt x="84487" y="95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43" name="Google Shape;5489;p49">
                <a:extLst>
                  <a:ext uri="{FF2B5EF4-FFF2-40B4-BE49-F238E27FC236}">
                    <a16:creationId xmlns:a16="http://schemas.microsoft.com/office/drawing/2014/main" id="{B84D6298-96D8-5D85-EFB9-112570A0F726}"/>
                  </a:ext>
                </a:extLst>
              </p:cNvPr>
              <p:cNvGrpSpPr/>
              <p:nvPr/>
            </p:nvGrpSpPr>
            <p:grpSpPr>
              <a:xfrm>
                <a:off x="7634875" y="3586117"/>
                <a:ext cx="908399" cy="261081"/>
                <a:chOff x="1514950" y="4333017"/>
                <a:chExt cx="908399" cy="261081"/>
              </a:xfrm>
            </p:grpSpPr>
            <p:sp>
              <p:nvSpPr>
                <p:cNvPr id="5459" name="Google Shape;5490;p49">
                  <a:extLst>
                    <a:ext uri="{FF2B5EF4-FFF2-40B4-BE49-F238E27FC236}">
                      <a16:creationId xmlns:a16="http://schemas.microsoft.com/office/drawing/2014/main" id="{37AC1374-12A0-17A5-16B1-3EB359D2D57C}"/>
                    </a:ext>
                  </a:extLst>
                </p:cNvPr>
                <p:cNvSpPr/>
                <p:nvPr/>
              </p:nvSpPr>
              <p:spPr>
                <a:xfrm>
                  <a:off x="1514950" y="4333017"/>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0" name="Google Shape;5491;p49">
                  <a:extLst>
                    <a:ext uri="{FF2B5EF4-FFF2-40B4-BE49-F238E27FC236}">
                      <a16:creationId xmlns:a16="http://schemas.microsoft.com/office/drawing/2014/main" id="{26A3C58E-ADF9-51DE-17D3-00077BB1BBFE}"/>
                    </a:ext>
                  </a:extLst>
                </p:cNvPr>
                <p:cNvSpPr/>
                <p:nvPr/>
              </p:nvSpPr>
              <p:spPr>
                <a:xfrm>
                  <a:off x="1514950" y="4458842"/>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1" name="Google Shape;5492;p49">
                  <a:extLst>
                    <a:ext uri="{FF2B5EF4-FFF2-40B4-BE49-F238E27FC236}">
                      <a16:creationId xmlns:a16="http://schemas.microsoft.com/office/drawing/2014/main" id="{E051CE8F-3908-9A9E-D710-54EF0CCD5695}"/>
                    </a:ext>
                  </a:extLst>
                </p:cNvPr>
                <p:cNvSpPr/>
                <p:nvPr/>
              </p:nvSpPr>
              <p:spPr>
                <a:xfrm>
                  <a:off x="1514950" y="4584573"/>
                  <a:ext cx="598265" cy="9525"/>
                </a:xfrm>
                <a:custGeom>
                  <a:avLst/>
                  <a:gdLst/>
                  <a:ahLst/>
                  <a:cxnLst/>
                  <a:rect l="l" t="t" r="r" b="b"/>
                  <a:pathLst>
                    <a:path w="598265" h="9525" extrusionOk="0">
                      <a:moveTo>
                        <a:pt x="593503" y="9525"/>
                      </a:moveTo>
                      <a:lnTo>
                        <a:pt x="4763" y="9525"/>
                      </a:lnTo>
                      <a:cubicBezTo>
                        <a:pt x="2095" y="9525"/>
                        <a:pt x="0" y="7429"/>
                        <a:pt x="0" y="4763"/>
                      </a:cubicBezTo>
                      <a:cubicBezTo>
                        <a:pt x="0" y="2096"/>
                        <a:pt x="2095" y="0"/>
                        <a:pt x="4763" y="0"/>
                      </a:cubicBezTo>
                      <a:lnTo>
                        <a:pt x="593503" y="0"/>
                      </a:lnTo>
                      <a:cubicBezTo>
                        <a:pt x="596170" y="0"/>
                        <a:pt x="598265" y="2096"/>
                        <a:pt x="598265" y="4763"/>
                      </a:cubicBezTo>
                      <a:cubicBezTo>
                        <a:pt x="598265" y="7429"/>
                        <a:pt x="596170" y="9525"/>
                        <a:pt x="593503"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44" name="Google Shape;5493;p49">
                <a:extLst>
                  <a:ext uri="{FF2B5EF4-FFF2-40B4-BE49-F238E27FC236}">
                    <a16:creationId xmlns:a16="http://schemas.microsoft.com/office/drawing/2014/main" id="{25B5A6C3-0938-E3EE-E1A0-368F3478B08D}"/>
                  </a:ext>
                </a:extLst>
              </p:cNvPr>
              <p:cNvGrpSpPr/>
              <p:nvPr/>
            </p:nvGrpSpPr>
            <p:grpSpPr>
              <a:xfrm>
                <a:off x="6953552" y="2841834"/>
                <a:ext cx="1392840" cy="346709"/>
                <a:chOff x="833627" y="3588734"/>
                <a:chExt cx="1392840" cy="346709"/>
              </a:xfrm>
            </p:grpSpPr>
            <p:sp>
              <p:nvSpPr>
                <p:cNvPr id="5455" name="Google Shape;5494;p49">
                  <a:extLst>
                    <a:ext uri="{FF2B5EF4-FFF2-40B4-BE49-F238E27FC236}">
                      <a16:creationId xmlns:a16="http://schemas.microsoft.com/office/drawing/2014/main" id="{1637750F-8296-5FB3-8B8C-4A22E12DBA1A}"/>
                    </a:ext>
                  </a:extLst>
                </p:cNvPr>
                <p:cNvSpPr/>
                <p:nvPr/>
              </p:nvSpPr>
              <p:spPr>
                <a:xfrm>
                  <a:off x="1289493" y="3631501"/>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6" name="Google Shape;5495;p49">
                  <a:extLst>
                    <a:ext uri="{FF2B5EF4-FFF2-40B4-BE49-F238E27FC236}">
                      <a16:creationId xmlns:a16="http://schemas.microsoft.com/office/drawing/2014/main" id="{6B72ECBB-70C0-3328-BEAC-2BFC909BC18B}"/>
                    </a:ext>
                  </a:extLst>
                </p:cNvPr>
                <p:cNvSpPr/>
                <p:nvPr/>
              </p:nvSpPr>
              <p:spPr>
                <a:xfrm>
                  <a:off x="1289493" y="3757326"/>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7" name="Google Shape;5496;p49">
                  <a:extLst>
                    <a:ext uri="{FF2B5EF4-FFF2-40B4-BE49-F238E27FC236}">
                      <a16:creationId xmlns:a16="http://schemas.microsoft.com/office/drawing/2014/main" id="{8E07F064-C705-291A-C4E0-932CF2429A4E}"/>
                    </a:ext>
                  </a:extLst>
                </p:cNvPr>
                <p:cNvSpPr/>
                <p:nvPr/>
              </p:nvSpPr>
              <p:spPr>
                <a:xfrm>
                  <a:off x="1289493" y="3883151"/>
                  <a:ext cx="626840" cy="9525"/>
                </a:xfrm>
                <a:custGeom>
                  <a:avLst/>
                  <a:gdLst/>
                  <a:ahLst/>
                  <a:cxnLst/>
                  <a:rect l="l" t="t" r="r" b="b"/>
                  <a:pathLst>
                    <a:path w="626840" h="9525" extrusionOk="0">
                      <a:moveTo>
                        <a:pt x="622078" y="9525"/>
                      </a:moveTo>
                      <a:lnTo>
                        <a:pt x="4763" y="9525"/>
                      </a:lnTo>
                      <a:cubicBezTo>
                        <a:pt x="2096" y="9525"/>
                        <a:pt x="0" y="7430"/>
                        <a:pt x="0" y="4763"/>
                      </a:cubicBezTo>
                      <a:cubicBezTo>
                        <a:pt x="0" y="2096"/>
                        <a:pt x="2096" y="0"/>
                        <a:pt x="4763" y="0"/>
                      </a:cubicBezTo>
                      <a:lnTo>
                        <a:pt x="622078" y="0"/>
                      </a:lnTo>
                      <a:cubicBezTo>
                        <a:pt x="624745" y="0"/>
                        <a:pt x="626840" y="2096"/>
                        <a:pt x="626840" y="4763"/>
                      </a:cubicBezTo>
                      <a:cubicBezTo>
                        <a:pt x="626840" y="7430"/>
                        <a:pt x="624745" y="9525"/>
                        <a:pt x="622078" y="9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8" name="Google Shape;5497;p49">
                  <a:extLst>
                    <a:ext uri="{FF2B5EF4-FFF2-40B4-BE49-F238E27FC236}">
                      <a16:creationId xmlns:a16="http://schemas.microsoft.com/office/drawing/2014/main" id="{F133C735-96F3-A0A0-8D5C-D8444C50EEDA}"/>
                    </a:ext>
                  </a:extLst>
                </p:cNvPr>
                <p:cNvSpPr/>
                <p:nvPr/>
              </p:nvSpPr>
              <p:spPr>
                <a:xfrm>
                  <a:off x="833627" y="3588734"/>
                  <a:ext cx="346710" cy="346709"/>
                </a:xfrm>
                <a:custGeom>
                  <a:avLst/>
                  <a:gdLst/>
                  <a:ahLst/>
                  <a:cxnLst/>
                  <a:rect l="l" t="t" r="r" b="b"/>
                  <a:pathLst>
                    <a:path w="346710" h="346709" extrusionOk="0">
                      <a:moveTo>
                        <a:pt x="346710" y="173355"/>
                      </a:moveTo>
                      <a:cubicBezTo>
                        <a:pt x="346710" y="269096"/>
                        <a:pt x="269096" y="346710"/>
                        <a:pt x="173355" y="346710"/>
                      </a:cubicBezTo>
                      <a:cubicBezTo>
                        <a:pt x="77614" y="346710"/>
                        <a:pt x="0" y="269096"/>
                        <a:pt x="0" y="173355"/>
                      </a:cubicBezTo>
                      <a:cubicBezTo>
                        <a:pt x="0" y="77614"/>
                        <a:pt x="77614" y="0"/>
                        <a:pt x="173355" y="0"/>
                      </a:cubicBezTo>
                      <a:cubicBezTo>
                        <a:pt x="269096" y="0"/>
                        <a:pt x="346710" y="77614"/>
                        <a:pt x="346710" y="1733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45" name="Google Shape;5498;p49">
                <a:extLst>
                  <a:ext uri="{FF2B5EF4-FFF2-40B4-BE49-F238E27FC236}">
                    <a16:creationId xmlns:a16="http://schemas.microsoft.com/office/drawing/2014/main" id="{285933BB-A7D8-BCC6-13D8-F5CF1EC89F6F}"/>
                  </a:ext>
                </a:extLst>
              </p:cNvPr>
              <p:cNvGrpSpPr/>
              <p:nvPr/>
            </p:nvGrpSpPr>
            <p:grpSpPr>
              <a:xfrm>
                <a:off x="6901519" y="3459149"/>
                <a:ext cx="326638" cy="473868"/>
                <a:chOff x="781594" y="4206049"/>
                <a:chExt cx="326638" cy="473868"/>
              </a:xfrm>
            </p:grpSpPr>
            <p:sp>
              <p:nvSpPr>
                <p:cNvPr id="5446" name="Google Shape;5499;p49">
                  <a:extLst>
                    <a:ext uri="{FF2B5EF4-FFF2-40B4-BE49-F238E27FC236}">
                      <a16:creationId xmlns:a16="http://schemas.microsoft.com/office/drawing/2014/main" id="{ACC45935-DD0C-02D9-937E-2BCB483B4BE5}"/>
                    </a:ext>
                  </a:extLst>
                </p:cNvPr>
                <p:cNvSpPr/>
                <p:nvPr/>
              </p:nvSpPr>
              <p:spPr>
                <a:xfrm rot="-1375014">
                  <a:off x="815062" y="4311328"/>
                  <a:ext cx="215598" cy="215598"/>
                </a:xfrm>
                <a:custGeom>
                  <a:avLst/>
                  <a:gdLst/>
                  <a:ahLst/>
                  <a:cxnLst/>
                  <a:rect l="l" t="t" r="r" b="b"/>
                  <a:pathLst>
                    <a:path w="215264" h="215264" extrusionOk="0">
                      <a:moveTo>
                        <a:pt x="215265" y="107633"/>
                      </a:moveTo>
                      <a:cubicBezTo>
                        <a:pt x="215265" y="167076"/>
                        <a:pt x="167076" y="215265"/>
                        <a:pt x="107632" y="215265"/>
                      </a:cubicBezTo>
                      <a:cubicBezTo>
                        <a:pt x="48189" y="215265"/>
                        <a:pt x="0" y="167076"/>
                        <a:pt x="0" y="107633"/>
                      </a:cubicBezTo>
                      <a:cubicBezTo>
                        <a:pt x="0" y="48189"/>
                        <a:pt x="48189" y="0"/>
                        <a:pt x="107632" y="0"/>
                      </a:cubicBezTo>
                      <a:cubicBezTo>
                        <a:pt x="167076" y="0"/>
                        <a:pt x="215265" y="48189"/>
                        <a:pt x="215265" y="1076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7" name="Google Shape;5500;p49">
                  <a:extLst>
                    <a:ext uri="{FF2B5EF4-FFF2-40B4-BE49-F238E27FC236}">
                      <a16:creationId xmlns:a16="http://schemas.microsoft.com/office/drawing/2014/main" id="{050C1192-5D73-828A-58F6-FE4159D2390A}"/>
                    </a:ext>
                  </a:extLst>
                </p:cNvPr>
                <p:cNvSpPr/>
                <p:nvPr/>
              </p:nvSpPr>
              <p:spPr>
                <a:xfrm>
                  <a:off x="970311" y="4474273"/>
                  <a:ext cx="137921" cy="137922"/>
                </a:xfrm>
                <a:custGeom>
                  <a:avLst/>
                  <a:gdLst/>
                  <a:ahLst/>
                  <a:cxnLst/>
                  <a:rect l="l" t="t" r="r" b="b"/>
                  <a:pathLst>
                    <a:path w="137921" h="137922" extrusionOk="0">
                      <a:moveTo>
                        <a:pt x="68961" y="137922"/>
                      </a:moveTo>
                      <a:lnTo>
                        <a:pt x="0" y="137922"/>
                      </a:lnTo>
                      <a:lnTo>
                        <a:pt x="0" y="0"/>
                      </a:lnTo>
                      <a:lnTo>
                        <a:pt x="68961" y="0"/>
                      </a:lnTo>
                      <a:cubicBezTo>
                        <a:pt x="106966" y="0"/>
                        <a:pt x="137922" y="30956"/>
                        <a:pt x="137922" y="68961"/>
                      </a:cubicBezTo>
                      <a:cubicBezTo>
                        <a:pt x="137922" y="106966"/>
                        <a:pt x="106966" y="137922"/>
                        <a:pt x="68961" y="137922"/>
                      </a:cubicBezTo>
                      <a:close/>
                      <a:moveTo>
                        <a:pt x="15716" y="122206"/>
                      </a:moveTo>
                      <a:lnTo>
                        <a:pt x="68961" y="122206"/>
                      </a:lnTo>
                      <a:cubicBezTo>
                        <a:pt x="98298" y="122206"/>
                        <a:pt x="122206" y="98298"/>
                        <a:pt x="122206" y="68961"/>
                      </a:cubicBezTo>
                      <a:cubicBezTo>
                        <a:pt x="122206" y="39624"/>
                        <a:pt x="98298" y="15716"/>
                        <a:pt x="68961" y="15716"/>
                      </a:cubicBezTo>
                      <a:lnTo>
                        <a:pt x="15716" y="15716"/>
                      </a:lnTo>
                      <a:lnTo>
                        <a:pt x="15716" y="12211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8" name="Google Shape;5501;p49">
                  <a:extLst>
                    <a:ext uri="{FF2B5EF4-FFF2-40B4-BE49-F238E27FC236}">
                      <a16:creationId xmlns:a16="http://schemas.microsoft.com/office/drawing/2014/main" id="{4439B616-F416-59C7-EC0D-1185134C60F7}"/>
                    </a:ext>
                  </a:extLst>
                </p:cNvPr>
                <p:cNvSpPr/>
                <p:nvPr/>
              </p:nvSpPr>
              <p:spPr>
                <a:xfrm>
                  <a:off x="814958" y="4419123"/>
                  <a:ext cx="215360" cy="260794"/>
                </a:xfrm>
                <a:custGeom>
                  <a:avLst/>
                  <a:gdLst/>
                  <a:ahLst/>
                  <a:cxnLst/>
                  <a:rect l="l" t="t" r="r" b="b"/>
                  <a:pathLst>
                    <a:path w="215360" h="260794" extrusionOk="0">
                      <a:moveTo>
                        <a:pt x="0" y="0"/>
                      </a:moveTo>
                      <a:lnTo>
                        <a:pt x="215360" y="0"/>
                      </a:lnTo>
                      <a:lnTo>
                        <a:pt x="215360" y="175165"/>
                      </a:lnTo>
                      <a:cubicBezTo>
                        <a:pt x="215360" y="222409"/>
                        <a:pt x="176974" y="260794"/>
                        <a:pt x="129731" y="260794"/>
                      </a:cubicBezTo>
                      <a:lnTo>
                        <a:pt x="85630" y="260794"/>
                      </a:lnTo>
                      <a:cubicBezTo>
                        <a:pt x="38386" y="260794"/>
                        <a:pt x="0" y="222409"/>
                        <a:pt x="0" y="175165"/>
                      </a:cubicBezTo>
                      <a:lnTo>
                        <a:pt x="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9" name="Google Shape;5502;p49">
                  <a:extLst>
                    <a:ext uri="{FF2B5EF4-FFF2-40B4-BE49-F238E27FC236}">
                      <a16:creationId xmlns:a16="http://schemas.microsoft.com/office/drawing/2014/main" id="{46DA0E16-C3DB-752E-36F1-92DA2B5A356D}"/>
                    </a:ext>
                  </a:extLst>
                </p:cNvPr>
                <p:cNvSpPr/>
                <p:nvPr/>
              </p:nvSpPr>
              <p:spPr>
                <a:xfrm rot="-4847797">
                  <a:off x="838233" y="4334747"/>
                  <a:ext cx="168846" cy="168846"/>
                </a:xfrm>
                <a:custGeom>
                  <a:avLst/>
                  <a:gdLst/>
                  <a:ahLst/>
                  <a:cxnLst/>
                  <a:rect l="l" t="t" r="r" b="b"/>
                  <a:pathLst>
                    <a:path w="168782" h="168782" extrusionOk="0">
                      <a:moveTo>
                        <a:pt x="168783" y="84392"/>
                      </a:moveTo>
                      <a:cubicBezTo>
                        <a:pt x="168783" y="131000"/>
                        <a:pt x="131000" y="168783"/>
                        <a:pt x="84391" y="168783"/>
                      </a:cubicBezTo>
                      <a:cubicBezTo>
                        <a:pt x="37783" y="168783"/>
                        <a:pt x="0" y="130999"/>
                        <a:pt x="0" y="84392"/>
                      </a:cubicBezTo>
                      <a:cubicBezTo>
                        <a:pt x="0" y="37783"/>
                        <a:pt x="37783" y="0"/>
                        <a:pt x="84391" y="0"/>
                      </a:cubicBezTo>
                      <a:cubicBezTo>
                        <a:pt x="131000" y="0"/>
                        <a:pt x="168783" y="37784"/>
                        <a:pt x="168783" y="843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0" name="Google Shape;5503;p49">
                  <a:extLst>
                    <a:ext uri="{FF2B5EF4-FFF2-40B4-BE49-F238E27FC236}">
                      <a16:creationId xmlns:a16="http://schemas.microsoft.com/office/drawing/2014/main" id="{D7337032-F81E-ACE6-A847-4E756FFDCAF7}"/>
                    </a:ext>
                  </a:extLst>
                </p:cNvPr>
                <p:cNvSpPr/>
                <p:nvPr/>
              </p:nvSpPr>
              <p:spPr>
                <a:xfrm>
                  <a:off x="863504" y="4355568"/>
                  <a:ext cx="61372" cy="118258"/>
                </a:xfrm>
                <a:custGeom>
                  <a:avLst/>
                  <a:gdLst/>
                  <a:ahLst/>
                  <a:cxnLst/>
                  <a:rect l="l" t="t" r="r" b="b"/>
                  <a:pathLst>
                    <a:path w="61372" h="118258" extrusionOk="0">
                      <a:moveTo>
                        <a:pt x="37656" y="404"/>
                      </a:moveTo>
                      <a:cubicBezTo>
                        <a:pt x="13748" y="15740"/>
                        <a:pt x="-3492" y="40981"/>
                        <a:pt x="603" y="70413"/>
                      </a:cubicBezTo>
                      <a:cubicBezTo>
                        <a:pt x="4699" y="99940"/>
                        <a:pt x="29559" y="120038"/>
                        <a:pt x="59087" y="118133"/>
                      </a:cubicBezTo>
                      <a:cubicBezTo>
                        <a:pt x="62135" y="117943"/>
                        <a:pt x="62135" y="113180"/>
                        <a:pt x="59087" y="113371"/>
                      </a:cubicBezTo>
                      <a:cubicBezTo>
                        <a:pt x="29083" y="115276"/>
                        <a:pt x="5461" y="93082"/>
                        <a:pt x="4794" y="63079"/>
                      </a:cubicBezTo>
                      <a:cubicBezTo>
                        <a:pt x="4223" y="38028"/>
                        <a:pt x="19749" y="17549"/>
                        <a:pt x="40132" y="4500"/>
                      </a:cubicBezTo>
                      <a:cubicBezTo>
                        <a:pt x="42704" y="2881"/>
                        <a:pt x="40323" y="-1310"/>
                        <a:pt x="37751" y="404"/>
                      </a:cubicBezTo>
                      <a:lnTo>
                        <a:pt x="37751" y="40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1" name="Google Shape;5504;p49">
                  <a:extLst>
                    <a:ext uri="{FF2B5EF4-FFF2-40B4-BE49-F238E27FC236}">
                      <a16:creationId xmlns:a16="http://schemas.microsoft.com/office/drawing/2014/main" id="{09DA18D8-F583-66E5-794C-9E65290B57D0}"/>
                    </a:ext>
                  </a:extLst>
                </p:cNvPr>
                <p:cNvSpPr/>
                <p:nvPr/>
              </p:nvSpPr>
              <p:spPr>
                <a:xfrm>
                  <a:off x="941924" y="4370069"/>
                  <a:ext cx="39013" cy="80737"/>
                </a:xfrm>
                <a:custGeom>
                  <a:avLst/>
                  <a:gdLst/>
                  <a:ahLst/>
                  <a:cxnLst/>
                  <a:rect l="l" t="t" r="r" b="b"/>
                  <a:pathLst>
                    <a:path w="39013" h="80737" extrusionOk="0">
                      <a:moveTo>
                        <a:pt x="3146" y="4763"/>
                      </a:moveTo>
                      <a:cubicBezTo>
                        <a:pt x="21910" y="4763"/>
                        <a:pt x="35435" y="20003"/>
                        <a:pt x="34197" y="38482"/>
                      </a:cubicBezTo>
                      <a:cubicBezTo>
                        <a:pt x="32959" y="57150"/>
                        <a:pt x="18290" y="70105"/>
                        <a:pt x="1622" y="76010"/>
                      </a:cubicBezTo>
                      <a:cubicBezTo>
                        <a:pt x="-1236" y="77058"/>
                        <a:pt x="2" y="81630"/>
                        <a:pt x="2860" y="80582"/>
                      </a:cubicBezTo>
                      <a:cubicBezTo>
                        <a:pt x="23053" y="73438"/>
                        <a:pt x="40103" y="56674"/>
                        <a:pt x="38960" y="33814"/>
                      </a:cubicBezTo>
                      <a:cubicBezTo>
                        <a:pt x="38007" y="14288"/>
                        <a:pt x="22386" y="-95"/>
                        <a:pt x="3146" y="0"/>
                      </a:cubicBezTo>
                      <a:cubicBezTo>
                        <a:pt x="98" y="0"/>
                        <a:pt x="98" y="4763"/>
                        <a:pt x="3146" y="4763"/>
                      </a:cubicBezTo>
                      <a:lnTo>
                        <a:pt x="3146" y="476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2" name="Google Shape;5505;p49">
                  <a:extLst>
                    <a:ext uri="{FF2B5EF4-FFF2-40B4-BE49-F238E27FC236}">
                      <a16:creationId xmlns:a16="http://schemas.microsoft.com/office/drawing/2014/main" id="{FE785E66-A7FF-6037-D2C1-FDBF2C80FB07}"/>
                    </a:ext>
                  </a:extLst>
                </p:cNvPr>
                <p:cNvSpPr/>
                <p:nvPr/>
              </p:nvSpPr>
              <p:spPr>
                <a:xfrm>
                  <a:off x="895321" y="4384107"/>
                  <a:ext cx="30793" cy="54828"/>
                </a:xfrm>
                <a:custGeom>
                  <a:avLst/>
                  <a:gdLst/>
                  <a:ahLst/>
                  <a:cxnLst/>
                  <a:rect l="l" t="t" r="r" b="b"/>
                  <a:pathLst>
                    <a:path w="30793" h="54828" extrusionOk="0">
                      <a:moveTo>
                        <a:pt x="19173" y="155"/>
                      </a:moveTo>
                      <a:cubicBezTo>
                        <a:pt x="-11021" y="11013"/>
                        <a:pt x="-3782" y="54828"/>
                        <a:pt x="28507" y="54828"/>
                      </a:cubicBezTo>
                      <a:cubicBezTo>
                        <a:pt x="31555" y="54828"/>
                        <a:pt x="31555" y="50066"/>
                        <a:pt x="28507" y="50066"/>
                      </a:cubicBezTo>
                      <a:cubicBezTo>
                        <a:pt x="1933" y="50066"/>
                        <a:pt x="-4830" y="13776"/>
                        <a:pt x="20411" y="4727"/>
                      </a:cubicBezTo>
                      <a:cubicBezTo>
                        <a:pt x="23269" y="3679"/>
                        <a:pt x="22030" y="-893"/>
                        <a:pt x="19173" y="155"/>
                      </a:cubicBezTo>
                      <a:lnTo>
                        <a:pt x="19173" y="15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3" name="Google Shape;5506;p49">
                  <a:extLst>
                    <a:ext uri="{FF2B5EF4-FFF2-40B4-BE49-F238E27FC236}">
                      <a16:creationId xmlns:a16="http://schemas.microsoft.com/office/drawing/2014/main" id="{D30A598F-5639-FF8A-8116-D39B2E8E4948}"/>
                    </a:ext>
                  </a:extLst>
                </p:cNvPr>
                <p:cNvSpPr/>
                <p:nvPr/>
              </p:nvSpPr>
              <p:spPr>
                <a:xfrm>
                  <a:off x="914201" y="4206049"/>
                  <a:ext cx="37214" cy="194244"/>
                </a:xfrm>
                <a:custGeom>
                  <a:avLst/>
                  <a:gdLst/>
                  <a:ahLst/>
                  <a:cxnLst/>
                  <a:rect l="l" t="t" r="r" b="b"/>
                  <a:pathLst>
                    <a:path w="37214" h="194244" extrusionOk="0">
                      <a:moveTo>
                        <a:pt x="26868" y="0"/>
                      </a:moveTo>
                      <a:cubicBezTo>
                        <a:pt x="17248" y="3143"/>
                        <a:pt x="11533" y="10192"/>
                        <a:pt x="12105" y="20765"/>
                      </a:cubicBezTo>
                      <a:cubicBezTo>
                        <a:pt x="13438" y="47625"/>
                        <a:pt x="46014" y="58388"/>
                        <a:pt x="22392" y="88106"/>
                      </a:cubicBezTo>
                      <a:cubicBezTo>
                        <a:pt x="14010" y="98584"/>
                        <a:pt x="2199" y="108204"/>
                        <a:pt x="294" y="122396"/>
                      </a:cubicBezTo>
                      <a:cubicBezTo>
                        <a:pt x="-3135" y="147828"/>
                        <a:pt x="24773" y="164783"/>
                        <a:pt x="16772" y="191358"/>
                      </a:cubicBezTo>
                      <a:cubicBezTo>
                        <a:pt x="15915" y="194310"/>
                        <a:pt x="20296" y="195453"/>
                        <a:pt x="21344" y="192596"/>
                      </a:cubicBezTo>
                      <a:cubicBezTo>
                        <a:pt x="22106" y="190595"/>
                        <a:pt x="22868" y="188595"/>
                        <a:pt x="23630" y="186690"/>
                      </a:cubicBezTo>
                      <a:cubicBezTo>
                        <a:pt x="24678" y="183833"/>
                        <a:pt x="20106" y="182594"/>
                        <a:pt x="19058" y="185452"/>
                      </a:cubicBezTo>
                      <a:cubicBezTo>
                        <a:pt x="18296" y="187452"/>
                        <a:pt x="17534" y="189452"/>
                        <a:pt x="16772" y="191358"/>
                      </a:cubicBezTo>
                      <a:lnTo>
                        <a:pt x="21344" y="192596"/>
                      </a:lnTo>
                      <a:cubicBezTo>
                        <a:pt x="25535" y="178784"/>
                        <a:pt x="21439" y="168783"/>
                        <a:pt x="15724" y="156020"/>
                      </a:cubicBezTo>
                      <a:cubicBezTo>
                        <a:pt x="8485" y="139922"/>
                        <a:pt x="8" y="126873"/>
                        <a:pt x="11152" y="108966"/>
                      </a:cubicBezTo>
                      <a:cubicBezTo>
                        <a:pt x="16105" y="100870"/>
                        <a:pt x="23916" y="94774"/>
                        <a:pt x="29345" y="87059"/>
                      </a:cubicBezTo>
                      <a:cubicBezTo>
                        <a:pt x="34107" y="80201"/>
                        <a:pt x="37727" y="73247"/>
                        <a:pt x="37155" y="64770"/>
                      </a:cubicBezTo>
                      <a:cubicBezTo>
                        <a:pt x="36298" y="51435"/>
                        <a:pt x="1056" y="13526"/>
                        <a:pt x="28107" y="4763"/>
                      </a:cubicBezTo>
                      <a:cubicBezTo>
                        <a:pt x="30964" y="3810"/>
                        <a:pt x="29726" y="-762"/>
                        <a:pt x="26868" y="191"/>
                      </a:cubicBezTo>
                      <a:lnTo>
                        <a:pt x="26868" y="19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4" name="Google Shape;5507;p49">
                  <a:extLst>
                    <a:ext uri="{FF2B5EF4-FFF2-40B4-BE49-F238E27FC236}">
                      <a16:creationId xmlns:a16="http://schemas.microsoft.com/office/drawing/2014/main" id="{8A602C38-BAB5-DA23-1822-5B514B3A80BC}"/>
                    </a:ext>
                  </a:extLst>
                </p:cNvPr>
                <p:cNvSpPr/>
                <p:nvPr/>
              </p:nvSpPr>
              <p:spPr>
                <a:xfrm>
                  <a:off x="960542" y="4240254"/>
                  <a:ext cx="21710" cy="91943"/>
                </a:xfrm>
                <a:custGeom>
                  <a:avLst/>
                  <a:gdLst/>
                  <a:ahLst/>
                  <a:cxnLst/>
                  <a:rect l="l" t="t" r="r" b="b"/>
                  <a:pathLst>
                    <a:path w="21710" h="91943" extrusionOk="0">
                      <a:moveTo>
                        <a:pt x="9578" y="87810"/>
                      </a:moveTo>
                      <a:cubicBezTo>
                        <a:pt x="-4614" y="73618"/>
                        <a:pt x="19770" y="51330"/>
                        <a:pt x="21484" y="36947"/>
                      </a:cubicBezTo>
                      <a:cubicBezTo>
                        <a:pt x="22913" y="24374"/>
                        <a:pt x="17293" y="12277"/>
                        <a:pt x="12245" y="1228"/>
                      </a:cubicBezTo>
                      <a:cubicBezTo>
                        <a:pt x="11007" y="-1534"/>
                        <a:pt x="6911" y="847"/>
                        <a:pt x="8149" y="3609"/>
                      </a:cubicBezTo>
                      <a:cubicBezTo>
                        <a:pt x="14626" y="17897"/>
                        <a:pt x="19960" y="31898"/>
                        <a:pt x="13197" y="47043"/>
                      </a:cubicBezTo>
                      <a:cubicBezTo>
                        <a:pt x="9959" y="54187"/>
                        <a:pt x="4244" y="60188"/>
                        <a:pt x="1672" y="67713"/>
                      </a:cubicBezTo>
                      <a:cubicBezTo>
                        <a:pt x="-1471" y="76571"/>
                        <a:pt x="-328" y="84477"/>
                        <a:pt x="6339" y="91239"/>
                      </a:cubicBezTo>
                      <a:cubicBezTo>
                        <a:pt x="8530" y="93430"/>
                        <a:pt x="11864" y="90001"/>
                        <a:pt x="9673" y="87906"/>
                      </a:cubicBezTo>
                      <a:lnTo>
                        <a:pt x="9673" y="8790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 name="Google Shape;5508;p49">
              <a:extLst>
                <a:ext uri="{FF2B5EF4-FFF2-40B4-BE49-F238E27FC236}">
                  <a16:creationId xmlns:a16="http://schemas.microsoft.com/office/drawing/2014/main" id="{8E227A8A-586C-4B6C-4764-3E1E3616EC56}"/>
                </a:ext>
              </a:extLst>
            </p:cNvPr>
            <p:cNvGrpSpPr/>
            <p:nvPr/>
          </p:nvGrpSpPr>
          <p:grpSpPr>
            <a:xfrm>
              <a:off x="6985079" y="1655531"/>
              <a:ext cx="1979098" cy="2935744"/>
              <a:chOff x="6871489" y="1959577"/>
              <a:chExt cx="2405613" cy="3568426"/>
            </a:xfrm>
          </p:grpSpPr>
          <p:sp>
            <p:nvSpPr>
              <p:cNvPr id="10" name="Google Shape;5509;p49">
                <a:extLst>
                  <a:ext uri="{FF2B5EF4-FFF2-40B4-BE49-F238E27FC236}">
                    <a16:creationId xmlns:a16="http://schemas.microsoft.com/office/drawing/2014/main" id="{1CE127E9-3791-B4AC-1449-D34EFCF3CAD5}"/>
                  </a:ext>
                </a:extLst>
              </p:cNvPr>
              <p:cNvSpPr/>
              <p:nvPr/>
            </p:nvSpPr>
            <p:spPr>
              <a:xfrm>
                <a:off x="8190687" y="2177096"/>
                <a:ext cx="926500" cy="801942"/>
              </a:xfrm>
              <a:custGeom>
                <a:avLst/>
                <a:gdLst/>
                <a:ahLst/>
                <a:cxnLst/>
                <a:rect l="l" t="t" r="r" b="b"/>
                <a:pathLst>
                  <a:path w="926500" h="801942" extrusionOk="0">
                    <a:moveTo>
                      <a:pt x="143212" y="801847"/>
                    </a:moveTo>
                    <a:cubicBezTo>
                      <a:pt x="76346" y="801847"/>
                      <a:pt x="16434" y="754794"/>
                      <a:pt x="2813" y="686690"/>
                    </a:cubicBezTo>
                    <a:cubicBezTo>
                      <a:pt x="-12712" y="609061"/>
                      <a:pt x="37579" y="533528"/>
                      <a:pt x="115208" y="518002"/>
                    </a:cubicBezTo>
                    <a:lnTo>
                      <a:pt x="475634" y="445708"/>
                    </a:lnTo>
                    <a:lnTo>
                      <a:pt x="258559" y="249683"/>
                    </a:lnTo>
                    <a:cubicBezTo>
                      <a:pt x="199790" y="196629"/>
                      <a:pt x="195218" y="105951"/>
                      <a:pt x="248272" y="47277"/>
                    </a:cubicBezTo>
                    <a:cubicBezTo>
                      <a:pt x="301327" y="-11492"/>
                      <a:pt x="392005" y="-16065"/>
                      <a:pt x="450679" y="36895"/>
                    </a:cubicBezTo>
                    <a:lnTo>
                      <a:pt x="879208" y="423800"/>
                    </a:lnTo>
                    <a:cubicBezTo>
                      <a:pt x="919404" y="460090"/>
                      <a:pt x="935692" y="516002"/>
                      <a:pt x="921405" y="568199"/>
                    </a:cubicBezTo>
                    <a:cubicBezTo>
                      <a:pt x="907022" y="620396"/>
                      <a:pt x="864445" y="660115"/>
                      <a:pt x="811390" y="670783"/>
                    </a:cubicBezTo>
                    <a:lnTo>
                      <a:pt x="171692" y="799085"/>
                    </a:lnTo>
                    <a:cubicBezTo>
                      <a:pt x="162167" y="800990"/>
                      <a:pt x="152737" y="801942"/>
                      <a:pt x="143402" y="801942"/>
                    </a:cubicBezTo>
                    <a:close/>
                  </a:path>
                </a:pathLst>
              </a:custGeom>
              <a:solidFill>
                <a:srgbClr val="EF46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5510;p49">
                <a:extLst>
                  <a:ext uri="{FF2B5EF4-FFF2-40B4-BE49-F238E27FC236}">
                    <a16:creationId xmlns:a16="http://schemas.microsoft.com/office/drawing/2014/main" id="{4B434272-8659-BC08-01A5-82C717272A17}"/>
                  </a:ext>
                </a:extLst>
              </p:cNvPr>
              <p:cNvSpPr/>
              <p:nvPr/>
            </p:nvSpPr>
            <p:spPr>
              <a:xfrm>
                <a:off x="8190695" y="2167895"/>
                <a:ext cx="926558" cy="829050"/>
              </a:xfrm>
              <a:custGeom>
                <a:avLst/>
                <a:gdLst/>
                <a:ahLst/>
                <a:cxnLst/>
                <a:rect l="l" t="t" r="r" b="b"/>
                <a:pathLst>
                  <a:path w="926558" h="829050" extrusionOk="0">
                    <a:moveTo>
                      <a:pt x="182160" y="193257"/>
                    </a:moveTo>
                    <a:lnTo>
                      <a:pt x="482483" y="461004"/>
                    </a:lnTo>
                    <a:lnTo>
                      <a:pt x="111389" y="545872"/>
                    </a:lnTo>
                    <a:cubicBezTo>
                      <a:pt x="34237" y="563493"/>
                      <a:pt x="-14055" y="640360"/>
                      <a:pt x="3662" y="717608"/>
                    </a:cubicBezTo>
                    <a:cubicBezTo>
                      <a:pt x="18902" y="783997"/>
                      <a:pt x="77956" y="829050"/>
                      <a:pt x="143298" y="829050"/>
                    </a:cubicBezTo>
                    <a:cubicBezTo>
                      <a:pt x="153871" y="829050"/>
                      <a:pt x="164634" y="827907"/>
                      <a:pt x="175398" y="825431"/>
                    </a:cubicBezTo>
                    <a:lnTo>
                      <a:pt x="815096" y="679032"/>
                    </a:lnTo>
                    <a:cubicBezTo>
                      <a:pt x="892725" y="661220"/>
                      <a:pt x="946065" y="581305"/>
                      <a:pt x="919776" y="492818"/>
                    </a:cubicBezTo>
                    <a:cubicBezTo>
                      <a:pt x="913299" y="471101"/>
                      <a:pt x="900250" y="451860"/>
                      <a:pt x="883390" y="436715"/>
                    </a:cubicBezTo>
                    <a:lnTo>
                      <a:pt x="444288" y="40285"/>
                    </a:lnTo>
                    <a:cubicBezTo>
                      <a:pt x="391425" y="-7435"/>
                      <a:pt x="312843" y="-13436"/>
                      <a:pt x="253407" y="25902"/>
                    </a:cubicBezTo>
                    <a:lnTo>
                      <a:pt x="47572" y="161824"/>
                    </a:lnTo>
                    <a:cubicBezTo>
                      <a:pt x="26331" y="175826"/>
                      <a:pt x="18902" y="203448"/>
                      <a:pt x="30237" y="226213"/>
                    </a:cubicBezTo>
                    <a:lnTo>
                      <a:pt x="38523" y="252216"/>
                    </a:lnTo>
                    <a:lnTo>
                      <a:pt x="182255" y="1932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 name="Google Shape;5511;p49">
                <a:extLst>
                  <a:ext uri="{FF2B5EF4-FFF2-40B4-BE49-F238E27FC236}">
                    <a16:creationId xmlns:a16="http://schemas.microsoft.com/office/drawing/2014/main" id="{A0B920CD-B9A8-7FE2-D202-895BE908D30C}"/>
                  </a:ext>
                </a:extLst>
              </p:cNvPr>
              <p:cNvGrpSpPr/>
              <p:nvPr/>
            </p:nvGrpSpPr>
            <p:grpSpPr>
              <a:xfrm>
                <a:off x="6871489" y="2080819"/>
                <a:ext cx="2405613" cy="1048170"/>
                <a:chOff x="6871489" y="2080819"/>
                <a:chExt cx="2405613" cy="1048170"/>
              </a:xfrm>
            </p:grpSpPr>
            <p:sp>
              <p:nvSpPr>
                <p:cNvPr id="5877" name="Google Shape;5512;p49">
                  <a:extLst>
                    <a:ext uri="{FF2B5EF4-FFF2-40B4-BE49-F238E27FC236}">
                      <a16:creationId xmlns:a16="http://schemas.microsoft.com/office/drawing/2014/main" id="{75DFD752-ACBE-6F0F-B529-555D802D287C}"/>
                    </a:ext>
                  </a:extLst>
                </p:cNvPr>
                <p:cNvSpPr/>
                <p:nvPr/>
              </p:nvSpPr>
              <p:spPr>
                <a:xfrm>
                  <a:off x="6871489" y="2755296"/>
                  <a:ext cx="521053" cy="373693"/>
                </a:xfrm>
                <a:custGeom>
                  <a:avLst/>
                  <a:gdLst/>
                  <a:ahLst/>
                  <a:cxnLst/>
                  <a:rect l="l" t="t" r="r" b="b"/>
                  <a:pathLst>
                    <a:path w="521053" h="373693" extrusionOk="0">
                      <a:moveTo>
                        <a:pt x="347127" y="18955"/>
                      </a:moveTo>
                      <a:cubicBezTo>
                        <a:pt x="314933" y="30480"/>
                        <a:pt x="285119" y="47625"/>
                        <a:pt x="258926" y="69628"/>
                      </a:cubicBezTo>
                      <a:lnTo>
                        <a:pt x="16514" y="273653"/>
                      </a:lnTo>
                      <a:cubicBezTo>
                        <a:pt x="-17014" y="307276"/>
                        <a:pt x="3560" y="364808"/>
                        <a:pt x="50804" y="369570"/>
                      </a:cubicBezTo>
                      <a:lnTo>
                        <a:pt x="367606" y="373666"/>
                      </a:lnTo>
                      <a:cubicBezTo>
                        <a:pt x="401801" y="374142"/>
                        <a:pt x="435710" y="368427"/>
                        <a:pt x="467904" y="356902"/>
                      </a:cubicBezTo>
                      <a:lnTo>
                        <a:pt x="521054" y="337852"/>
                      </a:lnTo>
                      <a:lnTo>
                        <a:pt x="400277" y="0"/>
                      </a:lnTo>
                      <a:lnTo>
                        <a:pt x="347127" y="1905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8" name="Google Shape;5513;p49">
                  <a:extLst>
                    <a:ext uri="{FF2B5EF4-FFF2-40B4-BE49-F238E27FC236}">
                      <a16:creationId xmlns:a16="http://schemas.microsoft.com/office/drawing/2014/main" id="{5A7F1572-A6E7-347E-DB9C-C2EFA1C61E1D}"/>
                    </a:ext>
                  </a:extLst>
                </p:cNvPr>
                <p:cNvSpPr/>
                <p:nvPr/>
              </p:nvSpPr>
              <p:spPr>
                <a:xfrm>
                  <a:off x="7171803" y="2160269"/>
                  <a:ext cx="1885042" cy="955547"/>
                </a:xfrm>
                <a:custGeom>
                  <a:avLst/>
                  <a:gdLst/>
                  <a:ahLst/>
                  <a:cxnLst/>
                  <a:rect l="l" t="t" r="r" b="b"/>
                  <a:pathLst>
                    <a:path w="1885042" h="955547" extrusionOk="0">
                      <a:moveTo>
                        <a:pt x="111488" y="852773"/>
                      </a:moveTo>
                      <a:lnTo>
                        <a:pt x="80627" y="907256"/>
                      </a:lnTo>
                      <a:cubicBezTo>
                        <a:pt x="77198" y="913257"/>
                        <a:pt x="79770" y="920782"/>
                        <a:pt x="85961" y="923639"/>
                      </a:cubicBezTo>
                      <a:lnTo>
                        <a:pt x="157398" y="955548"/>
                      </a:lnTo>
                      <a:lnTo>
                        <a:pt x="1885043" y="337852"/>
                      </a:lnTo>
                      <a:lnTo>
                        <a:pt x="1764266" y="0"/>
                      </a:lnTo>
                      <a:lnTo>
                        <a:pt x="36621" y="617696"/>
                      </a:lnTo>
                      <a:lnTo>
                        <a:pt x="1283" y="686086"/>
                      </a:lnTo>
                      <a:cubicBezTo>
                        <a:pt x="-1860" y="692182"/>
                        <a:pt x="998" y="699706"/>
                        <a:pt x="7379" y="702278"/>
                      </a:cubicBezTo>
                      <a:lnTo>
                        <a:pt x="66054" y="725043"/>
                      </a:lnTo>
                      <a:cubicBezTo>
                        <a:pt x="72626" y="727615"/>
                        <a:pt x="75388" y="735330"/>
                        <a:pt x="72054" y="741426"/>
                      </a:cubicBezTo>
                      <a:lnTo>
                        <a:pt x="41479" y="797052"/>
                      </a:lnTo>
                      <a:cubicBezTo>
                        <a:pt x="38145" y="803243"/>
                        <a:pt x="40907" y="810959"/>
                        <a:pt x="47480" y="813435"/>
                      </a:cubicBezTo>
                      <a:lnTo>
                        <a:pt x="105678" y="836105"/>
                      </a:lnTo>
                      <a:cubicBezTo>
                        <a:pt x="112250" y="838676"/>
                        <a:pt x="115107" y="846487"/>
                        <a:pt x="111583" y="8526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9" name="Google Shape;5514;p49">
                  <a:extLst>
                    <a:ext uri="{FF2B5EF4-FFF2-40B4-BE49-F238E27FC236}">
                      <a16:creationId xmlns:a16="http://schemas.microsoft.com/office/drawing/2014/main" id="{4705A598-8FE9-4990-6515-E97111379F77}"/>
                    </a:ext>
                  </a:extLst>
                </p:cNvPr>
                <p:cNvSpPr/>
                <p:nvPr/>
              </p:nvSpPr>
              <p:spPr>
                <a:xfrm rot="9617883">
                  <a:off x="9029019" y="2102869"/>
                  <a:ext cx="193189" cy="359203"/>
                </a:xfrm>
                <a:custGeom>
                  <a:avLst/>
                  <a:gdLst/>
                  <a:ahLst/>
                  <a:cxnLst/>
                  <a:rect l="l" t="t" r="r" b="b"/>
                  <a:pathLst>
                    <a:path w="192976" h="358806" extrusionOk="0">
                      <a:moveTo>
                        <a:pt x="81439" y="0"/>
                      </a:moveTo>
                      <a:lnTo>
                        <a:pt x="192977" y="0"/>
                      </a:lnTo>
                      <a:lnTo>
                        <a:pt x="192977" y="358807"/>
                      </a:lnTo>
                      <a:lnTo>
                        <a:pt x="81439" y="358807"/>
                      </a:lnTo>
                      <a:cubicBezTo>
                        <a:pt x="36481" y="358807"/>
                        <a:pt x="0" y="322326"/>
                        <a:pt x="0" y="277368"/>
                      </a:cubicBezTo>
                      <a:lnTo>
                        <a:pt x="0" y="81534"/>
                      </a:lnTo>
                      <a:cubicBezTo>
                        <a:pt x="0" y="36576"/>
                        <a:pt x="36481" y="95"/>
                        <a:pt x="81439" y="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0" name="Google Shape;5515;p49">
                  <a:extLst>
                    <a:ext uri="{FF2B5EF4-FFF2-40B4-BE49-F238E27FC236}">
                      <a16:creationId xmlns:a16="http://schemas.microsoft.com/office/drawing/2014/main" id="{F3BAE5C9-5CFD-F11B-2C36-C3C2853781E3}"/>
                    </a:ext>
                  </a:extLst>
                </p:cNvPr>
                <p:cNvSpPr/>
                <p:nvPr/>
              </p:nvSpPr>
              <p:spPr>
                <a:xfrm rot="9617883">
                  <a:off x="8993744" y="2120261"/>
                  <a:ext cx="82386" cy="389430"/>
                </a:xfrm>
                <a:custGeom>
                  <a:avLst/>
                  <a:gdLst/>
                  <a:ahLst/>
                  <a:cxnLst/>
                  <a:rect l="l" t="t" r="r" b="b"/>
                  <a:pathLst>
                    <a:path w="82295" h="389000" extrusionOk="0">
                      <a:moveTo>
                        <a:pt x="58293" y="0"/>
                      </a:moveTo>
                      <a:cubicBezTo>
                        <a:pt x="71550" y="0"/>
                        <a:pt x="82296" y="10747"/>
                        <a:pt x="82296" y="24003"/>
                      </a:cubicBezTo>
                      <a:lnTo>
                        <a:pt x="82296" y="364998"/>
                      </a:lnTo>
                      <a:cubicBezTo>
                        <a:pt x="82296" y="378254"/>
                        <a:pt x="71550" y="389001"/>
                        <a:pt x="58293" y="389001"/>
                      </a:cubicBezTo>
                      <a:lnTo>
                        <a:pt x="24003" y="389001"/>
                      </a:lnTo>
                      <a:cubicBezTo>
                        <a:pt x="10746" y="389001"/>
                        <a:pt x="0" y="378254"/>
                        <a:pt x="0" y="364998"/>
                      </a:cubicBezTo>
                      <a:lnTo>
                        <a:pt x="0" y="24003"/>
                      </a:lnTo>
                      <a:cubicBezTo>
                        <a:pt x="0" y="10747"/>
                        <a:pt x="10746" y="0"/>
                        <a:pt x="24003"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1" name="Google Shape;5516;p49">
                  <a:extLst>
                    <a:ext uri="{FF2B5EF4-FFF2-40B4-BE49-F238E27FC236}">
                      <a16:creationId xmlns:a16="http://schemas.microsoft.com/office/drawing/2014/main" id="{9E7ABD72-337A-FE36-57B7-01DA38DADCAB}"/>
                    </a:ext>
                  </a:extLst>
                </p:cNvPr>
                <p:cNvSpPr/>
                <p:nvPr/>
              </p:nvSpPr>
              <p:spPr>
                <a:xfrm>
                  <a:off x="6871584" y="2981324"/>
                  <a:ext cx="129014" cy="144399"/>
                </a:xfrm>
                <a:custGeom>
                  <a:avLst/>
                  <a:gdLst/>
                  <a:ahLst/>
                  <a:cxnLst/>
                  <a:rect l="l" t="t" r="r" b="b"/>
                  <a:pathLst>
                    <a:path w="129014" h="144399" extrusionOk="0">
                      <a:moveTo>
                        <a:pt x="50804" y="143446"/>
                      </a:moveTo>
                      <a:lnTo>
                        <a:pt x="124718" y="144399"/>
                      </a:lnTo>
                      <a:cubicBezTo>
                        <a:pt x="131290" y="118777"/>
                        <a:pt x="130529" y="91059"/>
                        <a:pt x="121004" y="64294"/>
                      </a:cubicBezTo>
                      <a:cubicBezTo>
                        <a:pt x="111479" y="37529"/>
                        <a:pt x="94429" y="15621"/>
                        <a:pt x="73093" y="0"/>
                      </a:cubicBezTo>
                      <a:lnTo>
                        <a:pt x="16514" y="47625"/>
                      </a:lnTo>
                      <a:cubicBezTo>
                        <a:pt x="-17014" y="81248"/>
                        <a:pt x="3560" y="138779"/>
                        <a:pt x="50804" y="1435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2" name="Google Shape;5517;p49">
                  <a:extLst>
                    <a:ext uri="{FF2B5EF4-FFF2-40B4-BE49-F238E27FC236}">
                      <a16:creationId xmlns:a16="http://schemas.microsoft.com/office/drawing/2014/main" id="{AE174F35-676F-3AAD-26E4-C24AB637DBDD}"/>
                    </a:ext>
                  </a:extLst>
                </p:cNvPr>
                <p:cNvSpPr/>
                <p:nvPr/>
              </p:nvSpPr>
              <p:spPr>
                <a:xfrm>
                  <a:off x="7251550" y="2436128"/>
                  <a:ext cx="1787697" cy="643494"/>
                </a:xfrm>
                <a:custGeom>
                  <a:avLst/>
                  <a:gdLst/>
                  <a:ahLst/>
                  <a:cxnLst/>
                  <a:rect l="l" t="t" r="r" b="b"/>
                  <a:pathLst>
                    <a:path w="1787697" h="643494" extrusionOk="0">
                      <a:moveTo>
                        <a:pt x="3452" y="643494"/>
                      </a:moveTo>
                      <a:cubicBezTo>
                        <a:pt x="2023" y="643494"/>
                        <a:pt x="690" y="642637"/>
                        <a:pt x="213" y="641208"/>
                      </a:cubicBezTo>
                      <a:cubicBezTo>
                        <a:pt x="-454" y="639398"/>
                        <a:pt x="499" y="637493"/>
                        <a:pt x="2309" y="636826"/>
                      </a:cubicBezTo>
                      <a:lnTo>
                        <a:pt x="1783103" y="175"/>
                      </a:lnTo>
                      <a:cubicBezTo>
                        <a:pt x="1784913" y="-396"/>
                        <a:pt x="1786817" y="461"/>
                        <a:pt x="1787484" y="2271"/>
                      </a:cubicBezTo>
                      <a:cubicBezTo>
                        <a:pt x="1788151" y="4081"/>
                        <a:pt x="1787199" y="5986"/>
                        <a:pt x="1785389" y="6652"/>
                      </a:cubicBezTo>
                      <a:lnTo>
                        <a:pt x="4595" y="643304"/>
                      </a:lnTo>
                      <a:cubicBezTo>
                        <a:pt x="4595" y="643304"/>
                        <a:pt x="3833" y="643494"/>
                        <a:pt x="3452" y="6434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3" name="Google Shape;5518;p49">
                  <a:extLst>
                    <a:ext uri="{FF2B5EF4-FFF2-40B4-BE49-F238E27FC236}">
                      <a16:creationId xmlns:a16="http://schemas.microsoft.com/office/drawing/2014/main" id="{C5C959F4-B701-1FA9-E16B-54AD715841C1}"/>
                    </a:ext>
                  </a:extLst>
                </p:cNvPr>
                <p:cNvSpPr/>
                <p:nvPr/>
              </p:nvSpPr>
              <p:spPr>
                <a:xfrm>
                  <a:off x="7212688" y="2325791"/>
                  <a:ext cx="1787125" cy="643341"/>
                </a:xfrm>
                <a:custGeom>
                  <a:avLst/>
                  <a:gdLst/>
                  <a:ahLst/>
                  <a:cxnLst/>
                  <a:rect l="l" t="t" r="r" b="b"/>
                  <a:pathLst>
                    <a:path w="1787125" h="643341" extrusionOk="0">
                      <a:moveTo>
                        <a:pt x="3452" y="643341"/>
                      </a:moveTo>
                      <a:cubicBezTo>
                        <a:pt x="2023" y="643341"/>
                        <a:pt x="689" y="642484"/>
                        <a:pt x="213" y="641055"/>
                      </a:cubicBezTo>
                      <a:cubicBezTo>
                        <a:pt x="-454" y="639245"/>
                        <a:pt x="499" y="637340"/>
                        <a:pt x="2309" y="636674"/>
                      </a:cubicBezTo>
                      <a:lnTo>
                        <a:pt x="1782531" y="213"/>
                      </a:lnTo>
                      <a:cubicBezTo>
                        <a:pt x="1784341" y="-454"/>
                        <a:pt x="1786341" y="499"/>
                        <a:pt x="1786913" y="2309"/>
                      </a:cubicBezTo>
                      <a:cubicBezTo>
                        <a:pt x="1787579" y="4118"/>
                        <a:pt x="1786627" y="6023"/>
                        <a:pt x="1784817" y="6690"/>
                      </a:cubicBezTo>
                      <a:lnTo>
                        <a:pt x="4595" y="643151"/>
                      </a:lnTo>
                      <a:cubicBezTo>
                        <a:pt x="4595" y="643151"/>
                        <a:pt x="3833" y="643341"/>
                        <a:pt x="3452" y="6433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4" name="Google Shape;5519;p49">
                  <a:extLst>
                    <a:ext uri="{FF2B5EF4-FFF2-40B4-BE49-F238E27FC236}">
                      <a16:creationId xmlns:a16="http://schemas.microsoft.com/office/drawing/2014/main" id="{47D728E5-F13C-8703-B7C7-9DF72B7969C5}"/>
                    </a:ext>
                  </a:extLst>
                </p:cNvPr>
                <p:cNvSpPr/>
                <p:nvPr/>
              </p:nvSpPr>
              <p:spPr>
                <a:xfrm>
                  <a:off x="7172873" y="2215396"/>
                  <a:ext cx="1787506" cy="643531"/>
                </a:xfrm>
                <a:custGeom>
                  <a:avLst/>
                  <a:gdLst/>
                  <a:ahLst/>
                  <a:cxnLst/>
                  <a:rect l="l" t="t" r="r" b="b"/>
                  <a:pathLst>
                    <a:path w="1787506" h="643531" extrusionOk="0">
                      <a:moveTo>
                        <a:pt x="3452" y="643532"/>
                      </a:moveTo>
                      <a:cubicBezTo>
                        <a:pt x="2023" y="643532"/>
                        <a:pt x="689" y="642674"/>
                        <a:pt x="213" y="641246"/>
                      </a:cubicBezTo>
                      <a:cubicBezTo>
                        <a:pt x="-454" y="639436"/>
                        <a:pt x="499" y="637531"/>
                        <a:pt x="2309" y="636864"/>
                      </a:cubicBezTo>
                      <a:lnTo>
                        <a:pt x="1782912" y="213"/>
                      </a:lnTo>
                      <a:cubicBezTo>
                        <a:pt x="1784722" y="-454"/>
                        <a:pt x="1786722" y="499"/>
                        <a:pt x="1787294" y="2309"/>
                      </a:cubicBezTo>
                      <a:cubicBezTo>
                        <a:pt x="1787961" y="4118"/>
                        <a:pt x="1787008" y="6023"/>
                        <a:pt x="1785198" y="6690"/>
                      </a:cubicBezTo>
                      <a:lnTo>
                        <a:pt x="4595" y="643341"/>
                      </a:lnTo>
                      <a:cubicBezTo>
                        <a:pt x="4595" y="643341"/>
                        <a:pt x="3833" y="643532"/>
                        <a:pt x="3452" y="6435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5" name="Google Shape;5520;p49">
                  <a:extLst>
                    <a:ext uri="{FF2B5EF4-FFF2-40B4-BE49-F238E27FC236}">
                      <a16:creationId xmlns:a16="http://schemas.microsoft.com/office/drawing/2014/main" id="{BD965490-576D-6E06-356C-3322C25434D1}"/>
                    </a:ext>
                  </a:extLst>
                </p:cNvPr>
                <p:cNvSpPr/>
                <p:nvPr/>
              </p:nvSpPr>
              <p:spPr>
                <a:xfrm>
                  <a:off x="8966145" y="2128852"/>
                  <a:ext cx="137871" cy="373079"/>
                </a:xfrm>
                <a:custGeom>
                  <a:avLst/>
                  <a:gdLst/>
                  <a:ahLst/>
                  <a:cxnLst/>
                  <a:rect l="l" t="t" r="r" b="b"/>
                  <a:pathLst>
                    <a:path w="137871" h="373079" extrusionOk="0">
                      <a:moveTo>
                        <a:pt x="134420" y="373079"/>
                      </a:moveTo>
                      <a:cubicBezTo>
                        <a:pt x="132991" y="373079"/>
                        <a:pt x="131658" y="372222"/>
                        <a:pt x="131182" y="370793"/>
                      </a:cubicBezTo>
                      <a:lnTo>
                        <a:pt x="213" y="4557"/>
                      </a:lnTo>
                      <a:cubicBezTo>
                        <a:pt x="-453" y="2747"/>
                        <a:pt x="499" y="842"/>
                        <a:pt x="2309" y="175"/>
                      </a:cubicBezTo>
                      <a:cubicBezTo>
                        <a:pt x="4118" y="-396"/>
                        <a:pt x="6118" y="461"/>
                        <a:pt x="6690" y="2271"/>
                      </a:cubicBezTo>
                      <a:lnTo>
                        <a:pt x="137659" y="368507"/>
                      </a:lnTo>
                      <a:cubicBezTo>
                        <a:pt x="138325" y="370317"/>
                        <a:pt x="137373" y="372222"/>
                        <a:pt x="135563" y="372889"/>
                      </a:cubicBezTo>
                      <a:cubicBezTo>
                        <a:pt x="135183" y="372984"/>
                        <a:pt x="134801" y="373079"/>
                        <a:pt x="134420" y="3730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 name="Google Shape;5521;p49">
                <a:extLst>
                  <a:ext uri="{FF2B5EF4-FFF2-40B4-BE49-F238E27FC236}">
                    <a16:creationId xmlns:a16="http://schemas.microsoft.com/office/drawing/2014/main" id="{9DD44DD7-2A2D-8B47-C342-591CFAB0617A}"/>
                  </a:ext>
                </a:extLst>
              </p:cNvPr>
              <p:cNvSpPr/>
              <p:nvPr/>
            </p:nvSpPr>
            <p:spPr>
              <a:xfrm>
                <a:off x="8190671" y="2563872"/>
                <a:ext cx="926343" cy="424119"/>
              </a:xfrm>
              <a:custGeom>
                <a:avLst/>
                <a:gdLst/>
                <a:ahLst/>
                <a:cxnLst/>
                <a:rect l="l" t="t" r="r" b="b"/>
                <a:pathLst>
                  <a:path w="926343" h="424119" extrusionOk="0">
                    <a:moveTo>
                      <a:pt x="143227" y="424024"/>
                    </a:moveTo>
                    <a:cubicBezTo>
                      <a:pt x="77124" y="424024"/>
                      <a:pt x="17688" y="378018"/>
                      <a:pt x="3210" y="310772"/>
                    </a:cubicBezTo>
                    <a:cubicBezTo>
                      <a:pt x="-13364" y="233333"/>
                      <a:pt x="35880" y="157133"/>
                      <a:pt x="113223" y="140560"/>
                    </a:cubicBezTo>
                    <a:lnTo>
                      <a:pt x="752923" y="3209"/>
                    </a:lnTo>
                    <a:cubicBezTo>
                      <a:pt x="830361" y="-13364"/>
                      <a:pt x="906561" y="35880"/>
                      <a:pt x="923134" y="113319"/>
                    </a:cubicBezTo>
                    <a:cubicBezTo>
                      <a:pt x="939708" y="190757"/>
                      <a:pt x="890464" y="266957"/>
                      <a:pt x="813121" y="283530"/>
                    </a:cubicBezTo>
                    <a:lnTo>
                      <a:pt x="173421" y="420881"/>
                    </a:lnTo>
                    <a:cubicBezTo>
                      <a:pt x="163325" y="423071"/>
                      <a:pt x="153133" y="424119"/>
                      <a:pt x="143227" y="42411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5522;p49">
                <a:extLst>
                  <a:ext uri="{FF2B5EF4-FFF2-40B4-BE49-F238E27FC236}">
                    <a16:creationId xmlns:a16="http://schemas.microsoft.com/office/drawing/2014/main" id="{B7740A8E-9AA4-1D0C-C118-7BF46A8027B7}"/>
                  </a:ext>
                </a:extLst>
              </p:cNvPr>
              <p:cNvSpPr/>
              <p:nvPr/>
            </p:nvSpPr>
            <p:spPr>
              <a:xfrm>
                <a:off x="8069741" y="2618993"/>
                <a:ext cx="731262" cy="414179"/>
              </a:xfrm>
              <a:custGeom>
                <a:avLst/>
                <a:gdLst/>
                <a:ahLst/>
                <a:cxnLst/>
                <a:rect l="l" t="t" r="r" b="b"/>
                <a:pathLst>
                  <a:path w="731262" h="414179" extrusionOk="0">
                    <a:moveTo>
                      <a:pt x="623535" y="0"/>
                    </a:moveTo>
                    <a:cubicBezTo>
                      <a:pt x="623535" y="0"/>
                      <a:pt x="731263" y="337852"/>
                      <a:pt x="731263" y="337852"/>
                    </a:cubicBezTo>
                    <a:lnTo>
                      <a:pt x="304734" y="405765"/>
                    </a:lnTo>
                    <a:cubicBezTo>
                      <a:pt x="214056" y="428244"/>
                      <a:pt x="34224" y="407956"/>
                      <a:pt x="11745" y="317278"/>
                    </a:cubicBezTo>
                    <a:cubicBezTo>
                      <a:pt x="-18640" y="194691"/>
                      <a:pt x="8792" y="159067"/>
                      <a:pt x="107375" y="118396"/>
                    </a:cubicBezTo>
                    <a:cubicBezTo>
                      <a:pt x="143285" y="103537"/>
                      <a:pt x="623440" y="0"/>
                      <a:pt x="623440"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5" name="Google Shape;5523;p49">
                <a:extLst>
                  <a:ext uri="{FF2B5EF4-FFF2-40B4-BE49-F238E27FC236}">
                    <a16:creationId xmlns:a16="http://schemas.microsoft.com/office/drawing/2014/main" id="{BFC35847-127B-4571-78F6-5A9ECEC12F7F}"/>
                  </a:ext>
                </a:extLst>
              </p:cNvPr>
              <p:cNvGrpSpPr/>
              <p:nvPr/>
            </p:nvGrpSpPr>
            <p:grpSpPr>
              <a:xfrm>
                <a:off x="7578085" y="2406453"/>
                <a:ext cx="1604081" cy="3121550"/>
                <a:chOff x="7578085" y="2406453"/>
                <a:chExt cx="1604081" cy="3121550"/>
              </a:xfrm>
            </p:grpSpPr>
            <p:grpSp>
              <p:nvGrpSpPr>
                <p:cNvPr id="44" name="Google Shape;5524;p49">
                  <a:extLst>
                    <a:ext uri="{FF2B5EF4-FFF2-40B4-BE49-F238E27FC236}">
                      <a16:creationId xmlns:a16="http://schemas.microsoft.com/office/drawing/2014/main" id="{FA1DD8DE-C29F-5EE1-1C5F-7D187C5265CB}"/>
                    </a:ext>
                  </a:extLst>
                </p:cNvPr>
                <p:cNvGrpSpPr/>
                <p:nvPr/>
              </p:nvGrpSpPr>
              <p:grpSpPr>
                <a:xfrm>
                  <a:off x="8540668" y="4741925"/>
                  <a:ext cx="641498" cy="786078"/>
                  <a:chOff x="8540668" y="4741925"/>
                  <a:chExt cx="641498" cy="786078"/>
                </a:xfrm>
              </p:grpSpPr>
              <p:sp>
                <p:nvSpPr>
                  <p:cNvPr id="5870" name="Google Shape;5525;p49">
                    <a:extLst>
                      <a:ext uri="{FF2B5EF4-FFF2-40B4-BE49-F238E27FC236}">
                        <a16:creationId xmlns:a16="http://schemas.microsoft.com/office/drawing/2014/main" id="{D1142157-0A48-EB49-E50A-8D34F411AE22}"/>
                      </a:ext>
                    </a:extLst>
                  </p:cNvPr>
                  <p:cNvSpPr/>
                  <p:nvPr/>
                </p:nvSpPr>
                <p:spPr>
                  <a:xfrm>
                    <a:off x="8540668" y="4741925"/>
                    <a:ext cx="619237" cy="755713"/>
                  </a:xfrm>
                  <a:custGeom>
                    <a:avLst/>
                    <a:gdLst/>
                    <a:ahLst/>
                    <a:cxnLst/>
                    <a:rect l="l" t="t" r="r" b="b"/>
                    <a:pathLst>
                      <a:path w="619237" h="755713" extrusionOk="0">
                        <a:moveTo>
                          <a:pt x="84981" y="217742"/>
                        </a:moveTo>
                        <a:cubicBezTo>
                          <a:pt x="84981" y="217742"/>
                          <a:pt x="112413" y="259842"/>
                          <a:pt x="126605" y="281464"/>
                        </a:cubicBezTo>
                        <a:cubicBezTo>
                          <a:pt x="133367" y="291751"/>
                          <a:pt x="138416" y="303181"/>
                          <a:pt x="140607" y="315278"/>
                        </a:cubicBezTo>
                        <a:cubicBezTo>
                          <a:pt x="151465" y="374904"/>
                          <a:pt x="117842" y="433483"/>
                          <a:pt x="88886" y="484632"/>
                        </a:cubicBezTo>
                        <a:cubicBezTo>
                          <a:pt x="38975" y="572548"/>
                          <a:pt x="-22842" y="652367"/>
                          <a:pt x="8495" y="755713"/>
                        </a:cubicBezTo>
                        <a:lnTo>
                          <a:pt x="619238" y="323850"/>
                        </a:lnTo>
                        <a:lnTo>
                          <a:pt x="388161" y="0"/>
                        </a:lnTo>
                        <a:lnTo>
                          <a:pt x="85076" y="217646"/>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1" name="Google Shape;5526;p49">
                    <a:extLst>
                      <a:ext uri="{FF2B5EF4-FFF2-40B4-BE49-F238E27FC236}">
                        <a16:creationId xmlns:a16="http://schemas.microsoft.com/office/drawing/2014/main" id="{36A74774-C540-D3EF-EA5C-CC923084D313}"/>
                      </a:ext>
                    </a:extLst>
                  </p:cNvPr>
                  <p:cNvSpPr/>
                  <p:nvPr/>
                </p:nvSpPr>
                <p:spPr>
                  <a:xfrm rot="-2114294">
                    <a:off x="8491331" y="5278158"/>
                    <a:ext cx="748676" cy="37276"/>
                  </a:xfrm>
                  <a:custGeom>
                    <a:avLst/>
                    <a:gdLst/>
                    <a:ahLst/>
                    <a:cxnLst/>
                    <a:rect l="l" t="t" r="r" b="b"/>
                    <a:pathLst>
                      <a:path w="747998" h="37242" extrusionOk="0">
                        <a:moveTo>
                          <a:pt x="0" y="0"/>
                        </a:moveTo>
                        <a:lnTo>
                          <a:pt x="747998" y="0"/>
                        </a:lnTo>
                        <a:lnTo>
                          <a:pt x="747998" y="37243"/>
                        </a:lnTo>
                        <a:lnTo>
                          <a:pt x="0" y="372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2" name="Google Shape;5527;p49">
                    <a:extLst>
                      <a:ext uri="{FF2B5EF4-FFF2-40B4-BE49-F238E27FC236}">
                        <a16:creationId xmlns:a16="http://schemas.microsoft.com/office/drawing/2014/main" id="{7EAC761B-6AE7-E30B-AD55-49DF9DA2AE98}"/>
                      </a:ext>
                    </a:extLst>
                  </p:cNvPr>
                  <p:cNvSpPr/>
                  <p:nvPr/>
                </p:nvSpPr>
                <p:spPr>
                  <a:xfrm>
                    <a:off x="8587555" y="5273617"/>
                    <a:ext cx="46088" cy="27901"/>
                  </a:xfrm>
                  <a:custGeom>
                    <a:avLst/>
                    <a:gdLst/>
                    <a:ahLst/>
                    <a:cxnLst/>
                    <a:rect l="l" t="t" r="r" b="b"/>
                    <a:pathLst>
                      <a:path w="46088" h="27901" extrusionOk="0">
                        <a:moveTo>
                          <a:pt x="42094" y="27902"/>
                        </a:moveTo>
                        <a:cubicBezTo>
                          <a:pt x="41427" y="27902"/>
                          <a:pt x="40856" y="27711"/>
                          <a:pt x="40189" y="27426"/>
                        </a:cubicBezTo>
                        <a:lnTo>
                          <a:pt x="2184" y="7614"/>
                        </a:lnTo>
                        <a:cubicBezTo>
                          <a:pt x="184" y="6566"/>
                          <a:pt x="-578" y="4089"/>
                          <a:pt x="470" y="2185"/>
                        </a:cubicBezTo>
                        <a:cubicBezTo>
                          <a:pt x="1517" y="184"/>
                          <a:pt x="3994" y="-578"/>
                          <a:pt x="5899" y="470"/>
                        </a:cubicBezTo>
                        <a:lnTo>
                          <a:pt x="43904" y="20282"/>
                        </a:lnTo>
                        <a:cubicBezTo>
                          <a:pt x="45904" y="21330"/>
                          <a:pt x="46666" y="23806"/>
                          <a:pt x="45618" y="25711"/>
                        </a:cubicBezTo>
                        <a:cubicBezTo>
                          <a:pt x="44856" y="27140"/>
                          <a:pt x="43523" y="27902"/>
                          <a:pt x="41999" y="279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3" name="Google Shape;5528;p49">
                    <a:extLst>
                      <a:ext uri="{FF2B5EF4-FFF2-40B4-BE49-F238E27FC236}">
                        <a16:creationId xmlns:a16="http://schemas.microsoft.com/office/drawing/2014/main" id="{D54FC801-39FB-89A0-563E-4403F07ADD60}"/>
                      </a:ext>
                    </a:extLst>
                  </p:cNvPr>
                  <p:cNvSpPr/>
                  <p:nvPr/>
                </p:nvSpPr>
                <p:spPr>
                  <a:xfrm>
                    <a:off x="8608746" y="5238665"/>
                    <a:ext cx="52283" cy="27421"/>
                  </a:xfrm>
                  <a:custGeom>
                    <a:avLst/>
                    <a:gdLst/>
                    <a:ahLst/>
                    <a:cxnLst/>
                    <a:rect l="l" t="t" r="r" b="b"/>
                    <a:pathLst>
                      <a:path w="52283" h="27421" extrusionOk="0">
                        <a:moveTo>
                          <a:pt x="48240" y="27421"/>
                        </a:moveTo>
                        <a:cubicBezTo>
                          <a:pt x="47668" y="27421"/>
                          <a:pt x="47192" y="27326"/>
                          <a:pt x="46621" y="27040"/>
                        </a:cubicBezTo>
                        <a:lnTo>
                          <a:pt x="2425" y="7800"/>
                        </a:lnTo>
                        <a:cubicBezTo>
                          <a:pt x="329" y="6942"/>
                          <a:pt x="-528" y="4561"/>
                          <a:pt x="329" y="2466"/>
                        </a:cubicBezTo>
                        <a:cubicBezTo>
                          <a:pt x="1186" y="370"/>
                          <a:pt x="3568" y="-582"/>
                          <a:pt x="5663" y="370"/>
                        </a:cubicBezTo>
                        <a:lnTo>
                          <a:pt x="49859" y="19611"/>
                        </a:lnTo>
                        <a:cubicBezTo>
                          <a:pt x="51955" y="20468"/>
                          <a:pt x="52812" y="22849"/>
                          <a:pt x="51955" y="24944"/>
                        </a:cubicBezTo>
                        <a:cubicBezTo>
                          <a:pt x="51288" y="26469"/>
                          <a:pt x="49764" y="27421"/>
                          <a:pt x="48240" y="274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4" name="Google Shape;5529;p49">
                    <a:extLst>
                      <a:ext uri="{FF2B5EF4-FFF2-40B4-BE49-F238E27FC236}">
                        <a16:creationId xmlns:a16="http://schemas.microsoft.com/office/drawing/2014/main" id="{1D85B3C0-FE5D-72BC-23FF-2189C8F0D8EA}"/>
                      </a:ext>
                    </a:extLst>
                  </p:cNvPr>
                  <p:cNvSpPr/>
                  <p:nvPr/>
                </p:nvSpPr>
                <p:spPr>
                  <a:xfrm>
                    <a:off x="8629782" y="5202306"/>
                    <a:ext cx="51360" cy="24346"/>
                  </a:xfrm>
                  <a:custGeom>
                    <a:avLst/>
                    <a:gdLst/>
                    <a:ahLst/>
                    <a:cxnLst/>
                    <a:rect l="l" t="t" r="r" b="b"/>
                    <a:pathLst>
                      <a:path w="51360" h="24346" extrusionOk="0">
                        <a:moveTo>
                          <a:pt x="47302" y="24347"/>
                        </a:moveTo>
                        <a:cubicBezTo>
                          <a:pt x="47302" y="24347"/>
                          <a:pt x="46349" y="24347"/>
                          <a:pt x="45873" y="24061"/>
                        </a:cubicBezTo>
                        <a:lnTo>
                          <a:pt x="2629" y="7868"/>
                        </a:lnTo>
                        <a:cubicBezTo>
                          <a:pt x="534" y="7106"/>
                          <a:pt x="-514" y="4725"/>
                          <a:pt x="248" y="2630"/>
                        </a:cubicBezTo>
                        <a:cubicBezTo>
                          <a:pt x="1010" y="534"/>
                          <a:pt x="3296" y="-514"/>
                          <a:pt x="5487" y="248"/>
                        </a:cubicBezTo>
                        <a:lnTo>
                          <a:pt x="48731" y="16441"/>
                        </a:lnTo>
                        <a:cubicBezTo>
                          <a:pt x="50826" y="17203"/>
                          <a:pt x="51874" y="19584"/>
                          <a:pt x="51112" y="21680"/>
                        </a:cubicBezTo>
                        <a:cubicBezTo>
                          <a:pt x="50540" y="23299"/>
                          <a:pt x="48921" y="24347"/>
                          <a:pt x="47302" y="243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5" name="Google Shape;5530;p49">
                    <a:extLst>
                      <a:ext uri="{FF2B5EF4-FFF2-40B4-BE49-F238E27FC236}">
                        <a16:creationId xmlns:a16="http://schemas.microsoft.com/office/drawing/2014/main" id="{4461FBE5-EC7A-AF6C-9213-FB3A42982956}"/>
                      </a:ext>
                    </a:extLst>
                  </p:cNvPr>
                  <p:cNvSpPr/>
                  <p:nvPr/>
                </p:nvSpPr>
                <p:spPr>
                  <a:xfrm>
                    <a:off x="8651130" y="5161264"/>
                    <a:ext cx="50574" cy="23096"/>
                  </a:xfrm>
                  <a:custGeom>
                    <a:avLst/>
                    <a:gdLst/>
                    <a:ahLst/>
                    <a:cxnLst/>
                    <a:rect l="l" t="t" r="r" b="b"/>
                    <a:pathLst>
                      <a:path w="50574" h="23096" extrusionOk="0">
                        <a:moveTo>
                          <a:pt x="46528" y="23097"/>
                        </a:moveTo>
                        <a:cubicBezTo>
                          <a:pt x="46528" y="23097"/>
                          <a:pt x="45671" y="23097"/>
                          <a:pt x="45195" y="22906"/>
                        </a:cubicBezTo>
                        <a:lnTo>
                          <a:pt x="2713" y="7857"/>
                        </a:lnTo>
                        <a:cubicBezTo>
                          <a:pt x="618" y="7095"/>
                          <a:pt x="-525" y="4809"/>
                          <a:pt x="237" y="2713"/>
                        </a:cubicBezTo>
                        <a:cubicBezTo>
                          <a:pt x="999" y="618"/>
                          <a:pt x="3284" y="-525"/>
                          <a:pt x="5380" y="237"/>
                        </a:cubicBezTo>
                        <a:lnTo>
                          <a:pt x="47862" y="15286"/>
                        </a:lnTo>
                        <a:cubicBezTo>
                          <a:pt x="49957" y="16048"/>
                          <a:pt x="51100" y="18334"/>
                          <a:pt x="50338" y="20430"/>
                        </a:cubicBezTo>
                        <a:cubicBezTo>
                          <a:pt x="49766" y="22049"/>
                          <a:pt x="48147" y="23097"/>
                          <a:pt x="46528" y="23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6" name="Google Shape;5531;p49">
                    <a:extLst>
                      <a:ext uri="{FF2B5EF4-FFF2-40B4-BE49-F238E27FC236}">
                        <a16:creationId xmlns:a16="http://schemas.microsoft.com/office/drawing/2014/main" id="{E1A15031-2151-BB1B-774D-978420D85490}"/>
                      </a:ext>
                    </a:extLst>
                  </p:cNvPr>
                  <p:cNvSpPr/>
                  <p:nvPr/>
                </p:nvSpPr>
                <p:spPr>
                  <a:xfrm>
                    <a:off x="8977563" y="4942247"/>
                    <a:ext cx="101846" cy="233828"/>
                  </a:xfrm>
                  <a:custGeom>
                    <a:avLst/>
                    <a:gdLst/>
                    <a:ahLst/>
                    <a:cxnLst/>
                    <a:rect l="l" t="t" r="r" b="b"/>
                    <a:pathLst>
                      <a:path w="101846" h="233828" extrusionOk="0">
                        <a:moveTo>
                          <a:pt x="39087" y="233828"/>
                        </a:moveTo>
                        <a:cubicBezTo>
                          <a:pt x="37944" y="233828"/>
                          <a:pt x="36801" y="233352"/>
                          <a:pt x="36039" y="232399"/>
                        </a:cubicBezTo>
                        <a:cubicBezTo>
                          <a:pt x="7750" y="199728"/>
                          <a:pt x="-3966" y="165153"/>
                          <a:pt x="1178" y="129529"/>
                        </a:cubicBezTo>
                        <a:cubicBezTo>
                          <a:pt x="12036" y="54949"/>
                          <a:pt x="92142" y="2847"/>
                          <a:pt x="95571" y="656"/>
                        </a:cubicBezTo>
                        <a:cubicBezTo>
                          <a:pt x="97476" y="-582"/>
                          <a:pt x="99952" y="-11"/>
                          <a:pt x="101191" y="1894"/>
                        </a:cubicBezTo>
                        <a:cubicBezTo>
                          <a:pt x="102429" y="3799"/>
                          <a:pt x="101857" y="6276"/>
                          <a:pt x="99952" y="7514"/>
                        </a:cubicBezTo>
                        <a:cubicBezTo>
                          <a:pt x="99190" y="7990"/>
                          <a:pt x="19466" y="59901"/>
                          <a:pt x="9179" y="130767"/>
                        </a:cubicBezTo>
                        <a:cubicBezTo>
                          <a:pt x="4416" y="163914"/>
                          <a:pt x="15466" y="196300"/>
                          <a:pt x="42135" y="227065"/>
                        </a:cubicBezTo>
                        <a:cubicBezTo>
                          <a:pt x="43564" y="228780"/>
                          <a:pt x="43374" y="231351"/>
                          <a:pt x="41754" y="232780"/>
                        </a:cubicBezTo>
                        <a:cubicBezTo>
                          <a:pt x="40992" y="233447"/>
                          <a:pt x="40040" y="233733"/>
                          <a:pt x="39087" y="2337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 name="Google Shape;5532;p49">
                  <a:extLst>
                    <a:ext uri="{FF2B5EF4-FFF2-40B4-BE49-F238E27FC236}">
                      <a16:creationId xmlns:a16="http://schemas.microsoft.com/office/drawing/2014/main" id="{B23CCC31-73D3-A970-85DA-11C57AFBFE58}"/>
                    </a:ext>
                  </a:extLst>
                </p:cNvPr>
                <p:cNvGrpSpPr/>
                <p:nvPr/>
              </p:nvGrpSpPr>
              <p:grpSpPr>
                <a:xfrm>
                  <a:off x="8055768" y="2406453"/>
                  <a:ext cx="283908" cy="365253"/>
                  <a:chOff x="8055768" y="2406453"/>
                  <a:chExt cx="283908" cy="365253"/>
                </a:xfrm>
              </p:grpSpPr>
              <p:sp>
                <p:nvSpPr>
                  <p:cNvPr id="60" name="Google Shape;5533;p49">
                    <a:extLst>
                      <a:ext uri="{FF2B5EF4-FFF2-40B4-BE49-F238E27FC236}">
                        <a16:creationId xmlns:a16="http://schemas.microsoft.com/office/drawing/2014/main" id="{CEA4D899-FE6B-3A5A-0655-9D7752F8D311}"/>
                      </a:ext>
                    </a:extLst>
                  </p:cNvPr>
                  <p:cNvSpPr/>
                  <p:nvPr/>
                </p:nvSpPr>
                <p:spPr>
                  <a:xfrm>
                    <a:off x="8170830" y="2544564"/>
                    <a:ext cx="156448" cy="227142"/>
                  </a:xfrm>
                  <a:custGeom>
                    <a:avLst/>
                    <a:gdLst/>
                    <a:ahLst/>
                    <a:cxnLst/>
                    <a:rect l="l" t="t" r="r" b="b"/>
                    <a:pathLst>
                      <a:path w="156448" h="227142" extrusionOk="0">
                        <a:moveTo>
                          <a:pt x="75438" y="226353"/>
                        </a:moveTo>
                        <a:cubicBezTo>
                          <a:pt x="113442" y="220447"/>
                          <a:pt x="164592" y="203302"/>
                          <a:pt x="155353" y="165964"/>
                        </a:cubicBezTo>
                        <a:lnTo>
                          <a:pt x="136684" y="34234"/>
                        </a:lnTo>
                        <a:cubicBezTo>
                          <a:pt x="131921" y="3468"/>
                          <a:pt x="71342" y="-3390"/>
                          <a:pt x="40481" y="1372"/>
                        </a:cubicBezTo>
                        <a:cubicBezTo>
                          <a:pt x="9620" y="6135"/>
                          <a:pt x="-2572" y="30043"/>
                          <a:pt x="2191" y="60904"/>
                        </a:cubicBezTo>
                        <a:lnTo>
                          <a:pt x="0" y="165964"/>
                        </a:lnTo>
                        <a:cubicBezTo>
                          <a:pt x="2571" y="204350"/>
                          <a:pt x="37433" y="232258"/>
                          <a:pt x="75438" y="226353"/>
                        </a:cubicBezTo>
                        <a:lnTo>
                          <a:pt x="75438" y="22635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5534;p49">
                    <a:extLst>
                      <a:ext uri="{FF2B5EF4-FFF2-40B4-BE49-F238E27FC236}">
                        <a16:creationId xmlns:a16="http://schemas.microsoft.com/office/drawing/2014/main" id="{814A7C25-306B-C412-0183-0450637EBED5}"/>
                      </a:ext>
                    </a:extLst>
                  </p:cNvPr>
                  <p:cNvSpPr/>
                  <p:nvPr/>
                </p:nvSpPr>
                <p:spPr>
                  <a:xfrm>
                    <a:off x="8170830" y="2544564"/>
                    <a:ext cx="136683" cy="165964"/>
                  </a:xfrm>
                  <a:custGeom>
                    <a:avLst/>
                    <a:gdLst/>
                    <a:ahLst/>
                    <a:cxnLst/>
                    <a:rect l="l" t="t" r="r" b="b"/>
                    <a:pathLst>
                      <a:path w="136683" h="165964" extrusionOk="0">
                        <a:moveTo>
                          <a:pt x="128683" y="70333"/>
                        </a:moveTo>
                        <a:lnTo>
                          <a:pt x="136684" y="34234"/>
                        </a:lnTo>
                        <a:cubicBezTo>
                          <a:pt x="131921" y="3468"/>
                          <a:pt x="71342" y="-3390"/>
                          <a:pt x="40481" y="1372"/>
                        </a:cubicBezTo>
                        <a:cubicBezTo>
                          <a:pt x="9715" y="6135"/>
                          <a:pt x="-2572" y="30043"/>
                          <a:pt x="2191" y="60904"/>
                        </a:cubicBezTo>
                        <a:lnTo>
                          <a:pt x="0" y="165964"/>
                        </a:lnTo>
                        <a:lnTo>
                          <a:pt x="128683" y="703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5535;p49">
                    <a:extLst>
                      <a:ext uri="{FF2B5EF4-FFF2-40B4-BE49-F238E27FC236}">
                        <a16:creationId xmlns:a16="http://schemas.microsoft.com/office/drawing/2014/main" id="{54F7B2C3-4549-8CCE-DE03-6C44278AA3C4}"/>
                      </a:ext>
                    </a:extLst>
                  </p:cNvPr>
                  <p:cNvSpPr/>
                  <p:nvPr/>
                </p:nvSpPr>
                <p:spPr>
                  <a:xfrm>
                    <a:off x="8276748" y="2527299"/>
                    <a:ext cx="62928" cy="62928"/>
                  </a:xfrm>
                  <a:custGeom>
                    <a:avLst/>
                    <a:gdLst/>
                    <a:ahLst/>
                    <a:cxnLst/>
                    <a:rect l="l" t="t" r="r" b="b"/>
                    <a:pathLst>
                      <a:path w="62928" h="62928" extrusionOk="0">
                        <a:moveTo>
                          <a:pt x="38100" y="58452"/>
                        </a:moveTo>
                        <a:lnTo>
                          <a:pt x="9049" y="62929"/>
                        </a:lnTo>
                        <a:lnTo>
                          <a:pt x="0" y="4826"/>
                        </a:lnTo>
                        <a:lnTo>
                          <a:pt x="29051" y="349"/>
                        </a:lnTo>
                        <a:cubicBezTo>
                          <a:pt x="45148" y="-2127"/>
                          <a:pt x="60103" y="8827"/>
                          <a:pt x="62579" y="24924"/>
                        </a:cubicBezTo>
                        <a:lnTo>
                          <a:pt x="62579" y="24924"/>
                        </a:lnTo>
                        <a:cubicBezTo>
                          <a:pt x="65056" y="41021"/>
                          <a:pt x="54102" y="55975"/>
                          <a:pt x="38005" y="584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5536;p49">
                    <a:extLst>
                      <a:ext uri="{FF2B5EF4-FFF2-40B4-BE49-F238E27FC236}">
                        <a16:creationId xmlns:a16="http://schemas.microsoft.com/office/drawing/2014/main" id="{A6D109DE-BED7-F4F9-14D8-B9E05B8C0C60}"/>
                      </a:ext>
                    </a:extLst>
                  </p:cNvPr>
                  <p:cNvSpPr/>
                  <p:nvPr/>
                </p:nvSpPr>
                <p:spPr>
                  <a:xfrm>
                    <a:off x="8113627" y="2420068"/>
                    <a:ext cx="193928" cy="248781"/>
                  </a:xfrm>
                  <a:custGeom>
                    <a:avLst/>
                    <a:gdLst/>
                    <a:ahLst/>
                    <a:cxnLst/>
                    <a:rect l="l" t="t" r="r" b="b"/>
                    <a:pathLst>
                      <a:path w="193928" h="248781" extrusionOk="0">
                        <a:moveTo>
                          <a:pt x="116640" y="247693"/>
                        </a:moveTo>
                        <a:cubicBezTo>
                          <a:pt x="166455" y="239978"/>
                          <a:pt x="200555" y="193305"/>
                          <a:pt x="192840" y="143489"/>
                        </a:cubicBezTo>
                        <a:lnTo>
                          <a:pt x="181600" y="71004"/>
                        </a:lnTo>
                        <a:cubicBezTo>
                          <a:pt x="173885" y="21188"/>
                          <a:pt x="126641" y="-6434"/>
                          <a:pt x="76825" y="1281"/>
                        </a:cubicBezTo>
                        <a:cubicBezTo>
                          <a:pt x="27009" y="8996"/>
                          <a:pt x="-6614" y="49192"/>
                          <a:pt x="1101" y="99008"/>
                        </a:cubicBezTo>
                        <a:lnTo>
                          <a:pt x="12341" y="171493"/>
                        </a:lnTo>
                        <a:cubicBezTo>
                          <a:pt x="20056" y="221308"/>
                          <a:pt x="66729" y="255408"/>
                          <a:pt x="116544" y="2476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4" name="Google Shape;5537;p49">
                    <a:extLst>
                      <a:ext uri="{FF2B5EF4-FFF2-40B4-BE49-F238E27FC236}">
                        <a16:creationId xmlns:a16="http://schemas.microsoft.com/office/drawing/2014/main" id="{AEF32DD8-2BA6-2256-30DF-B892CA9DE854}"/>
                      </a:ext>
                    </a:extLst>
                  </p:cNvPr>
                  <p:cNvSpPr/>
                  <p:nvPr/>
                </p:nvSpPr>
                <p:spPr>
                  <a:xfrm>
                    <a:off x="8305411" y="2543824"/>
                    <a:ext cx="20737" cy="19776"/>
                  </a:xfrm>
                  <a:custGeom>
                    <a:avLst/>
                    <a:gdLst/>
                    <a:ahLst/>
                    <a:cxnLst/>
                    <a:rect l="l" t="t" r="r" b="b"/>
                    <a:pathLst>
                      <a:path w="20737" h="19776" extrusionOk="0">
                        <a:moveTo>
                          <a:pt x="16677" y="7637"/>
                        </a:moveTo>
                        <a:cubicBezTo>
                          <a:pt x="11819" y="7066"/>
                          <a:pt x="7246" y="10399"/>
                          <a:pt x="7437" y="15543"/>
                        </a:cubicBezTo>
                        <a:cubicBezTo>
                          <a:pt x="7532" y="20305"/>
                          <a:pt x="103" y="21544"/>
                          <a:pt x="8" y="16686"/>
                        </a:cubicBezTo>
                        <a:cubicBezTo>
                          <a:pt x="-278" y="6685"/>
                          <a:pt x="7342" y="-1031"/>
                          <a:pt x="17533" y="112"/>
                        </a:cubicBezTo>
                        <a:cubicBezTo>
                          <a:pt x="22296" y="684"/>
                          <a:pt x="21534" y="8113"/>
                          <a:pt x="16677" y="7637"/>
                        </a:cubicBezTo>
                        <a:lnTo>
                          <a:pt x="16677" y="76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5" name="Google Shape;5538;p49">
                    <a:extLst>
                      <a:ext uri="{FF2B5EF4-FFF2-40B4-BE49-F238E27FC236}">
                        <a16:creationId xmlns:a16="http://schemas.microsoft.com/office/drawing/2014/main" id="{8956FBAC-A724-8DE3-4AE3-FAE19C3EDE55}"/>
                      </a:ext>
                    </a:extLst>
                  </p:cNvPr>
                  <p:cNvSpPr/>
                  <p:nvPr/>
                </p:nvSpPr>
                <p:spPr>
                  <a:xfrm>
                    <a:off x="8263699" y="2497835"/>
                    <a:ext cx="37337" cy="31314"/>
                  </a:xfrm>
                  <a:custGeom>
                    <a:avLst/>
                    <a:gdLst/>
                    <a:ahLst/>
                    <a:cxnLst/>
                    <a:rect l="l" t="t" r="r" b="b"/>
                    <a:pathLst>
                      <a:path w="37337" h="31314" extrusionOk="0">
                        <a:moveTo>
                          <a:pt x="0" y="12383"/>
                        </a:moveTo>
                        <a:cubicBezTo>
                          <a:pt x="9430" y="22098"/>
                          <a:pt x="21145" y="34481"/>
                          <a:pt x="37338" y="30575"/>
                        </a:cubicBezTo>
                        <a:lnTo>
                          <a:pt x="33242" y="857"/>
                        </a:lnTo>
                        <a:lnTo>
                          <a:pt x="0" y="0"/>
                        </a:lnTo>
                        <a:lnTo>
                          <a:pt x="0" y="1238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856" name="Google Shape;5539;p49">
                    <a:extLst>
                      <a:ext uri="{FF2B5EF4-FFF2-40B4-BE49-F238E27FC236}">
                        <a16:creationId xmlns:a16="http://schemas.microsoft.com/office/drawing/2014/main" id="{E4D709E5-D04A-BD09-26C4-F6C71C21A8C7}"/>
                      </a:ext>
                    </a:extLst>
                  </p:cNvPr>
                  <p:cNvGrpSpPr/>
                  <p:nvPr/>
                </p:nvGrpSpPr>
                <p:grpSpPr>
                  <a:xfrm>
                    <a:off x="8126500" y="2524111"/>
                    <a:ext cx="125248" cy="93296"/>
                    <a:chOff x="8126500" y="2524111"/>
                    <a:chExt cx="125248" cy="93296"/>
                  </a:xfrm>
                </p:grpSpPr>
                <p:sp>
                  <p:nvSpPr>
                    <p:cNvPr id="5860" name="Google Shape;5540;p49">
                      <a:extLst>
                        <a:ext uri="{FF2B5EF4-FFF2-40B4-BE49-F238E27FC236}">
                          <a16:creationId xmlns:a16="http://schemas.microsoft.com/office/drawing/2014/main" id="{ED2F4B13-72F5-F82B-7B8C-270ADAE183A5}"/>
                        </a:ext>
                      </a:extLst>
                    </p:cNvPr>
                    <p:cNvSpPr/>
                    <p:nvPr/>
                  </p:nvSpPr>
                  <p:spPr>
                    <a:xfrm>
                      <a:off x="8185594" y="2557934"/>
                      <a:ext cx="23948" cy="38294"/>
                    </a:xfrm>
                    <a:custGeom>
                      <a:avLst/>
                      <a:gdLst/>
                      <a:ahLst/>
                      <a:cxnLst/>
                      <a:rect l="l" t="t" r="r" b="b"/>
                      <a:pathLst>
                        <a:path w="23948" h="38294" extrusionOk="0">
                          <a:moveTo>
                            <a:pt x="3429" y="38199"/>
                          </a:moveTo>
                          <a:cubicBezTo>
                            <a:pt x="3429" y="38199"/>
                            <a:pt x="3810" y="38199"/>
                            <a:pt x="4000" y="38199"/>
                          </a:cubicBezTo>
                          <a:lnTo>
                            <a:pt x="21241" y="35532"/>
                          </a:lnTo>
                          <a:cubicBezTo>
                            <a:pt x="22955" y="35247"/>
                            <a:pt x="24193" y="33627"/>
                            <a:pt x="23908" y="31913"/>
                          </a:cubicBezTo>
                          <a:cubicBezTo>
                            <a:pt x="23622" y="30198"/>
                            <a:pt x="22003" y="28960"/>
                            <a:pt x="20288" y="29246"/>
                          </a:cubicBezTo>
                          <a:lnTo>
                            <a:pt x="6763" y="31341"/>
                          </a:lnTo>
                          <a:lnTo>
                            <a:pt x="6382" y="3148"/>
                          </a:lnTo>
                          <a:cubicBezTo>
                            <a:pt x="6382" y="1433"/>
                            <a:pt x="4953" y="-91"/>
                            <a:pt x="3143" y="4"/>
                          </a:cubicBezTo>
                          <a:cubicBezTo>
                            <a:pt x="1334" y="4"/>
                            <a:pt x="0" y="1433"/>
                            <a:pt x="0" y="3243"/>
                          </a:cubicBezTo>
                          <a:lnTo>
                            <a:pt x="381" y="35152"/>
                          </a:lnTo>
                          <a:cubicBezTo>
                            <a:pt x="381" y="36104"/>
                            <a:pt x="762" y="36961"/>
                            <a:pt x="1524" y="37533"/>
                          </a:cubicBezTo>
                          <a:cubicBezTo>
                            <a:pt x="2095" y="38009"/>
                            <a:pt x="2762" y="38295"/>
                            <a:pt x="3524" y="382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1" name="Google Shape;5541;p49">
                      <a:extLst>
                        <a:ext uri="{FF2B5EF4-FFF2-40B4-BE49-F238E27FC236}">
                          <a16:creationId xmlns:a16="http://schemas.microsoft.com/office/drawing/2014/main" id="{ABE097D4-F486-90F8-6928-9A67881C3A76}"/>
                        </a:ext>
                      </a:extLst>
                    </p:cNvPr>
                    <p:cNvSpPr/>
                    <p:nvPr/>
                  </p:nvSpPr>
                  <p:spPr>
                    <a:xfrm>
                      <a:off x="8185762" y="2605262"/>
                      <a:ext cx="23278" cy="12145"/>
                    </a:xfrm>
                    <a:custGeom>
                      <a:avLst/>
                      <a:gdLst/>
                      <a:ahLst/>
                      <a:cxnLst/>
                      <a:rect l="l" t="t" r="r" b="b"/>
                      <a:pathLst>
                        <a:path w="23278" h="12145" extrusionOk="0">
                          <a:moveTo>
                            <a:pt x="975" y="9445"/>
                          </a:moveTo>
                          <a:cubicBezTo>
                            <a:pt x="975" y="9445"/>
                            <a:pt x="1261" y="9731"/>
                            <a:pt x="1451" y="9826"/>
                          </a:cubicBezTo>
                          <a:cubicBezTo>
                            <a:pt x="8690" y="14303"/>
                            <a:pt x="18215" y="12112"/>
                            <a:pt x="22787" y="4873"/>
                          </a:cubicBezTo>
                          <a:cubicBezTo>
                            <a:pt x="23740" y="3349"/>
                            <a:pt x="23263" y="1349"/>
                            <a:pt x="21739" y="491"/>
                          </a:cubicBezTo>
                          <a:cubicBezTo>
                            <a:pt x="20215" y="-461"/>
                            <a:pt x="18310" y="15"/>
                            <a:pt x="17357" y="1539"/>
                          </a:cubicBezTo>
                          <a:cubicBezTo>
                            <a:pt x="14691" y="5825"/>
                            <a:pt x="9071" y="7064"/>
                            <a:pt x="4880" y="4397"/>
                          </a:cubicBezTo>
                          <a:cubicBezTo>
                            <a:pt x="3356" y="3444"/>
                            <a:pt x="1451" y="3920"/>
                            <a:pt x="499" y="5444"/>
                          </a:cubicBezTo>
                          <a:cubicBezTo>
                            <a:pt x="-359" y="6778"/>
                            <a:pt x="-73" y="8492"/>
                            <a:pt x="1070" y="95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2" name="Google Shape;5542;p49">
                      <a:extLst>
                        <a:ext uri="{FF2B5EF4-FFF2-40B4-BE49-F238E27FC236}">
                          <a16:creationId xmlns:a16="http://schemas.microsoft.com/office/drawing/2014/main" id="{D43773B0-2780-4384-06A0-245CD3C6BD95}"/>
                        </a:ext>
                      </a:extLst>
                    </p:cNvPr>
                    <p:cNvSpPr/>
                    <p:nvPr/>
                  </p:nvSpPr>
                  <p:spPr>
                    <a:xfrm>
                      <a:off x="8198756" y="2524111"/>
                      <a:ext cx="38637" cy="13966"/>
                    </a:xfrm>
                    <a:custGeom>
                      <a:avLst/>
                      <a:gdLst/>
                      <a:ahLst/>
                      <a:cxnLst/>
                      <a:rect l="l" t="t" r="r" b="b"/>
                      <a:pathLst>
                        <a:path w="38637" h="13966" extrusionOk="0">
                          <a:moveTo>
                            <a:pt x="3698" y="13920"/>
                          </a:moveTo>
                          <a:cubicBezTo>
                            <a:pt x="3698" y="13920"/>
                            <a:pt x="3793" y="13920"/>
                            <a:pt x="3888" y="13920"/>
                          </a:cubicBezTo>
                          <a:lnTo>
                            <a:pt x="36178" y="6300"/>
                          </a:lnTo>
                          <a:cubicBezTo>
                            <a:pt x="37892" y="5919"/>
                            <a:pt x="38940" y="4204"/>
                            <a:pt x="38559" y="2490"/>
                          </a:cubicBezTo>
                          <a:cubicBezTo>
                            <a:pt x="38178" y="775"/>
                            <a:pt x="36464" y="-368"/>
                            <a:pt x="34749" y="109"/>
                          </a:cubicBezTo>
                          <a:lnTo>
                            <a:pt x="2459" y="7729"/>
                          </a:lnTo>
                          <a:cubicBezTo>
                            <a:pt x="745" y="8110"/>
                            <a:pt x="-303" y="9824"/>
                            <a:pt x="78" y="11539"/>
                          </a:cubicBezTo>
                          <a:cubicBezTo>
                            <a:pt x="459" y="13158"/>
                            <a:pt x="2078" y="14206"/>
                            <a:pt x="3698" y="139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3" name="Google Shape;5543;p49">
                      <a:extLst>
                        <a:ext uri="{FF2B5EF4-FFF2-40B4-BE49-F238E27FC236}">
                          <a16:creationId xmlns:a16="http://schemas.microsoft.com/office/drawing/2014/main" id="{92AC3A21-B8CE-D82D-3581-C03535ED95E3}"/>
                        </a:ext>
                      </a:extLst>
                    </p:cNvPr>
                    <p:cNvSpPr/>
                    <p:nvPr/>
                  </p:nvSpPr>
                  <p:spPr>
                    <a:xfrm>
                      <a:off x="8126500" y="2538392"/>
                      <a:ext cx="39130" cy="10306"/>
                    </a:xfrm>
                    <a:custGeom>
                      <a:avLst/>
                      <a:gdLst/>
                      <a:ahLst/>
                      <a:cxnLst/>
                      <a:rect l="l" t="t" r="r" b="b"/>
                      <a:pathLst>
                        <a:path w="39130" h="10306" extrusionOk="0">
                          <a:moveTo>
                            <a:pt x="2991" y="10211"/>
                          </a:moveTo>
                          <a:cubicBezTo>
                            <a:pt x="2991" y="10211"/>
                            <a:pt x="3373" y="10211"/>
                            <a:pt x="3563" y="10211"/>
                          </a:cubicBezTo>
                          <a:lnTo>
                            <a:pt x="36329" y="6306"/>
                          </a:lnTo>
                          <a:cubicBezTo>
                            <a:pt x="38043" y="6115"/>
                            <a:pt x="39377" y="4496"/>
                            <a:pt x="39092" y="2782"/>
                          </a:cubicBezTo>
                          <a:cubicBezTo>
                            <a:pt x="38901" y="1067"/>
                            <a:pt x="37282" y="-171"/>
                            <a:pt x="35567" y="19"/>
                          </a:cubicBezTo>
                          <a:lnTo>
                            <a:pt x="2801" y="3925"/>
                          </a:lnTo>
                          <a:cubicBezTo>
                            <a:pt x="1086" y="4115"/>
                            <a:pt x="-247" y="5734"/>
                            <a:pt x="39" y="7449"/>
                          </a:cubicBezTo>
                          <a:cubicBezTo>
                            <a:pt x="229" y="8973"/>
                            <a:pt x="1468" y="10211"/>
                            <a:pt x="2991" y="10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864" name="Google Shape;5544;p49">
                      <a:extLst>
                        <a:ext uri="{FF2B5EF4-FFF2-40B4-BE49-F238E27FC236}">
                          <a16:creationId xmlns:a16="http://schemas.microsoft.com/office/drawing/2014/main" id="{4BCBD258-554A-487F-64E2-1A1737EEFE68}"/>
                        </a:ext>
                      </a:extLst>
                    </p:cNvPr>
                    <p:cNvGrpSpPr/>
                    <p:nvPr/>
                  </p:nvGrpSpPr>
                  <p:grpSpPr>
                    <a:xfrm>
                      <a:off x="8126934" y="2557000"/>
                      <a:ext cx="49650" cy="29212"/>
                      <a:chOff x="8126934" y="2557000"/>
                      <a:chExt cx="49650" cy="29212"/>
                    </a:xfrm>
                  </p:grpSpPr>
                  <p:sp>
                    <p:nvSpPr>
                      <p:cNvPr id="5868" name="Google Shape;5545;p49">
                        <a:extLst>
                          <a:ext uri="{FF2B5EF4-FFF2-40B4-BE49-F238E27FC236}">
                            <a16:creationId xmlns:a16="http://schemas.microsoft.com/office/drawing/2014/main" id="{22596F44-4447-2EEA-E005-E4DAB4030D12}"/>
                          </a:ext>
                        </a:extLst>
                      </p:cNvPr>
                      <p:cNvSpPr/>
                      <p:nvPr/>
                    </p:nvSpPr>
                    <p:spPr>
                      <a:xfrm>
                        <a:off x="8129443" y="2557747"/>
                        <a:ext cx="47141" cy="25959"/>
                      </a:xfrm>
                      <a:custGeom>
                        <a:avLst/>
                        <a:gdLst/>
                        <a:ahLst/>
                        <a:cxnLst/>
                        <a:rect l="l" t="t" r="r" b="b"/>
                        <a:pathLst>
                          <a:path w="47141" h="25959" extrusionOk="0">
                            <a:moveTo>
                              <a:pt x="47007" y="9430"/>
                            </a:moveTo>
                            <a:lnTo>
                              <a:pt x="47007" y="9430"/>
                            </a:lnTo>
                            <a:cubicBezTo>
                              <a:pt x="47960" y="15526"/>
                              <a:pt x="43769" y="21241"/>
                              <a:pt x="37672" y="22193"/>
                            </a:cubicBezTo>
                            <a:lnTo>
                              <a:pt x="14336" y="25813"/>
                            </a:lnTo>
                            <a:cubicBezTo>
                              <a:pt x="7574" y="26861"/>
                              <a:pt x="1191" y="22193"/>
                              <a:pt x="144" y="15430"/>
                            </a:cubicBezTo>
                            <a:lnTo>
                              <a:pt x="144" y="15430"/>
                            </a:lnTo>
                            <a:cubicBezTo>
                              <a:pt x="-999" y="7811"/>
                              <a:pt x="4811" y="1048"/>
                              <a:pt x="12526" y="1048"/>
                            </a:cubicBezTo>
                            <a:lnTo>
                              <a:pt x="36053" y="0"/>
                            </a:lnTo>
                            <a:cubicBezTo>
                              <a:pt x="41483" y="0"/>
                              <a:pt x="46150" y="4000"/>
                              <a:pt x="47007" y="94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9" name="Google Shape;5546;p49">
                        <a:extLst>
                          <a:ext uri="{FF2B5EF4-FFF2-40B4-BE49-F238E27FC236}">
                            <a16:creationId xmlns:a16="http://schemas.microsoft.com/office/drawing/2014/main" id="{D55657F9-F94E-AB7B-B41A-224673227CBE}"/>
                          </a:ext>
                        </a:extLst>
                      </p:cNvPr>
                      <p:cNvSpPr/>
                      <p:nvPr/>
                    </p:nvSpPr>
                    <p:spPr>
                      <a:xfrm>
                        <a:off x="8126934" y="2557000"/>
                        <a:ext cx="29212" cy="29212"/>
                      </a:xfrm>
                      <a:custGeom>
                        <a:avLst/>
                        <a:gdLst/>
                        <a:ahLst/>
                        <a:cxnLst/>
                        <a:rect l="l" t="t" r="r" b="b"/>
                        <a:pathLst>
                          <a:path w="29212" h="29212" extrusionOk="0">
                            <a:moveTo>
                              <a:pt x="176" y="16845"/>
                            </a:moveTo>
                            <a:cubicBezTo>
                              <a:pt x="1414" y="24846"/>
                              <a:pt x="8844" y="30275"/>
                              <a:pt x="16845" y="29037"/>
                            </a:cubicBezTo>
                            <a:cubicBezTo>
                              <a:pt x="24846" y="27798"/>
                              <a:pt x="30275" y="20369"/>
                              <a:pt x="29037" y="12368"/>
                            </a:cubicBezTo>
                            <a:cubicBezTo>
                              <a:pt x="27799" y="4367"/>
                              <a:pt x="20369" y="-1062"/>
                              <a:pt x="12368" y="176"/>
                            </a:cubicBezTo>
                            <a:cubicBezTo>
                              <a:pt x="4367" y="1414"/>
                              <a:pt x="-1062" y="8844"/>
                              <a:pt x="176" y="168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865" name="Google Shape;5547;p49">
                      <a:extLst>
                        <a:ext uri="{FF2B5EF4-FFF2-40B4-BE49-F238E27FC236}">
                          <a16:creationId xmlns:a16="http://schemas.microsoft.com/office/drawing/2014/main" id="{8E07546E-66F0-CE1D-18EA-E393D7D903F7}"/>
                        </a:ext>
                      </a:extLst>
                    </p:cNvPr>
                    <p:cNvGrpSpPr/>
                    <p:nvPr/>
                  </p:nvGrpSpPr>
                  <p:grpSpPr>
                    <a:xfrm>
                      <a:off x="8203325" y="2544645"/>
                      <a:ext cx="48423" cy="33471"/>
                      <a:chOff x="8203325" y="2544645"/>
                      <a:chExt cx="48423" cy="33471"/>
                    </a:xfrm>
                  </p:grpSpPr>
                  <p:sp>
                    <p:nvSpPr>
                      <p:cNvPr id="5866" name="Google Shape;5548;p49">
                        <a:extLst>
                          <a:ext uri="{FF2B5EF4-FFF2-40B4-BE49-F238E27FC236}">
                            <a16:creationId xmlns:a16="http://schemas.microsoft.com/office/drawing/2014/main" id="{B341800D-7300-2ACA-D109-8B359AAB9489}"/>
                          </a:ext>
                        </a:extLst>
                      </p:cNvPr>
                      <p:cNvSpPr/>
                      <p:nvPr/>
                    </p:nvSpPr>
                    <p:spPr>
                      <a:xfrm>
                        <a:off x="8205120" y="2544645"/>
                        <a:ext cx="46628" cy="28477"/>
                      </a:xfrm>
                      <a:custGeom>
                        <a:avLst/>
                        <a:gdLst/>
                        <a:ahLst/>
                        <a:cxnLst/>
                        <a:rect l="l" t="t" r="r" b="b"/>
                        <a:pathLst>
                          <a:path w="46628" h="28477" extrusionOk="0">
                            <a:moveTo>
                              <a:pt x="0" y="19008"/>
                            </a:moveTo>
                            <a:lnTo>
                              <a:pt x="0" y="19008"/>
                            </a:lnTo>
                            <a:cubicBezTo>
                              <a:pt x="953" y="25104"/>
                              <a:pt x="6668" y="29295"/>
                              <a:pt x="12764" y="28342"/>
                            </a:cubicBezTo>
                            <a:lnTo>
                              <a:pt x="36100" y="24723"/>
                            </a:lnTo>
                            <a:cubicBezTo>
                              <a:pt x="42863" y="23675"/>
                              <a:pt x="47530" y="17293"/>
                              <a:pt x="46482" y="10531"/>
                            </a:cubicBezTo>
                            <a:lnTo>
                              <a:pt x="46482" y="10531"/>
                            </a:lnTo>
                            <a:cubicBezTo>
                              <a:pt x="45339" y="2911"/>
                              <a:pt x="37624" y="-1757"/>
                              <a:pt x="30385" y="625"/>
                            </a:cubicBezTo>
                            <a:lnTo>
                              <a:pt x="7715" y="6721"/>
                            </a:lnTo>
                            <a:cubicBezTo>
                              <a:pt x="2477" y="8435"/>
                              <a:pt x="-667" y="13674"/>
                              <a:pt x="191" y="1900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7" name="Google Shape;5549;p49">
                        <a:extLst>
                          <a:ext uri="{FF2B5EF4-FFF2-40B4-BE49-F238E27FC236}">
                            <a16:creationId xmlns:a16="http://schemas.microsoft.com/office/drawing/2014/main" id="{719BD735-AA5D-4CA0-50AD-184711EA3086}"/>
                          </a:ext>
                        </a:extLst>
                      </p:cNvPr>
                      <p:cNvSpPr/>
                      <p:nvPr/>
                    </p:nvSpPr>
                    <p:spPr>
                      <a:xfrm>
                        <a:off x="8203325" y="2548904"/>
                        <a:ext cx="29212" cy="29212"/>
                      </a:xfrm>
                      <a:custGeom>
                        <a:avLst/>
                        <a:gdLst/>
                        <a:ahLst/>
                        <a:cxnLst/>
                        <a:rect l="l" t="t" r="r" b="b"/>
                        <a:pathLst>
                          <a:path w="29212" h="29212" extrusionOk="0">
                            <a:moveTo>
                              <a:pt x="29036" y="12368"/>
                            </a:moveTo>
                            <a:cubicBezTo>
                              <a:pt x="30275" y="20369"/>
                              <a:pt x="24845" y="27798"/>
                              <a:pt x="16845" y="29037"/>
                            </a:cubicBezTo>
                            <a:cubicBezTo>
                              <a:pt x="8843" y="30275"/>
                              <a:pt x="1414" y="24846"/>
                              <a:pt x="176" y="16845"/>
                            </a:cubicBezTo>
                            <a:cubicBezTo>
                              <a:pt x="-1062" y="8844"/>
                              <a:pt x="4367" y="1414"/>
                              <a:pt x="12368" y="176"/>
                            </a:cubicBezTo>
                            <a:cubicBezTo>
                              <a:pt x="20369" y="-1062"/>
                              <a:pt x="27798" y="4367"/>
                              <a:pt x="29036" y="123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857" name="Google Shape;5550;p49">
                    <a:extLst>
                      <a:ext uri="{FF2B5EF4-FFF2-40B4-BE49-F238E27FC236}">
                        <a16:creationId xmlns:a16="http://schemas.microsoft.com/office/drawing/2014/main" id="{247867BD-4B49-32D1-6983-98F1E51CAFD4}"/>
                      </a:ext>
                    </a:extLst>
                  </p:cNvPr>
                  <p:cNvSpPr/>
                  <p:nvPr/>
                </p:nvSpPr>
                <p:spPr>
                  <a:xfrm>
                    <a:off x="8177726" y="2406453"/>
                    <a:ext cx="25626" cy="15922"/>
                  </a:xfrm>
                  <a:custGeom>
                    <a:avLst/>
                    <a:gdLst/>
                    <a:ahLst/>
                    <a:cxnLst/>
                    <a:rect l="l" t="t" r="r" b="b"/>
                    <a:pathLst>
                      <a:path w="25626" h="15922" extrusionOk="0">
                        <a:moveTo>
                          <a:pt x="9201" y="12610"/>
                        </a:moveTo>
                        <a:cubicBezTo>
                          <a:pt x="10154" y="8705"/>
                          <a:pt x="15011" y="7562"/>
                          <a:pt x="16440" y="11848"/>
                        </a:cubicBezTo>
                        <a:cubicBezTo>
                          <a:pt x="17964" y="9848"/>
                          <a:pt x="19393" y="7943"/>
                          <a:pt x="20917" y="5943"/>
                        </a:cubicBezTo>
                        <a:cubicBezTo>
                          <a:pt x="16250" y="6133"/>
                          <a:pt x="11583" y="6324"/>
                          <a:pt x="6915" y="6514"/>
                        </a:cubicBezTo>
                        <a:cubicBezTo>
                          <a:pt x="915" y="6800"/>
                          <a:pt x="915" y="16135"/>
                          <a:pt x="6915" y="15849"/>
                        </a:cubicBezTo>
                        <a:cubicBezTo>
                          <a:pt x="11583" y="15658"/>
                          <a:pt x="16250" y="15468"/>
                          <a:pt x="20917" y="15277"/>
                        </a:cubicBezTo>
                        <a:cubicBezTo>
                          <a:pt x="23774" y="15182"/>
                          <a:pt x="26442" y="12325"/>
                          <a:pt x="25393" y="9372"/>
                        </a:cubicBezTo>
                        <a:cubicBezTo>
                          <a:pt x="21108" y="-3201"/>
                          <a:pt x="3391" y="-3296"/>
                          <a:pt x="153" y="10134"/>
                        </a:cubicBezTo>
                        <a:cubicBezTo>
                          <a:pt x="-1276" y="15944"/>
                          <a:pt x="7772" y="18421"/>
                          <a:pt x="9106" y="12610"/>
                        </a:cubicBezTo>
                        <a:lnTo>
                          <a:pt x="9106" y="126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8" name="Google Shape;5551;p49">
                    <a:extLst>
                      <a:ext uri="{FF2B5EF4-FFF2-40B4-BE49-F238E27FC236}">
                        <a16:creationId xmlns:a16="http://schemas.microsoft.com/office/drawing/2014/main" id="{DA05224A-7BF7-5386-22FD-56E637D152E4}"/>
                      </a:ext>
                    </a:extLst>
                  </p:cNvPr>
                  <p:cNvSpPr/>
                  <p:nvPr/>
                </p:nvSpPr>
                <p:spPr>
                  <a:xfrm>
                    <a:off x="8114099" y="2413414"/>
                    <a:ext cx="183698" cy="118901"/>
                  </a:xfrm>
                  <a:custGeom>
                    <a:avLst/>
                    <a:gdLst/>
                    <a:ahLst/>
                    <a:cxnLst/>
                    <a:rect l="l" t="t" r="r" b="b"/>
                    <a:pathLst>
                      <a:path w="183698" h="118901" extrusionOk="0">
                        <a:moveTo>
                          <a:pt x="183699" y="93946"/>
                        </a:moveTo>
                        <a:lnTo>
                          <a:pt x="2819" y="118901"/>
                        </a:lnTo>
                        <a:cubicBezTo>
                          <a:pt x="2819" y="118901"/>
                          <a:pt x="-22136" y="19365"/>
                          <a:pt x="76448" y="2029"/>
                        </a:cubicBezTo>
                        <a:cubicBezTo>
                          <a:pt x="179985" y="-16163"/>
                          <a:pt x="183699" y="93946"/>
                          <a:pt x="183699" y="939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9" name="Google Shape;5552;p49">
                    <a:extLst>
                      <a:ext uri="{FF2B5EF4-FFF2-40B4-BE49-F238E27FC236}">
                        <a16:creationId xmlns:a16="http://schemas.microsoft.com/office/drawing/2014/main" id="{8FC08012-1BDE-DE64-B7EA-432502CFECCF}"/>
                      </a:ext>
                    </a:extLst>
                  </p:cNvPr>
                  <p:cNvSpPr/>
                  <p:nvPr/>
                </p:nvSpPr>
                <p:spPr>
                  <a:xfrm>
                    <a:off x="8055768" y="2497870"/>
                    <a:ext cx="242029" cy="45685"/>
                  </a:xfrm>
                  <a:custGeom>
                    <a:avLst/>
                    <a:gdLst/>
                    <a:ahLst/>
                    <a:cxnLst/>
                    <a:rect l="l" t="t" r="r" b="b"/>
                    <a:pathLst>
                      <a:path w="242029" h="45685" extrusionOk="0">
                        <a:moveTo>
                          <a:pt x="242030" y="9490"/>
                        </a:moveTo>
                        <a:lnTo>
                          <a:pt x="0" y="45685"/>
                        </a:lnTo>
                        <a:lnTo>
                          <a:pt x="0" y="45685"/>
                        </a:lnTo>
                        <a:cubicBezTo>
                          <a:pt x="0" y="19587"/>
                          <a:pt x="21812" y="-1273"/>
                          <a:pt x="47911" y="61"/>
                        </a:cubicBezTo>
                        <a:lnTo>
                          <a:pt x="242030" y="958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 name="Google Shape;5553;p49">
                  <a:extLst>
                    <a:ext uri="{FF2B5EF4-FFF2-40B4-BE49-F238E27FC236}">
                      <a16:creationId xmlns:a16="http://schemas.microsoft.com/office/drawing/2014/main" id="{78FB02E7-0BC1-898C-F767-2AB439519C86}"/>
                    </a:ext>
                  </a:extLst>
                </p:cNvPr>
                <p:cNvSpPr/>
                <p:nvPr/>
              </p:nvSpPr>
              <p:spPr>
                <a:xfrm>
                  <a:off x="7829169" y="3351180"/>
                  <a:ext cx="1239488" cy="1818417"/>
                </a:xfrm>
                <a:custGeom>
                  <a:avLst/>
                  <a:gdLst/>
                  <a:ahLst/>
                  <a:cxnLst/>
                  <a:rect l="l" t="t" r="r" b="b"/>
                  <a:pathLst>
                    <a:path w="1239488" h="1818417" extrusionOk="0">
                      <a:moveTo>
                        <a:pt x="1239488" y="1481995"/>
                      </a:moveTo>
                      <a:lnTo>
                        <a:pt x="638842" y="830675"/>
                      </a:lnTo>
                      <a:lnTo>
                        <a:pt x="733139" y="0"/>
                      </a:lnTo>
                      <a:lnTo>
                        <a:pt x="0" y="0"/>
                      </a:lnTo>
                      <a:lnTo>
                        <a:pt x="273177" y="778954"/>
                      </a:lnTo>
                      <a:cubicBezTo>
                        <a:pt x="268605" y="803339"/>
                        <a:pt x="267271" y="828103"/>
                        <a:pt x="269271" y="852773"/>
                      </a:cubicBezTo>
                      <a:lnTo>
                        <a:pt x="619030" y="1818418"/>
                      </a:lnTo>
                      <a:lnTo>
                        <a:pt x="1239488" y="14819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5554;p49">
                  <a:extLst>
                    <a:ext uri="{FF2B5EF4-FFF2-40B4-BE49-F238E27FC236}">
                      <a16:creationId xmlns:a16="http://schemas.microsoft.com/office/drawing/2014/main" id="{78639E55-957F-7391-AA97-B0067FFD9BBB}"/>
                    </a:ext>
                  </a:extLst>
                </p:cNvPr>
                <p:cNvSpPr/>
                <p:nvPr/>
              </p:nvSpPr>
              <p:spPr>
                <a:xfrm>
                  <a:off x="7829169" y="2698241"/>
                  <a:ext cx="733138" cy="652938"/>
                </a:xfrm>
                <a:custGeom>
                  <a:avLst/>
                  <a:gdLst/>
                  <a:ahLst/>
                  <a:cxnLst/>
                  <a:rect l="l" t="t" r="r" b="b"/>
                  <a:pathLst>
                    <a:path w="733138" h="652938" extrusionOk="0">
                      <a:moveTo>
                        <a:pt x="95" y="652939"/>
                      </a:moveTo>
                      <a:lnTo>
                        <a:pt x="203454" y="110490"/>
                      </a:lnTo>
                      <a:cubicBezTo>
                        <a:pt x="215265" y="46482"/>
                        <a:pt x="271081" y="0"/>
                        <a:pt x="336137" y="0"/>
                      </a:cubicBezTo>
                      <a:lnTo>
                        <a:pt x="523684" y="0"/>
                      </a:lnTo>
                      <a:cubicBezTo>
                        <a:pt x="590931" y="0"/>
                        <a:pt x="647890" y="49435"/>
                        <a:pt x="657320" y="116015"/>
                      </a:cubicBezTo>
                      <a:lnTo>
                        <a:pt x="733139" y="652939"/>
                      </a:lnTo>
                      <a:lnTo>
                        <a:pt x="0" y="65293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5555;p49">
                  <a:extLst>
                    <a:ext uri="{FF2B5EF4-FFF2-40B4-BE49-F238E27FC236}">
                      <a16:creationId xmlns:a16="http://schemas.microsoft.com/office/drawing/2014/main" id="{E7E2AF06-FBCE-0572-E770-39D911598504}"/>
                    </a:ext>
                  </a:extLst>
                </p:cNvPr>
                <p:cNvSpPr/>
                <p:nvPr/>
              </p:nvSpPr>
              <p:spPr>
                <a:xfrm>
                  <a:off x="7578085" y="3351275"/>
                  <a:ext cx="984317" cy="1865947"/>
                </a:xfrm>
                <a:custGeom>
                  <a:avLst/>
                  <a:gdLst/>
                  <a:ahLst/>
                  <a:cxnLst/>
                  <a:rect l="l" t="t" r="r" b="b"/>
                  <a:pathLst>
                    <a:path w="984317" h="1865947" extrusionOk="0">
                      <a:moveTo>
                        <a:pt x="913452" y="1865948"/>
                      </a:moveTo>
                      <a:lnTo>
                        <a:pt x="557026" y="845630"/>
                      </a:lnTo>
                      <a:lnTo>
                        <a:pt x="984318" y="0"/>
                      </a:lnTo>
                      <a:lnTo>
                        <a:pt x="251178" y="0"/>
                      </a:lnTo>
                      <a:lnTo>
                        <a:pt x="9624" y="762000"/>
                      </a:lnTo>
                      <a:cubicBezTo>
                        <a:pt x="4957" y="778573"/>
                        <a:pt x="1719" y="795623"/>
                        <a:pt x="576" y="812863"/>
                      </a:cubicBezTo>
                      <a:cubicBezTo>
                        <a:pt x="290" y="818102"/>
                        <a:pt x="99" y="823341"/>
                        <a:pt x="4" y="828580"/>
                      </a:cubicBezTo>
                      <a:cubicBezTo>
                        <a:pt x="-91" y="842486"/>
                        <a:pt x="1433" y="856297"/>
                        <a:pt x="3814" y="869918"/>
                      </a:cubicBezTo>
                      <a:lnTo>
                        <a:pt x="204887" y="1865948"/>
                      </a:ln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5556;p49">
                  <a:extLst>
                    <a:ext uri="{FF2B5EF4-FFF2-40B4-BE49-F238E27FC236}">
                      <a16:creationId xmlns:a16="http://schemas.microsoft.com/office/drawing/2014/main" id="{AF39DA3A-F730-04A2-3CF7-C85CDF03EC76}"/>
                    </a:ext>
                  </a:extLst>
                </p:cNvPr>
                <p:cNvSpPr/>
                <p:nvPr/>
              </p:nvSpPr>
              <p:spPr>
                <a:xfrm>
                  <a:off x="7783067" y="5180742"/>
                  <a:ext cx="708469" cy="67627"/>
                </a:xfrm>
                <a:custGeom>
                  <a:avLst/>
                  <a:gdLst/>
                  <a:ahLst/>
                  <a:cxnLst/>
                  <a:rect l="l" t="t" r="r" b="b"/>
                  <a:pathLst>
                    <a:path w="708469" h="67627" extrusionOk="0">
                      <a:moveTo>
                        <a:pt x="708470" y="36481"/>
                      </a:moveTo>
                      <a:cubicBezTo>
                        <a:pt x="708470" y="17812"/>
                        <a:pt x="545021" y="0"/>
                        <a:pt x="351091" y="0"/>
                      </a:cubicBezTo>
                      <a:cubicBezTo>
                        <a:pt x="157163" y="0"/>
                        <a:pt x="0" y="17812"/>
                        <a:pt x="0" y="36481"/>
                      </a:cubicBezTo>
                      <a:cubicBezTo>
                        <a:pt x="0" y="55150"/>
                        <a:pt x="157163" y="67628"/>
                        <a:pt x="351091" y="67628"/>
                      </a:cubicBezTo>
                      <a:cubicBezTo>
                        <a:pt x="545021" y="67628"/>
                        <a:pt x="708470" y="55150"/>
                        <a:pt x="708470" y="364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0" name="Google Shape;5557;p49">
                  <a:extLst>
                    <a:ext uri="{FF2B5EF4-FFF2-40B4-BE49-F238E27FC236}">
                      <a16:creationId xmlns:a16="http://schemas.microsoft.com/office/drawing/2014/main" id="{23B0C54A-5169-6108-D8A9-1A7E442702C2}"/>
                    </a:ext>
                  </a:extLst>
                </p:cNvPr>
                <p:cNvGrpSpPr/>
                <p:nvPr/>
              </p:nvGrpSpPr>
              <p:grpSpPr>
                <a:xfrm>
                  <a:off x="7606093" y="5089778"/>
                  <a:ext cx="752098" cy="435006"/>
                  <a:chOff x="7606093" y="5089778"/>
                  <a:chExt cx="752098" cy="435006"/>
                </a:xfrm>
              </p:grpSpPr>
              <p:sp>
                <p:nvSpPr>
                  <p:cNvPr id="53" name="Google Shape;5558;p49">
                    <a:extLst>
                      <a:ext uri="{FF2B5EF4-FFF2-40B4-BE49-F238E27FC236}">
                        <a16:creationId xmlns:a16="http://schemas.microsoft.com/office/drawing/2014/main" id="{26A5E177-FFEA-BF3E-08F6-462B57524E3C}"/>
                      </a:ext>
                    </a:extLst>
                  </p:cNvPr>
                  <p:cNvSpPr/>
                  <p:nvPr/>
                </p:nvSpPr>
                <p:spPr>
                  <a:xfrm>
                    <a:off x="7606093" y="5089778"/>
                    <a:ext cx="747998" cy="397764"/>
                  </a:xfrm>
                  <a:custGeom>
                    <a:avLst/>
                    <a:gdLst/>
                    <a:ahLst/>
                    <a:cxnLst/>
                    <a:rect l="l" t="t" r="r" b="b"/>
                    <a:pathLst>
                      <a:path w="747998" h="397764" extrusionOk="0">
                        <a:moveTo>
                          <a:pt x="373189" y="2667"/>
                        </a:moveTo>
                        <a:cubicBezTo>
                          <a:pt x="373189" y="2667"/>
                          <a:pt x="371285" y="52864"/>
                          <a:pt x="370332" y="78772"/>
                        </a:cubicBezTo>
                        <a:cubicBezTo>
                          <a:pt x="369856" y="91059"/>
                          <a:pt x="367474" y="103346"/>
                          <a:pt x="362236" y="114491"/>
                        </a:cubicBezTo>
                        <a:cubicBezTo>
                          <a:pt x="336613" y="169450"/>
                          <a:pt x="275368" y="197930"/>
                          <a:pt x="222218" y="222885"/>
                        </a:cubicBezTo>
                        <a:cubicBezTo>
                          <a:pt x="130683" y="265843"/>
                          <a:pt x="34195" y="295370"/>
                          <a:pt x="0" y="397764"/>
                        </a:cubicBezTo>
                        <a:lnTo>
                          <a:pt x="747998" y="397764"/>
                        </a:lnTo>
                        <a:cubicBezTo>
                          <a:pt x="747998" y="397764"/>
                          <a:pt x="746284" y="0"/>
                          <a:pt x="746284" y="0"/>
                        </a:cubicBezTo>
                        <a:lnTo>
                          <a:pt x="373094" y="266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559;p49">
                    <a:extLst>
                      <a:ext uri="{FF2B5EF4-FFF2-40B4-BE49-F238E27FC236}">
                        <a16:creationId xmlns:a16="http://schemas.microsoft.com/office/drawing/2014/main" id="{EAD0C3D0-C670-5F27-6743-2755002E97D8}"/>
                      </a:ext>
                    </a:extLst>
                  </p:cNvPr>
                  <p:cNvSpPr/>
                  <p:nvPr/>
                </p:nvSpPr>
                <p:spPr>
                  <a:xfrm>
                    <a:off x="7606093" y="5487542"/>
                    <a:ext cx="747998" cy="37242"/>
                  </a:xfrm>
                  <a:custGeom>
                    <a:avLst/>
                    <a:gdLst/>
                    <a:ahLst/>
                    <a:cxnLst/>
                    <a:rect l="l" t="t" r="r" b="b"/>
                    <a:pathLst>
                      <a:path w="747998" h="37242" extrusionOk="0">
                        <a:moveTo>
                          <a:pt x="0" y="0"/>
                        </a:moveTo>
                        <a:lnTo>
                          <a:pt x="747998" y="0"/>
                        </a:lnTo>
                        <a:lnTo>
                          <a:pt x="747998" y="37243"/>
                        </a:lnTo>
                        <a:lnTo>
                          <a:pt x="0" y="372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60;p49">
                    <a:extLst>
                      <a:ext uri="{FF2B5EF4-FFF2-40B4-BE49-F238E27FC236}">
                        <a16:creationId xmlns:a16="http://schemas.microsoft.com/office/drawing/2014/main" id="{E42CDF51-7513-BDBD-E37D-2A4BA4BB38F1}"/>
                      </a:ext>
                    </a:extLst>
                  </p:cNvPr>
                  <p:cNvSpPr/>
                  <p:nvPr/>
                </p:nvSpPr>
                <p:spPr>
                  <a:xfrm>
                    <a:off x="7763851" y="5328386"/>
                    <a:ext cx="27573" cy="46189"/>
                  </a:xfrm>
                  <a:custGeom>
                    <a:avLst/>
                    <a:gdLst/>
                    <a:ahLst/>
                    <a:cxnLst/>
                    <a:rect l="l" t="t" r="r" b="b"/>
                    <a:pathLst>
                      <a:path w="27573" h="46189" extrusionOk="0">
                        <a:moveTo>
                          <a:pt x="23598" y="46190"/>
                        </a:moveTo>
                        <a:cubicBezTo>
                          <a:pt x="22169" y="46190"/>
                          <a:pt x="20740" y="45428"/>
                          <a:pt x="19978" y="43999"/>
                        </a:cubicBezTo>
                        <a:lnTo>
                          <a:pt x="452" y="5899"/>
                        </a:lnTo>
                        <a:cubicBezTo>
                          <a:pt x="-596" y="3899"/>
                          <a:pt x="261" y="1422"/>
                          <a:pt x="2167" y="470"/>
                        </a:cubicBezTo>
                        <a:cubicBezTo>
                          <a:pt x="4166" y="-578"/>
                          <a:pt x="6643" y="184"/>
                          <a:pt x="7596" y="2185"/>
                        </a:cubicBezTo>
                        <a:lnTo>
                          <a:pt x="27122" y="40285"/>
                        </a:lnTo>
                        <a:cubicBezTo>
                          <a:pt x="28170" y="42285"/>
                          <a:pt x="27312" y="44761"/>
                          <a:pt x="25408" y="45714"/>
                        </a:cubicBezTo>
                        <a:cubicBezTo>
                          <a:pt x="24836" y="45999"/>
                          <a:pt x="24169" y="46190"/>
                          <a:pt x="23598" y="461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561;p49">
                    <a:extLst>
                      <a:ext uri="{FF2B5EF4-FFF2-40B4-BE49-F238E27FC236}">
                        <a16:creationId xmlns:a16="http://schemas.microsoft.com/office/drawing/2014/main" id="{F1433875-6C5D-6128-B8A6-05072793120F}"/>
                      </a:ext>
                    </a:extLst>
                  </p:cNvPr>
                  <p:cNvSpPr/>
                  <p:nvPr/>
                </p:nvSpPr>
                <p:spPr>
                  <a:xfrm>
                    <a:off x="7801245" y="5312077"/>
                    <a:ext cx="32986" cy="49354"/>
                  </a:xfrm>
                  <a:custGeom>
                    <a:avLst/>
                    <a:gdLst/>
                    <a:ahLst/>
                    <a:cxnLst/>
                    <a:rect l="l" t="t" r="r" b="b"/>
                    <a:pathLst>
                      <a:path w="32986" h="49354" extrusionOk="0">
                        <a:moveTo>
                          <a:pt x="28971" y="49354"/>
                        </a:moveTo>
                        <a:cubicBezTo>
                          <a:pt x="27637" y="49354"/>
                          <a:pt x="26304" y="48688"/>
                          <a:pt x="25542" y="47354"/>
                        </a:cubicBezTo>
                        <a:lnTo>
                          <a:pt x="587" y="6111"/>
                        </a:lnTo>
                        <a:cubicBezTo>
                          <a:pt x="-557" y="4206"/>
                          <a:pt x="15" y="1729"/>
                          <a:pt x="1920" y="586"/>
                        </a:cubicBezTo>
                        <a:cubicBezTo>
                          <a:pt x="3825" y="-557"/>
                          <a:pt x="6301" y="15"/>
                          <a:pt x="7444" y="1920"/>
                        </a:cubicBezTo>
                        <a:lnTo>
                          <a:pt x="32400" y="43163"/>
                        </a:lnTo>
                        <a:cubicBezTo>
                          <a:pt x="33543" y="45068"/>
                          <a:pt x="32971" y="47545"/>
                          <a:pt x="31066" y="48688"/>
                        </a:cubicBezTo>
                        <a:cubicBezTo>
                          <a:pt x="30399" y="49069"/>
                          <a:pt x="29638" y="49259"/>
                          <a:pt x="28971" y="492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562;p49">
                    <a:extLst>
                      <a:ext uri="{FF2B5EF4-FFF2-40B4-BE49-F238E27FC236}">
                        <a16:creationId xmlns:a16="http://schemas.microsoft.com/office/drawing/2014/main" id="{4F3B9CBB-A7B1-78E0-2449-F1A1D31818C2}"/>
                      </a:ext>
                    </a:extLst>
                  </p:cNvPr>
                  <p:cNvSpPr/>
                  <p:nvPr/>
                </p:nvSpPr>
                <p:spPr>
                  <a:xfrm>
                    <a:off x="7839432" y="5294542"/>
                    <a:ext cx="34050" cy="46314"/>
                  </a:xfrm>
                  <a:custGeom>
                    <a:avLst/>
                    <a:gdLst/>
                    <a:ahLst/>
                    <a:cxnLst/>
                    <a:rect l="l" t="t" r="r" b="b"/>
                    <a:pathLst>
                      <a:path w="34050" h="46314" extrusionOk="0">
                        <a:moveTo>
                          <a:pt x="30027" y="46315"/>
                        </a:moveTo>
                        <a:cubicBezTo>
                          <a:pt x="28693" y="46315"/>
                          <a:pt x="27455" y="45648"/>
                          <a:pt x="26693" y="44505"/>
                        </a:cubicBezTo>
                        <a:lnTo>
                          <a:pt x="690" y="6310"/>
                        </a:lnTo>
                        <a:cubicBezTo>
                          <a:pt x="-549" y="4500"/>
                          <a:pt x="-72" y="1928"/>
                          <a:pt x="1737" y="690"/>
                        </a:cubicBezTo>
                        <a:cubicBezTo>
                          <a:pt x="3547" y="-548"/>
                          <a:pt x="6119" y="-72"/>
                          <a:pt x="7357" y="1738"/>
                        </a:cubicBezTo>
                        <a:lnTo>
                          <a:pt x="33360" y="39933"/>
                        </a:lnTo>
                        <a:cubicBezTo>
                          <a:pt x="34599" y="41743"/>
                          <a:pt x="34123" y="44314"/>
                          <a:pt x="32313" y="45553"/>
                        </a:cubicBezTo>
                        <a:cubicBezTo>
                          <a:pt x="31646" y="46029"/>
                          <a:pt x="30789" y="46219"/>
                          <a:pt x="30027" y="462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563;p49">
                    <a:extLst>
                      <a:ext uri="{FF2B5EF4-FFF2-40B4-BE49-F238E27FC236}">
                        <a16:creationId xmlns:a16="http://schemas.microsoft.com/office/drawing/2014/main" id="{1DD8C3BC-8198-2AF2-FD98-CDA1882EAEF6}"/>
                      </a:ext>
                    </a:extLst>
                  </p:cNvPr>
                  <p:cNvSpPr/>
                  <p:nvPr/>
                </p:nvSpPr>
                <p:spPr>
                  <a:xfrm>
                    <a:off x="7880508" y="5273229"/>
                    <a:ext cx="34100" cy="44958"/>
                  </a:xfrm>
                  <a:custGeom>
                    <a:avLst/>
                    <a:gdLst/>
                    <a:ahLst/>
                    <a:cxnLst/>
                    <a:rect l="l" t="t" r="r" b="b"/>
                    <a:pathLst>
                      <a:path w="34100" h="44958" extrusionOk="0">
                        <a:moveTo>
                          <a:pt x="30100" y="44959"/>
                        </a:moveTo>
                        <a:cubicBezTo>
                          <a:pt x="28861" y="44959"/>
                          <a:pt x="27623" y="44387"/>
                          <a:pt x="26766" y="43244"/>
                        </a:cubicBezTo>
                        <a:lnTo>
                          <a:pt x="763" y="6383"/>
                        </a:lnTo>
                        <a:cubicBezTo>
                          <a:pt x="-571" y="4573"/>
                          <a:pt x="-94" y="2001"/>
                          <a:pt x="1715" y="763"/>
                        </a:cubicBezTo>
                        <a:cubicBezTo>
                          <a:pt x="3525" y="-571"/>
                          <a:pt x="6097" y="-95"/>
                          <a:pt x="7335" y="1715"/>
                        </a:cubicBezTo>
                        <a:lnTo>
                          <a:pt x="33338" y="38577"/>
                        </a:lnTo>
                        <a:cubicBezTo>
                          <a:pt x="34672" y="40387"/>
                          <a:pt x="34195" y="42958"/>
                          <a:pt x="32386" y="44197"/>
                        </a:cubicBezTo>
                        <a:cubicBezTo>
                          <a:pt x="31624" y="44673"/>
                          <a:pt x="30862" y="44959"/>
                          <a:pt x="30004" y="449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564;p49">
                    <a:extLst>
                      <a:ext uri="{FF2B5EF4-FFF2-40B4-BE49-F238E27FC236}">
                        <a16:creationId xmlns:a16="http://schemas.microsoft.com/office/drawing/2014/main" id="{BF73A3F0-2E7C-D15C-8DBC-5D876B0E280A}"/>
                      </a:ext>
                    </a:extLst>
                  </p:cNvPr>
                  <p:cNvSpPr/>
                  <p:nvPr/>
                </p:nvSpPr>
                <p:spPr>
                  <a:xfrm>
                    <a:off x="8170974" y="5337120"/>
                    <a:ext cx="187217" cy="158518"/>
                  </a:xfrm>
                  <a:custGeom>
                    <a:avLst/>
                    <a:gdLst/>
                    <a:ahLst/>
                    <a:cxnLst/>
                    <a:rect l="l" t="t" r="r" b="b"/>
                    <a:pathLst>
                      <a:path w="187217" h="158518" extrusionOk="0">
                        <a:moveTo>
                          <a:pt x="4905" y="158519"/>
                        </a:moveTo>
                        <a:cubicBezTo>
                          <a:pt x="2810" y="158519"/>
                          <a:pt x="1095" y="156995"/>
                          <a:pt x="905" y="154899"/>
                        </a:cubicBezTo>
                        <a:cubicBezTo>
                          <a:pt x="-3287" y="111941"/>
                          <a:pt x="7096" y="76889"/>
                          <a:pt x="31861" y="50791"/>
                        </a:cubicBezTo>
                        <a:cubicBezTo>
                          <a:pt x="83772" y="-3788"/>
                          <a:pt x="179212" y="-73"/>
                          <a:pt x="183308" y="118"/>
                        </a:cubicBezTo>
                        <a:cubicBezTo>
                          <a:pt x="185594" y="213"/>
                          <a:pt x="187309" y="2118"/>
                          <a:pt x="187213" y="4404"/>
                        </a:cubicBezTo>
                        <a:cubicBezTo>
                          <a:pt x="187118" y="6595"/>
                          <a:pt x="185499" y="8309"/>
                          <a:pt x="182927" y="8309"/>
                        </a:cubicBezTo>
                        <a:cubicBezTo>
                          <a:pt x="181975" y="8309"/>
                          <a:pt x="86915" y="4595"/>
                          <a:pt x="37671" y="56506"/>
                        </a:cubicBezTo>
                        <a:cubicBezTo>
                          <a:pt x="14621" y="80795"/>
                          <a:pt x="5000" y="113656"/>
                          <a:pt x="8906" y="154137"/>
                        </a:cubicBezTo>
                        <a:cubicBezTo>
                          <a:pt x="9096" y="156328"/>
                          <a:pt x="7477" y="158328"/>
                          <a:pt x="5286" y="158519"/>
                        </a:cubicBezTo>
                        <a:cubicBezTo>
                          <a:pt x="5191" y="158519"/>
                          <a:pt x="5000" y="158519"/>
                          <a:pt x="4905" y="1585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1" name="Google Shape;5565;p49">
                  <a:extLst>
                    <a:ext uri="{FF2B5EF4-FFF2-40B4-BE49-F238E27FC236}">
                      <a16:creationId xmlns:a16="http://schemas.microsoft.com/office/drawing/2014/main" id="{360E938B-306D-28DF-E1F0-E21C5077A197}"/>
                    </a:ext>
                  </a:extLst>
                </p:cNvPr>
                <p:cNvSpPr/>
                <p:nvPr/>
              </p:nvSpPr>
              <p:spPr>
                <a:xfrm>
                  <a:off x="7782972" y="5029961"/>
                  <a:ext cx="708564" cy="187261"/>
                </a:xfrm>
                <a:custGeom>
                  <a:avLst/>
                  <a:gdLst/>
                  <a:ahLst/>
                  <a:cxnLst/>
                  <a:rect l="l" t="t" r="r" b="b"/>
                  <a:pathLst>
                    <a:path w="708564" h="187261" extrusionOk="0">
                      <a:moveTo>
                        <a:pt x="95" y="187262"/>
                      </a:moveTo>
                      <a:cubicBezTo>
                        <a:pt x="95" y="168593"/>
                        <a:pt x="157258" y="150781"/>
                        <a:pt x="351187" y="150781"/>
                      </a:cubicBezTo>
                      <a:cubicBezTo>
                        <a:pt x="545116" y="150781"/>
                        <a:pt x="708565" y="168593"/>
                        <a:pt x="708565" y="187262"/>
                      </a:cubicBezTo>
                      <a:lnTo>
                        <a:pt x="571119" y="30385"/>
                      </a:lnTo>
                      <a:lnTo>
                        <a:pt x="328517" y="0"/>
                      </a:lnTo>
                      <a:lnTo>
                        <a:pt x="139255" y="17336"/>
                      </a:lnTo>
                      <a:lnTo>
                        <a:pt x="41148" y="135350"/>
                      </a:lnTo>
                      <a:lnTo>
                        <a:pt x="0" y="18726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566;p49">
                  <a:extLst>
                    <a:ext uri="{FF2B5EF4-FFF2-40B4-BE49-F238E27FC236}">
                      <a16:creationId xmlns:a16="http://schemas.microsoft.com/office/drawing/2014/main" id="{8AF39BB2-EBE5-80D1-F78D-1EB2F996F702}"/>
                    </a:ext>
                  </a:extLst>
                </p:cNvPr>
                <p:cNvSpPr/>
                <p:nvPr/>
              </p:nvSpPr>
              <p:spPr>
                <a:xfrm>
                  <a:off x="7900392" y="3347188"/>
                  <a:ext cx="359773" cy="1837553"/>
                </a:xfrm>
                <a:custGeom>
                  <a:avLst/>
                  <a:gdLst/>
                  <a:ahLst/>
                  <a:cxnLst/>
                  <a:rect l="l" t="t" r="r" b="b"/>
                  <a:pathLst>
                    <a:path w="359773" h="1837553" extrusionOk="0">
                      <a:moveTo>
                        <a:pt x="233767" y="1837554"/>
                      </a:moveTo>
                      <a:cubicBezTo>
                        <a:pt x="231957" y="1837554"/>
                        <a:pt x="230243" y="1836316"/>
                        <a:pt x="229862" y="1834506"/>
                      </a:cubicBezTo>
                      <a:lnTo>
                        <a:pt x="10692" y="947252"/>
                      </a:lnTo>
                      <a:cubicBezTo>
                        <a:pt x="-9121" y="867147"/>
                        <a:pt x="-1215" y="781612"/>
                        <a:pt x="32885" y="706460"/>
                      </a:cubicBezTo>
                      <a:lnTo>
                        <a:pt x="352068" y="2372"/>
                      </a:lnTo>
                      <a:cubicBezTo>
                        <a:pt x="353020" y="372"/>
                        <a:pt x="355401" y="-581"/>
                        <a:pt x="357402" y="372"/>
                      </a:cubicBezTo>
                      <a:cubicBezTo>
                        <a:pt x="359402" y="1324"/>
                        <a:pt x="360355" y="3706"/>
                        <a:pt x="359402" y="5706"/>
                      </a:cubicBezTo>
                      <a:lnTo>
                        <a:pt x="40219" y="709794"/>
                      </a:lnTo>
                      <a:cubicBezTo>
                        <a:pt x="6881" y="783327"/>
                        <a:pt x="-834" y="866956"/>
                        <a:pt x="18597" y="945252"/>
                      </a:cubicBezTo>
                      <a:lnTo>
                        <a:pt x="237768" y="1832506"/>
                      </a:lnTo>
                      <a:cubicBezTo>
                        <a:pt x="238339" y="1834696"/>
                        <a:pt x="237006" y="1836887"/>
                        <a:pt x="234815" y="1837459"/>
                      </a:cubicBezTo>
                      <a:cubicBezTo>
                        <a:pt x="234434" y="1837459"/>
                        <a:pt x="234148" y="1837554"/>
                        <a:pt x="233862" y="183755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 name="Google Shape;5567;p49">
                <a:extLst>
                  <a:ext uri="{FF2B5EF4-FFF2-40B4-BE49-F238E27FC236}">
                    <a16:creationId xmlns:a16="http://schemas.microsoft.com/office/drawing/2014/main" id="{C88BAFD1-AE83-BF7E-2F92-DA009B4BA080}"/>
                  </a:ext>
                </a:extLst>
              </p:cNvPr>
              <p:cNvSpPr/>
              <p:nvPr/>
            </p:nvSpPr>
            <p:spPr>
              <a:xfrm>
                <a:off x="7410392" y="2722348"/>
                <a:ext cx="1055133" cy="871052"/>
              </a:xfrm>
              <a:custGeom>
                <a:avLst/>
                <a:gdLst/>
                <a:ahLst/>
                <a:cxnLst/>
                <a:rect l="l" t="t" r="r" b="b"/>
                <a:pathLst>
                  <a:path w="1055133" h="871052" extrusionOk="0">
                    <a:moveTo>
                      <a:pt x="702908" y="871052"/>
                    </a:moveTo>
                    <a:cubicBezTo>
                      <a:pt x="668237" y="871052"/>
                      <a:pt x="634328" y="858480"/>
                      <a:pt x="607848" y="834953"/>
                    </a:cubicBezTo>
                    <a:lnTo>
                      <a:pt x="48254" y="339081"/>
                    </a:lnTo>
                    <a:cubicBezTo>
                      <a:pt x="-10991" y="286598"/>
                      <a:pt x="-16420" y="196016"/>
                      <a:pt x="36062" y="136770"/>
                    </a:cubicBezTo>
                    <a:cubicBezTo>
                      <a:pt x="88545" y="77525"/>
                      <a:pt x="179128" y="72000"/>
                      <a:pt x="238373" y="124578"/>
                    </a:cubicBezTo>
                    <a:lnTo>
                      <a:pt x="639281" y="479765"/>
                    </a:lnTo>
                    <a:lnTo>
                      <a:pt x="776726" y="95146"/>
                    </a:lnTo>
                    <a:cubicBezTo>
                      <a:pt x="803397" y="20565"/>
                      <a:pt x="885407" y="-18202"/>
                      <a:pt x="959988" y="8373"/>
                    </a:cubicBezTo>
                    <a:cubicBezTo>
                      <a:pt x="1034568" y="35043"/>
                      <a:pt x="1073335" y="117054"/>
                      <a:pt x="1046760" y="191634"/>
                    </a:cubicBezTo>
                    <a:lnTo>
                      <a:pt x="837972" y="775898"/>
                    </a:lnTo>
                    <a:cubicBezTo>
                      <a:pt x="821970" y="820761"/>
                      <a:pt x="784728" y="854669"/>
                      <a:pt x="738626" y="866481"/>
                    </a:cubicBezTo>
                    <a:cubicBezTo>
                      <a:pt x="726815" y="869529"/>
                      <a:pt x="714909" y="870957"/>
                      <a:pt x="703003" y="87095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5568;p49">
                <a:extLst>
                  <a:ext uri="{FF2B5EF4-FFF2-40B4-BE49-F238E27FC236}">
                    <a16:creationId xmlns:a16="http://schemas.microsoft.com/office/drawing/2014/main" id="{76C34159-FAB1-12BA-577F-5AC341E48D20}"/>
                  </a:ext>
                </a:extLst>
              </p:cNvPr>
              <p:cNvSpPr/>
              <p:nvPr/>
            </p:nvSpPr>
            <p:spPr>
              <a:xfrm>
                <a:off x="8050244" y="2697562"/>
                <a:ext cx="459089" cy="611326"/>
              </a:xfrm>
              <a:custGeom>
                <a:avLst/>
                <a:gdLst/>
                <a:ahLst/>
                <a:cxnLst/>
                <a:rect l="l" t="t" r="r" b="b"/>
                <a:pathLst>
                  <a:path w="459089" h="611326" extrusionOk="0">
                    <a:moveTo>
                      <a:pt x="373952" y="611327"/>
                    </a:moveTo>
                    <a:cubicBezTo>
                      <a:pt x="373952" y="611327"/>
                      <a:pt x="0" y="502932"/>
                      <a:pt x="0" y="502932"/>
                    </a:cubicBezTo>
                    <a:lnTo>
                      <a:pt x="127635" y="114693"/>
                    </a:lnTo>
                    <a:cubicBezTo>
                      <a:pt x="159163" y="26778"/>
                      <a:pt x="263080" y="-21895"/>
                      <a:pt x="350997" y="9633"/>
                    </a:cubicBezTo>
                    <a:cubicBezTo>
                      <a:pt x="469868" y="52209"/>
                      <a:pt x="469297" y="176796"/>
                      <a:pt x="448533" y="281476"/>
                    </a:cubicBezTo>
                    <a:cubicBezTo>
                      <a:pt x="441007" y="319576"/>
                      <a:pt x="365665" y="608946"/>
                      <a:pt x="373856" y="6113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5569;p49">
                <a:extLst>
                  <a:ext uri="{FF2B5EF4-FFF2-40B4-BE49-F238E27FC236}">
                    <a16:creationId xmlns:a16="http://schemas.microsoft.com/office/drawing/2014/main" id="{DB7B7FC9-8C78-F1EE-8780-8417AF9DE977}"/>
                  </a:ext>
                </a:extLst>
              </p:cNvPr>
              <p:cNvSpPr/>
              <p:nvPr/>
            </p:nvSpPr>
            <p:spPr>
              <a:xfrm>
                <a:off x="7326630" y="2876645"/>
                <a:ext cx="246506" cy="235933"/>
              </a:xfrm>
              <a:custGeom>
                <a:avLst/>
                <a:gdLst/>
                <a:ahLst/>
                <a:cxnLst/>
                <a:rect l="l" t="t" r="r" b="b"/>
                <a:pathLst>
                  <a:path w="246506" h="235933" extrusionOk="0">
                    <a:moveTo>
                      <a:pt x="204787" y="235934"/>
                    </a:moveTo>
                    <a:cubicBezTo>
                      <a:pt x="194595" y="235934"/>
                      <a:pt x="184308" y="232219"/>
                      <a:pt x="176212" y="224695"/>
                    </a:cubicBezTo>
                    <a:lnTo>
                      <a:pt x="13239" y="72295"/>
                    </a:lnTo>
                    <a:cubicBezTo>
                      <a:pt x="-3620" y="56483"/>
                      <a:pt x="-4477" y="30099"/>
                      <a:pt x="11239" y="13239"/>
                    </a:cubicBezTo>
                    <a:cubicBezTo>
                      <a:pt x="26955" y="-3620"/>
                      <a:pt x="53435" y="-4477"/>
                      <a:pt x="70294" y="11239"/>
                    </a:cubicBezTo>
                    <a:lnTo>
                      <a:pt x="233267" y="163639"/>
                    </a:lnTo>
                    <a:cubicBezTo>
                      <a:pt x="250126" y="179451"/>
                      <a:pt x="250983" y="205835"/>
                      <a:pt x="235267" y="222694"/>
                    </a:cubicBezTo>
                    <a:cubicBezTo>
                      <a:pt x="227076" y="231457"/>
                      <a:pt x="215931" y="235934"/>
                      <a:pt x="204787" y="23593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5570;p49">
                <a:extLst>
                  <a:ext uri="{FF2B5EF4-FFF2-40B4-BE49-F238E27FC236}">
                    <a16:creationId xmlns:a16="http://schemas.microsoft.com/office/drawing/2014/main" id="{61ED4F0A-E35B-984A-06D8-1DACA13F41C5}"/>
                  </a:ext>
                </a:extLst>
              </p:cNvPr>
              <p:cNvSpPr/>
              <p:nvPr/>
            </p:nvSpPr>
            <p:spPr>
              <a:xfrm>
                <a:off x="7385149" y="2834865"/>
                <a:ext cx="199191" cy="198370"/>
              </a:xfrm>
              <a:custGeom>
                <a:avLst/>
                <a:gdLst/>
                <a:ahLst/>
                <a:cxnLst/>
                <a:rect l="l" t="t" r="r" b="b"/>
                <a:pathLst>
                  <a:path w="199191" h="198370" extrusionOk="0">
                    <a:moveTo>
                      <a:pt x="157413" y="198275"/>
                    </a:moveTo>
                    <a:cubicBezTo>
                      <a:pt x="146745" y="198275"/>
                      <a:pt x="136172" y="194275"/>
                      <a:pt x="127980" y="186178"/>
                    </a:cubicBezTo>
                    <a:lnTo>
                      <a:pt x="12347" y="71402"/>
                    </a:lnTo>
                    <a:cubicBezTo>
                      <a:pt x="-4036" y="55114"/>
                      <a:pt x="-4131" y="28730"/>
                      <a:pt x="12156" y="12347"/>
                    </a:cubicBezTo>
                    <a:cubicBezTo>
                      <a:pt x="28444" y="-4036"/>
                      <a:pt x="54829" y="-4131"/>
                      <a:pt x="71212" y="12156"/>
                    </a:cubicBezTo>
                    <a:lnTo>
                      <a:pt x="186845" y="126933"/>
                    </a:lnTo>
                    <a:cubicBezTo>
                      <a:pt x="203228" y="143221"/>
                      <a:pt x="203323" y="169605"/>
                      <a:pt x="187036" y="185988"/>
                    </a:cubicBezTo>
                    <a:cubicBezTo>
                      <a:pt x="178844" y="194179"/>
                      <a:pt x="168081" y="198370"/>
                      <a:pt x="157413" y="1983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5571;p49">
                <a:extLst>
                  <a:ext uri="{FF2B5EF4-FFF2-40B4-BE49-F238E27FC236}">
                    <a16:creationId xmlns:a16="http://schemas.microsoft.com/office/drawing/2014/main" id="{0546911C-D3C1-69DA-C5E8-9A71047DBD7D}"/>
                  </a:ext>
                </a:extLst>
              </p:cNvPr>
              <p:cNvSpPr/>
              <p:nvPr/>
            </p:nvSpPr>
            <p:spPr>
              <a:xfrm>
                <a:off x="7443632" y="2793050"/>
                <a:ext cx="199192" cy="198370"/>
              </a:xfrm>
              <a:custGeom>
                <a:avLst/>
                <a:gdLst/>
                <a:ahLst/>
                <a:cxnLst/>
                <a:rect l="l" t="t" r="r" b="b"/>
                <a:pathLst>
                  <a:path w="199192" h="198370" extrusionOk="0">
                    <a:moveTo>
                      <a:pt x="157413" y="198275"/>
                    </a:moveTo>
                    <a:cubicBezTo>
                      <a:pt x="146745" y="198275"/>
                      <a:pt x="136172" y="194275"/>
                      <a:pt x="127981" y="186178"/>
                    </a:cubicBezTo>
                    <a:lnTo>
                      <a:pt x="12347" y="71402"/>
                    </a:lnTo>
                    <a:cubicBezTo>
                      <a:pt x="-4036" y="55114"/>
                      <a:pt x="-4131" y="28730"/>
                      <a:pt x="12157" y="12347"/>
                    </a:cubicBezTo>
                    <a:cubicBezTo>
                      <a:pt x="28444" y="-4036"/>
                      <a:pt x="54828" y="-4131"/>
                      <a:pt x="71211" y="12156"/>
                    </a:cubicBezTo>
                    <a:lnTo>
                      <a:pt x="186845" y="126933"/>
                    </a:lnTo>
                    <a:cubicBezTo>
                      <a:pt x="203228" y="143221"/>
                      <a:pt x="203323" y="169605"/>
                      <a:pt x="187036" y="185988"/>
                    </a:cubicBezTo>
                    <a:cubicBezTo>
                      <a:pt x="178844" y="194179"/>
                      <a:pt x="168081" y="198370"/>
                      <a:pt x="157413" y="1983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5572;p49">
                <a:extLst>
                  <a:ext uri="{FF2B5EF4-FFF2-40B4-BE49-F238E27FC236}">
                    <a16:creationId xmlns:a16="http://schemas.microsoft.com/office/drawing/2014/main" id="{1FC082B8-595A-45D1-F2B0-5FE04C225D60}"/>
                  </a:ext>
                </a:extLst>
              </p:cNvPr>
              <p:cNvSpPr/>
              <p:nvPr/>
            </p:nvSpPr>
            <p:spPr>
              <a:xfrm>
                <a:off x="7501401" y="2752141"/>
                <a:ext cx="223004" cy="222420"/>
              </a:xfrm>
              <a:custGeom>
                <a:avLst/>
                <a:gdLst/>
                <a:ahLst/>
                <a:cxnLst/>
                <a:rect l="l" t="t" r="r" b="b"/>
                <a:pathLst>
                  <a:path w="223004" h="222420" extrusionOk="0">
                    <a:moveTo>
                      <a:pt x="181273" y="222421"/>
                    </a:moveTo>
                    <a:cubicBezTo>
                      <a:pt x="170605" y="222421"/>
                      <a:pt x="159937" y="218325"/>
                      <a:pt x="151745" y="210229"/>
                    </a:cubicBezTo>
                    <a:lnTo>
                      <a:pt x="12299" y="71354"/>
                    </a:lnTo>
                    <a:cubicBezTo>
                      <a:pt x="-4084" y="55066"/>
                      <a:pt x="-4084" y="28587"/>
                      <a:pt x="12204" y="12299"/>
                    </a:cubicBezTo>
                    <a:cubicBezTo>
                      <a:pt x="28492" y="-4084"/>
                      <a:pt x="54971" y="-4084"/>
                      <a:pt x="71259" y="12204"/>
                    </a:cubicBezTo>
                    <a:lnTo>
                      <a:pt x="210705" y="151079"/>
                    </a:lnTo>
                    <a:cubicBezTo>
                      <a:pt x="227088" y="167366"/>
                      <a:pt x="227088" y="193846"/>
                      <a:pt x="210800" y="210133"/>
                    </a:cubicBezTo>
                    <a:cubicBezTo>
                      <a:pt x="202609" y="218325"/>
                      <a:pt x="191941" y="222421"/>
                      <a:pt x="181178" y="2224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5573;p49">
                <a:extLst>
                  <a:ext uri="{FF2B5EF4-FFF2-40B4-BE49-F238E27FC236}">
                    <a16:creationId xmlns:a16="http://schemas.microsoft.com/office/drawing/2014/main" id="{BAED8A93-534C-0D04-A2D3-5C64CE5CDC26}"/>
                  </a:ext>
                </a:extLst>
              </p:cNvPr>
              <p:cNvSpPr/>
              <p:nvPr/>
            </p:nvSpPr>
            <p:spPr>
              <a:xfrm>
                <a:off x="7673834" y="2784270"/>
                <a:ext cx="101074" cy="233249"/>
              </a:xfrm>
              <a:custGeom>
                <a:avLst/>
                <a:gdLst/>
                <a:ahLst/>
                <a:cxnLst/>
                <a:rect l="l" t="t" r="r" b="b"/>
                <a:pathLst>
                  <a:path w="101074" h="233249" extrusionOk="0">
                    <a:moveTo>
                      <a:pt x="49703" y="233249"/>
                    </a:moveTo>
                    <a:cubicBezTo>
                      <a:pt x="43987" y="233249"/>
                      <a:pt x="38082" y="232011"/>
                      <a:pt x="32558" y="229535"/>
                    </a:cubicBezTo>
                    <a:cubicBezTo>
                      <a:pt x="11698" y="220105"/>
                      <a:pt x="2363" y="195721"/>
                      <a:pt x="11412" y="174861"/>
                    </a:cubicBezTo>
                    <a:cubicBezTo>
                      <a:pt x="12555" y="172004"/>
                      <a:pt x="29033" y="128284"/>
                      <a:pt x="2554" y="56180"/>
                    </a:cubicBezTo>
                    <a:cubicBezTo>
                      <a:pt x="-5352" y="34558"/>
                      <a:pt x="5697" y="10555"/>
                      <a:pt x="27414" y="2554"/>
                    </a:cubicBezTo>
                    <a:cubicBezTo>
                      <a:pt x="49036" y="-5352"/>
                      <a:pt x="73039" y="5697"/>
                      <a:pt x="81040" y="27414"/>
                    </a:cubicBezTo>
                    <a:cubicBezTo>
                      <a:pt x="119616" y="132761"/>
                      <a:pt x="91231" y="201245"/>
                      <a:pt x="87803" y="208675"/>
                    </a:cubicBezTo>
                    <a:cubicBezTo>
                      <a:pt x="80849" y="224105"/>
                      <a:pt x="65609" y="233249"/>
                      <a:pt x="49703" y="23324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 name="Google Shape;5574;p49">
                <a:extLst>
                  <a:ext uri="{FF2B5EF4-FFF2-40B4-BE49-F238E27FC236}">
                    <a16:creationId xmlns:a16="http://schemas.microsoft.com/office/drawing/2014/main" id="{684C258A-FF99-0D4E-3857-9F9EDF0145EA}"/>
                  </a:ext>
                </a:extLst>
              </p:cNvPr>
              <p:cNvGrpSpPr/>
              <p:nvPr/>
            </p:nvGrpSpPr>
            <p:grpSpPr>
              <a:xfrm>
                <a:off x="7079738" y="1959577"/>
                <a:ext cx="480441" cy="480441"/>
                <a:chOff x="7079738" y="1959577"/>
                <a:chExt cx="480441" cy="480441"/>
              </a:xfrm>
            </p:grpSpPr>
            <p:sp>
              <p:nvSpPr>
                <p:cNvPr id="40" name="Google Shape;5575;p49">
                  <a:extLst>
                    <a:ext uri="{FF2B5EF4-FFF2-40B4-BE49-F238E27FC236}">
                      <a16:creationId xmlns:a16="http://schemas.microsoft.com/office/drawing/2014/main" id="{2C2FBFF5-5D05-EEAE-848B-5CE05B458A10}"/>
                    </a:ext>
                  </a:extLst>
                </p:cNvPr>
                <p:cNvSpPr/>
                <p:nvPr/>
              </p:nvSpPr>
              <p:spPr>
                <a:xfrm>
                  <a:off x="7079738" y="1959577"/>
                  <a:ext cx="480441" cy="480441"/>
                </a:xfrm>
                <a:custGeom>
                  <a:avLst/>
                  <a:gdLst/>
                  <a:ahLst/>
                  <a:cxnLst/>
                  <a:rect l="l" t="t" r="r" b="b"/>
                  <a:pathLst>
                    <a:path w="480441" h="480441" extrusionOk="0">
                      <a:moveTo>
                        <a:pt x="480441" y="240220"/>
                      </a:moveTo>
                      <a:cubicBezTo>
                        <a:pt x="480441" y="372891"/>
                        <a:pt x="372891" y="480441"/>
                        <a:pt x="240221" y="480441"/>
                      </a:cubicBezTo>
                      <a:cubicBezTo>
                        <a:pt x="107551" y="480441"/>
                        <a:pt x="1" y="372891"/>
                        <a:pt x="1" y="240220"/>
                      </a:cubicBezTo>
                      <a:cubicBezTo>
                        <a:pt x="1" y="107550"/>
                        <a:pt x="107551" y="0"/>
                        <a:pt x="240221" y="0"/>
                      </a:cubicBezTo>
                      <a:cubicBezTo>
                        <a:pt x="372891" y="0"/>
                        <a:pt x="480441" y="107550"/>
                        <a:pt x="480441" y="24022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5576;p49">
                  <a:extLst>
                    <a:ext uri="{FF2B5EF4-FFF2-40B4-BE49-F238E27FC236}">
                      <a16:creationId xmlns:a16="http://schemas.microsoft.com/office/drawing/2014/main" id="{3FA0FED0-F496-7411-AA89-0F02375FFCB8}"/>
                    </a:ext>
                  </a:extLst>
                </p:cNvPr>
                <p:cNvSpPr/>
                <p:nvPr/>
              </p:nvSpPr>
              <p:spPr>
                <a:xfrm>
                  <a:off x="7163367" y="2158459"/>
                  <a:ext cx="78866" cy="78866"/>
                </a:xfrm>
                <a:custGeom>
                  <a:avLst/>
                  <a:gdLst/>
                  <a:ahLst/>
                  <a:cxnLst/>
                  <a:rect l="l" t="t" r="r" b="b"/>
                  <a:pathLst>
                    <a:path w="78866" h="78866" extrusionOk="0">
                      <a:moveTo>
                        <a:pt x="78867" y="39433"/>
                      </a:moveTo>
                      <a:cubicBezTo>
                        <a:pt x="78867" y="61150"/>
                        <a:pt x="61246" y="78867"/>
                        <a:pt x="39434" y="78867"/>
                      </a:cubicBezTo>
                      <a:cubicBezTo>
                        <a:pt x="17621" y="78867"/>
                        <a:pt x="0" y="61246"/>
                        <a:pt x="0" y="39433"/>
                      </a:cubicBezTo>
                      <a:cubicBezTo>
                        <a:pt x="0" y="17621"/>
                        <a:pt x="17621" y="0"/>
                        <a:pt x="39434" y="0"/>
                      </a:cubicBezTo>
                      <a:cubicBezTo>
                        <a:pt x="61246" y="0"/>
                        <a:pt x="78867" y="17621"/>
                        <a:pt x="78867" y="394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5577;p49">
                  <a:extLst>
                    <a:ext uri="{FF2B5EF4-FFF2-40B4-BE49-F238E27FC236}">
                      <a16:creationId xmlns:a16="http://schemas.microsoft.com/office/drawing/2014/main" id="{31C4C270-C313-651F-F5FA-5EE093894D82}"/>
                    </a:ext>
                  </a:extLst>
                </p:cNvPr>
                <p:cNvSpPr/>
                <p:nvPr/>
              </p:nvSpPr>
              <p:spPr>
                <a:xfrm>
                  <a:off x="7279954" y="2158459"/>
                  <a:ext cx="78866" cy="78867"/>
                </a:xfrm>
                <a:custGeom>
                  <a:avLst/>
                  <a:gdLst/>
                  <a:ahLst/>
                  <a:cxnLst/>
                  <a:rect l="l" t="t" r="r" b="b"/>
                  <a:pathLst>
                    <a:path w="78866" h="78867" extrusionOk="0">
                      <a:moveTo>
                        <a:pt x="78867" y="39434"/>
                      </a:moveTo>
                      <a:cubicBezTo>
                        <a:pt x="78867" y="61212"/>
                        <a:pt x="61212" y="78867"/>
                        <a:pt x="39433" y="78867"/>
                      </a:cubicBezTo>
                      <a:cubicBezTo>
                        <a:pt x="17655" y="78867"/>
                        <a:pt x="0" y="61212"/>
                        <a:pt x="0" y="39434"/>
                      </a:cubicBezTo>
                      <a:cubicBezTo>
                        <a:pt x="0" y="17655"/>
                        <a:pt x="17655" y="0"/>
                        <a:pt x="39433" y="0"/>
                      </a:cubicBezTo>
                      <a:cubicBezTo>
                        <a:pt x="61212" y="0"/>
                        <a:pt x="78867" y="17655"/>
                        <a:pt x="78867" y="3943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5578;p49">
                  <a:extLst>
                    <a:ext uri="{FF2B5EF4-FFF2-40B4-BE49-F238E27FC236}">
                      <a16:creationId xmlns:a16="http://schemas.microsoft.com/office/drawing/2014/main" id="{CD5C7939-A2D4-E67C-F0A5-6D650CC44682}"/>
                    </a:ext>
                  </a:extLst>
                </p:cNvPr>
                <p:cNvSpPr/>
                <p:nvPr/>
              </p:nvSpPr>
              <p:spPr>
                <a:xfrm>
                  <a:off x="7396539" y="2158459"/>
                  <a:ext cx="78867" cy="78866"/>
                </a:xfrm>
                <a:custGeom>
                  <a:avLst/>
                  <a:gdLst/>
                  <a:ahLst/>
                  <a:cxnLst/>
                  <a:rect l="l" t="t" r="r" b="b"/>
                  <a:pathLst>
                    <a:path w="78867" h="78866" extrusionOk="0">
                      <a:moveTo>
                        <a:pt x="78867" y="39433"/>
                      </a:moveTo>
                      <a:cubicBezTo>
                        <a:pt x="78867" y="61150"/>
                        <a:pt x="61246" y="78867"/>
                        <a:pt x="39434" y="78867"/>
                      </a:cubicBezTo>
                      <a:cubicBezTo>
                        <a:pt x="17622" y="78867"/>
                        <a:pt x="0" y="61246"/>
                        <a:pt x="0" y="39433"/>
                      </a:cubicBezTo>
                      <a:cubicBezTo>
                        <a:pt x="0" y="17621"/>
                        <a:pt x="17622" y="0"/>
                        <a:pt x="39434" y="0"/>
                      </a:cubicBezTo>
                      <a:cubicBezTo>
                        <a:pt x="61246" y="0"/>
                        <a:pt x="78867" y="17621"/>
                        <a:pt x="78867" y="394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 name="Google Shape;5579;p49">
                <a:extLst>
                  <a:ext uri="{FF2B5EF4-FFF2-40B4-BE49-F238E27FC236}">
                    <a16:creationId xmlns:a16="http://schemas.microsoft.com/office/drawing/2014/main" id="{963A58AE-EEE0-805F-DF90-7453247F7B5B}"/>
                  </a:ext>
                </a:extLst>
              </p:cNvPr>
              <p:cNvSpPr/>
              <p:nvPr/>
            </p:nvSpPr>
            <p:spPr>
              <a:xfrm>
                <a:off x="7384489" y="2877589"/>
                <a:ext cx="62779" cy="63165"/>
              </a:xfrm>
              <a:custGeom>
                <a:avLst/>
                <a:gdLst/>
                <a:ahLst/>
                <a:cxnLst/>
                <a:rect l="l" t="t" r="r" b="b"/>
                <a:pathLst>
                  <a:path w="62779" h="63165" extrusionOk="0">
                    <a:moveTo>
                      <a:pt x="1005" y="6008"/>
                    </a:moveTo>
                    <a:cubicBezTo>
                      <a:pt x="19579" y="24677"/>
                      <a:pt x="38248" y="43441"/>
                      <a:pt x="56821" y="62110"/>
                    </a:cubicBezTo>
                    <a:cubicBezTo>
                      <a:pt x="59965" y="65349"/>
                      <a:pt x="64918" y="60396"/>
                      <a:pt x="61775" y="57157"/>
                    </a:cubicBezTo>
                    <a:cubicBezTo>
                      <a:pt x="43201" y="38488"/>
                      <a:pt x="24532" y="19724"/>
                      <a:pt x="5958" y="1055"/>
                    </a:cubicBezTo>
                    <a:cubicBezTo>
                      <a:pt x="2815" y="-2183"/>
                      <a:pt x="-2138" y="2770"/>
                      <a:pt x="1005" y="6008"/>
                    </a:cubicBezTo>
                    <a:lnTo>
                      <a:pt x="1005" y="60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5580;p49">
                <a:extLst>
                  <a:ext uri="{FF2B5EF4-FFF2-40B4-BE49-F238E27FC236}">
                    <a16:creationId xmlns:a16="http://schemas.microsoft.com/office/drawing/2014/main" id="{874D8E06-C7F0-5661-79DF-E8F0F06832D9}"/>
                  </a:ext>
                </a:extLst>
              </p:cNvPr>
              <p:cNvSpPr/>
              <p:nvPr/>
            </p:nvSpPr>
            <p:spPr>
              <a:xfrm>
                <a:off x="7441784" y="2834676"/>
                <a:ext cx="64585" cy="69172"/>
              </a:xfrm>
              <a:custGeom>
                <a:avLst/>
                <a:gdLst/>
                <a:ahLst/>
                <a:cxnLst/>
                <a:rect l="l" t="t" r="r" b="b"/>
                <a:pathLst>
                  <a:path w="64585" h="69172" extrusionOk="0">
                    <a:moveTo>
                      <a:pt x="955" y="6059"/>
                    </a:moveTo>
                    <a:cubicBezTo>
                      <a:pt x="20196" y="26728"/>
                      <a:pt x="39436" y="47398"/>
                      <a:pt x="58677" y="68067"/>
                    </a:cubicBezTo>
                    <a:cubicBezTo>
                      <a:pt x="61725" y="71401"/>
                      <a:pt x="66678" y="66448"/>
                      <a:pt x="63630" y="63114"/>
                    </a:cubicBezTo>
                    <a:cubicBezTo>
                      <a:pt x="44389" y="42444"/>
                      <a:pt x="25149" y="21775"/>
                      <a:pt x="5908" y="1106"/>
                    </a:cubicBezTo>
                    <a:cubicBezTo>
                      <a:pt x="2860" y="-2228"/>
                      <a:pt x="-2093" y="2725"/>
                      <a:pt x="955" y="6059"/>
                    </a:cubicBezTo>
                    <a:lnTo>
                      <a:pt x="955" y="605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5581;p49">
                <a:extLst>
                  <a:ext uri="{FF2B5EF4-FFF2-40B4-BE49-F238E27FC236}">
                    <a16:creationId xmlns:a16="http://schemas.microsoft.com/office/drawing/2014/main" id="{5FA7A3E0-B058-D2F8-6F61-BB2CD12782A1}"/>
                  </a:ext>
                </a:extLst>
              </p:cNvPr>
              <p:cNvSpPr/>
              <p:nvPr/>
            </p:nvSpPr>
            <p:spPr>
              <a:xfrm>
                <a:off x="7499260" y="2792726"/>
                <a:ext cx="69646" cy="82639"/>
              </a:xfrm>
              <a:custGeom>
                <a:avLst/>
                <a:gdLst/>
                <a:ahLst/>
                <a:cxnLst/>
                <a:rect l="l" t="t" r="r" b="b"/>
                <a:pathLst>
                  <a:path w="69646" h="82639" extrusionOk="0">
                    <a:moveTo>
                      <a:pt x="1201" y="5908"/>
                    </a:moveTo>
                    <a:cubicBezTo>
                      <a:pt x="25395" y="28102"/>
                      <a:pt x="44445" y="54105"/>
                      <a:pt x="63019" y="81061"/>
                    </a:cubicBezTo>
                    <a:cubicBezTo>
                      <a:pt x="65590" y="84775"/>
                      <a:pt x="71591" y="81251"/>
                      <a:pt x="69019" y="77536"/>
                    </a:cubicBezTo>
                    <a:cubicBezTo>
                      <a:pt x="50064" y="50104"/>
                      <a:pt x="30729" y="23625"/>
                      <a:pt x="6059" y="955"/>
                    </a:cubicBezTo>
                    <a:cubicBezTo>
                      <a:pt x="2725" y="-2093"/>
                      <a:pt x="-2228" y="2860"/>
                      <a:pt x="1106" y="5908"/>
                    </a:cubicBezTo>
                    <a:lnTo>
                      <a:pt x="1106" y="59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5582;p49">
                <a:extLst>
                  <a:ext uri="{FF2B5EF4-FFF2-40B4-BE49-F238E27FC236}">
                    <a16:creationId xmlns:a16="http://schemas.microsoft.com/office/drawing/2014/main" id="{0634874E-BF77-4920-3585-C6B905E57205}"/>
                  </a:ext>
                </a:extLst>
              </p:cNvPr>
              <p:cNvSpPr/>
              <p:nvPr/>
            </p:nvSpPr>
            <p:spPr>
              <a:xfrm>
                <a:off x="7653799" y="2849163"/>
                <a:ext cx="71983" cy="56358"/>
              </a:xfrm>
              <a:custGeom>
                <a:avLst/>
                <a:gdLst/>
                <a:ahLst/>
                <a:cxnLst/>
                <a:rect l="l" t="t" r="r" b="b"/>
                <a:pathLst>
                  <a:path w="71983" h="56358" extrusionOk="0">
                    <a:moveTo>
                      <a:pt x="1158" y="5764"/>
                    </a:moveTo>
                    <a:cubicBezTo>
                      <a:pt x="22112" y="23767"/>
                      <a:pt x="44020" y="40435"/>
                      <a:pt x="66880" y="55771"/>
                    </a:cubicBezTo>
                    <a:cubicBezTo>
                      <a:pt x="70595" y="58247"/>
                      <a:pt x="74119" y="52246"/>
                      <a:pt x="70404" y="49770"/>
                    </a:cubicBezTo>
                    <a:cubicBezTo>
                      <a:pt x="48020" y="34720"/>
                      <a:pt x="26589" y="18433"/>
                      <a:pt x="6110" y="907"/>
                    </a:cubicBezTo>
                    <a:cubicBezTo>
                      <a:pt x="2681" y="-2046"/>
                      <a:pt x="-2272" y="2907"/>
                      <a:pt x="1158" y="5860"/>
                    </a:cubicBezTo>
                    <a:lnTo>
                      <a:pt x="1158" y="58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5583;p49">
                <a:extLst>
                  <a:ext uri="{FF2B5EF4-FFF2-40B4-BE49-F238E27FC236}">
                    <a16:creationId xmlns:a16="http://schemas.microsoft.com/office/drawing/2014/main" id="{F999E7BC-A8D5-FDE6-87CE-DFD1D9790ECD}"/>
                  </a:ext>
                </a:extLst>
              </p:cNvPr>
              <p:cNvSpPr/>
              <p:nvPr/>
            </p:nvSpPr>
            <p:spPr>
              <a:xfrm>
                <a:off x="8046971" y="2696701"/>
                <a:ext cx="464861" cy="619731"/>
              </a:xfrm>
              <a:custGeom>
                <a:avLst/>
                <a:gdLst/>
                <a:ahLst/>
                <a:cxnLst/>
                <a:rect l="l" t="t" r="r" b="b"/>
                <a:pathLst>
                  <a:path w="464861" h="619731" extrusionOk="0">
                    <a:moveTo>
                      <a:pt x="280832" y="10684"/>
                    </a:moveTo>
                    <a:cubicBezTo>
                      <a:pt x="335696" y="-3508"/>
                      <a:pt x="391988" y="24686"/>
                      <a:pt x="423231" y="70120"/>
                    </a:cubicBezTo>
                    <a:cubicBezTo>
                      <a:pt x="456473" y="118507"/>
                      <a:pt x="461616" y="177562"/>
                      <a:pt x="455330" y="234426"/>
                    </a:cubicBezTo>
                    <a:cubicBezTo>
                      <a:pt x="448662" y="295672"/>
                      <a:pt x="432946" y="356156"/>
                      <a:pt x="420373" y="416354"/>
                    </a:cubicBezTo>
                    <a:cubicBezTo>
                      <a:pt x="414277" y="445691"/>
                      <a:pt x="408181" y="474932"/>
                      <a:pt x="401990" y="504269"/>
                    </a:cubicBezTo>
                    <a:cubicBezTo>
                      <a:pt x="398751" y="519700"/>
                      <a:pt x="395512" y="535130"/>
                      <a:pt x="392370" y="550561"/>
                    </a:cubicBezTo>
                    <a:cubicBezTo>
                      <a:pt x="388940" y="566849"/>
                      <a:pt x="382273" y="585041"/>
                      <a:pt x="381796" y="601424"/>
                    </a:cubicBezTo>
                    <a:cubicBezTo>
                      <a:pt x="381416" y="614474"/>
                      <a:pt x="386369" y="611330"/>
                      <a:pt x="377605" y="611235"/>
                    </a:cubicBezTo>
                    <a:cubicBezTo>
                      <a:pt x="371700" y="611140"/>
                      <a:pt x="363985" y="607235"/>
                      <a:pt x="358461" y="605520"/>
                    </a:cubicBezTo>
                    <a:cubicBezTo>
                      <a:pt x="336839" y="599138"/>
                      <a:pt x="315217" y="592661"/>
                      <a:pt x="293690" y="586280"/>
                    </a:cubicBezTo>
                    <a:cubicBezTo>
                      <a:pt x="234540" y="568754"/>
                      <a:pt x="175485" y="551228"/>
                      <a:pt x="116335" y="533702"/>
                    </a:cubicBezTo>
                    <a:cubicBezTo>
                      <a:pt x="78997" y="522653"/>
                      <a:pt x="41659" y="511604"/>
                      <a:pt x="4321" y="500459"/>
                    </a:cubicBezTo>
                    <a:cubicBezTo>
                      <a:pt x="35" y="499221"/>
                      <a:pt x="-1870" y="505889"/>
                      <a:pt x="2416" y="507222"/>
                    </a:cubicBezTo>
                    <a:cubicBezTo>
                      <a:pt x="128718" y="544655"/>
                      <a:pt x="255019" y="582184"/>
                      <a:pt x="381320" y="619617"/>
                    </a:cubicBezTo>
                    <a:cubicBezTo>
                      <a:pt x="383035" y="620093"/>
                      <a:pt x="385226" y="619046"/>
                      <a:pt x="385607" y="617141"/>
                    </a:cubicBezTo>
                    <a:cubicBezTo>
                      <a:pt x="401418" y="541607"/>
                      <a:pt x="417134" y="465979"/>
                      <a:pt x="432946" y="390446"/>
                    </a:cubicBezTo>
                    <a:cubicBezTo>
                      <a:pt x="446281" y="326533"/>
                      <a:pt x="464379" y="261096"/>
                      <a:pt x="464855" y="195278"/>
                    </a:cubicBezTo>
                    <a:cubicBezTo>
                      <a:pt x="465236" y="140986"/>
                      <a:pt x="450472" y="84503"/>
                      <a:pt x="411420" y="44783"/>
                    </a:cubicBezTo>
                    <a:cubicBezTo>
                      <a:pt x="377034" y="9731"/>
                      <a:pt x="327314" y="-8557"/>
                      <a:pt x="279022" y="3921"/>
                    </a:cubicBezTo>
                    <a:cubicBezTo>
                      <a:pt x="274640" y="5064"/>
                      <a:pt x="276545" y="11827"/>
                      <a:pt x="280927" y="10684"/>
                    </a:cubicBezTo>
                    <a:lnTo>
                      <a:pt x="280927" y="1068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5584;p49">
                <a:extLst>
                  <a:ext uri="{FF2B5EF4-FFF2-40B4-BE49-F238E27FC236}">
                    <a16:creationId xmlns:a16="http://schemas.microsoft.com/office/drawing/2014/main" id="{8AE1490C-5095-2CEC-3BE7-0C6D8C5859A5}"/>
                  </a:ext>
                </a:extLst>
              </p:cNvPr>
              <p:cNvSpPr/>
              <p:nvPr/>
            </p:nvSpPr>
            <p:spPr>
              <a:xfrm>
                <a:off x="8043665" y="2831788"/>
                <a:ext cx="130981" cy="371080"/>
              </a:xfrm>
              <a:custGeom>
                <a:avLst/>
                <a:gdLst/>
                <a:ahLst/>
                <a:cxnLst/>
                <a:rect l="l" t="t" r="r" b="b"/>
                <a:pathLst>
                  <a:path w="130981" h="371080" extrusionOk="0">
                    <a:moveTo>
                      <a:pt x="124022" y="2375"/>
                    </a:moveTo>
                    <a:cubicBezTo>
                      <a:pt x="82779" y="123818"/>
                      <a:pt x="41536" y="245262"/>
                      <a:pt x="197" y="366801"/>
                    </a:cubicBezTo>
                    <a:cubicBezTo>
                      <a:pt x="-1232" y="371087"/>
                      <a:pt x="5531" y="372897"/>
                      <a:pt x="6960" y="368706"/>
                    </a:cubicBezTo>
                    <a:cubicBezTo>
                      <a:pt x="48203" y="247262"/>
                      <a:pt x="89446" y="125819"/>
                      <a:pt x="130785" y="4280"/>
                    </a:cubicBezTo>
                    <a:cubicBezTo>
                      <a:pt x="132213" y="-7"/>
                      <a:pt x="125451" y="-1816"/>
                      <a:pt x="124022" y="2375"/>
                    </a:cubicBezTo>
                    <a:lnTo>
                      <a:pt x="124022" y="2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5585;p49">
                <a:extLst>
                  <a:ext uri="{FF2B5EF4-FFF2-40B4-BE49-F238E27FC236}">
                    <a16:creationId xmlns:a16="http://schemas.microsoft.com/office/drawing/2014/main" id="{6F739E9B-D457-C89A-A3A5-5BD3C37B7C3C}"/>
                  </a:ext>
                </a:extLst>
              </p:cNvPr>
              <p:cNvSpPr/>
              <p:nvPr/>
            </p:nvSpPr>
            <p:spPr>
              <a:xfrm>
                <a:off x="8064660" y="3143098"/>
                <a:ext cx="373408" cy="111743"/>
              </a:xfrm>
              <a:custGeom>
                <a:avLst/>
                <a:gdLst/>
                <a:ahLst/>
                <a:cxnLst/>
                <a:rect l="l" t="t" r="r" b="b"/>
                <a:pathLst>
                  <a:path w="373408" h="111743" extrusionOk="0">
                    <a:moveTo>
                      <a:pt x="2443" y="6914"/>
                    </a:moveTo>
                    <a:cubicBezTo>
                      <a:pt x="124649" y="41775"/>
                      <a:pt x="246854" y="76732"/>
                      <a:pt x="369060" y="111593"/>
                    </a:cubicBezTo>
                    <a:cubicBezTo>
                      <a:pt x="373442" y="112831"/>
                      <a:pt x="375252" y="106069"/>
                      <a:pt x="370965" y="104831"/>
                    </a:cubicBezTo>
                    <a:cubicBezTo>
                      <a:pt x="248760" y="69969"/>
                      <a:pt x="126554" y="35012"/>
                      <a:pt x="4348" y="151"/>
                    </a:cubicBezTo>
                    <a:cubicBezTo>
                      <a:pt x="-33" y="-1088"/>
                      <a:pt x="-1843" y="5675"/>
                      <a:pt x="2443" y="6914"/>
                    </a:cubicBezTo>
                    <a:lnTo>
                      <a:pt x="2443" y="691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5586;p49">
                <a:extLst>
                  <a:ext uri="{FF2B5EF4-FFF2-40B4-BE49-F238E27FC236}">
                    <a16:creationId xmlns:a16="http://schemas.microsoft.com/office/drawing/2014/main" id="{C80317F8-9FBF-AC5B-10B1-84E6A9F9DC9D}"/>
                  </a:ext>
                </a:extLst>
              </p:cNvPr>
              <p:cNvSpPr/>
              <p:nvPr/>
            </p:nvSpPr>
            <p:spPr>
              <a:xfrm>
                <a:off x="8642113" y="2627340"/>
                <a:ext cx="85754" cy="342684"/>
              </a:xfrm>
              <a:custGeom>
                <a:avLst/>
                <a:gdLst/>
                <a:ahLst/>
                <a:cxnLst/>
                <a:rect l="l" t="t" r="r" b="b"/>
                <a:pathLst>
                  <a:path w="85754" h="342684" extrusionOk="0">
                    <a:moveTo>
                      <a:pt x="110" y="4417"/>
                    </a:moveTo>
                    <a:cubicBezTo>
                      <a:pt x="26399" y="116335"/>
                      <a:pt x="52593" y="228254"/>
                      <a:pt x="78882" y="340173"/>
                    </a:cubicBezTo>
                    <a:cubicBezTo>
                      <a:pt x="79929" y="344554"/>
                      <a:pt x="86692" y="342745"/>
                      <a:pt x="85644" y="338268"/>
                    </a:cubicBezTo>
                    <a:cubicBezTo>
                      <a:pt x="59355" y="226349"/>
                      <a:pt x="33161" y="114430"/>
                      <a:pt x="6873" y="2512"/>
                    </a:cubicBezTo>
                    <a:cubicBezTo>
                      <a:pt x="5825" y="-1870"/>
                      <a:pt x="-938" y="-60"/>
                      <a:pt x="110" y="4417"/>
                    </a:cubicBezTo>
                    <a:lnTo>
                      <a:pt x="110" y="441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5587;p49">
                <a:extLst>
                  <a:ext uri="{FF2B5EF4-FFF2-40B4-BE49-F238E27FC236}">
                    <a16:creationId xmlns:a16="http://schemas.microsoft.com/office/drawing/2014/main" id="{91EA2AFE-BE0B-300D-D103-665D34B61701}"/>
                  </a:ext>
                </a:extLst>
              </p:cNvPr>
              <p:cNvSpPr/>
              <p:nvPr/>
            </p:nvSpPr>
            <p:spPr>
              <a:xfrm>
                <a:off x="8694765" y="2588739"/>
                <a:ext cx="161328" cy="35076"/>
              </a:xfrm>
              <a:custGeom>
                <a:avLst/>
                <a:gdLst/>
                <a:ahLst/>
                <a:cxnLst/>
                <a:rect l="l" t="t" r="r" b="b"/>
                <a:pathLst>
                  <a:path w="161328" h="35076" extrusionOk="0">
                    <a:moveTo>
                      <a:pt x="4416" y="35017"/>
                    </a:moveTo>
                    <a:cubicBezTo>
                      <a:pt x="55852" y="25587"/>
                      <a:pt x="107382" y="16252"/>
                      <a:pt x="158817" y="6823"/>
                    </a:cubicBezTo>
                    <a:cubicBezTo>
                      <a:pt x="163198" y="6061"/>
                      <a:pt x="161389" y="-702"/>
                      <a:pt x="156912" y="60"/>
                    </a:cubicBezTo>
                    <a:cubicBezTo>
                      <a:pt x="105477" y="9490"/>
                      <a:pt x="53947" y="18824"/>
                      <a:pt x="2511" y="28254"/>
                    </a:cubicBezTo>
                    <a:cubicBezTo>
                      <a:pt x="-1870" y="29016"/>
                      <a:pt x="-60" y="35778"/>
                      <a:pt x="4416" y="35017"/>
                    </a:cubicBezTo>
                    <a:lnTo>
                      <a:pt x="4416" y="3501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5588;p49">
                <a:extLst>
                  <a:ext uri="{FF2B5EF4-FFF2-40B4-BE49-F238E27FC236}">
                    <a16:creationId xmlns:a16="http://schemas.microsoft.com/office/drawing/2014/main" id="{6F5641C0-1C2E-A595-671C-4C8580335942}"/>
                  </a:ext>
                </a:extLst>
              </p:cNvPr>
              <p:cNvSpPr/>
              <p:nvPr/>
            </p:nvSpPr>
            <p:spPr>
              <a:xfrm>
                <a:off x="8047877" y="3197222"/>
                <a:ext cx="111386" cy="79950"/>
              </a:xfrm>
              <a:custGeom>
                <a:avLst/>
                <a:gdLst/>
                <a:ahLst/>
                <a:cxnLst/>
                <a:rect l="l" t="t" r="r" b="b"/>
                <a:pathLst>
                  <a:path w="111386" h="79950" extrusionOk="0">
                    <a:moveTo>
                      <a:pt x="1700" y="6511"/>
                    </a:moveTo>
                    <a:cubicBezTo>
                      <a:pt x="37990" y="28228"/>
                      <a:pt x="72471" y="52326"/>
                      <a:pt x="105237" y="79092"/>
                    </a:cubicBezTo>
                    <a:cubicBezTo>
                      <a:pt x="108666" y="81949"/>
                      <a:pt x="113714" y="76996"/>
                      <a:pt x="110190" y="74139"/>
                    </a:cubicBezTo>
                    <a:cubicBezTo>
                      <a:pt x="76948" y="47088"/>
                      <a:pt x="41991" y="22513"/>
                      <a:pt x="5224" y="510"/>
                    </a:cubicBezTo>
                    <a:cubicBezTo>
                      <a:pt x="1319" y="-1776"/>
                      <a:pt x="-2205" y="4225"/>
                      <a:pt x="1700" y="6511"/>
                    </a:cubicBezTo>
                    <a:lnTo>
                      <a:pt x="1700" y="651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5589;p49">
                <a:extLst>
                  <a:ext uri="{FF2B5EF4-FFF2-40B4-BE49-F238E27FC236}">
                    <a16:creationId xmlns:a16="http://schemas.microsoft.com/office/drawing/2014/main" id="{0E0A53BA-A81A-D8C4-845D-21002AD2B703}"/>
                  </a:ext>
                </a:extLst>
              </p:cNvPr>
              <p:cNvSpPr/>
              <p:nvPr/>
            </p:nvSpPr>
            <p:spPr>
              <a:xfrm>
                <a:off x="7352225" y="2899001"/>
                <a:ext cx="38753" cy="38888"/>
              </a:xfrm>
              <a:custGeom>
                <a:avLst/>
                <a:gdLst/>
                <a:ahLst/>
                <a:cxnLst/>
                <a:rect l="l" t="t" r="r" b="b"/>
                <a:pathLst>
                  <a:path w="38753" h="38888" extrusionOk="0">
                    <a:moveTo>
                      <a:pt x="16981" y="38793"/>
                    </a:moveTo>
                    <a:cubicBezTo>
                      <a:pt x="14314" y="38793"/>
                      <a:pt x="11742" y="37746"/>
                      <a:pt x="9837" y="35555"/>
                    </a:cubicBezTo>
                    <a:lnTo>
                      <a:pt x="4408" y="29364"/>
                    </a:lnTo>
                    <a:cubicBezTo>
                      <a:pt x="-2069" y="22029"/>
                      <a:pt x="-1307" y="10790"/>
                      <a:pt x="6027" y="4408"/>
                    </a:cubicBezTo>
                    <a:cubicBezTo>
                      <a:pt x="13362" y="-2069"/>
                      <a:pt x="24601" y="-1307"/>
                      <a:pt x="30983" y="6027"/>
                    </a:cubicBezTo>
                    <a:lnTo>
                      <a:pt x="36412" y="12219"/>
                    </a:lnTo>
                    <a:cubicBezTo>
                      <a:pt x="39841" y="16124"/>
                      <a:pt x="39460" y="22220"/>
                      <a:pt x="35555" y="25649"/>
                    </a:cubicBezTo>
                    <a:lnTo>
                      <a:pt x="35555" y="25649"/>
                    </a:lnTo>
                    <a:cubicBezTo>
                      <a:pt x="35555" y="25649"/>
                      <a:pt x="23172" y="36507"/>
                      <a:pt x="23172" y="36507"/>
                    </a:cubicBezTo>
                    <a:cubicBezTo>
                      <a:pt x="21363" y="38127"/>
                      <a:pt x="19172" y="38889"/>
                      <a:pt x="16886" y="38889"/>
                    </a:cubicBezTo>
                    <a:close/>
                    <a:moveTo>
                      <a:pt x="17743" y="6980"/>
                    </a:moveTo>
                    <a:cubicBezTo>
                      <a:pt x="15266" y="6980"/>
                      <a:pt x="12695" y="7837"/>
                      <a:pt x="10695" y="9647"/>
                    </a:cubicBezTo>
                    <a:cubicBezTo>
                      <a:pt x="6218" y="13552"/>
                      <a:pt x="5837" y="20315"/>
                      <a:pt x="9742" y="24792"/>
                    </a:cubicBezTo>
                    <a:lnTo>
                      <a:pt x="15171" y="30983"/>
                    </a:lnTo>
                    <a:cubicBezTo>
                      <a:pt x="16124" y="32031"/>
                      <a:pt x="17648" y="32126"/>
                      <a:pt x="18696" y="31173"/>
                    </a:cubicBezTo>
                    <a:lnTo>
                      <a:pt x="31078" y="20315"/>
                    </a:lnTo>
                    <a:cubicBezTo>
                      <a:pt x="32126" y="19362"/>
                      <a:pt x="32221" y="17838"/>
                      <a:pt x="31269" y="16790"/>
                    </a:cubicBezTo>
                    <a:lnTo>
                      <a:pt x="25839" y="10599"/>
                    </a:lnTo>
                    <a:cubicBezTo>
                      <a:pt x="23744" y="8218"/>
                      <a:pt x="20791" y="6980"/>
                      <a:pt x="17743" y="6980"/>
                    </a:cubicBezTo>
                    <a:close/>
                    <a:moveTo>
                      <a:pt x="33269" y="22982"/>
                    </a:moveTo>
                    <a:lnTo>
                      <a:pt x="33269" y="22982"/>
                    </a:lnTo>
                    <a:lnTo>
                      <a:pt x="33269" y="2298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5590;p49">
                <a:extLst>
                  <a:ext uri="{FF2B5EF4-FFF2-40B4-BE49-F238E27FC236}">
                    <a16:creationId xmlns:a16="http://schemas.microsoft.com/office/drawing/2014/main" id="{9D63E205-AF36-676D-4660-95295A0E7031}"/>
                  </a:ext>
                </a:extLst>
              </p:cNvPr>
              <p:cNvSpPr/>
              <p:nvPr/>
            </p:nvSpPr>
            <p:spPr>
              <a:xfrm>
                <a:off x="7407565" y="2853567"/>
                <a:ext cx="38801" cy="38793"/>
              </a:xfrm>
              <a:custGeom>
                <a:avLst/>
                <a:gdLst/>
                <a:ahLst/>
                <a:cxnLst/>
                <a:rect l="l" t="t" r="r" b="b"/>
                <a:pathLst>
                  <a:path w="38801" h="38793" extrusionOk="0">
                    <a:moveTo>
                      <a:pt x="16981" y="38793"/>
                    </a:moveTo>
                    <a:cubicBezTo>
                      <a:pt x="16981" y="38793"/>
                      <a:pt x="16600" y="38793"/>
                      <a:pt x="16314" y="38793"/>
                    </a:cubicBezTo>
                    <a:cubicBezTo>
                      <a:pt x="13743" y="38603"/>
                      <a:pt x="11456" y="37460"/>
                      <a:pt x="9837" y="35555"/>
                    </a:cubicBezTo>
                    <a:lnTo>
                      <a:pt x="4408" y="29364"/>
                    </a:lnTo>
                    <a:cubicBezTo>
                      <a:pt x="-2069" y="22029"/>
                      <a:pt x="-1307" y="10790"/>
                      <a:pt x="6027" y="4408"/>
                    </a:cubicBezTo>
                    <a:cubicBezTo>
                      <a:pt x="13362" y="-2069"/>
                      <a:pt x="24601" y="-1307"/>
                      <a:pt x="30983" y="6027"/>
                    </a:cubicBezTo>
                    <a:lnTo>
                      <a:pt x="36412" y="12219"/>
                    </a:lnTo>
                    <a:cubicBezTo>
                      <a:pt x="38127" y="14124"/>
                      <a:pt x="38888" y="16600"/>
                      <a:pt x="38793" y="19077"/>
                    </a:cubicBezTo>
                    <a:cubicBezTo>
                      <a:pt x="38603" y="21648"/>
                      <a:pt x="37460" y="23934"/>
                      <a:pt x="35555" y="25554"/>
                    </a:cubicBezTo>
                    <a:lnTo>
                      <a:pt x="23172" y="36412"/>
                    </a:lnTo>
                    <a:cubicBezTo>
                      <a:pt x="21458" y="37936"/>
                      <a:pt x="19267" y="38793"/>
                      <a:pt x="16886" y="38793"/>
                    </a:cubicBezTo>
                    <a:close/>
                    <a:moveTo>
                      <a:pt x="17743" y="6980"/>
                    </a:moveTo>
                    <a:cubicBezTo>
                      <a:pt x="15266" y="6980"/>
                      <a:pt x="12695" y="7837"/>
                      <a:pt x="10695" y="9647"/>
                    </a:cubicBezTo>
                    <a:cubicBezTo>
                      <a:pt x="6218" y="13552"/>
                      <a:pt x="5837" y="20315"/>
                      <a:pt x="9742" y="24792"/>
                    </a:cubicBezTo>
                    <a:lnTo>
                      <a:pt x="15171" y="30983"/>
                    </a:lnTo>
                    <a:cubicBezTo>
                      <a:pt x="16124" y="32031"/>
                      <a:pt x="17648" y="32126"/>
                      <a:pt x="18696" y="31173"/>
                    </a:cubicBezTo>
                    <a:lnTo>
                      <a:pt x="31078" y="20315"/>
                    </a:lnTo>
                    <a:lnTo>
                      <a:pt x="31078" y="20315"/>
                    </a:lnTo>
                    <a:cubicBezTo>
                      <a:pt x="32126" y="19362"/>
                      <a:pt x="32221" y="17838"/>
                      <a:pt x="31269" y="16791"/>
                    </a:cubicBezTo>
                    <a:lnTo>
                      <a:pt x="25839" y="10599"/>
                    </a:lnTo>
                    <a:cubicBezTo>
                      <a:pt x="23744" y="8218"/>
                      <a:pt x="20791" y="6980"/>
                      <a:pt x="17743" y="69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5591;p49">
                <a:extLst>
                  <a:ext uri="{FF2B5EF4-FFF2-40B4-BE49-F238E27FC236}">
                    <a16:creationId xmlns:a16="http://schemas.microsoft.com/office/drawing/2014/main" id="{D5D93028-D97F-1060-B936-2278BB009190}"/>
                  </a:ext>
                </a:extLst>
              </p:cNvPr>
              <p:cNvSpPr/>
              <p:nvPr/>
            </p:nvSpPr>
            <p:spPr>
              <a:xfrm>
                <a:off x="7465946" y="2809650"/>
                <a:ext cx="38856" cy="38895"/>
              </a:xfrm>
              <a:custGeom>
                <a:avLst/>
                <a:gdLst/>
                <a:ahLst/>
                <a:cxnLst/>
                <a:rect l="l" t="t" r="r" b="b"/>
                <a:pathLst>
                  <a:path w="38856" h="38895" extrusionOk="0">
                    <a:moveTo>
                      <a:pt x="17084" y="38896"/>
                    </a:moveTo>
                    <a:cubicBezTo>
                      <a:pt x="17084" y="38896"/>
                      <a:pt x="16703" y="38896"/>
                      <a:pt x="16417" y="38896"/>
                    </a:cubicBezTo>
                    <a:cubicBezTo>
                      <a:pt x="13845" y="38705"/>
                      <a:pt x="11559" y="37562"/>
                      <a:pt x="9845" y="35657"/>
                    </a:cubicBezTo>
                    <a:lnTo>
                      <a:pt x="4416" y="29466"/>
                    </a:lnTo>
                    <a:cubicBezTo>
                      <a:pt x="1272" y="25942"/>
                      <a:pt x="-252" y="21370"/>
                      <a:pt x="34" y="16607"/>
                    </a:cubicBezTo>
                    <a:cubicBezTo>
                      <a:pt x="320" y="11845"/>
                      <a:pt x="2511" y="7559"/>
                      <a:pt x="6035" y="4415"/>
                    </a:cubicBezTo>
                    <a:cubicBezTo>
                      <a:pt x="9559" y="1272"/>
                      <a:pt x="14036" y="-252"/>
                      <a:pt x="18894" y="34"/>
                    </a:cubicBezTo>
                    <a:cubicBezTo>
                      <a:pt x="23656" y="320"/>
                      <a:pt x="27942" y="2511"/>
                      <a:pt x="31086" y="6035"/>
                    </a:cubicBezTo>
                    <a:lnTo>
                      <a:pt x="36515" y="12226"/>
                    </a:lnTo>
                    <a:cubicBezTo>
                      <a:pt x="39944" y="16131"/>
                      <a:pt x="39563" y="22227"/>
                      <a:pt x="35658" y="25656"/>
                    </a:cubicBezTo>
                    <a:lnTo>
                      <a:pt x="23275" y="36515"/>
                    </a:lnTo>
                    <a:cubicBezTo>
                      <a:pt x="21561" y="38039"/>
                      <a:pt x="19370" y="38896"/>
                      <a:pt x="16988" y="38896"/>
                    </a:cubicBezTo>
                    <a:close/>
                    <a:moveTo>
                      <a:pt x="17846" y="7082"/>
                    </a:moveTo>
                    <a:cubicBezTo>
                      <a:pt x="15274" y="7082"/>
                      <a:pt x="12798" y="8035"/>
                      <a:pt x="10797" y="9749"/>
                    </a:cubicBezTo>
                    <a:cubicBezTo>
                      <a:pt x="8607" y="11654"/>
                      <a:pt x="7368" y="14226"/>
                      <a:pt x="7178" y="17084"/>
                    </a:cubicBezTo>
                    <a:cubicBezTo>
                      <a:pt x="6987" y="19941"/>
                      <a:pt x="7940" y="22703"/>
                      <a:pt x="9845" y="24894"/>
                    </a:cubicBezTo>
                    <a:lnTo>
                      <a:pt x="15274" y="31086"/>
                    </a:lnTo>
                    <a:cubicBezTo>
                      <a:pt x="15750" y="31562"/>
                      <a:pt x="16322" y="31848"/>
                      <a:pt x="16988" y="31943"/>
                    </a:cubicBezTo>
                    <a:cubicBezTo>
                      <a:pt x="17655" y="31943"/>
                      <a:pt x="18322" y="31752"/>
                      <a:pt x="18798" y="31371"/>
                    </a:cubicBezTo>
                    <a:lnTo>
                      <a:pt x="31181" y="20513"/>
                    </a:lnTo>
                    <a:lnTo>
                      <a:pt x="31181" y="20513"/>
                    </a:lnTo>
                    <a:cubicBezTo>
                      <a:pt x="32228" y="19560"/>
                      <a:pt x="32324" y="18036"/>
                      <a:pt x="31371" y="16988"/>
                    </a:cubicBezTo>
                    <a:lnTo>
                      <a:pt x="25942" y="10797"/>
                    </a:lnTo>
                    <a:cubicBezTo>
                      <a:pt x="24037" y="8607"/>
                      <a:pt x="21465" y="7368"/>
                      <a:pt x="18608" y="7178"/>
                    </a:cubicBezTo>
                    <a:cubicBezTo>
                      <a:pt x="18322" y="7178"/>
                      <a:pt x="18132" y="7178"/>
                      <a:pt x="17846" y="71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5592;p49">
                <a:extLst>
                  <a:ext uri="{FF2B5EF4-FFF2-40B4-BE49-F238E27FC236}">
                    <a16:creationId xmlns:a16="http://schemas.microsoft.com/office/drawing/2014/main" id="{59121187-8462-3E10-B28F-B918B61AC693}"/>
                  </a:ext>
                </a:extLst>
              </p:cNvPr>
              <p:cNvSpPr/>
              <p:nvPr/>
            </p:nvSpPr>
            <p:spPr>
              <a:xfrm>
                <a:off x="7525192" y="2765842"/>
                <a:ext cx="38760" cy="38888"/>
              </a:xfrm>
              <a:custGeom>
                <a:avLst/>
                <a:gdLst/>
                <a:ahLst/>
                <a:cxnLst/>
                <a:rect l="l" t="t" r="r" b="b"/>
                <a:pathLst>
                  <a:path w="38760" h="38888" extrusionOk="0">
                    <a:moveTo>
                      <a:pt x="16988" y="38889"/>
                    </a:moveTo>
                    <a:cubicBezTo>
                      <a:pt x="16988" y="38889"/>
                      <a:pt x="16608" y="38889"/>
                      <a:pt x="16322" y="38889"/>
                    </a:cubicBezTo>
                    <a:cubicBezTo>
                      <a:pt x="13750" y="38698"/>
                      <a:pt x="11464" y="37555"/>
                      <a:pt x="9845" y="35650"/>
                    </a:cubicBezTo>
                    <a:lnTo>
                      <a:pt x="4416" y="29459"/>
                    </a:lnTo>
                    <a:cubicBezTo>
                      <a:pt x="1272" y="25935"/>
                      <a:pt x="-252" y="21362"/>
                      <a:pt x="34" y="16600"/>
                    </a:cubicBezTo>
                    <a:cubicBezTo>
                      <a:pt x="320" y="11837"/>
                      <a:pt x="2511" y="7551"/>
                      <a:pt x="6035" y="4408"/>
                    </a:cubicBezTo>
                    <a:cubicBezTo>
                      <a:pt x="13369" y="-2069"/>
                      <a:pt x="24609" y="-1307"/>
                      <a:pt x="30990" y="6027"/>
                    </a:cubicBezTo>
                    <a:lnTo>
                      <a:pt x="36420" y="12219"/>
                    </a:lnTo>
                    <a:cubicBezTo>
                      <a:pt x="39849" y="16124"/>
                      <a:pt x="39468" y="22124"/>
                      <a:pt x="35562" y="25649"/>
                    </a:cubicBezTo>
                    <a:lnTo>
                      <a:pt x="23180" y="36507"/>
                    </a:lnTo>
                    <a:cubicBezTo>
                      <a:pt x="21465" y="38031"/>
                      <a:pt x="19275" y="38889"/>
                      <a:pt x="16893" y="38889"/>
                    </a:cubicBezTo>
                    <a:close/>
                    <a:moveTo>
                      <a:pt x="17751" y="7075"/>
                    </a:moveTo>
                    <a:cubicBezTo>
                      <a:pt x="15274" y="7075"/>
                      <a:pt x="12702" y="7932"/>
                      <a:pt x="10702" y="9742"/>
                    </a:cubicBezTo>
                    <a:cubicBezTo>
                      <a:pt x="8511" y="11647"/>
                      <a:pt x="7273" y="14219"/>
                      <a:pt x="7083" y="17076"/>
                    </a:cubicBezTo>
                    <a:cubicBezTo>
                      <a:pt x="6892" y="19934"/>
                      <a:pt x="7844" y="22696"/>
                      <a:pt x="9750" y="24887"/>
                    </a:cubicBezTo>
                    <a:lnTo>
                      <a:pt x="15179" y="31078"/>
                    </a:lnTo>
                    <a:cubicBezTo>
                      <a:pt x="16036" y="32126"/>
                      <a:pt x="17655" y="32221"/>
                      <a:pt x="18703" y="31269"/>
                    </a:cubicBezTo>
                    <a:lnTo>
                      <a:pt x="31086" y="20410"/>
                    </a:lnTo>
                    <a:lnTo>
                      <a:pt x="31086" y="20410"/>
                    </a:lnTo>
                    <a:cubicBezTo>
                      <a:pt x="32133" y="19457"/>
                      <a:pt x="32228" y="17933"/>
                      <a:pt x="31276" y="16886"/>
                    </a:cubicBezTo>
                    <a:lnTo>
                      <a:pt x="25847" y="10695"/>
                    </a:lnTo>
                    <a:cubicBezTo>
                      <a:pt x="23751" y="8313"/>
                      <a:pt x="20799" y="7075"/>
                      <a:pt x="17751" y="70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5593;p49">
                <a:extLst>
                  <a:ext uri="{FF2B5EF4-FFF2-40B4-BE49-F238E27FC236}">
                    <a16:creationId xmlns:a16="http://schemas.microsoft.com/office/drawing/2014/main" id="{67385710-A292-01D6-78D2-174565D11270}"/>
                  </a:ext>
                </a:extLst>
              </p:cNvPr>
              <p:cNvSpPr/>
              <p:nvPr/>
            </p:nvSpPr>
            <p:spPr>
              <a:xfrm>
                <a:off x="7735662" y="2799183"/>
                <a:ext cx="25616" cy="36884"/>
              </a:xfrm>
              <a:custGeom>
                <a:avLst/>
                <a:gdLst/>
                <a:ahLst/>
                <a:cxnLst/>
                <a:rect l="l" t="t" r="r" b="b"/>
                <a:pathLst>
                  <a:path w="25616" h="36884" extrusionOk="0">
                    <a:moveTo>
                      <a:pt x="12925" y="36884"/>
                    </a:moveTo>
                    <a:cubicBezTo>
                      <a:pt x="9020" y="36884"/>
                      <a:pt x="5401" y="34503"/>
                      <a:pt x="3972" y="30693"/>
                    </a:cubicBezTo>
                    <a:lnTo>
                      <a:pt x="1114" y="22978"/>
                    </a:lnTo>
                    <a:cubicBezTo>
                      <a:pt x="-2315" y="13834"/>
                      <a:pt x="2448" y="3642"/>
                      <a:pt x="11592" y="213"/>
                    </a:cubicBezTo>
                    <a:cubicBezTo>
                      <a:pt x="13401" y="-454"/>
                      <a:pt x="15402" y="499"/>
                      <a:pt x="16069" y="2309"/>
                    </a:cubicBezTo>
                    <a:cubicBezTo>
                      <a:pt x="16735" y="4118"/>
                      <a:pt x="15783" y="6119"/>
                      <a:pt x="13973" y="6785"/>
                    </a:cubicBezTo>
                    <a:cubicBezTo>
                      <a:pt x="8449" y="8881"/>
                      <a:pt x="5591" y="15072"/>
                      <a:pt x="7687" y="20597"/>
                    </a:cubicBezTo>
                    <a:lnTo>
                      <a:pt x="10544" y="28312"/>
                    </a:lnTo>
                    <a:cubicBezTo>
                      <a:pt x="11020" y="29645"/>
                      <a:pt x="12544" y="30312"/>
                      <a:pt x="13783" y="29741"/>
                    </a:cubicBezTo>
                    <a:lnTo>
                      <a:pt x="20926" y="27074"/>
                    </a:lnTo>
                    <a:cubicBezTo>
                      <a:pt x="22736" y="26407"/>
                      <a:pt x="24736" y="27359"/>
                      <a:pt x="25403" y="29169"/>
                    </a:cubicBezTo>
                    <a:cubicBezTo>
                      <a:pt x="26070" y="30979"/>
                      <a:pt x="25117" y="32979"/>
                      <a:pt x="23308" y="33646"/>
                    </a:cubicBezTo>
                    <a:lnTo>
                      <a:pt x="16164" y="36313"/>
                    </a:lnTo>
                    <a:cubicBezTo>
                      <a:pt x="15116" y="36694"/>
                      <a:pt x="13973" y="36884"/>
                      <a:pt x="12830" y="368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5594;p49">
                <a:extLst>
                  <a:ext uri="{FF2B5EF4-FFF2-40B4-BE49-F238E27FC236}">
                    <a16:creationId xmlns:a16="http://schemas.microsoft.com/office/drawing/2014/main" id="{8F28A61D-14B3-6E57-181A-4ACF128D93ED}"/>
                  </a:ext>
                </a:extLst>
              </p:cNvPr>
              <p:cNvSpPr/>
              <p:nvPr/>
            </p:nvSpPr>
            <p:spPr>
              <a:xfrm>
                <a:off x="8286875" y="2280536"/>
                <a:ext cx="150354" cy="110700"/>
              </a:xfrm>
              <a:custGeom>
                <a:avLst/>
                <a:gdLst/>
                <a:ahLst/>
                <a:cxnLst/>
                <a:rect l="l" t="t" r="r" b="b"/>
                <a:pathLst>
                  <a:path w="150354" h="110700" extrusionOk="0">
                    <a:moveTo>
                      <a:pt x="145226" y="510"/>
                    </a:moveTo>
                    <a:cubicBezTo>
                      <a:pt x="106649" y="22608"/>
                      <a:pt x="68073" y="44611"/>
                      <a:pt x="29592" y="66804"/>
                    </a:cubicBezTo>
                    <a:cubicBezTo>
                      <a:pt x="13971" y="75853"/>
                      <a:pt x="-8508" y="88045"/>
                      <a:pt x="3303" y="109000"/>
                    </a:cubicBezTo>
                    <a:cubicBezTo>
                      <a:pt x="5494" y="112905"/>
                      <a:pt x="11590" y="109381"/>
                      <a:pt x="9304" y="105476"/>
                    </a:cubicBezTo>
                    <a:cubicBezTo>
                      <a:pt x="5589" y="98904"/>
                      <a:pt x="19876" y="81663"/>
                      <a:pt x="24829" y="77568"/>
                    </a:cubicBezTo>
                    <a:cubicBezTo>
                      <a:pt x="29497" y="73758"/>
                      <a:pt x="36164" y="71091"/>
                      <a:pt x="41308" y="68138"/>
                    </a:cubicBezTo>
                    <a:cubicBezTo>
                      <a:pt x="53691" y="60994"/>
                      <a:pt x="66073" y="53946"/>
                      <a:pt x="78455" y="46802"/>
                    </a:cubicBezTo>
                    <a:cubicBezTo>
                      <a:pt x="101887" y="33372"/>
                      <a:pt x="125223" y="19941"/>
                      <a:pt x="148654" y="6511"/>
                    </a:cubicBezTo>
                    <a:cubicBezTo>
                      <a:pt x="152560" y="4225"/>
                      <a:pt x="149035" y="-1776"/>
                      <a:pt x="145130" y="510"/>
                    </a:cubicBezTo>
                    <a:lnTo>
                      <a:pt x="145130" y="5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465" name="Google Shape;5595;p49">
            <a:extLst>
              <a:ext uri="{FF2B5EF4-FFF2-40B4-BE49-F238E27FC236}">
                <a16:creationId xmlns:a16="http://schemas.microsoft.com/office/drawing/2014/main" id="{08591C45-A975-5562-A008-F2EF51499D1F}"/>
              </a:ext>
            </a:extLst>
          </p:cNvPr>
          <p:cNvGrpSpPr/>
          <p:nvPr/>
        </p:nvGrpSpPr>
        <p:grpSpPr>
          <a:xfrm>
            <a:off x="-296013" y="0"/>
            <a:ext cx="2743169" cy="1042073"/>
            <a:chOff x="6262184" y="700978"/>
            <a:chExt cx="2743169" cy="1042073"/>
          </a:xfrm>
        </p:grpSpPr>
        <p:grpSp>
          <p:nvGrpSpPr>
            <p:cNvPr id="5466" name="Google Shape;5596;p49">
              <a:extLst>
                <a:ext uri="{FF2B5EF4-FFF2-40B4-BE49-F238E27FC236}">
                  <a16:creationId xmlns:a16="http://schemas.microsoft.com/office/drawing/2014/main" id="{F452F796-5C95-ECEB-390E-357DFFB6B511}"/>
                </a:ext>
              </a:extLst>
            </p:cNvPr>
            <p:cNvGrpSpPr/>
            <p:nvPr/>
          </p:nvGrpSpPr>
          <p:grpSpPr>
            <a:xfrm>
              <a:off x="6262184" y="1390499"/>
              <a:ext cx="849916" cy="352552"/>
              <a:chOff x="2847975" y="2504026"/>
              <a:chExt cx="1033081" cy="428530"/>
            </a:xfrm>
          </p:grpSpPr>
          <p:sp>
            <p:nvSpPr>
              <p:cNvPr id="5992" name="Google Shape;5597;p49">
                <a:extLst>
                  <a:ext uri="{FF2B5EF4-FFF2-40B4-BE49-F238E27FC236}">
                    <a16:creationId xmlns:a16="http://schemas.microsoft.com/office/drawing/2014/main" id="{F86ED495-3E99-7144-DDD4-19EAD7F81546}"/>
                  </a:ext>
                </a:extLst>
              </p:cNvPr>
              <p:cNvSpPr/>
              <p:nvPr/>
            </p:nvSpPr>
            <p:spPr>
              <a:xfrm>
                <a:off x="37885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3" name="Google Shape;5598;p49">
                <a:extLst>
                  <a:ext uri="{FF2B5EF4-FFF2-40B4-BE49-F238E27FC236}">
                    <a16:creationId xmlns:a16="http://schemas.microsoft.com/office/drawing/2014/main" id="{4467A942-C739-C54A-AA2E-CAEB50A45393}"/>
                  </a:ext>
                </a:extLst>
              </p:cNvPr>
              <p:cNvSpPr/>
              <p:nvPr/>
            </p:nvSpPr>
            <p:spPr>
              <a:xfrm>
                <a:off x="3754945"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4" name="Google Shape;5599;p49">
                <a:extLst>
                  <a:ext uri="{FF2B5EF4-FFF2-40B4-BE49-F238E27FC236}">
                    <a16:creationId xmlns:a16="http://schemas.microsoft.com/office/drawing/2014/main" id="{A1D52FE6-0365-8314-8747-265B5084686B}"/>
                  </a:ext>
                </a:extLst>
              </p:cNvPr>
              <p:cNvSpPr/>
              <p:nvPr/>
            </p:nvSpPr>
            <p:spPr>
              <a:xfrm>
                <a:off x="385572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5" name="Google Shape;5600;p49">
                <a:extLst>
                  <a:ext uri="{FF2B5EF4-FFF2-40B4-BE49-F238E27FC236}">
                    <a16:creationId xmlns:a16="http://schemas.microsoft.com/office/drawing/2014/main" id="{B4518F2D-F5A9-2122-B7EC-3D2A1A20BEBB}"/>
                  </a:ext>
                </a:extLst>
              </p:cNvPr>
              <p:cNvSpPr/>
              <p:nvPr/>
            </p:nvSpPr>
            <p:spPr>
              <a:xfrm>
                <a:off x="37885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6" name="Google Shape;5601;p49">
                <a:extLst>
                  <a:ext uri="{FF2B5EF4-FFF2-40B4-BE49-F238E27FC236}">
                    <a16:creationId xmlns:a16="http://schemas.microsoft.com/office/drawing/2014/main" id="{92699379-DA65-E674-AD35-62FBA2A09E59}"/>
                  </a:ext>
                </a:extLst>
              </p:cNvPr>
              <p:cNvSpPr/>
              <p:nvPr/>
            </p:nvSpPr>
            <p:spPr>
              <a:xfrm>
                <a:off x="3822191" y="270567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7" name="Google Shape;5602;p49">
                <a:extLst>
                  <a:ext uri="{FF2B5EF4-FFF2-40B4-BE49-F238E27FC236}">
                    <a16:creationId xmlns:a16="http://schemas.microsoft.com/office/drawing/2014/main" id="{9EE5128B-BB09-172C-8053-650DACD91BF7}"/>
                  </a:ext>
                </a:extLst>
              </p:cNvPr>
              <p:cNvSpPr/>
              <p:nvPr/>
            </p:nvSpPr>
            <p:spPr>
              <a:xfrm>
                <a:off x="385572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8" name="Google Shape;5603;p49">
                <a:extLst>
                  <a:ext uri="{FF2B5EF4-FFF2-40B4-BE49-F238E27FC236}">
                    <a16:creationId xmlns:a16="http://schemas.microsoft.com/office/drawing/2014/main" id="{18A031AA-622C-5488-1088-DE6AD04F8CCF}"/>
                  </a:ext>
                </a:extLst>
              </p:cNvPr>
              <p:cNvSpPr/>
              <p:nvPr/>
            </p:nvSpPr>
            <p:spPr>
              <a:xfrm>
                <a:off x="3788568"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9" name="Google Shape;5604;p49">
                <a:extLst>
                  <a:ext uri="{FF2B5EF4-FFF2-40B4-BE49-F238E27FC236}">
                    <a16:creationId xmlns:a16="http://schemas.microsoft.com/office/drawing/2014/main" id="{086148FB-F891-4D02-9E8B-A7C02AB71EF5}"/>
                  </a:ext>
                </a:extLst>
              </p:cNvPr>
              <p:cNvSpPr/>
              <p:nvPr/>
            </p:nvSpPr>
            <p:spPr>
              <a:xfrm>
                <a:off x="3822191" y="2839973"/>
                <a:ext cx="25336" cy="25336"/>
              </a:xfrm>
              <a:custGeom>
                <a:avLst/>
                <a:gdLst/>
                <a:ahLst/>
                <a:cxnLst/>
                <a:rect l="l" t="t" r="r" b="b"/>
                <a:pathLst>
                  <a:path w="25336" h="25336" extrusionOk="0">
                    <a:moveTo>
                      <a:pt x="0" y="12668"/>
                    </a:moveTo>
                    <a:cubicBezTo>
                      <a:pt x="0" y="19717"/>
                      <a:pt x="5715" y="25337"/>
                      <a:pt x="12668" y="25337"/>
                    </a:cubicBezTo>
                    <a:cubicBezTo>
                      <a:pt x="19621" y="25337"/>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0" name="Google Shape;5605;p49">
                <a:extLst>
                  <a:ext uri="{FF2B5EF4-FFF2-40B4-BE49-F238E27FC236}">
                    <a16:creationId xmlns:a16="http://schemas.microsoft.com/office/drawing/2014/main" id="{45FF4ED3-98B7-CAD3-5735-5665060EBEE4}"/>
                  </a:ext>
                </a:extLst>
              </p:cNvPr>
              <p:cNvSpPr/>
              <p:nvPr/>
            </p:nvSpPr>
            <p:spPr>
              <a:xfrm>
                <a:off x="3654075" y="2504312"/>
                <a:ext cx="25431" cy="25145"/>
              </a:xfrm>
              <a:custGeom>
                <a:avLst/>
                <a:gdLst/>
                <a:ahLst/>
                <a:cxnLst/>
                <a:rect l="l" t="t" r="r" b="b"/>
                <a:pathLst>
                  <a:path w="25431" h="25145" extrusionOk="0">
                    <a:moveTo>
                      <a:pt x="95" y="12478"/>
                    </a:moveTo>
                    <a:cubicBezTo>
                      <a:pt x="95" y="19526"/>
                      <a:pt x="5810" y="25146"/>
                      <a:pt x="12764" y="25146"/>
                    </a:cubicBezTo>
                    <a:cubicBezTo>
                      <a:pt x="19717" y="25146"/>
                      <a:pt x="25432" y="19431"/>
                      <a:pt x="25432" y="12478"/>
                    </a:cubicBezTo>
                    <a:cubicBezTo>
                      <a:pt x="25432" y="9144"/>
                      <a:pt x="24098" y="6096"/>
                      <a:pt x="21908" y="3810"/>
                    </a:cubicBezTo>
                    <a:cubicBezTo>
                      <a:pt x="18479" y="2477"/>
                      <a:pt x="15050" y="1238"/>
                      <a:pt x="11621" y="0"/>
                    </a:cubicBezTo>
                    <a:cubicBezTo>
                      <a:pt x="5144" y="572"/>
                      <a:pt x="0" y="5810"/>
                      <a:pt x="0" y="124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1" name="Google Shape;5606;p49">
                <a:extLst>
                  <a:ext uri="{FF2B5EF4-FFF2-40B4-BE49-F238E27FC236}">
                    <a16:creationId xmlns:a16="http://schemas.microsoft.com/office/drawing/2014/main" id="{0EE17413-9713-82EA-7DC2-BD3E156DDD19}"/>
                  </a:ext>
                </a:extLst>
              </p:cNvPr>
              <p:cNvSpPr/>
              <p:nvPr/>
            </p:nvSpPr>
            <p:spPr>
              <a:xfrm>
                <a:off x="3654170"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2" name="Google Shape;5607;p49">
                <a:extLst>
                  <a:ext uri="{FF2B5EF4-FFF2-40B4-BE49-F238E27FC236}">
                    <a16:creationId xmlns:a16="http://schemas.microsoft.com/office/drawing/2014/main" id="{980256E4-4F85-E5C1-9389-F34B981766CD}"/>
                  </a:ext>
                </a:extLst>
              </p:cNvPr>
              <p:cNvSpPr/>
              <p:nvPr/>
            </p:nvSpPr>
            <p:spPr>
              <a:xfrm>
                <a:off x="3687794" y="25712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3" name="Google Shape;5608;p49">
                <a:extLst>
                  <a:ext uri="{FF2B5EF4-FFF2-40B4-BE49-F238E27FC236}">
                    <a16:creationId xmlns:a16="http://schemas.microsoft.com/office/drawing/2014/main" id="{2E5E19FF-A3C1-E487-00D0-D95E6B5EF17A}"/>
                  </a:ext>
                </a:extLst>
              </p:cNvPr>
              <p:cNvSpPr/>
              <p:nvPr/>
            </p:nvSpPr>
            <p:spPr>
              <a:xfrm>
                <a:off x="3620643" y="25712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4" name="Google Shape;5609;p49">
                <a:extLst>
                  <a:ext uri="{FF2B5EF4-FFF2-40B4-BE49-F238E27FC236}">
                    <a16:creationId xmlns:a16="http://schemas.microsoft.com/office/drawing/2014/main" id="{3C1A5F39-5A7A-9B75-21A0-776F4F6C66A5}"/>
                  </a:ext>
                </a:extLst>
              </p:cNvPr>
              <p:cNvSpPr/>
              <p:nvPr/>
            </p:nvSpPr>
            <p:spPr>
              <a:xfrm>
                <a:off x="3721417"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5" name="Google Shape;5610;p49">
                <a:extLst>
                  <a:ext uri="{FF2B5EF4-FFF2-40B4-BE49-F238E27FC236}">
                    <a16:creationId xmlns:a16="http://schemas.microsoft.com/office/drawing/2014/main" id="{FED0C7BF-4A0F-5C8C-6CAA-D7F35EDE414A}"/>
                  </a:ext>
                </a:extLst>
              </p:cNvPr>
              <p:cNvSpPr/>
              <p:nvPr/>
            </p:nvSpPr>
            <p:spPr>
              <a:xfrm>
                <a:off x="36541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6" name="Google Shape;5611;p49">
                <a:extLst>
                  <a:ext uri="{FF2B5EF4-FFF2-40B4-BE49-F238E27FC236}">
                    <a16:creationId xmlns:a16="http://schemas.microsoft.com/office/drawing/2014/main" id="{E041FAA6-CD04-AD9B-F34B-DF8B4D425E68}"/>
                  </a:ext>
                </a:extLst>
              </p:cNvPr>
              <p:cNvSpPr/>
              <p:nvPr/>
            </p:nvSpPr>
            <p:spPr>
              <a:xfrm>
                <a:off x="3754945"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7" name="Google Shape;5612;p49">
                <a:extLst>
                  <a:ext uri="{FF2B5EF4-FFF2-40B4-BE49-F238E27FC236}">
                    <a16:creationId xmlns:a16="http://schemas.microsoft.com/office/drawing/2014/main" id="{F173F76A-FB72-3DA1-DCD8-787B0BC6729E}"/>
                  </a:ext>
                </a:extLst>
              </p:cNvPr>
              <p:cNvSpPr/>
              <p:nvPr/>
            </p:nvSpPr>
            <p:spPr>
              <a:xfrm>
                <a:off x="3687794" y="2705671"/>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8" name="Google Shape;5613;p49">
                <a:extLst>
                  <a:ext uri="{FF2B5EF4-FFF2-40B4-BE49-F238E27FC236}">
                    <a16:creationId xmlns:a16="http://schemas.microsoft.com/office/drawing/2014/main" id="{18D86FFE-4E98-0594-9068-FB79BE1C8C0B}"/>
                  </a:ext>
                </a:extLst>
              </p:cNvPr>
              <p:cNvSpPr/>
              <p:nvPr/>
            </p:nvSpPr>
            <p:spPr>
              <a:xfrm>
                <a:off x="3721417" y="2638424"/>
                <a:ext cx="25336" cy="25336"/>
              </a:xfrm>
              <a:custGeom>
                <a:avLst/>
                <a:gdLst/>
                <a:ahLst/>
                <a:cxnLst/>
                <a:rect l="l" t="t" r="r" b="b"/>
                <a:pathLst>
                  <a:path w="25336" h="25336" extrusionOk="0">
                    <a:moveTo>
                      <a:pt x="12668" y="25337"/>
                    </a:moveTo>
                    <a:cubicBezTo>
                      <a:pt x="19717" y="25337"/>
                      <a:pt x="25337" y="19621"/>
                      <a:pt x="25337" y="12668"/>
                    </a:cubicBezTo>
                    <a:cubicBezTo>
                      <a:pt x="25337"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9" name="Google Shape;5614;p49">
                <a:extLst>
                  <a:ext uri="{FF2B5EF4-FFF2-40B4-BE49-F238E27FC236}">
                    <a16:creationId xmlns:a16="http://schemas.microsoft.com/office/drawing/2014/main" id="{BA8B2C50-6981-9D35-3F8D-6908BCF68D53}"/>
                  </a:ext>
                </a:extLst>
              </p:cNvPr>
              <p:cNvSpPr/>
              <p:nvPr/>
            </p:nvSpPr>
            <p:spPr>
              <a:xfrm>
                <a:off x="3721417"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0" name="Google Shape;5615;p49">
                <a:extLst>
                  <a:ext uri="{FF2B5EF4-FFF2-40B4-BE49-F238E27FC236}">
                    <a16:creationId xmlns:a16="http://schemas.microsoft.com/office/drawing/2014/main" id="{86C57603-D1FC-D913-B02A-9C6AC2D71A55}"/>
                  </a:ext>
                </a:extLst>
              </p:cNvPr>
              <p:cNvSpPr/>
              <p:nvPr/>
            </p:nvSpPr>
            <p:spPr>
              <a:xfrm>
                <a:off x="3654171"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1" name="Google Shape;5616;p49">
                <a:extLst>
                  <a:ext uri="{FF2B5EF4-FFF2-40B4-BE49-F238E27FC236}">
                    <a16:creationId xmlns:a16="http://schemas.microsoft.com/office/drawing/2014/main" id="{A1321A70-8502-B4A9-1CA0-E7274002193B}"/>
                  </a:ext>
                </a:extLst>
              </p:cNvPr>
              <p:cNvSpPr/>
              <p:nvPr/>
            </p:nvSpPr>
            <p:spPr>
              <a:xfrm>
                <a:off x="3754945"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2" name="Google Shape;5617;p49">
                <a:extLst>
                  <a:ext uri="{FF2B5EF4-FFF2-40B4-BE49-F238E27FC236}">
                    <a16:creationId xmlns:a16="http://schemas.microsoft.com/office/drawing/2014/main" id="{5F4380F6-8B4F-D761-05CF-97F1947610A8}"/>
                  </a:ext>
                </a:extLst>
              </p:cNvPr>
              <p:cNvSpPr/>
              <p:nvPr/>
            </p:nvSpPr>
            <p:spPr>
              <a:xfrm>
                <a:off x="3687794"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3" name="Google Shape;5618;p49">
                <a:extLst>
                  <a:ext uri="{FF2B5EF4-FFF2-40B4-BE49-F238E27FC236}">
                    <a16:creationId xmlns:a16="http://schemas.microsoft.com/office/drawing/2014/main" id="{F96B6FB5-0899-7AA8-597F-8ED7E738E04A}"/>
                  </a:ext>
                </a:extLst>
              </p:cNvPr>
              <p:cNvSpPr/>
              <p:nvPr/>
            </p:nvSpPr>
            <p:spPr>
              <a:xfrm>
                <a:off x="3587019"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4" name="Google Shape;5619;p49">
                <a:extLst>
                  <a:ext uri="{FF2B5EF4-FFF2-40B4-BE49-F238E27FC236}">
                    <a16:creationId xmlns:a16="http://schemas.microsoft.com/office/drawing/2014/main" id="{73BA070F-48C8-BBF1-09AF-8157D01F8843}"/>
                  </a:ext>
                </a:extLst>
              </p:cNvPr>
              <p:cNvSpPr/>
              <p:nvPr/>
            </p:nvSpPr>
            <p:spPr>
              <a:xfrm>
                <a:off x="3519868" y="2504026"/>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5" name="Google Shape;5620;p49">
                <a:extLst>
                  <a:ext uri="{FF2B5EF4-FFF2-40B4-BE49-F238E27FC236}">
                    <a16:creationId xmlns:a16="http://schemas.microsoft.com/office/drawing/2014/main" id="{6A53EA7F-2CE4-3734-6CFF-1D7FD0C5F38D}"/>
                  </a:ext>
                </a:extLst>
              </p:cNvPr>
              <p:cNvSpPr/>
              <p:nvPr/>
            </p:nvSpPr>
            <p:spPr>
              <a:xfrm>
                <a:off x="3587019"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6" name="Google Shape;5621;p49">
                <a:extLst>
                  <a:ext uri="{FF2B5EF4-FFF2-40B4-BE49-F238E27FC236}">
                    <a16:creationId xmlns:a16="http://schemas.microsoft.com/office/drawing/2014/main" id="{8849A422-F809-8C42-C9FD-A5291DD7D81E}"/>
                  </a:ext>
                </a:extLst>
              </p:cNvPr>
              <p:cNvSpPr/>
              <p:nvPr/>
            </p:nvSpPr>
            <p:spPr>
              <a:xfrm>
                <a:off x="3519868"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7" name="Google Shape;5622;p49">
                <a:extLst>
                  <a:ext uri="{FF2B5EF4-FFF2-40B4-BE49-F238E27FC236}">
                    <a16:creationId xmlns:a16="http://schemas.microsoft.com/office/drawing/2014/main" id="{DA7DDEAF-1079-C028-F8B6-DCDFCC2ADF8C}"/>
                  </a:ext>
                </a:extLst>
              </p:cNvPr>
              <p:cNvSpPr/>
              <p:nvPr/>
            </p:nvSpPr>
            <p:spPr>
              <a:xfrm>
                <a:off x="3553491" y="257127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7"/>
                      <a:pt x="12668" y="25337"/>
                    </a:cubicBezTo>
                    <a:cubicBezTo>
                      <a:pt x="19621" y="25337"/>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8" name="Google Shape;5623;p49">
                <a:extLst>
                  <a:ext uri="{FF2B5EF4-FFF2-40B4-BE49-F238E27FC236}">
                    <a16:creationId xmlns:a16="http://schemas.microsoft.com/office/drawing/2014/main" id="{4E751E6A-E58C-6D64-ED65-B38392D91446}"/>
                  </a:ext>
                </a:extLst>
              </p:cNvPr>
              <p:cNvSpPr/>
              <p:nvPr/>
            </p:nvSpPr>
            <p:spPr>
              <a:xfrm>
                <a:off x="35870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9" name="Google Shape;5624;p49">
                <a:extLst>
                  <a:ext uri="{FF2B5EF4-FFF2-40B4-BE49-F238E27FC236}">
                    <a16:creationId xmlns:a16="http://schemas.microsoft.com/office/drawing/2014/main" id="{2383C9E9-D093-315B-11DF-0888CB2B0DFD}"/>
                  </a:ext>
                </a:extLst>
              </p:cNvPr>
              <p:cNvSpPr/>
              <p:nvPr/>
            </p:nvSpPr>
            <p:spPr>
              <a:xfrm>
                <a:off x="3519868"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0" name="Google Shape;5625;p49">
                <a:extLst>
                  <a:ext uri="{FF2B5EF4-FFF2-40B4-BE49-F238E27FC236}">
                    <a16:creationId xmlns:a16="http://schemas.microsoft.com/office/drawing/2014/main" id="{F9BB13ED-C8E0-E17B-33A7-4AA67D32AB22}"/>
                  </a:ext>
                </a:extLst>
              </p:cNvPr>
              <p:cNvSpPr/>
              <p:nvPr/>
            </p:nvSpPr>
            <p:spPr>
              <a:xfrm>
                <a:off x="3620643"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1" name="Google Shape;5626;p49">
                <a:extLst>
                  <a:ext uri="{FF2B5EF4-FFF2-40B4-BE49-F238E27FC236}">
                    <a16:creationId xmlns:a16="http://schemas.microsoft.com/office/drawing/2014/main" id="{EE5D0F1D-2A50-13F6-A61C-2BD64BB839EB}"/>
                  </a:ext>
                </a:extLst>
              </p:cNvPr>
              <p:cNvSpPr/>
              <p:nvPr/>
            </p:nvSpPr>
            <p:spPr>
              <a:xfrm>
                <a:off x="3553396" y="2705670"/>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2" name="Google Shape;5627;p49">
                <a:extLst>
                  <a:ext uri="{FF2B5EF4-FFF2-40B4-BE49-F238E27FC236}">
                    <a16:creationId xmlns:a16="http://schemas.microsoft.com/office/drawing/2014/main" id="{7F3CFD10-6154-9024-C9EB-4871FF13A348}"/>
                  </a:ext>
                </a:extLst>
              </p:cNvPr>
              <p:cNvSpPr/>
              <p:nvPr/>
            </p:nvSpPr>
            <p:spPr>
              <a:xfrm>
                <a:off x="35870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3" name="Google Shape;5628;p49">
                <a:extLst>
                  <a:ext uri="{FF2B5EF4-FFF2-40B4-BE49-F238E27FC236}">
                    <a16:creationId xmlns:a16="http://schemas.microsoft.com/office/drawing/2014/main" id="{3A83B22D-03C8-8EE7-9B07-5AEB6A5238D1}"/>
                  </a:ext>
                </a:extLst>
              </p:cNvPr>
              <p:cNvSpPr/>
              <p:nvPr/>
            </p:nvSpPr>
            <p:spPr>
              <a:xfrm>
                <a:off x="3519868"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4" name="Google Shape;5629;p49">
                <a:extLst>
                  <a:ext uri="{FF2B5EF4-FFF2-40B4-BE49-F238E27FC236}">
                    <a16:creationId xmlns:a16="http://schemas.microsoft.com/office/drawing/2014/main" id="{2A846738-9A7A-424F-DC90-2A7C7ABA7B95}"/>
                  </a:ext>
                </a:extLst>
              </p:cNvPr>
              <p:cNvSpPr/>
              <p:nvPr/>
            </p:nvSpPr>
            <p:spPr>
              <a:xfrm>
                <a:off x="3620643"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5" name="Google Shape;5630;p49">
                <a:extLst>
                  <a:ext uri="{FF2B5EF4-FFF2-40B4-BE49-F238E27FC236}">
                    <a16:creationId xmlns:a16="http://schemas.microsoft.com/office/drawing/2014/main" id="{E8A5810F-43AE-4B11-F326-F8FA952C572B}"/>
                  </a:ext>
                </a:extLst>
              </p:cNvPr>
              <p:cNvSpPr/>
              <p:nvPr/>
            </p:nvSpPr>
            <p:spPr>
              <a:xfrm>
                <a:off x="3553396"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6" name="Google Shape;5631;p49">
                <a:extLst>
                  <a:ext uri="{FF2B5EF4-FFF2-40B4-BE49-F238E27FC236}">
                    <a16:creationId xmlns:a16="http://schemas.microsoft.com/office/drawing/2014/main" id="{A184AC86-4CBB-D240-501A-1E35FF428396}"/>
                  </a:ext>
                </a:extLst>
              </p:cNvPr>
              <p:cNvSpPr/>
              <p:nvPr/>
            </p:nvSpPr>
            <p:spPr>
              <a:xfrm>
                <a:off x="3452621" y="2638424"/>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7" name="Google Shape;5632;p49">
                <a:extLst>
                  <a:ext uri="{FF2B5EF4-FFF2-40B4-BE49-F238E27FC236}">
                    <a16:creationId xmlns:a16="http://schemas.microsoft.com/office/drawing/2014/main" id="{4D801474-6EDD-3F1A-B9D6-ED1D38817B07}"/>
                  </a:ext>
                </a:extLst>
              </p:cNvPr>
              <p:cNvSpPr/>
              <p:nvPr/>
            </p:nvSpPr>
            <p:spPr>
              <a:xfrm>
                <a:off x="3486245" y="2571273"/>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8" name="Google Shape;5633;p49">
                <a:extLst>
                  <a:ext uri="{FF2B5EF4-FFF2-40B4-BE49-F238E27FC236}">
                    <a16:creationId xmlns:a16="http://schemas.microsoft.com/office/drawing/2014/main" id="{28DCE871-E7D2-991E-FE8B-71CB032E5C54}"/>
                  </a:ext>
                </a:extLst>
              </p:cNvPr>
              <p:cNvSpPr/>
              <p:nvPr/>
            </p:nvSpPr>
            <p:spPr>
              <a:xfrm>
                <a:off x="3422427" y="2572225"/>
                <a:ext cx="22002" cy="24383"/>
              </a:xfrm>
              <a:custGeom>
                <a:avLst/>
                <a:gdLst/>
                <a:ahLst/>
                <a:cxnLst/>
                <a:rect l="l" t="t" r="r" b="b"/>
                <a:pathLst>
                  <a:path w="22002" h="24383" extrusionOk="0">
                    <a:moveTo>
                      <a:pt x="9334" y="24384"/>
                    </a:moveTo>
                    <a:cubicBezTo>
                      <a:pt x="16383" y="24384"/>
                      <a:pt x="22003" y="18669"/>
                      <a:pt x="22003" y="11716"/>
                    </a:cubicBezTo>
                    <a:cubicBezTo>
                      <a:pt x="22003" y="6382"/>
                      <a:pt x="18669" y="1905"/>
                      <a:pt x="14097" y="0"/>
                    </a:cubicBezTo>
                    <a:cubicBezTo>
                      <a:pt x="9239" y="6477"/>
                      <a:pt x="4477" y="13240"/>
                      <a:pt x="0" y="20098"/>
                    </a:cubicBezTo>
                    <a:cubicBezTo>
                      <a:pt x="2286" y="22669"/>
                      <a:pt x="5620" y="24384"/>
                      <a:pt x="9334" y="24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9" name="Google Shape;5634;p49">
                <a:extLst>
                  <a:ext uri="{FF2B5EF4-FFF2-40B4-BE49-F238E27FC236}">
                    <a16:creationId xmlns:a16="http://schemas.microsoft.com/office/drawing/2014/main" id="{A0E2D134-51F5-3DA9-0971-9C1F497E3EF7}"/>
                  </a:ext>
                </a:extLst>
              </p:cNvPr>
              <p:cNvSpPr/>
              <p:nvPr/>
            </p:nvSpPr>
            <p:spPr>
              <a:xfrm>
                <a:off x="3452621"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0" name="Google Shape;5635;p49">
                <a:extLst>
                  <a:ext uri="{FF2B5EF4-FFF2-40B4-BE49-F238E27FC236}">
                    <a16:creationId xmlns:a16="http://schemas.microsoft.com/office/drawing/2014/main" id="{99A0EABF-2D46-04EC-0112-3FCEBD8BD36C}"/>
                  </a:ext>
                </a:extLst>
              </p:cNvPr>
              <p:cNvSpPr/>
              <p:nvPr/>
            </p:nvSpPr>
            <p:spPr>
              <a:xfrm>
                <a:off x="3385470"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1" name="Google Shape;5636;p49">
                <a:extLst>
                  <a:ext uri="{FF2B5EF4-FFF2-40B4-BE49-F238E27FC236}">
                    <a16:creationId xmlns:a16="http://schemas.microsoft.com/office/drawing/2014/main" id="{1D2E9F7C-3920-0378-E180-26A6691F0728}"/>
                  </a:ext>
                </a:extLst>
              </p:cNvPr>
              <p:cNvSpPr/>
              <p:nvPr/>
            </p:nvSpPr>
            <p:spPr>
              <a:xfrm>
                <a:off x="3486245" y="2705670"/>
                <a:ext cx="25336" cy="25336"/>
              </a:xfrm>
              <a:custGeom>
                <a:avLst/>
                <a:gdLst/>
                <a:ahLst/>
                <a:cxnLst/>
                <a:rect l="l" t="t" r="r" b="b"/>
                <a:pathLst>
                  <a:path w="25336" h="25336" extrusionOk="0">
                    <a:moveTo>
                      <a:pt x="0" y="12668"/>
                    </a:moveTo>
                    <a:cubicBezTo>
                      <a:pt x="0" y="19717"/>
                      <a:pt x="5715" y="25337"/>
                      <a:pt x="12668" y="25337"/>
                    </a:cubicBezTo>
                    <a:cubicBezTo>
                      <a:pt x="19621" y="25337"/>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2" name="Google Shape;5637;p49">
                <a:extLst>
                  <a:ext uri="{FF2B5EF4-FFF2-40B4-BE49-F238E27FC236}">
                    <a16:creationId xmlns:a16="http://schemas.microsoft.com/office/drawing/2014/main" id="{0C91109D-E03A-1F4B-7D3A-873BE00C01FA}"/>
                  </a:ext>
                </a:extLst>
              </p:cNvPr>
              <p:cNvSpPr/>
              <p:nvPr/>
            </p:nvSpPr>
            <p:spPr>
              <a:xfrm>
                <a:off x="3419094" y="2705671"/>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3" name="Google Shape;5638;p49">
                <a:extLst>
                  <a:ext uri="{FF2B5EF4-FFF2-40B4-BE49-F238E27FC236}">
                    <a16:creationId xmlns:a16="http://schemas.microsoft.com/office/drawing/2014/main" id="{E5142E3B-263F-2862-8999-6A1F67432E23}"/>
                  </a:ext>
                </a:extLst>
              </p:cNvPr>
              <p:cNvSpPr/>
              <p:nvPr/>
            </p:nvSpPr>
            <p:spPr>
              <a:xfrm>
                <a:off x="3386423" y="2638424"/>
                <a:ext cx="24384" cy="25336"/>
              </a:xfrm>
              <a:custGeom>
                <a:avLst/>
                <a:gdLst/>
                <a:ahLst/>
                <a:cxnLst/>
                <a:rect l="l" t="t" r="r" b="b"/>
                <a:pathLst>
                  <a:path w="24384" h="25336" extrusionOk="0">
                    <a:moveTo>
                      <a:pt x="0" y="17621"/>
                    </a:moveTo>
                    <a:cubicBezTo>
                      <a:pt x="1905" y="22193"/>
                      <a:pt x="6477" y="25337"/>
                      <a:pt x="11716" y="25337"/>
                    </a:cubicBezTo>
                    <a:cubicBezTo>
                      <a:pt x="18764" y="25337"/>
                      <a:pt x="24384" y="19621"/>
                      <a:pt x="24384" y="12668"/>
                    </a:cubicBezTo>
                    <a:cubicBezTo>
                      <a:pt x="24384" y="5715"/>
                      <a:pt x="18669" y="0"/>
                      <a:pt x="11716" y="0"/>
                    </a:cubicBezTo>
                    <a:cubicBezTo>
                      <a:pt x="10763" y="0"/>
                      <a:pt x="9811" y="381"/>
                      <a:pt x="8954" y="571"/>
                    </a:cubicBezTo>
                    <a:cubicBezTo>
                      <a:pt x="6001" y="6191"/>
                      <a:pt x="2953" y="11906"/>
                      <a:pt x="95" y="176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4" name="Google Shape;5639;p49">
                <a:extLst>
                  <a:ext uri="{FF2B5EF4-FFF2-40B4-BE49-F238E27FC236}">
                    <a16:creationId xmlns:a16="http://schemas.microsoft.com/office/drawing/2014/main" id="{BCA1327B-54E8-280F-FBA3-3E44DB6F60F8}"/>
                  </a:ext>
                </a:extLst>
              </p:cNvPr>
              <p:cNvSpPr/>
              <p:nvPr/>
            </p:nvSpPr>
            <p:spPr>
              <a:xfrm>
                <a:off x="34526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5" name="Google Shape;5640;p49">
                <a:extLst>
                  <a:ext uri="{FF2B5EF4-FFF2-40B4-BE49-F238E27FC236}">
                    <a16:creationId xmlns:a16="http://schemas.microsoft.com/office/drawing/2014/main" id="{C42F6C4E-A8BA-215A-BDF2-54EFF360B8A9}"/>
                  </a:ext>
                </a:extLst>
              </p:cNvPr>
              <p:cNvSpPr/>
              <p:nvPr/>
            </p:nvSpPr>
            <p:spPr>
              <a:xfrm>
                <a:off x="3385470"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6" name="Google Shape;5641;p49">
                <a:extLst>
                  <a:ext uri="{FF2B5EF4-FFF2-40B4-BE49-F238E27FC236}">
                    <a16:creationId xmlns:a16="http://schemas.microsoft.com/office/drawing/2014/main" id="{A5E7824C-3181-B166-52BA-09590D5055F1}"/>
                  </a:ext>
                </a:extLst>
              </p:cNvPr>
              <p:cNvSpPr/>
              <p:nvPr/>
            </p:nvSpPr>
            <p:spPr>
              <a:xfrm>
                <a:off x="3486245"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1"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7" name="Google Shape;5642;p49">
                <a:extLst>
                  <a:ext uri="{FF2B5EF4-FFF2-40B4-BE49-F238E27FC236}">
                    <a16:creationId xmlns:a16="http://schemas.microsoft.com/office/drawing/2014/main" id="{1F11F8AD-7699-3C47-1AEF-A6B24171695F}"/>
                  </a:ext>
                </a:extLst>
              </p:cNvPr>
              <p:cNvSpPr/>
              <p:nvPr/>
            </p:nvSpPr>
            <p:spPr>
              <a:xfrm>
                <a:off x="3419094" y="2839973"/>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8" name="Google Shape;5643;p49">
                <a:extLst>
                  <a:ext uri="{FF2B5EF4-FFF2-40B4-BE49-F238E27FC236}">
                    <a16:creationId xmlns:a16="http://schemas.microsoft.com/office/drawing/2014/main" id="{AA91FB7E-78D7-41DA-77B6-BE176F06F108}"/>
                  </a:ext>
                </a:extLst>
              </p:cNvPr>
              <p:cNvSpPr/>
              <p:nvPr/>
            </p:nvSpPr>
            <p:spPr>
              <a:xfrm>
                <a:off x="3318319"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1" y="25337"/>
                      <a:pt x="25336" y="19621"/>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9" name="Google Shape;5644;p49">
                <a:extLst>
                  <a:ext uri="{FF2B5EF4-FFF2-40B4-BE49-F238E27FC236}">
                    <a16:creationId xmlns:a16="http://schemas.microsoft.com/office/drawing/2014/main" id="{9F2FAD24-12D0-C8AF-15A1-1D5C9400E458}"/>
                  </a:ext>
                </a:extLst>
              </p:cNvPr>
              <p:cNvSpPr/>
              <p:nvPr/>
            </p:nvSpPr>
            <p:spPr>
              <a:xfrm>
                <a:off x="3352418" y="2705670"/>
                <a:ext cx="24765" cy="25336"/>
              </a:xfrm>
              <a:custGeom>
                <a:avLst/>
                <a:gdLst/>
                <a:ahLst/>
                <a:cxnLst/>
                <a:rect l="l" t="t" r="r" b="b"/>
                <a:pathLst>
                  <a:path w="24765" h="25336" extrusionOk="0">
                    <a:moveTo>
                      <a:pt x="12097" y="25337"/>
                    </a:moveTo>
                    <a:cubicBezTo>
                      <a:pt x="19145" y="25337"/>
                      <a:pt x="24765" y="19621"/>
                      <a:pt x="24765" y="12668"/>
                    </a:cubicBezTo>
                    <a:cubicBezTo>
                      <a:pt x="24765" y="5715"/>
                      <a:pt x="19050" y="0"/>
                      <a:pt x="12097" y="0"/>
                    </a:cubicBezTo>
                    <a:cubicBezTo>
                      <a:pt x="10668" y="0"/>
                      <a:pt x="9430" y="381"/>
                      <a:pt x="8192" y="762"/>
                    </a:cubicBezTo>
                    <a:cubicBezTo>
                      <a:pt x="7715" y="1619"/>
                      <a:pt x="7334" y="2477"/>
                      <a:pt x="6858" y="3334"/>
                    </a:cubicBezTo>
                    <a:cubicBezTo>
                      <a:pt x="4667" y="7429"/>
                      <a:pt x="2381" y="11525"/>
                      <a:pt x="0" y="15621"/>
                    </a:cubicBezTo>
                    <a:cubicBezTo>
                      <a:pt x="1333" y="21146"/>
                      <a:pt x="6096" y="25337"/>
                      <a:pt x="12097"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0" name="Google Shape;5645;p49">
                <a:extLst>
                  <a:ext uri="{FF2B5EF4-FFF2-40B4-BE49-F238E27FC236}">
                    <a16:creationId xmlns:a16="http://schemas.microsoft.com/office/drawing/2014/main" id="{FF08CF40-3270-3016-2CDA-D2A74D3A2CEF}"/>
                  </a:ext>
                </a:extLst>
              </p:cNvPr>
              <p:cNvSpPr/>
              <p:nvPr/>
            </p:nvSpPr>
            <p:spPr>
              <a:xfrm>
                <a:off x="3318319"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1" name="Google Shape;5646;p49">
                <a:extLst>
                  <a:ext uri="{FF2B5EF4-FFF2-40B4-BE49-F238E27FC236}">
                    <a16:creationId xmlns:a16="http://schemas.microsoft.com/office/drawing/2014/main" id="{9C50E7E4-18E9-4362-966B-BE479AC819AA}"/>
                  </a:ext>
                </a:extLst>
              </p:cNvPr>
              <p:cNvSpPr/>
              <p:nvPr/>
            </p:nvSpPr>
            <p:spPr>
              <a:xfrm>
                <a:off x="32510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2" name="Google Shape;5647;p49">
                <a:extLst>
                  <a:ext uri="{FF2B5EF4-FFF2-40B4-BE49-F238E27FC236}">
                    <a16:creationId xmlns:a16="http://schemas.microsoft.com/office/drawing/2014/main" id="{91E1155A-8444-D630-C94C-68D633862A1B}"/>
                  </a:ext>
                </a:extLst>
              </p:cNvPr>
              <p:cNvSpPr/>
              <p:nvPr/>
            </p:nvSpPr>
            <p:spPr>
              <a:xfrm>
                <a:off x="33518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3" name="Google Shape;5648;p49">
                <a:extLst>
                  <a:ext uri="{FF2B5EF4-FFF2-40B4-BE49-F238E27FC236}">
                    <a16:creationId xmlns:a16="http://schemas.microsoft.com/office/drawing/2014/main" id="{5EC70DBD-46BE-B159-22BD-C57B94426EF0}"/>
                  </a:ext>
                </a:extLst>
              </p:cNvPr>
              <p:cNvSpPr/>
              <p:nvPr/>
            </p:nvSpPr>
            <p:spPr>
              <a:xfrm>
                <a:off x="3284696"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4" name="Google Shape;5649;p49">
                <a:extLst>
                  <a:ext uri="{FF2B5EF4-FFF2-40B4-BE49-F238E27FC236}">
                    <a16:creationId xmlns:a16="http://schemas.microsoft.com/office/drawing/2014/main" id="{C6C97908-2882-5D67-AF9F-1A2E4ED6B22C}"/>
                  </a:ext>
                </a:extLst>
              </p:cNvPr>
              <p:cNvSpPr/>
              <p:nvPr/>
            </p:nvSpPr>
            <p:spPr>
              <a:xfrm>
                <a:off x="3183921"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5" name="Google Shape;5650;p49">
                <a:extLst>
                  <a:ext uri="{FF2B5EF4-FFF2-40B4-BE49-F238E27FC236}">
                    <a16:creationId xmlns:a16="http://schemas.microsoft.com/office/drawing/2014/main" id="{3B366E7F-2F0D-EB07-E2A2-E0726BECDED5}"/>
                  </a:ext>
                </a:extLst>
              </p:cNvPr>
              <p:cNvSpPr/>
              <p:nvPr/>
            </p:nvSpPr>
            <p:spPr>
              <a:xfrm>
                <a:off x="3116770"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6" y="19621"/>
                      <a:pt x="25336" y="12668"/>
                    </a:cubicBezTo>
                    <a:cubicBezTo>
                      <a:pt x="25336"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6" name="Google Shape;5651;p49">
                <a:extLst>
                  <a:ext uri="{FF2B5EF4-FFF2-40B4-BE49-F238E27FC236}">
                    <a16:creationId xmlns:a16="http://schemas.microsoft.com/office/drawing/2014/main" id="{D91F4E5D-9FEF-FA43-2FEA-90EB928CB759}"/>
                  </a:ext>
                </a:extLst>
              </p:cNvPr>
              <p:cNvSpPr/>
              <p:nvPr/>
            </p:nvSpPr>
            <p:spPr>
              <a:xfrm>
                <a:off x="3217544" y="2840735"/>
                <a:ext cx="25336" cy="24669"/>
              </a:xfrm>
              <a:custGeom>
                <a:avLst/>
                <a:gdLst/>
                <a:ahLst/>
                <a:cxnLst/>
                <a:rect l="l" t="t" r="r" b="b"/>
                <a:pathLst>
                  <a:path w="25336" h="24669" extrusionOk="0">
                    <a:moveTo>
                      <a:pt x="2572" y="4667"/>
                    </a:moveTo>
                    <a:cubicBezTo>
                      <a:pt x="1048" y="6763"/>
                      <a:pt x="0" y="9239"/>
                      <a:pt x="0" y="12001"/>
                    </a:cubicBezTo>
                    <a:cubicBezTo>
                      <a:pt x="0" y="19050"/>
                      <a:pt x="5715" y="24670"/>
                      <a:pt x="12668" y="24670"/>
                    </a:cubicBezTo>
                    <a:cubicBezTo>
                      <a:pt x="19622" y="24670"/>
                      <a:pt x="25336" y="18955"/>
                      <a:pt x="25336" y="12001"/>
                    </a:cubicBezTo>
                    <a:cubicBezTo>
                      <a:pt x="25336" y="6096"/>
                      <a:pt x="21241" y="1429"/>
                      <a:pt x="15907" y="0"/>
                    </a:cubicBezTo>
                    <a:cubicBezTo>
                      <a:pt x="11525" y="1810"/>
                      <a:pt x="7144" y="3334"/>
                      <a:pt x="2572" y="466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7" name="Google Shape;5652;p49">
                <a:extLst>
                  <a:ext uri="{FF2B5EF4-FFF2-40B4-BE49-F238E27FC236}">
                    <a16:creationId xmlns:a16="http://schemas.microsoft.com/office/drawing/2014/main" id="{284B2575-E874-4C95-264C-A71842615E3F}"/>
                  </a:ext>
                </a:extLst>
              </p:cNvPr>
              <p:cNvSpPr/>
              <p:nvPr/>
            </p:nvSpPr>
            <p:spPr>
              <a:xfrm>
                <a:off x="3150298" y="2845116"/>
                <a:ext cx="25336" cy="20193"/>
              </a:xfrm>
              <a:custGeom>
                <a:avLst/>
                <a:gdLst/>
                <a:ahLst/>
                <a:cxnLst/>
                <a:rect l="l" t="t" r="r" b="b"/>
                <a:pathLst>
                  <a:path w="25336" h="20193" extrusionOk="0">
                    <a:moveTo>
                      <a:pt x="0" y="7525"/>
                    </a:moveTo>
                    <a:cubicBezTo>
                      <a:pt x="0" y="14573"/>
                      <a:pt x="5715" y="20193"/>
                      <a:pt x="12668" y="20193"/>
                    </a:cubicBezTo>
                    <a:cubicBezTo>
                      <a:pt x="19621" y="20193"/>
                      <a:pt x="25337" y="14478"/>
                      <a:pt x="25337" y="7525"/>
                    </a:cubicBezTo>
                    <a:cubicBezTo>
                      <a:pt x="25337" y="6763"/>
                      <a:pt x="25051" y="6191"/>
                      <a:pt x="24956" y="5525"/>
                    </a:cubicBezTo>
                    <a:cubicBezTo>
                      <a:pt x="17240" y="4763"/>
                      <a:pt x="9811" y="2858"/>
                      <a:pt x="2762" y="0"/>
                    </a:cubicBezTo>
                    <a:cubicBezTo>
                      <a:pt x="1143" y="2096"/>
                      <a:pt x="0" y="4667"/>
                      <a:pt x="0"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8" name="Google Shape;5653;p49">
                <a:extLst>
                  <a:ext uri="{FF2B5EF4-FFF2-40B4-BE49-F238E27FC236}">
                    <a16:creationId xmlns:a16="http://schemas.microsoft.com/office/drawing/2014/main" id="{82027526-B60C-BADE-47AC-C847795B9C5D}"/>
                  </a:ext>
                </a:extLst>
              </p:cNvPr>
              <p:cNvSpPr/>
              <p:nvPr/>
            </p:nvSpPr>
            <p:spPr>
              <a:xfrm>
                <a:off x="3049523" y="2773107"/>
                <a:ext cx="25336" cy="25050"/>
              </a:xfrm>
              <a:custGeom>
                <a:avLst/>
                <a:gdLst/>
                <a:ahLst/>
                <a:cxnLst/>
                <a:rect l="l" t="t" r="r" b="b"/>
                <a:pathLst>
                  <a:path w="25336" h="25050" extrusionOk="0">
                    <a:moveTo>
                      <a:pt x="10858" y="95"/>
                    </a:moveTo>
                    <a:cubicBezTo>
                      <a:pt x="4763" y="1048"/>
                      <a:pt x="0" y="6096"/>
                      <a:pt x="0" y="12383"/>
                    </a:cubicBezTo>
                    <a:cubicBezTo>
                      <a:pt x="0" y="19431"/>
                      <a:pt x="5715" y="25051"/>
                      <a:pt x="12668" y="25051"/>
                    </a:cubicBezTo>
                    <a:cubicBezTo>
                      <a:pt x="19621" y="25051"/>
                      <a:pt x="25336" y="19336"/>
                      <a:pt x="25336" y="12383"/>
                    </a:cubicBezTo>
                    <a:cubicBezTo>
                      <a:pt x="25336" y="11811"/>
                      <a:pt x="25146" y="11430"/>
                      <a:pt x="25051" y="10858"/>
                    </a:cubicBezTo>
                    <a:cubicBezTo>
                      <a:pt x="20383" y="6953"/>
                      <a:pt x="15621" y="3429"/>
                      <a:pt x="1076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9" name="Google Shape;5654;p49">
                <a:extLst>
                  <a:ext uri="{FF2B5EF4-FFF2-40B4-BE49-F238E27FC236}">
                    <a16:creationId xmlns:a16="http://schemas.microsoft.com/office/drawing/2014/main" id="{EA05EF5B-B6FA-F629-1CCE-BC7BE376870D}"/>
                  </a:ext>
                </a:extLst>
              </p:cNvPr>
              <p:cNvSpPr/>
              <p:nvPr/>
            </p:nvSpPr>
            <p:spPr>
              <a:xfrm>
                <a:off x="2982372" y="2772822"/>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0" name="Google Shape;5655;p49">
                <a:extLst>
                  <a:ext uri="{FF2B5EF4-FFF2-40B4-BE49-F238E27FC236}">
                    <a16:creationId xmlns:a16="http://schemas.microsoft.com/office/drawing/2014/main" id="{F3E0F081-52AC-7070-3CC5-DF86081B411F}"/>
                  </a:ext>
                </a:extLst>
              </p:cNvPr>
              <p:cNvSpPr/>
              <p:nvPr/>
            </p:nvSpPr>
            <p:spPr>
              <a:xfrm>
                <a:off x="3049524" y="290722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1" name="Google Shape;5656;p49">
                <a:extLst>
                  <a:ext uri="{FF2B5EF4-FFF2-40B4-BE49-F238E27FC236}">
                    <a16:creationId xmlns:a16="http://schemas.microsoft.com/office/drawing/2014/main" id="{3323673C-5CAE-E1FC-7106-983D46B89F8C}"/>
                  </a:ext>
                </a:extLst>
              </p:cNvPr>
              <p:cNvSpPr/>
              <p:nvPr/>
            </p:nvSpPr>
            <p:spPr>
              <a:xfrm>
                <a:off x="2982372"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2" name="Google Shape;5657;p49">
                <a:extLst>
                  <a:ext uri="{FF2B5EF4-FFF2-40B4-BE49-F238E27FC236}">
                    <a16:creationId xmlns:a16="http://schemas.microsoft.com/office/drawing/2014/main" id="{FF8AEA11-6718-7B21-2736-D7C386424100}"/>
                  </a:ext>
                </a:extLst>
              </p:cNvPr>
              <p:cNvSpPr/>
              <p:nvPr/>
            </p:nvSpPr>
            <p:spPr>
              <a:xfrm>
                <a:off x="3083147"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3" name="Google Shape;5658;p49">
                <a:extLst>
                  <a:ext uri="{FF2B5EF4-FFF2-40B4-BE49-F238E27FC236}">
                    <a16:creationId xmlns:a16="http://schemas.microsoft.com/office/drawing/2014/main" id="{B52CAB6C-2E7C-6BE4-0240-57F70A9A1547}"/>
                  </a:ext>
                </a:extLst>
              </p:cNvPr>
              <p:cNvSpPr/>
              <p:nvPr/>
            </p:nvSpPr>
            <p:spPr>
              <a:xfrm>
                <a:off x="3015900" y="2839973"/>
                <a:ext cx="25336" cy="25336"/>
              </a:xfrm>
              <a:custGeom>
                <a:avLst/>
                <a:gdLst/>
                <a:ahLst/>
                <a:cxnLst/>
                <a:rect l="l" t="t" r="r" b="b"/>
                <a:pathLst>
                  <a:path w="25336" h="25336" extrusionOk="0">
                    <a:moveTo>
                      <a:pt x="0" y="12668"/>
                    </a:moveTo>
                    <a:cubicBezTo>
                      <a:pt x="0" y="19717"/>
                      <a:pt x="5715" y="25337"/>
                      <a:pt x="12668" y="25337"/>
                    </a:cubicBezTo>
                    <a:cubicBezTo>
                      <a:pt x="19622" y="25337"/>
                      <a:pt x="25337" y="19621"/>
                      <a:pt x="25337" y="12668"/>
                    </a:cubicBezTo>
                    <a:cubicBezTo>
                      <a:pt x="25337" y="5715"/>
                      <a:pt x="19622"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4" name="Google Shape;5659;p49">
                <a:extLst>
                  <a:ext uri="{FF2B5EF4-FFF2-40B4-BE49-F238E27FC236}">
                    <a16:creationId xmlns:a16="http://schemas.microsoft.com/office/drawing/2014/main" id="{87EF5A1B-58FC-947A-047A-7D5762295499}"/>
                  </a:ext>
                </a:extLst>
              </p:cNvPr>
              <p:cNvSpPr/>
              <p:nvPr/>
            </p:nvSpPr>
            <p:spPr>
              <a:xfrm>
                <a:off x="2915221" y="2773393"/>
                <a:ext cx="25336" cy="24765"/>
              </a:xfrm>
              <a:custGeom>
                <a:avLst/>
                <a:gdLst/>
                <a:ahLst/>
                <a:cxnLst/>
                <a:rect l="l" t="t" r="r" b="b"/>
                <a:pathLst>
                  <a:path w="25336" h="24765" extrusionOk="0">
                    <a:moveTo>
                      <a:pt x="15526" y="0"/>
                    </a:moveTo>
                    <a:cubicBezTo>
                      <a:pt x="10382" y="2858"/>
                      <a:pt x="5334" y="6096"/>
                      <a:pt x="476" y="9525"/>
                    </a:cubicBezTo>
                    <a:cubicBezTo>
                      <a:pt x="286" y="10382"/>
                      <a:pt x="0" y="11144"/>
                      <a:pt x="0" y="12097"/>
                    </a:cubicBezTo>
                    <a:cubicBezTo>
                      <a:pt x="0" y="19145"/>
                      <a:pt x="5715" y="24765"/>
                      <a:pt x="12668" y="24765"/>
                    </a:cubicBezTo>
                    <a:cubicBezTo>
                      <a:pt x="19622" y="24765"/>
                      <a:pt x="25337" y="19050"/>
                      <a:pt x="25337" y="12097"/>
                    </a:cubicBezTo>
                    <a:cubicBezTo>
                      <a:pt x="25337" y="6096"/>
                      <a:pt x="21145" y="1333"/>
                      <a:pt x="1552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5" name="Google Shape;5660;p49">
                <a:extLst>
                  <a:ext uri="{FF2B5EF4-FFF2-40B4-BE49-F238E27FC236}">
                    <a16:creationId xmlns:a16="http://schemas.microsoft.com/office/drawing/2014/main" id="{2AC527D6-746C-23D5-3D44-67F6B1349983}"/>
                  </a:ext>
                </a:extLst>
              </p:cNvPr>
              <p:cNvSpPr/>
              <p:nvPr/>
            </p:nvSpPr>
            <p:spPr>
              <a:xfrm>
                <a:off x="2915126" y="290722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6" name="Google Shape;5661;p49">
                <a:extLst>
                  <a:ext uri="{FF2B5EF4-FFF2-40B4-BE49-F238E27FC236}">
                    <a16:creationId xmlns:a16="http://schemas.microsoft.com/office/drawing/2014/main" id="{3243988F-AE5D-D17A-E2DA-91596EF91971}"/>
                  </a:ext>
                </a:extLst>
              </p:cNvPr>
              <p:cNvSpPr/>
              <p:nvPr/>
            </p:nvSpPr>
            <p:spPr>
              <a:xfrm>
                <a:off x="2847975" y="2907220"/>
                <a:ext cx="25336" cy="25336"/>
              </a:xfrm>
              <a:custGeom>
                <a:avLst/>
                <a:gdLst/>
                <a:ahLst/>
                <a:cxnLst/>
                <a:rect l="l" t="t" r="r" b="b"/>
                <a:pathLst>
                  <a:path w="25336" h="25336" extrusionOk="0">
                    <a:moveTo>
                      <a:pt x="12668" y="0"/>
                    </a:moveTo>
                    <a:cubicBezTo>
                      <a:pt x="5620" y="0"/>
                      <a:pt x="0" y="5715"/>
                      <a:pt x="0" y="12668"/>
                    </a:cubicBezTo>
                    <a:cubicBezTo>
                      <a:pt x="0" y="19621"/>
                      <a:pt x="5715" y="25337"/>
                      <a:pt x="12668" y="25337"/>
                    </a:cubicBezTo>
                    <a:cubicBezTo>
                      <a:pt x="19622" y="25337"/>
                      <a:pt x="25337" y="19621"/>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7" name="Google Shape;5662;p49">
                <a:extLst>
                  <a:ext uri="{FF2B5EF4-FFF2-40B4-BE49-F238E27FC236}">
                    <a16:creationId xmlns:a16="http://schemas.microsoft.com/office/drawing/2014/main" id="{3980110B-31BD-8B73-6B6A-E48B5AAB86FA}"/>
                  </a:ext>
                </a:extLst>
              </p:cNvPr>
              <p:cNvSpPr/>
              <p:nvPr/>
            </p:nvSpPr>
            <p:spPr>
              <a:xfrm>
                <a:off x="2948749" y="2840068"/>
                <a:ext cx="25336" cy="25336"/>
              </a:xfrm>
              <a:custGeom>
                <a:avLst/>
                <a:gdLst/>
                <a:ahLst/>
                <a:cxnLst/>
                <a:rect l="l" t="t" r="r" b="b"/>
                <a:pathLst>
                  <a:path w="25336" h="25336" extrusionOk="0">
                    <a:moveTo>
                      <a:pt x="12668" y="25337"/>
                    </a:moveTo>
                    <a:cubicBezTo>
                      <a:pt x="19717" y="25337"/>
                      <a:pt x="25336" y="19621"/>
                      <a:pt x="25336" y="12668"/>
                    </a:cubicBezTo>
                    <a:cubicBezTo>
                      <a:pt x="25336" y="5715"/>
                      <a:pt x="19622" y="0"/>
                      <a:pt x="12668" y="0"/>
                    </a:cubicBezTo>
                    <a:cubicBezTo>
                      <a:pt x="5715" y="0"/>
                      <a:pt x="0" y="5715"/>
                      <a:pt x="0" y="12668"/>
                    </a:cubicBezTo>
                    <a:cubicBezTo>
                      <a:pt x="0" y="19621"/>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8" name="Google Shape;5663;p49">
                <a:extLst>
                  <a:ext uri="{FF2B5EF4-FFF2-40B4-BE49-F238E27FC236}">
                    <a16:creationId xmlns:a16="http://schemas.microsoft.com/office/drawing/2014/main" id="{0C72D7EA-DE86-FBC8-DDED-D273302DA204}"/>
                  </a:ext>
                </a:extLst>
              </p:cNvPr>
              <p:cNvSpPr/>
              <p:nvPr/>
            </p:nvSpPr>
            <p:spPr>
              <a:xfrm>
                <a:off x="2881598" y="2839973"/>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67" name="Google Shape;5664;p49">
              <a:extLst>
                <a:ext uri="{FF2B5EF4-FFF2-40B4-BE49-F238E27FC236}">
                  <a16:creationId xmlns:a16="http://schemas.microsoft.com/office/drawing/2014/main" id="{D4F1A885-D04A-7A72-F0F3-137D7087647D}"/>
                </a:ext>
              </a:extLst>
            </p:cNvPr>
            <p:cNvGrpSpPr/>
            <p:nvPr/>
          </p:nvGrpSpPr>
          <p:grpSpPr>
            <a:xfrm>
              <a:off x="7634878" y="700978"/>
              <a:ext cx="1370475" cy="407796"/>
              <a:chOff x="5581650" y="1319212"/>
              <a:chExt cx="1665826" cy="495680"/>
            </a:xfrm>
          </p:grpSpPr>
          <p:sp>
            <p:nvSpPr>
              <p:cNvPr id="5468" name="Google Shape;5665;p49">
                <a:extLst>
                  <a:ext uri="{FF2B5EF4-FFF2-40B4-BE49-F238E27FC236}">
                    <a16:creationId xmlns:a16="http://schemas.microsoft.com/office/drawing/2014/main" id="{E0AB0AB7-1873-D6D8-848B-BE8D5D089D27}"/>
                  </a:ext>
                </a:extLst>
              </p:cNvPr>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9" name="Google Shape;5666;p49">
                <a:extLst>
                  <a:ext uri="{FF2B5EF4-FFF2-40B4-BE49-F238E27FC236}">
                    <a16:creationId xmlns:a16="http://schemas.microsoft.com/office/drawing/2014/main" id="{F9C895B6-07F3-8C50-1EF1-9DB77DF05B8A}"/>
                  </a:ext>
                </a:extLst>
              </p:cNvPr>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0" name="Google Shape;5667;p49">
                <a:extLst>
                  <a:ext uri="{FF2B5EF4-FFF2-40B4-BE49-F238E27FC236}">
                    <a16:creationId xmlns:a16="http://schemas.microsoft.com/office/drawing/2014/main" id="{0D77A0D1-C369-650A-E37D-1F088077A042}"/>
                  </a:ext>
                </a:extLst>
              </p:cNvPr>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1" name="Google Shape;5668;p49">
                <a:extLst>
                  <a:ext uri="{FF2B5EF4-FFF2-40B4-BE49-F238E27FC236}">
                    <a16:creationId xmlns:a16="http://schemas.microsoft.com/office/drawing/2014/main" id="{B1090A5E-9A61-4730-FD59-F7C67123748A}"/>
                  </a:ext>
                </a:extLst>
              </p:cNvPr>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2" name="Google Shape;5669;p49">
                <a:extLst>
                  <a:ext uri="{FF2B5EF4-FFF2-40B4-BE49-F238E27FC236}">
                    <a16:creationId xmlns:a16="http://schemas.microsoft.com/office/drawing/2014/main" id="{23740BFE-EDA5-EECE-C0F8-2A2C8AEB356F}"/>
                  </a:ext>
                </a:extLst>
              </p:cNvPr>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3" name="Google Shape;5670;p49">
                <a:extLst>
                  <a:ext uri="{FF2B5EF4-FFF2-40B4-BE49-F238E27FC236}">
                    <a16:creationId xmlns:a16="http://schemas.microsoft.com/office/drawing/2014/main" id="{C4BC62CD-E168-DA30-984E-B9B02BDDBF61}"/>
                  </a:ext>
                </a:extLst>
              </p:cNvPr>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4" name="Google Shape;5671;p49">
                <a:extLst>
                  <a:ext uri="{FF2B5EF4-FFF2-40B4-BE49-F238E27FC236}">
                    <a16:creationId xmlns:a16="http://schemas.microsoft.com/office/drawing/2014/main" id="{6F48F863-2A2D-F7CC-2BEE-A2B6DFCCBAAD}"/>
                  </a:ext>
                </a:extLst>
              </p:cNvPr>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5" name="Google Shape;5672;p49">
                <a:extLst>
                  <a:ext uri="{FF2B5EF4-FFF2-40B4-BE49-F238E27FC236}">
                    <a16:creationId xmlns:a16="http://schemas.microsoft.com/office/drawing/2014/main" id="{660F3B97-AF87-E169-1CB4-D4280217D492}"/>
                  </a:ext>
                </a:extLst>
              </p:cNvPr>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6" name="Google Shape;5673;p49">
                <a:extLst>
                  <a:ext uri="{FF2B5EF4-FFF2-40B4-BE49-F238E27FC236}">
                    <a16:creationId xmlns:a16="http://schemas.microsoft.com/office/drawing/2014/main" id="{36A9C780-4056-2327-E250-975AB0E594E7}"/>
                  </a:ext>
                </a:extLst>
              </p:cNvPr>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7" name="Google Shape;5674;p49">
                <a:extLst>
                  <a:ext uri="{FF2B5EF4-FFF2-40B4-BE49-F238E27FC236}">
                    <a16:creationId xmlns:a16="http://schemas.microsoft.com/office/drawing/2014/main" id="{8B0C2C30-1AF3-879B-3D1B-A65ECB97BDB4}"/>
                  </a:ext>
                </a:extLst>
              </p:cNvPr>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8" name="Google Shape;5675;p49">
                <a:extLst>
                  <a:ext uri="{FF2B5EF4-FFF2-40B4-BE49-F238E27FC236}">
                    <a16:creationId xmlns:a16="http://schemas.microsoft.com/office/drawing/2014/main" id="{D9C66047-AF9B-17D7-0A7C-ADD1E515EC41}"/>
                  </a:ext>
                </a:extLst>
              </p:cNvPr>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9" name="Google Shape;5676;p49">
                <a:extLst>
                  <a:ext uri="{FF2B5EF4-FFF2-40B4-BE49-F238E27FC236}">
                    <a16:creationId xmlns:a16="http://schemas.microsoft.com/office/drawing/2014/main" id="{E469736A-3BC5-E977-B1E2-F4FEB1F60B40}"/>
                  </a:ext>
                </a:extLst>
              </p:cNvPr>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0" name="Google Shape;5677;p49">
                <a:extLst>
                  <a:ext uri="{FF2B5EF4-FFF2-40B4-BE49-F238E27FC236}">
                    <a16:creationId xmlns:a16="http://schemas.microsoft.com/office/drawing/2014/main" id="{536614AC-429B-54A7-5CDB-D716D1CAF787}"/>
                  </a:ext>
                </a:extLst>
              </p:cNvPr>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1" name="Google Shape;5678;p49">
                <a:extLst>
                  <a:ext uri="{FF2B5EF4-FFF2-40B4-BE49-F238E27FC236}">
                    <a16:creationId xmlns:a16="http://schemas.microsoft.com/office/drawing/2014/main" id="{C1933DD1-E572-CF7C-24B3-C85FABE18BF7}"/>
                  </a:ext>
                </a:extLst>
              </p:cNvPr>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2" name="Google Shape;5679;p49">
                <a:extLst>
                  <a:ext uri="{FF2B5EF4-FFF2-40B4-BE49-F238E27FC236}">
                    <a16:creationId xmlns:a16="http://schemas.microsoft.com/office/drawing/2014/main" id="{1C9376C8-141E-5BAA-FD92-0EABD2FA6939}"/>
                  </a:ext>
                </a:extLst>
              </p:cNvPr>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3" name="Google Shape;5680;p49">
                <a:extLst>
                  <a:ext uri="{FF2B5EF4-FFF2-40B4-BE49-F238E27FC236}">
                    <a16:creationId xmlns:a16="http://schemas.microsoft.com/office/drawing/2014/main" id="{10FD26B1-3DCF-7736-DE59-0723DDE4D1A7}"/>
                  </a:ext>
                </a:extLst>
              </p:cNvPr>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4" name="Google Shape;5681;p49">
                <a:extLst>
                  <a:ext uri="{FF2B5EF4-FFF2-40B4-BE49-F238E27FC236}">
                    <a16:creationId xmlns:a16="http://schemas.microsoft.com/office/drawing/2014/main" id="{E361C4E1-C65B-4410-DFA2-969FF0BAAB33}"/>
                  </a:ext>
                </a:extLst>
              </p:cNvPr>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5" name="Google Shape;5682;p49">
                <a:extLst>
                  <a:ext uri="{FF2B5EF4-FFF2-40B4-BE49-F238E27FC236}">
                    <a16:creationId xmlns:a16="http://schemas.microsoft.com/office/drawing/2014/main" id="{A4004F83-B5A4-5D6A-3C9D-D6718A5A698D}"/>
                  </a:ext>
                </a:extLst>
              </p:cNvPr>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6" name="Google Shape;5683;p49">
                <a:extLst>
                  <a:ext uri="{FF2B5EF4-FFF2-40B4-BE49-F238E27FC236}">
                    <a16:creationId xmlns:a16="http://schemas.microsoft.com/office/drawing/2014/main" id="{38324EDA-AE8E-2441-D9F6-580C6739334A}"/>
                  </a:ext>
                </a:extLst>
              </p:cNvPr>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7" name="Google Shape;5684;p49">
                <a:extLst>
                  <a:ext uri="{FF2B5EF4-FFF2-40B4-BE49-F238E27FC236}">
                    <a16:creationId xmlns:a16="http://schemas.microsoft.com/office/drawing/2014/main" id="{D8660DAE-40B4-E607-2CAD-81DBA63E3E4E}"/>
                  </a:ext>
                </a:extLst>
              </p:cNvPr>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8" name="Google Shape;5685;p49">
                <a:extLst>
                  <a:ext uri="{FF2B5EF4-FFF2-40B4-BE49-F238E27FC236}">
                    <a16:creationId xmlns:a16="http://schemas.microsoft.com/office/drawing/2014/main" id="{51AB999E-0466-4748-00A8-C1A59DAB7F41}"/>
                  </a:ext>
                </a:extLst>
              </p:cNvPr>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9" name="Google Shape;5686;p49">
                <a:extLst>
                  <a:ext uri="{FF2B5EF4-FFF2-40B4-BE49-F238E27FC236}">
                    <a16:creationId xmlns:a16="http://schemas.microsoft.com/office/drawing/2014/main" id="{7191C35E-6BD3-B022-3F2E-CB91077B1B35}"/>
                  </a:ext>
                </a:extLst>
              </p:cNvPr>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0" name="Google Shape;5687;p49">
                <a:extLst>
                  <a:ext uri="{FF2B5EF4-FFF2-40B4-BE49-F238E27FC236}">
                    <a16:creationId xmlns:a16="http://schemas.microsoft.com/office/drawing/2014/main" id="{F2B8AF07-8824-DAAD-642D-BC0F291CBBAB}"/>
                  </a:ext>
                </a:extLst>
              </p:cNvPr>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1" name="Google Shape;5688;p49">
                <a:extLst>
                  <a:ext uri="{FF2B5EF4-FFF2-40B4-BE49-F238E27FC236}">
                    <a16:creationId xmlns:a16="http://schemas.microsoft.com/office/drawing/2014/main" id="{CE5D720E-A193-C794-DD1C-CD4DBF983C14}"/>
                  </a:ext>
                </a:extLst>
              </p:cNvPr>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2" name="Google Shape;5689;p49">
                <a:extLst>
                  <a:ext uri="{FF2B5EF4-FFF2-40B4-BE49-F238E27FC236}">
                    <a16:creationId xmlns:a16="http://schemas.microsoft.com/office/drawing/2014/main" id="{A956421C-2FC1-AE44-3805-E21FCEA0E65F}"/>
                  </a:ext>
                </a:extLst>
              </p:cNvPr>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3" name="Google Shape;5690;p49">
                <a:extLst>
                  <a:ext uri="{FF2B5EF4-FFF2-40B4-BE49-F238E27FC236}">
                    <a16:creationId xmlns:a16="http://schemas.microsoft.com/office/drawing/2014/main" id="{4179A98C-4711-632F-7540-90546F24A942}"/>
                  </a:ext>
                </a:extLst>
              </p:cNvPr>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4" name="Google Shape;5691;p49">
                <a:extLst>
                  <a:ext uri="{FF2B5EF4-FFF2-40B4-BE49-F238E27FC236}">
                    <a16:creationId xmlns:a16="http://schemas.microsoft.com/office/drawing/2014/main" id="{4BA0711F-7105-A250-5B38-6112ED2BEBEA}"/>
                  </a:ext>
                </a:extLst>
              </p:cNvPr>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5" name="Google Shape;5692;p49">
                <a:extLst>
                  <a:ext uri="{FF2B5EF4-FFF2-40B4-BE49-F238E27FC236}">
                    <a16:creationId xmlns:a16="http://schemas.microsoft.com/office/drawing/2014/main" id="{436C3531-A082-5552-EF18-28BD4378FA73}"/>
                  </a:ext>
                </a:extLst>
              </p:cNvPr>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6" name="Google Shape;5693;p49">
                <a:extLst>
                  <a:ext uri="{FF2B5EF4-FFF2-40B4-BE49-F238E27FC236}">
                    <a16:creationId xmlns:a16="http://schemas.microsoft.com/office/drawing/2014/main" id="{235C1D6A-B723-735E-10F2-09E0F2315F80}"/>
                  </a:ext>
                </a:extLst>
              </p:cNvPr>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7" name="Google Shape;5694;p49">
                <a:extLst>
                  <a:ext uri="{FF2B5EF4-FFF2-40B4-BE49-F238E27FC236}">
                    <a16:creationId xmlns:a16="http://schemas.microsoft.com/office/drawing/2014/main" id="{739C9E3B-B1FD-1C6E-8590-635A936B1061}"/>
                  </a:ext>
                </a:extLst>
              </p:cNvPr>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8" name="Google Shape;5695;p49">
                <a:extLst>
                  <a:ext uri="{FF2B5EF4-FFF2-40B4-BE49-F238E27FC236}">
                    <a16:creationId xmlns:a16="http://schemas.microsoft.com/office/drawing/2014/main" id="{B552A63E-697B-B079-29A0-E58692207622}"/>
                  </a:ext>
                </a:extLst>
              </p:cNvPr>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9" name="Google Shape;5696;p49">
                <a:extLst>
                  <a:ext uri="{FF2B5EF4-FFF2-40B4-BE49-F238E27FC236}">
                    <a16:creationId xmlns:a16="http://schemas.microsoft.com/office/drawing/2014/main" id="{17F3BF6C-2645-E0EB-1291-D79CD667E663}"/>
                  </a:ext>
                </a:extLst>
              </p:cNvPr>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0" name="Google Shape;5697;p49">
                <a:extLst>
                  <a:ext uri="{FF2B5EF4-FFF2-40B4-BE49-F238E27FC236}">
                    <a16:creationId xmlns:a16="http://schemas.microsoft.com/office/drawing/2014/main" id="{5B135A2C-D7B3-6034-1B05-38A1FB62AE26}"/>
                  </a:ext>
                </a:extLst>
              </p:cNvPr>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1" name="Google Shape;5698;p49">
                <a:extLst>
                  <a:ext uri="{FF2B5EF4-FFF2-40B4-BE49-F238E27FC236}">
                    <a16:creationId xmlns:a16="http://schemas.microsoft.com/office/drawing/2014/main" id="{1CF4330C-8437-5F8B-D624-EE4D89DE965B}"/>
                  </a:ext>
                </a:extLst>
              </p:cNvPr>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2" name="Google Shape;5699;p49">
                <a:extLst>
                  <a:ext uri="{FF2B5EF4-FFF2-40B4-BE49-F238E27FC236}">
                    <a16:creationId xmlns:a16="http://schemas.microsoft.com/office/drawing/2014/main" id="{5C74C9E4-9F5A-189D-874F-BEAC71BAB12D}"/>
                  </a:ext>
                </a:extLst>
              </p:cNvPr>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3" name="Google Shape;5700;p49">
                <a:extLst>
                  <a:ext uri="{FF2B5EF4-FFF2-40B4-BE49-F238E27FC236}">
                    <a16:creationId xmlns:a16="http://schemas.microsoft.com/office/drawing/2014/main" id="{5AE1BCE8-DFC5-D592-55D0-F353C002A553}"/>
                  </a:ext>
                </a:extLst>
              </p:cNvPr>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4" name="Google Shape;5701;p49">
                <a:extLst>
                  <a:ext uri="{FF2B5EF4-FFF2-40B4-BE49-F238E27FC236}">
                    <a16:creationId xmlns:a16="http://schemas.microsoft.com/office/drawing/2014/main" id="{D143AF05-AD6A-01D1-4728-ADCA6D7D4398}"/>
                  </a:ext>
                </a:extLst>
              </p:cNvPr>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5" name="Google Shape;5702;p49">
                <a:extLst>
                  <a:ext uri="{FF2B5EF4-FFF2-40B4-BE49-F238E27FC236}">
                    <a16:creationId xmlns:a16="http://schemas.microsoft.com/office/drawing/2014/main" id="{8F61D070-DF64-1C61-6BA9-25A2091C1936}"/>
                  </a:ext>
                </a:extLst>
              </p:cNvPr>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6" name="Google Shape;5703;p49">
                <a:extLst>
                  <a:ext uri="{FF2B5EF4-FFF2-40B4-BE49-F238E27FC236}">
                    <a16:creationId xmlns:a16="http://schemas.microsoft.com/office/drawing/2014/main" id="{546F9842-57E1-9D89-71FF-0F5B4D723C14}"/>
                  </a:ext>
                </a:extLst>
              </p:cNvPr>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7" name="Google Shape;5704;p49">
                <a:extLst>
                  <a:ext uri="{FF2B5EF4-FFF2-40B4-BE49-F238E27FC236}">
                    <a16:creationId xmlns:a16="http://schemas.microsoft.com/office/drawing/2014/main" id="{BA151EFD-1681-13C5-6A3F-871F7E16E986}"/>
                  </a:ext>
                </a:extLst>
              </p:cNvPr>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8" name="Google Shape;5705;p49">
                <a:extLst>
                  <a:ext uri="{FF2B5EF4-FFF2-40B4-BE49-F238E27FC236}">
                    <a16:creationId xmlns:a16="http://schemas.microsoft.com/office/drawing/2014/main" id="{7D4799AC-6518-5711-EEA3-91439FB0A857}"/>
                  </a:ext>
                </a:extLst>
              </p:cNvPr>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9" name="Google Shape;5706;p49">
                <a:extLst>
                  <a:ext uri="{FF2B5EF4-FFF2-40B4-BE49-F238E27FC236}">
                    <a16:creationId xmlns:a16="http://schemas.microsoft.com/office/drawing/2014/main" id="{5826E4B9-793C-4455-3EF6-B3FC943F504B}"/>
                  </a:ext>
                </a:extLst>
              </p:cNvPr>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0" name="Google Shape;5707;p49">
                <a:extLst>
                  <a:ext uri="{FF2B5EF4-FFF2-40B4-BE49-F238E27FC236}">
                    <a16:creationId xmlns:a16="http://schemas.microsoft.com/office/drawing/2014/main" id="{C1EBFA63-3785-2EE8-18C2-DC85653895E9}"/>
                  </a:ext>
                </a:extLst>
              </p:cNvPr>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1" name="Google Shape;5708;p49">
                <a:extLst>
                  <a:ext uri="{FF2B5EF4-FFF2-40B4-BE49-F238E27FC236}">
                    <a16:creationId xmlns:a16="http://schemas.microsoft.com/office/drawing/2014/main" id="{7F53DADA-16F3-4BD5-0D89-40B8519B7A78}"/>
                  </a:ext>
                </a:extLst>
              </p:cNvPr>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2" name="Google Shape;5709;p49">
                <a:extLst>
                  <a:ext uri="{FF2B5EF4-FFF2-40B4-BE49-F238E27FC236}">
                    <a16:creationId xmlns:a16="http://schemas.microsoft.com/office/drawing/2014/main" id="{44A3180C-7604-6EAA-7238-853D120E144E}"/>
                  </a:ext>
                </a:extLst>
              </p:cNvPr>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3" name="Google Shape;5710;p49">
                <a:extLst>
                  <a:ext uri="{FF2B5EF4-FFF2-40B4-BE49-F238E27FC236}">
                    <a16:creationId xmlns:a16="http://schemas.microsoft.com/office/drawing/2014/main" id="{F69F061B-BB3F-12A8-F52D-7511352782A4}"/>
                  </a:ext>
                </a:extLst>
              </p:cNvPr>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4" name="Google Shape;5711;p49">
                <a:extLst>
                  <a:ext uri="{FF2B5EF4-FFF2-40B4-BE49-F238E27FC236}">
                    <a16:creationId xmlns:a16="http://schemas.microsoft.com/office/drawing/2014/main" id="{4D316A22-5871-23D1-CDB0-81A48F433898}"/>
                  </a:ext>
                </a:extLst>
              </p:cNvPr>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5" name="Google Shape;5712;p49">
                <a:extLst>
                  <a:ext uri="{FF2B5EF4-FFF2-40B4-BE49-F238E27FC236}">
                    <a16:creationId xmlns:a16="http://schemas.microsoft.com/office/drawing/2014/main" id="{F6AC9E5E-D35B-C5D0-F209-B9152C95CAAA}"/>
                  </a:ext>
                </a:extLst>
              </p:cNvPr>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6" name="Google Shape;5713;p49">
                <a:extLst>
                  <a:ext uri="{FF2B5EF4-FFF2-40B4-BE49-F238E27FC236}">
                    <a16:creationId xmlns:a16="http://schemas.microsoft.com/office/drawing/2014/main" id="{19EDFCAD-0A24-2E7A-3FD2-0E8E31F390A7}"/>
                  </a:ext>
                </a:extLst>
              </p:cNvPr>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7" name="Google Shape;5714;p49">
                <a:extLst>
                  <a:ext uri="{FF2B5EF4-FFF2-40B4-BE49-F238E27FC236}">
                    <a16:creationId xmlns:a16="http://schemas.microsoft.com/office/drawing/2014/main" id="{AB30FDD4-127A-2A2A-CAD9-49B21D833608}"/>
                  </a:ext>
                </a:extLst>
              </p:cNvPr>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8" name="Google Shape;5715;p49">
                <a:extLst>
                  <a:ext uri="{FF2B5EF4-FFF2-40B4-BE49-F238E27FC236}">
                    <a16:creationId xmlns:a16="http://schemas.microsoft.com/office/drawing/2014/main" id="{4CF57BD1-FB0A-B911-393E-A118020AE7BF}"/>
                  </a:ext>
                </a:extLst>
              </p:cNvPr>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9" name="Google Shape;5716;p49">
                <a:extLst>
                  <a:ext uri="{FF2B5EF4-FFF2-40B4-BE49-F238E27FC236}">
                    <a16:creationId xmlns:a16="http://schemas.microsoft.com/office/drawing/2014/main" id="{CC305BE5-56E9-4DB1-6FA1-CB1C311328E9}"/>
                  </a:ext>
                </a:extLst>
              </p:cNvPr>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0" name="Google Shape;5717;p49">
                <a:extLst>
                  <a:ext uri="{FF2B5EF4-FFF2-40B4-BE49-F238E27FC236}">
                    <a16:creationId xmlns:a16="http://schemas.microsoft.com/office/drawing/2014/main" id="{5F13FE0B-F723-8E95-C1E0-F041CE0F9C68}"/>
                  </a:ext>
                </a:extLst>
              </p:cNvPr>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1" name="Google Shape;5718;p49">
                <a:extLst>
                  <a:ext uri="{FF2B5EF4-FFF2-40B4-BE49-F238E27FC236}">
                    <a16:creationId xmlns:a16="http://schemas.microsoft.com/office/drawing/2014/main" id="{4A8AA4BD-0013-2418-151F-4F730A3947F9}"/>
                  </a:ext>
                </a:extLst>
              </p:cNvPr>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2" name="Google Shape;5719;p49">
                <a:extLst>
                  <a:ext uri="{FF2B5EF4-FFF2-40B4-BE49-F238E27FC236}">
                    <a16:creationId xmlns:a16="http://schemas.microsoft.com/office/drawing/2014/main" id="{A686B53B-D036-A313-51AA-F54BAEDFD7DE}"/>
                  </a:ext>
                </a:extLst>
              </p:cNvPr>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3" name="Google Shape;5720;p49">
                <a:extLst>
                  <a:ext uri="{FF2B5EF4-FFF2-40B4-BE49-F238E27FC236}">
                    <a16:creationId xmlns:a16="http://schemas.microsoft.com/office/drawing/2014/main" id="{870BE311-806B-4FA2-86AA-E0291074C9EE}"/>
                  </a:ext>
                </a:extLst>
              </p:cNvPr>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4" name="Google Shape;5721;p49">
                <a:extLst>
                  <a:ext uri="{FF2B5EF4-FFF2-40B4-BE49-F238E27FC236}">
                    <a16:creationId xmlns:a16="http://schemas.microsoft.com/office/drawing/2014/main" id="{F1195117-9F37-5929-9064-21868AD9A30C}"/>
                  </a:ext>
                </a:extLst>
              </p:cNvPr>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5" name="Google Shape;5722;p49">
                <a:extLst>
                  <a:ext uri="{FF2B5EF4-FFF2-40B4-BE49-F238E27FC236}">
                    <a16:creationId xmlns:a16="http://schemas.microsoft.com/office/drawing/2014/main" id="{A540186F-23AD-B00C-FF7E-D9E40587EF1E}"/>
                  </a:ext>
                </a:extLst>
              </p:cNvPr>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6" name="Google Shape;5723;p49">
                <a:extLst>
                  <a:ext uri="{FF2B5EF4-FFF2-40B4-BE49-F238E27FC236}">
                    <a16:creationId xmlns:a16="http://schemas.microsoft.com/office/drawing/2014/main" id="{6E4B612D-6E44-6F76-A9E7-C6E40C38A421}"/>
                  </a:ext>
                </a:extLst>
              </p:cNvPr>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7" name="Google Shape;5724;p49">
                <a:extLst>
                  <a:ext uri="{FF2B5EF4-FFF2-40B4-BE49-F238E27FC236}">
                    <a16:creationId xmlns:a16="http://schemas.microsoft.com/office/drawing/2014/main" id="{3931C026-E7C8-F741-D659-D562A1C398A7}"/>
                  </a:ext>
                </a:extLst>
              </p:cNvPr>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8" name="Google Shape;5725;p49">
                <a:extLst>
                  <a:ext uri="{FF2B5EF4-FFF2-40B4-BE49-F238E27FC236}">
                    <a16:creationId xmlns:a16="http://schemas.microsoft.com/office/drawing/2014/main" id="{AEB99945-F20E-F34A-4F64-F43CBBE6EE6D}"/>
                  </a:ext>
                </a:extLst>
              </p:cNvPr>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9" name="Google Shape;5726;p49">
                <a:extLst>
                  <a:ext uri="{FF2B5EF4-FFF2-40B4-BE49-F238E27FC236}">
                    <a16:creationId xmlns:a16="http://schemas.microsoft.com/office/drawing/2014/main" id="{E3761169-2DDB-C107-BA4C-6DD59840AF1B}"/>
                  </a:ext>
                </a:extLst>
              </p:cNvPr>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0" name="Google Shape;5727;p49">
                <a:extLst>
                  <a:ext uri="{FF2B5EF4-FFF2-40B4-BE49-F238E27FC236}">
                    <a16:creationId xmlns:a16="http://schemas.microsoft.com/office/drawing/2014/main" id="{DF19889D-84A6-BF5A-8636-29CE3A0F84BB}"/>
                  </a:ext>
                </a:extLst>
              </p:cNvPr>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1" name="Google Shape;5728;p49">
                <a:extLst>
                  <a:ext uri="{FF2B5EF4-FFF2-40B4-BE49-F238E27FC236}">
                    <a16:creationId xmlns:a16="http://schemas.microsoft.com/office/drawing/2014/main" id="{DEA325B7-BB3A-A37B-7501-3288FC138E45}"/>
                  </a:ext>
                </a:extLst>
              </p:cNvPr>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2" name="Google Shape;5729;p49">
                <a:extLst>
                  <a:ext uri="{FF2B5EF4-FFF2-40B4-BE49-F238E27FC236}">
                    <a16:creationId xmlns:a16="http://schemas.microsoft.com/office/drawing/2014/main" id="{FAA6E6AA-3453-4558-B2FC-3A4DFA9AEE0A}"/>
                  </a:ext>
                </a:extLst>
              </p:cNvPr>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3" name="Google Shape;5730;p49">
                <a:extLst>
                  <a:ext uri="{FF2B5EF4-FFF2-40B4-BE49-F238E27FC236}">
                    <a16:creationId xmlns:a16="http://schemas.microsoft.com/office/drawing/2014/main" id="{E708F7D0-BC83-947C-F4D2-8A9EF38E424E}"/>
                  </a:ext>
                </a:extLst>
              </p:cNvPr>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4" name="Google Shape;5731;p49">
                <a:extLst>
                  <a:ext uri="{FF2B5EF4-FFF2-40B4-BE49-F238E27FC236}">
                    <a16:creationId xmlns:a16="http://schemas.microsoft.com/office/drawing/2014/main" id="{C07AB95C-65DB-01FF-1685-8124CF8554B6}"/>
                  </a:ext>
                </a:extLst>
              </p:cNvPr>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5" name="Google Shape;5732;p49">
                <a:extLst>
                  <a:ext uri="{FF2B5EF4-FFF2-40B4-BE49-F238E27FC236}">
                    <a16:creationId xmlns:a16="http://schemas.microsoft.com/office/drawing/2014/main" id="{B0B7E418-419C-2CC3-AC86-1A4E80BA22F7}"/>
                  </a:ext>
                </a:extLst>
              </p:cNvPr>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6" name="Google Shape;5733;p49">
                <a:extLst>
                  <a:ext uri="{FF2B5EF4-FFF2-40B4-BE49-F238E27FC236}">
                    <a16:creationId xmlns:a16="http://schemas.microsoft.com/office/drawing/2014/main" id="{CAB07CB3-1067-6609-9893-710D5876FDCE}"/>
                  </a:ext>
                </a:extLst>
              </p:cNvPr>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7" name="Google Shape;5734;p49">
                <a:extLst>
                  <a:ext uri="{FF2B5EF4-FFF2-40B4-BE49-F238E27FC236}">
                    <a16:creationId xmlns:a16="http://schemas.microsoft.com/office/drawing/2014/main" id="{67256AFA-2E0C-2C14-B98C-D95D5379011C}"/>
                  </a:ext>
                </a:extLst>
              </p:cNvPr>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8" name="Google Shape;5735;p49">
                <a:extLst>
                  <a:ext uri="{FF2B5EF4-FFF2-40B4-BE49-F238E27FC236}">
                    <a16:creationId xmlns:a16="http://schemas.microsoft.com/office/drawing/2014/main" id="{8CFC3726-0769-37A4-0846-D0D0956DFF45}"/>
                  </a:ext>
                </a:extLst>
              </p:cNvPr>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49" name="Google Shape;5736;p49">
                <a:extLst>
                  <a:ext uri="{FF2B5EF4-FFF2-40B4-BE49-F238E27FC236}">
                    <a16:creationId xmlns:a16="http://schemas.microsoft.com/office/drawing/2014/main" id="{F0262468-0740-EF0E-AF44-D7C2582B2116}"/>
                  </a:ext>
                </a:extLst>
              </p:cNvPr>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0" name="Google Shape;5737;p49">
                <a:extLst>
                  <a:ext uri="{FF2B5EF4-FFF2-40B4-BE49-F238E27FC236}">
                    <a16:creationId xmlns:a16="http://schemas.microsoft.com/office/drawing/2014/main" id="{DBCADDF6-158B-B666-AFDC-D31F53D78D0E}"/>
                  </a:ext>
                </a:extLst>
              </p:cNvPr>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1" name="Google Shape;5738;p49">
                <a:extLst>
                  <a:ext uri="{FF2B5EF4-FFF2-40B4-BE49-F238E27FC236}">
                    <a16:creationId xmlns:a16="http://schemas.microsoft.com/office/drawing/2014/main" id="{8E593448-18FA-70EF-7FEE-F5280A3AF6EF}"/>
                  </a:ext>
                </a:extLst>
              </p:cNvPr>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2" name="Google Shape;5739;p49">
                <a:extLst>
                  <a:ext uri="{FF2B5EF4-FFF2-40B4-BE49-F238E27FC236}">
                    <a16:creationId xmlns:a16="http://schemas.microsoft.com/office/drawing/2014/main" id="{FE2D3953-49A1-CBB0-7A71-8FDA113DFE00}"/>
                  </a:ext>
                </a:extLst>
              </p:cNvPr>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3" name="Google Shape;5740;p49">
                <a:extLst>
                  <a:ext uri="{FF2B5EF4-FFF2-40B4-BE49-F238E27FC236}">
                    <a16:creationId xmlns:a16="http://schemas.microsoft.com/office/drawing/2014/main" id="{183B78A0-025E-525D-3D2D-7D82037589E6}"/>
                  </a:ext>
                </a:extLst>
              </p:cNvPr>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4" name="Google Shape;5741;p49">
                <a:extLst>
                  <a:ext uri="{FF2B5EF4-FFF2-40B4-BE49-F238E27FC236}">
                    <a16:creationId xmlns:a16="http://schemas.microsoft.com/office/drawing/2014/main" id="{0A6A81B4-08EB-7BBA-56C2-1E96B4C4488A}"/>
                  </a:ext>
                </a:extLst>
              </p:cNvPr>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5" name="Google Shape;5742;p49">
                <a:extLst>
                  <a:ext uri="{FF2B5EF4-FFF2-40B4-BE49-F238E27FC236}">
                    <a16:creationId xmlns:a16="http://schemas.microsoft.com/office/drawing/2014/main" id="{4CE4657E-A09E-2B29-E15E-82FCC558EE98}"/>
                  </a:ext>
                </a:extLst>
              </p:cNvPr>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6" name="Google Shape;5743;p49">
                <a:extLst>
                  <a:ext uri="{FF2B5EF4-FFF2-40B4-BE49-F238E27FC236}">
                    <a16:creationId xmlns:a16="http://schemas.microsoft.com/office/drawing/2014/main" id="{71455DAE-E312-AE0A-9F7F-36A46685B470}"/>
                  </a:ext>
                </a:extLst>
              </p:cNvPr>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7" name="Google Shape;5744;p49">
                <a:extLst>
                  <a:ext uri="{FF2B5EF4-FFF2-40B4-BE49-F238E27FC236}">
                    <a16:creationId xmlns:a16="http://schemas.microsoft.com/office/drawing/2014/main" id="{15B23EE3-558A-AEE4-AD2F-CED359EE5C95}"/>
                  </a:ext>
                </a:extLst>
              </p:cNvPr>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8" name="Google Shape;5745;p49">
                <a:extLst>
                  <a:ext uri="{FF2B5EF4-FFF2-40B4-BE49-F238E27FC236}">
                    <a16:creationId xmlns:a16="http://schemas.microsoft.com/office/drawing/2014/main" id="{BABCBBF4-C9A8-5DFC-644E-A2F5026EE259}"/>
                  </a:ext>
                </a:extLst>
              </p:cNvPr>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59" name="Google Shape;5746;p49">
                <a:extLst>
                  <a:ext uri="{FF2B5EF4-FFF2-40B4-BE49-F238E27FC236}">
                    <a16:creationId xmlns:a16="http://schemas.microsoft.com/office/drawing/2014/main" id="{E2AEEF5F-F343-3716-5D88-36FF820EA1AF}"/>
                  </a:ext>
                </a:extLst>
              </p:cNvPr>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0" name="Google Shape;5747;p49">
                <a:extLst>
                  <a:ext uri="{FF2B5EF4-FFF2-40B4-BE49-F238E27FC236}">
                    <a16:creationId xmlns:a16="http://schemas.microsoft.com/office/drawing/2014/main" id="{F6D30FB2-A7D3-525C-7ACF-5EA04DCF9DAB}"/>
                  </a:ext>
                </a:extLst>
              </p:cNvPr>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1" name="Google Shape;5748;p49">
                <a:extLst>
                  <a:ext uri="{FF2B5EF4-FFF2-40B4-BE49-F238E27FC236}">
                    <a16:creationId xmlns:a16="http://schemas.microsoft.com/office/drawing/2014/main" id="{D08ABEA6-D59A-4227-C29A-763A689AD8C4}"/>
                  </a:ext>
                </a:extLst>
              </p:cNvPr>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2" name="Google Shape;5749;p49">
                <a:extLst>
                  <a:ext uri="{FF2B5EF4-FFF2-40B4-BE49-F238E27FC236}">
                    <a16:creationId xmlns:a16="http://schemas.microsoft.com/office/drawing/2014/main" id="{38915D22-84A6-E551-9122-ACE335386D00}"/>
                  </a:ext>
                </a:extLst>
              </p:cNvPr>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3" name="Google Shape;5750;p49">
                <a:extLst>
                  <a:ext uri="{FF2B5EF4-FFF2-40B4-BE49-F238E27FC236}">
                    <a16:creationId xmlns:a16="http://schemas.microsoft.com/office/drawing/2014/main" id="{05368A88-FBE8-536B-0E87-07FBD6B55B82}"/>
                  </a:ext>
                </a:extLst>
              </p:cNvPr>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4" name="Google Shape;5751;p49">
                <a:extLst>
                  <a:ext uri="{FF2B5EF4-FFF2-40B4-BE49-F238E27FC236}">
                    <a16:creationId xmlns:a16="http://schemas.microsoft.com/office/drawing/2014/main" id="{68846A0B-01B0-4849-7398-B5F2EE0418D8}"/>
                  </a:ext>
                </a:extLst>
              </p:cNvPr>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5" name="Google Shape;5752;p49">
                <a:extLst>
                  <a:ext uri="{FF2B5EF4-FFF2-40B4-BE49-F238E27FC236}">
                    <a16:creationId xmlns:a16="http://schemas.microsoft.com/office/drawing/2014/main" id="{302C4BF4-2C83-0E54-66D1-C4F1BE59D2C7}"/>
                  </a:ext>
                </a:extLst>
              </p:cNvPr>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6" name="Google Shape;5753;p49">
                <a:extLst>
                  <a:ext uri="{FF2B5EF4-FFF2-40B4-BE49-F238E27FC236}">
                    <a16:creationId xmlns:a16="http://schemas.microsoft.com/office/drawing/2014/main" id="{AB90E5F8-5837-F414-2ED6-A893D1CBC7CF}"/>
                  </a:ext>
                </a:extLst>
              </p:cNvPr>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7" name="Google Shape;5754;p49">
                <a:extLst>
                  <a:ext uri="{FF2B5EF4-FFF2-40B4-BE49-F238E27FC236}">
                    <a16:creationId xmlns:a16="http://schemas.microsoft.com/office/drawing/2014/main" id="{4172BC98-6EDE-FA02-BF72-D4A53F722E0A}"/>
                  </a:ext>
                </a:extLst>
              </p:cNvPr>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8" name="Google Shape;5755;p49">
                <a:extLst>
                  <a:ext uri="{FF2B5EF4-FFF2-40B4-BE49-F238E27FC236}">
                    <a16:creationId xmlns:a16="http://schemas.microsoft.com/office/drawing/2014/main" id="{B91755ED-4FFE-C15E-FC47-21C326230076}"/>
                  </a:ext>
                </a:extLst>
              </p:cNvPr>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9" name="Google Shape;5756;p49">
                <a:extLst>
                  <a:ext uri="{FF2B5EF4-FFF2-40B4-BE49-F238E27FC236}">
                    <a16:creationId xmlns:a16="http://schemas.microsoft.com/office/drawing/2014/main" id="{EA16E510-C2FE-6869-9824-6A5D9CF8F4C0}"/>
                  </a:ext>
                </a:extLst>
              </p:cNvPr>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0" name="Google Shape;5757;p49">
                <a:extLst>
                  <a:ext uri="{FF2B5EF4-FFF2-40B4-BE49-F238E27FC236}">
                    <a16:creationId xmlns:a16="http://schemas.microsoft.com/office/drawing/2014/main" id="{8C793A6B-4E4E-9479-5772-A8E136FB6CD8}"/>
                  </a:ext>
                </a:extLst>
              </p:cNvPr>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1" name="Google Shape;5758;p49">
                <a:extLst>
                  <a:ext uri="{FF2B5EF4-FFF2-40B4-BE49-F238E27FC236}">
                    <a16:creationId xmlns:a16="http://schemas.microsoft.com/office/drawing/2014/main" id="{BC392C6F-BFAD-E24B-7BBE-C2D2CEA31153}"/>
                  </a:ext>
                </a:extLst>
              </p:cNvPr>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2" name="Google Shape;5759;p49">
                <a:extLst>
                  <a:ext uri="{FF2B5EF4-FFF2-40B4-BE49-F238E27FC236}">
                    <a16:creationId xmlns:a16="http://schemas.microsoft.com/office/drawing/2014/main" id="{E2D2C777-CC4C-4E38-F5F9-7407865AA3B8}"/>
                  </a:ext>
                </a:extLst>
              </p:cNvPr>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3" name="Google Shape;5760;p49">
                <a:extLst>
                  <a:ext uri="{FF2B5EF4-FFF2-40B4-BE49-F238E27FC236}">
                    <a16:creationId xmlns:a16="http://schemas.microsoft.com/office/drawing/2014/main" id="{3BDE3566-C214-0BB2-7C51-2A2D898D82E9}"/>
                  </a:ext>
                </a:extLst>
              </p:cNvPr>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4" name="Google Shape;5761;p49">
                <a:extLst>
                  <a:ext uri="{FF2B5EF4-FFF2-40B4-BE49-F238E27FC236}">
                    <a16:creationId xmlns:a16="http://schemas.microsoft.com/office/drawing/2014/main" id="{456EB005-494C-2B4C-660F-04AD001362F6}"/>
                  </a:ext>
                </a:extLst>
              </p:cNvPr>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5" name="Google Shape;5762;p49">
                <a:extLst>
                  <a:ext uri="{FF2B5EF4-FFF2-40B4-BE49-F238E27FC236}">
                    <a16:creationId xmlns:a16="http://schemas.microsoft.com/office/drawing/2014/main" id="{56CA8DEE-8B01-014C-B42A-DE0AF266F7D7}"/>
                  </a:ext>
                </a:extLst>
              </p:cNvPr>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6" name="Google Shape;5763;p49">
                <a:extLst>
                  <a:ext uri="{FF2B5EF4-FFF2-40B4-BE49-F238E27FC236}">
                    <a16:creationId xmlns:a16="http://schemas.microsoft.com/office/drawing/2014/main" id="{01F26F24-FE9A-45C2-C546-8E5AD4D55810}"/>
                  </a:ext>
                </a:extLst>
              </p:cNvPr>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7" name="Google Shape;5764;p49">
                <a:extLst>
                  <a:ext uri="{FF2B5EF4-FFF2-40B4-BE49-F238E27FC236}">
                    <a16:creationId xmlns:a16="http://schemas.microsoft.com/office/drawing/2014/main" id="{A0870E19-0724-7082-B5CE-449A5BF00F05}"/>
                  </a:ext>
                </a:extLst>
              </p:cNvPr>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8" name="Google Shape;5765;p49">
                <a:extLst>
                  <a:ext uri="{FF2B5EF4-FFF2-40B4-BE49-F238E27FC236}">
                    <a16:creationId xmlns:a16="http://schemas.microsoft.com/office/drawing/2014/main" id="{D0567AC6-7EAA-9F05-00A4-9AC3C6468CF1}"/>
                  </a:ext>
                </a:extLst>
              </p:cNvPr>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9" name="Google Shape;5766;p49">
                <a:extLst>
                  <a:ext uri="{FF2B5EF4-FFF2-40B4-BE49-F238E27FC236}">
                    <a16:creationId xmlns:a16="http://schemas.microsoft.com/office/drawing/2014/main" id="{6B3102AB-C4E8-9889-905B-5BCA530E9F7C}"/>
                  </a:ext>
                </a:extLst>
              </p:cNvPr>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0" name="Google Shape;5767;p49">
                <a:extLst>
                  <a:ext uri="{FF2B5EF4-FFF2-40B4-BE49-F238E27FC236}">
                    <a16:creationId xmlns:a16="http://schemas.microsoft.com/office/drawing/2014/main" id="{8856F47B-2376-313B-FD2E-0DA98111E015}"/>
                  </a:ext>
                </a:extLst>
              </p:cNvPr>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1" name="Google Shape;5768;p49">
                <a:extLst>
                  <a:ext uri="{FF2B5EF4-FFF2-40B4-BE49-F238E27FC236}">
                    <a16:creationId xmlns:a16="http://schemas.microsoft.com/office/drawing/2014/main" id="{A1524022-078E-8001-F1CE-CB1FFB2EECF9}"/>
                  </a:ext>
                </a:extLst>
              </p:cNvPr>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2" name="Google Shape;5769;p49">
                <a:extLst>
                  <a:ext uri="{FF2B5EF4-FFF2-40B4-BE49-F238E27FC236}">
                    <a16:creationId xmlns:a16="http://schemas.microsoft.com/office/drawing/2014/main" id="{1E518088-4EEC-A86D-6507-1AF69F32FD08}"/>
                  </a:ext>
                </a:extLst>
              </p:cNvPr>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3" name="Google Shape;5770;p49">
                <a:extLst>
                  <a:ext uri="{FF2B5EF4-FFF2-40B4-BE49-F238E27FC236}">
                    <a16:creationId xmlns:a16="http://schemas.microsoft.com/office/drawing/2014/main" id="{19130BB3-ABF5-F0A6-A13D-C0143D4CD85D}"/>
                  </a:ext>
                </a:extLst>
              </p:cNvPr>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4" name="Google Shape;5771;p49">
                <a:extLst>
                  <a:ext uri="{FF2B5EF4-FFF2-40B4-BE49-F238E27FC236}">
                    <a16:creationId xmlns:a16="http://schemas.microsoft.com/office/drawing/2014/main" id="{2623774D-1492-268F-52D9-A537CBB0293B}"/>
                  </a:ext>
                </a:extLst>
              </p:cNvPr>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5" name="Google Shape;5772;p49">
                <a:extLst>
                  <a:ext uri="{FF2B5EF4-FFF2-40B4-BE49-F238E27FC236}">
                    <a16:creationId xmlns:a16="http://schemas.microsoft.com/office/drawing/2014/main" id="{8EDD2F5C-E9DD-F8BB-0B87-86723605B784}"/>
                  </a:ext>
                </a:extLst>
              </p:cNvPr>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6" name="Google Shape;5773;p49">
                <a:extLst>
                  <a:ext uri="{FF2B5EF4-FFF2-40B4-BE49-F238E27FC236}">
                    <a16:creationId xmlns:a16="http://schemas.microsoft.com/office/drawing/2014/main" id="{B731CA69-F96A-EF1D-80DC-8807852927FD}"/>
                  </a:ext>
                </a:extLst>
              </p:cNvPr>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7" name="Google Shape;5774;p49">
                <a:extLst>
                  <a:ext uri="{FF2B5EF4-FFF2-40B4-BE49-F238E27FC236}">
                    <a16:creationId xmlns:a16="http://schemas.microsoft.com/office/drawing/2014/main" id="{3205B1C8-C9EC-E3C9-119E-FD2938EE0651}"/>
                  </a:ext>
                </a:extLst>
              </p:cNvPr>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8" name="Google Shape;5775;p49">
                <a:extLst>
                  <a:ext uri="{FF2B5EF4-FFF2-40B4-BE49-F238E27FC236}">
                    <a16:creationId xmlns:a16="http://schemas.microsoft.com/office/drawing/2014/main" id="{5CEDAE67-C531-6EE7-D402-30DB11131CE9}"/>
                  </a:ext>
                </a:extLst>
              </p:cNvPr>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9" name="Google Shape;5776;p49">
                <a:extLst>
                  <a:ext uri="{FF2B5EF4-FFF2-40B4-BE49-F238E27FC236}">
                    <a16:creationId xmlns:a16="http://schemas.microsoft.com/office/drawing/2014/main" id="{064039F3-000F-1D7E-BA3C-35446B118D29}"/>
                  </a:ext>
                </a:extLst>
              </p:cNvPr>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0" name="Google Shape;5777;p49">
                <a:extLst>
                  <a:ext uri="{FF2B5EF4-FFF2-40B4-BE49-F238E27FC236}">
                    <a16:creationId xmlns:a16="http://schemas.microsoft.com/office/drawing/2014/main" id="{551F2442-C450-F593-F97E-0BD0566A57F3}"/>
                  </a:ext>
                </a:extLst>
              </p:cNvPr>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1" name="Google Shape;5778;p49">
                <a:extLst>
                  <a:ext uri="{FF2B5EF4-FFF2-40B4-BE49-F238E27FC236}">
                    <a16:creationId xmlns:a16="http://schemas.microsoft.com/office/drawing/2014/main" id="{4BEF6A95-4635-63FB-5D5A-F29569C3A89F}"/>
                  </a:ext>
                </a:extLst>
              </p:cNvPr>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6059" name="Picture 2">
            <a:extLst>
              <a:ext uri="{FF2B5EF4-FFF2-40B4-BE49-F238E27FC236}">
                <a16:creationId xmlns:a16="http://schemas.microsoft.com/office/drawing/2014/main" id="{8A786ECB-0D68-155C-76B5-1536F63CA7AB}"/>
              </a:ext>
            </a:extLst>
          </p:cNvPr>
          <p:cNvPicPr>
            <a:picLocks noChangeAspect="1" noChangeArrowheads="1"/>
          </p:cNvPicPr>
          <p:nvPr/>
        </p:nvPicPr>
        <p:blipFill rotWithShape="1">
          <a:blip r:embed="rId4"/>
          <a:srcRect l="370" r="370"/>
          <a:stretch/>
        </p:blipFill>
        <p:spPr bwMode="auto">
          <a:xfrm>
            <a:off x="759664" y="2357286"/>
            <a:ext cx="4592720" cy="2011690"/>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88315710"/>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059"/>
                                        </p:tgtEl>
                                        <p:attrNameLst>
                                          <p:attrName>style.visibility</p:attrName>
                                        </p:attrNameLst>
                                      </p:cBhvr>
                                      <p:to>
                                        <p:strVal val="visible"/>
                                      </p:to>
                                    </p:set>
                                    <p:animEffect transition="in" filter="barn(inVertical)">
                                      <p:cBhvr>
                                        <p:cTn id="10" dur="500"/>
                                        <p:tgtEl>
                                          <p:spTgt spid="6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2"/>
        <p:cNvGrpSpPr/>
        <p:nvPr/>
      </p:nvGrpSpPr>
      <p:grpSpPr>
        <a:xfrm>
          <a:off x="0" y="0"/>
          <a:ext cx="0" cy="0"/>
          <a:chOff x="0" y="0"/>
          <a:chExt cx="0" cy="0"/>
        </a:xfrm>
      </p:grpSpPr>
      <p:sp>
        <p:nvSpPr>
          <p:cNvPr id="3073" name="Google Shape;3073;p40"/>
          <p:cNvSpPr txBox="1">
            <a:spLocks noGrp="1"/>
          </p:cNvSpPr>
          <p:nvPr>
            <p:ph type="title"/>
          </p:nvPr>
        </p:nvSpPr>
        <p:spPr>
          <a:xfrm>
            <a:off x="650999" y="374754"/>
            <a:ext cx="7829752" cy="739191"/>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3200" b="1" dirty="0">
                <a:solidFill>
                  <a:schemeClr val="accent2">
                    <a:lumMod val="75000"/>
                  </a:schemeClr>
                </a:solidFill>
                <a:latin typeface="Arial" panose="020B0604020202020204" pitchFamily="34" charset="0"/>
                <a:cs typeface="Arial" panose="020B0604020202020204" pitchFamily="34" charset="0"/>
              </a:rPr>
              <a:t>CHỦ ĐỀ A: </a:t>
            </a:r>
            <a:r>
              <a:rPr lang="vi-VN" sz="3200" b="1" dirty="0">
                <a:latin typeface="Arial" panose="020B0604020202020204" pitchFamily="34" charset="0"/>
                <a:cs typeface="Arial" panose="020B0604020202020204" pitchFamily="34" charset="0"/>
              </a:rPr>
              <a:t>MÁY TÍNH VÀ CỘNG ĐỒNG</a:t>
            </a:r>
            <a:endParaRPr sz="3200" b="1" dirty="0">
              <a:latin typeface="Arial" panose="020B0604020202020204" pitchFamily="34" charset="0"/>
              <a:cs typeface="Arial" panose="020B0604020202020204" pitchFamily="34" charset="0"/>
            </a:endParaRPr>
          </a:p>
        </p:txBody>
      </p:sp>
      <p:grpSp>
        <p:nvGrpSpPr>
          <p:cNvPr id="3075" name="Google Shape;3075;p40"/>
          <p:cNvGrpSpPr/>
          <p:nvPr/>
        </p:nvGrpSpPr>
        <p:grpSpPr>
          <a:xfrm>
            <a:off x="8493001" y="42031"/>
            <a:ext cx="815044" cy="242489"/>
            <a:chOff x="1852421" y="1552575"/>
            <a:chExt cx="1472850" cy="438244"/>
          </a:xfrm>
        </p:grpSpPr>
        <p:sp>
          <p:nvSpPr>
            <p:cNvPr id="3076" name="Google Shape;3076;p40"/>
            <p:cNvSpPr/>
            <p:nvPr/>
          </p:nvSpPr>
          <p:spPr>
            <a:xfrm>
              <a:off x="3245928" y="1909000"/>
              <a:ext cx="22479" cy="22479"/>
            </a:xfrm>
            <a:custGeom>
              <a:avLst/>
              <a:gdLst/>
              <a:ahLst/>
              <a:cxnLst/>
              <a:rect l="l" t="t" r="r" b="b"/>
              <a:pathLst>
                <a:path w="22479" h="22479" extrusionOk="0">
                  <a:moveTo>
                    <a:pt x="11239" y="0"/>
                  </a:moveTo>
                  <a:cubicBezTo>
                    <a:pt x="5048" y="0"/>
                    <a:pt x="0" y="5048"/>
                    <a:pt x="0" y="11240"/>
                  </a:cubicBezTo>
                  <a:cubicBezTo>
                    <a:pt x="0" y="17431"/>
                    <a:pt x="5048" y="22479"/>
                    <a:pt x="11239" y="22479"/>
                  </a:cubicBezTo>
                  <a:cubicBezTo>
                    <a:pt x="17431" y="22479"/>
                    <a:pt x="22479" y="17431"/>
                    <a:pt x="22479" y="11240"/>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77" name="Google Shape;3077;p40"/>
            <p:cNvSpPr/>
            <p:nvPr/>
          </p:nvSpPr>
          <p:spPr>
            <a:xfrm>
              <a:off x="3275551" y="1849564"/>
              <a:ext cx="22383" cy="22479"/>
            </a:xfrm>
            <a:custGeom>
              <a:avLst/>
              <a:gdLst/>
              <a:ahLst/>
              <a:cxnLst/>
              <a:rect l="l" t="t" r="r" b="b"/>
              <a:pathLst>
                <a:path w="22383" h="22479" extrusionOk="0">
                  <a:moveTo>
                    <a:pt x="11239" y="22479"/>
                  </a:moveTo>
                  <a:cubicBezTo>
                    <a:pt x="17240" y="22479"/>
                    <a:pt x="22098" y="17717"/>
                    <a:pt x="22384" y="11716"/>
                  </a:cubicBezTo>
                  <a:cubicBezTo>
                    <a:pt x="19717" y="7810"/>
                    <a:pt x="16859" y="4191"/>
                    <a:pt x="13906" y="571"/>
                  </a:cubicBezTo>
                  <a:cubicBezTo>
                    <a:pt x="13049" y="381"/>
                    <a:pt x="12192"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78" name="Google Shape;3078;p40"/>
            <p:cNvSpPr/>
            <p:nvPr/>
          </p:nvSpPr>
          <p:spPr>
            <a:xfrm>
              <a:off x="3275646" y="1968341"/>
              <a:ext cx="22479" cy="22478"/>
            </a:xfrm>
            <a:custGeom>
              <a:avLst/>
              <a:gdLst/>
              <a:ahLst/>
              <a:cxnLst/>
              <a:rect l="l" t="t" r="r" b="b"/>
              <a:pathLst>
                <a:path w="22479" h="22478" extrusionOk="0">
                  <a:moveTo>
                    <a:pt x="0" y="11240"/>
                  </a:moveTo>
                  <a:cubicBezTo>
                    <a:pt x="0" y="17431"/>
                    <a:pt x="5048" y="22479"/>
                    <a:pt x="11239" y="22479"/>
                  </a:cubicBezTo>
                  <a:cubicBezTo>
                    <a:pt x="17431" y="22479"/>
                    <a:pt x="22479" y="17431"/>
                    <a:pt x="22479" y="11240"/>
                  </a:cubicBezTo>
                  <a:cubicBezTo>
                    <a:pt x="22479" y="5048"/>
                    <a:pt x="17431" y="0"/>
                    <a:pt x="11239"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79" name="Google Shape;3079;p40"/>
            <p:cNvSpPr/>
            <p:nvPr/>
          </p:nvSpPr>
          <p:spPr>
            <a:xfrm>
              <a:off x="3305269" y="1909000"/>
              <a:ext cx="20002" cy="22479"/>
            </a:xfrm>
            <a:custGeom>
              <a:avLst/>
              <a:gdLst/>
              <a:ahLst/>
              <a:cxnLst/>
              <a:rect l="l" t="t" r="r" b="b"/>
              <a:pathLst>
                <a:path w="20002" h="22479" extrusionOk="0">
                  <a:moveTo>
                    <a:pt x="11239" y="22384"/>
                  </a:moveTo>
                  <a:cubicBezTo>
                    <a:pt x="14859" y="22384"/>
                    <a:pt x="17907" y="20574"/>
                    <a:pt x="20002" y="17907"/>
                  </a:cubicBezTo>
                  <a:cubicBezTo>
                    <a:pt x="18764" y="12097"/>
                    <a:pt x="17240" y="6477"/>
                    <a:pt x="15526" y="857"/>
                  </a:cubicBezTo>
                  <a:cubicBezTo>
                    <a:pt x="14192" y="286"/>
                    <a:pt x="12763"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0" name="Google Shape;3080;p40"/>
            <p:cNvSpPr/>
            <p:nvPr/>
          </p:nvSpPr>
          <p:spPr>
            <a:xfrm>
              <a:off x="3127152" y="1795653"/>
              <a:ext cx="22479" cy="16954"/>
            </a:xfrm>
            <a:custGeom>
              <a:avLst/>
              <a:gdLst/>
              <a:ahLst/>
              <a:cxnLst/>
              <a:rect l="l" t="t" r="r" b="b"/>
              <a:pathLst>
                <a:path w="22479" h="16954" extrusionOk="0">
                  <a:moveTo>
                    <a:pt x="571" y="2762"/>
                  </a:moveTo>
                  <a:cubicBezTo>
                    <a:pt x="286" y="3715"/>
                    <a:pt x="0" y="4667"/>
                    <a:pt x="0" y="5715"/>
                  </a:cubicBezTo>
                  <a:cubicBezTo>
                    <a:pt x="0" y="11906"/>
                    <a:pt x="5048" y="16954"/>
                    <a:pt x="11239" y="16954"/>
                  </a:cubicBezTo>
                  <a:cubicBezTo>
                    <a:pt x="17431" y="16954"/>
                    <a:pt x="22479" y="11906"/>
                    <a:pt x="22479" y="5715"/>
                  </a:cubicBezTo>
                  <a:cubicBezTo>
                    <a:pt x="22479" y="3619"/>
                    <a:pt x="21717" y="1715"/>
                    <a:pt x="20669" y="0"/>
                  </a:cubicBezTo>
                  <a:cubicBezTo>
                    <a:pt x="13906" y="476"/>
                    <a:pt x="7144" y="1429"/>
                    <a:pt x="571" y="27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1" name="Google Shape;3081;p40"/>
            <p:cNvSpPr/>
            <p:nvPr/>
          </p:nvSpPr>
          <p:spPr>
            <a:xfrm>
              <a:off x="3186493" y="1908905"/>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2" name="Google Shape;3082;p40"/>
            <p:cNvSpPr/>
            <p:nvPr/>
          </p:nvSpPr>
          <p:spPr>
            <a:xfrm>
              <a:off x="3127056" y="1909000"/>
              <a:ext cx="22479" cy="22479"/>
            </a:xfrm>
            <a:custGeom>
              <a:avLst/>
              <a:gdLst/>
              <a:ahLst/>
              <a:cxnLst/>
              <a:rect l="l" t="t" r="r" b="b"/>
              <a:pathLst>
                <a:path w="22479" h="22479" extrusionOk="0">
                  <a:moveTo>
                    <a:pt x="11240" y="0"/>
                  </a:moveTo>
                  <a:cubicBezTo>
                    <a:pt x="5048" y="0"/>
                    <a:pt x="0" y="5048"/>
                    <a:pt x="0" y="11240"/>
                  </a:cubicBezTo>
                  <a:cubicBezTo>
                    <a:pt x="0" y="17431"/>
                    <a:pt x="5048" y="22479"/>
                    <a:pt x="11240" y="22479"/>
                  </a:cubicBezTo>
                  <a:cubicBezTo>
                    <a:pt x="17431" y="22479"/>
                    <a:pt x="22479" y="17431"/>
                    <a:pt x="22479" y="11240"/>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3" name="Google Shape;3083;p40"/>
            <p:cNvSpPr/>
            <p:nvPr/>
          </p:nvSpPr>
          <p:spPr>
            <a:xfrm>
              <a:off x="3216211" y="1849564"/>
              <a:ext cx="22478" cy="22479"/>
            </a:xfrm>
            <a:custGeom>
              <a:avLst/>
              <a:gdLst/>
              <a:ahLst/>
              <a:cxnLst/>
              <a:rect l="l" t="t" r="r" b="b"/>
              <a:pathLst>
                <a:path w="22478" h="22479"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4" name="Google Shape;3084;p40"/>
            <p:cNvSpPr/>
            <p:nvPr/>
          </p:nvSpPr>
          <p:spPr>
            <a:xfrm>
              <a:off x="3156775" y="1849564"/>
              <a:ext cx="22478" cy="22479"/>
            </a:xfrm>
            <a:custGeom>
              <a:avLst/>
              <a:gdLst/>
              <a:ahLst/>
              <a:cxnLst/>
              <a:rect l="l" t="t" r="r" b="b"/>
              <a:pathLst>
                <a:path w="22478" h="22479" extrusionOk="0">
                  <a:moveTo>
                    <a:pt x="0" y="11240"/>
                  </a:moveTo>
                  <a:cubicBezTo>
                    <a:pt x="0" y="17431"/>
                    <a:pt x="5048" y="22479"/>
                    <a:pt x="11239" y="22479"/>
                  </a:cubicBezTo>
                  <a:cubicBezTo>
                    <a:pt x="17431" y="22479"/>
                    <a:pt x="22479" y="17431"/>
                    <a:pt x="22479" y="11240"/>
                  </a:cubicBezTo>
                  <a:cubicBezTo>
                    <a:pt x="22479" y="5048"/>
                    <a:pt x="17431" y="0"/>
                    <a:pt x="11239"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5" name="Google Shape;3085;p40"/>
            <p:cNvSpPr/>
            <p:nvPr/>
          </p:nvSpPr>
          <p:spPr>
            <a:xfrm>
              <a:off x="3186493" y="1797748"/>
              <a:ext cx="22193" cy="14858"/>
            </a:xfrm>
            <a:custGeom>
              <a:avLst/>
              <a:gdLst/>
              <a:ahLst/>
              <a:cxnLst/>
              <a:rect l="l" t="t" r="r" b="b"/>
              <a:pathLst>
                <a:path w="22193" h="14858" extrusionOk="0">
                  <a:moveTo>
                    <a:pt x="11239" y="14859"/>
                  </a:moveTo>
                  <a:cubicBezTo>
                    <a:pt x="16954" y="14859"/>
                    <a:pt x="21526" y="10478"/>
                    <a:pt x="22193" y="4858"/>
                  </a:cubicBezTo>
                  <a:cubicBezTo>
                    <a:pt x="15145" y="2858"/>
                    <a:pt x="8001" y="1238"/>
                    <a:pt x="762" y="0"/>
                  </a:cubicBezTo>
                  <a:cubicBezTo>
                    <a:pt x="381" y="1143"/>
                    <a:pt x="0" y="2286"/>
                    <a:pt x="0" y="3620"/>
                  </a:cubicBezTo>
                  <a:cubicBezTo>
                    <a:pt x="0" y="9811"/>
                    <a:pt x="5048" y="14859"/>
                    <a:pt x="11239" y="14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6" name="Google Shape;3086;p40"/>
            <p:cNvSpPr/>
            <p:nvPr/>
          </p:nvSpPr>
          <p:spPr>
            <a:xfrm>
              <a:off x="3216211" y="1968341"/>
              <a:ext cx="22478" cy="22478"/>
            </a:xfrm>
            <a:custGeom>
              <a:avLst/>
              <a:gdLst/>
              <a:ahLst/>
              <a:cxnLst/>
              <a:rect l="l" t="t" r="r" b="b"/>
              <a:pathLst>
                <a:path w="22478" h="22478"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7" name="Google Shape;3087;p40"/>
            <p:cNvSpPr/>
            <p:nvPr/>
          </p:nvSpPr>
          <p:spPr>
            <a:xfrm>
              <a:off x="3156775" y="1968341"/>
              <a:ext cx="22478" cy="22478"/>
            </a:xfrm>
            <a:custGeom>
              <a:avLst/>
              <a:gdLst/>
              <a:ahLst/>
              <a:cxnLst/>
              <a:rect l="l" t="t" r="r" b="b"/>
              <a:pathLst>
                <a:path w="22478" h="22478" extrusionOk="0">
                  <a:moveTo>
                    <a:pt x="0" y="11240"/>
                  </a:moveTo>
                  <a:cubicBezTo>
                    <a:pt x="0" y="17431"/>
                    <a:pt x="5048" y="22479"/>
                    <a:pt x="11239" y="22479"/>
                  </a:cubicBezTo>
                  <a:cubicBezTo>
                    <a:pt x="17431" y="22479"/>
                    <a:pt x="22479" y="17431"/>
                    <a:pt x="22479" y="11240"/>
                  </a:cubicBezTo>
                  <a:cubicBezTo>
                    <a:pt x="22479" y="5048"/>
                    <a:pt x="17431" y="0"/>
                    <a:pt x="11239"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8" name="Google Shape;3088;p40"/>
            <p:cNvSpPr/>
            <p:nvPr/>
          </p:nvSpPr>
          <p:spPr>
            <a:xfrm>
              <a:off x="3067716" y="1908905"/>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89" name="Google Shape;3089;p40"/>
            <p:cNvSpPr/>
            <p:nvPr/>
          </p:nvSpPr>
          <p:spPr>
            <a:xfrm>
              <a:off x="3008280" y="1909000"/>
              <a:ext cx="22479" cy="22479"/>
            </a:xfrm>
            <a:custGeom>
              <a:avLst/>
              <a:gdLst/>
              <a:ahLst/>
              <a:cxnLst/>
              <a:rect l="l" t="t" r="r" b="b"/>
              <a:pathLst>
                <a:path w="22479" h="22479" extrusionOk="0">
                  <a:moveTo>
                    <a:pt x="11239" y="0"/>
                  </a:moveTo>
                  <a:cubicBezTo>
                    <a:pt x="5048" y="0"/>
                    <a:pt x="0" y="5048"/>
                    <a:pt x="0" y="11240"/>
                  </a:cubicBezTo>
                  <a:cubicBezTo>
                    <a:pt x="0" y="17431"/>
                    <a:pt x="5048" y="22479"/>
                    <a:pt x="11239" y="22479"/>
                  </a:cubicBezTo>
                  <a:cubicBezTo>
                    <a:pt x="17431" y="22479"/>
                    <a:pt x="22479" y="17431"/>
                    <a:pt x="22479" y="11240"/>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0" name="Google Shape;3090;p40"/>
            <p:cNvSpPr/>
            <p:nvPr/>
          </p:nvSpPr>
          <p:spPr>
            <a:xfrm>
              <a:off x="3097338" y="1849564"/>
              <a:ext cx="22479" cy="22479"/>
            </a:xfrm>
            <a:custGeom>
              <a:avLst/>
              <a:gdLst/>
              <a:ahLst/>
              <a:cxnLst/>
              <a:rect l="l" t="t" r="r" b="b"/>
              <a:pathLst>
                <a:path w="22479" h="22479" extrusionOk="0">
                  <a:moveTo>
                    <a:pt x="11240" y="22479"/>
                  </a:moveTo>
                  <a:cubicBezTo>
                    <a:pt x="17431" y="22479"/>
                    <a:pt x="22479" y="17431"/>
                    <a:pt x="22479" y="11240"/>
                  </a:cubicBezTo>
                  <a:cubicBezTo>
                    <a:pt x="22479" y="5048"/>
                    <a:pt x="17431" y="0"/>
                    <a:pt x="11240" y="0"/>
                  </a:cubicBezTo>
                  <a:cubicBezTo>
                    <a:pt x="5048" y="0"/>
                    <a:pt x="0" y="5048"/>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1" name="Google Shape;3091;p40"/>
            <p:cNvSpPr/>
            <p:nvPr/>
          </p:nvSpPr>
          <p:spPr>
            <a:xfrm>
              <a:off x="3037998" y="1849564"/>
              <a:ext cx="22479" cy="22479"/>
            </a:xfrm>
            <a:custGeom>
              <a:avLst/>
              <a:gdLst/>
              <a:ahLst/>
              <a:cxnLst/>
              <a:rect l="l" t="t" r="r" b="b"/>
              <a:pathLst>
                <a:path w="22479" h="22479" extrusionOk="0">
                  <a:moveTo>
                    <a:pt x="11240" y="22479"/>
                  </a:moveTo>
                  <a:cubicBezTo>
                    <a:pt x="17431" y="22479"/>
                    <a:pt x="22479" y="17431"/>
                    <a:pt x="22479" y="11240"/>
                  </a:cubicBezTo>
                  <a:cubicBezTo>
                    <a:pt x="22479" y="5048"/>
                    <a:pt x="17431" y="0"/>
                    <a:pt x="11240" y="0"/>
                  </a:cubicBezTo>
                  <a:cubicBezTo>
                    <a:pt x="10192" y="0"/>
                    <a:pt x="9334" y="286"/>
                    <a:pt x="8382" y="571"/>
                  </a:cubicBezTo>
                  <a:cubicBezTo>
                    <a:pt x="5810" y="3239"/>
                    <a:pt x="3238" y="5810"/>
                    <a:pt x="571" y="8382"/>
                  </a:cubicBezTo>
                  <a:cubicBezTo>
                    <a:pt x="286" y="9334"/>
                    <a:pt x="0" y="10192"/>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2" name="Google Shape;3092;p40"/>
            <p:cNvSpPr/>
            <p:nvPr/>
          </p:nvSpPr>
          <p:spPr>
            <a:xfrm>
              <a:off x="3097338" y="1968341"/>
              <a:ext cx="22479" cy="22478"/>
            </a:xfrm>
            <a:custGeom>
              <a:avLst/>
              <a:gdLst/>
              <a:ahLst/>
              <a:cxnLst/>
              <a:rect l="l" t="t" r="r" b="b"/>
              <a:pathLst>
                <a:path w="22479" h="22478" extrusionOk="0">
                  <a:moveTo>
                    <a:pt x="11240" y="22479"/>
                  </a:moveTo>
                  <a:cubicBezTo>
                    <a:pt x="17431" y="22479"/>
                    <a:pt x="22479" y="17431"/>
                    <a:pt x="22479" y="11240"/>
                  </a:cubicBezTo>
                  <a:cubicBezTo>
                    <a:pt x="22479" y="5048"/>
                    <a:pt x="17431" y="0"/>
                    <a:pt x="11240" y="0"/>
                  </a:cubicBezTo>
                  <a:cubicBezTo>
                    <a:pt x="5048" y="0"/>
                    <a:pt x="0" y="5048"/>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3" name="Google Shape;3093;p40"/>
            <p:cNvSpPr/>
            <p:nvPr/>
          </p:nvSpPr>
          <p:spPr>
            <a:xfrm>
              <a:off x="3037998"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4" name="Google Shape;3094;p40"/>
            <p:cNvSpPr/>
            <p:nvPr/>
          </p:nvSpPr>
          <p:spPr>
            <a:xfrm>
              <a:off x="2948844" y="1908905"/>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5" name="Google Shape;3095;p40"/>
            <p:cNvSpPr/>
            <p:nvPr/>
          </p:nvSpPr>
          <p:spPr>
            <a:xfrm>
              <a:off x="2889503" y="1909000"/>
              <a:ext cx="22479" cy="22479"/>
            </a:xfrm>
            <a:custGeom>
              <a:avLst/>
              <a:gdLst/>
              <a:ahLst/>
              <a:cxnLst/>
              <a:rect l="l" t="t" r="r" b="b"/>
              <a:pathLst>
                <a:path w="22479" h="22479" extrusionOk="0">
                  <a:moveTo>
                    <a:pt x="11239" y="0"/>
                  </a:moveTo>
                  <a:cubicBezTo>
                    <a:pt x="5048" y="0"/>
                    <a:pt x="0" y="5048"/>
                    <a:pt x="0" y="11240"/>
                  </a:cubicBezTo>
                  <a:cubicBezTo>
                    <a:pt x="0" y="17431"/>
                    <a:pt x="5048" y="22479"/>
                    <a:pt x="11239" y="22479"/>
                  </a:cubicBezTo>
                  <a:cubicBezTo>
                    <a:pt x="17431" y="22479"/>
                    <a:pt x="22479" y="17431"/>
                    <a:pt x="22479" y="11240"/>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6" name="Google Shape;3096;p40"/>
            <p:cNvSpPr/>
            <p:nvPr/>
          </p:nvSpPr>
          <p:spPr>
            <a:xfrm>
              <a:off x="2919126" y="1849564"/>
              <a:ext cx="22479" cy="22479"/>
            </a:xfrm>
            <a:custGeom>
              <a:avLst/>
              <a:gdLst/>
              <a:ahLst/>
              <a:cxnLst/>
              <a:rect l="l" t="t" r="r" b="b"/>
              <a:pathLst>
                <a:path w="22479" h="22479" extrusionOk="0">
                  <a:moveTo>
                    <a:pt x="13716" y="476"/>
                  </a:moveTo>
                  <a:cubicBezTo>
                    <a:pt x="12859" y="286"/>
                    <a:pt x="12097" y="0"/>
                    <a:pt x="11239" y="0"/>
                  </a:cubicBezTo>
                  <a:cubicBezTo>
                    <a:pt x="5048" y="0"/>
                    <a:pt x="0" y="5048"/>
                    <a:pt x="0" y="11240"/>
                  </a:cubicBezTo>
                  <a:cubicBezTo>
                    <a:pt x="0" y="17431"/>
                    <a:pt x="5048" y="22479"/>
                    <a:pt x="11239" y="22479"/>
                  </a:cubicBezTo>
                  <a:cubicBezTo>
                    <a:pt x="17431" y="22479"/>
                    <a:pt x="22479" y="17431"/>
                    <a:pt x="22479" y="11240"/>
                  </a:cubicBezTo>
                  <a:cubicBezTo>
                    <a:pt x="22479" y="10858"/>
                    <a:pt x="22288" y="10573"/>
                    <a:pt x="22288" y="10192"/>
                  </a:cubicBezTo>
                  <a:cubicBezTo>
                    <a:pt x="19241" y="7144"/>
                    <a:pt x="16383" y="3905"/>
                    <a:pt x="13716" y="4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7" name="Google Shape;3097;p40"/>
            <p:cNvSpPr/>
            <p:nvPr/>
          </p:nvSpPr>
          <p:spPr>
            <a:xfrm>
              <a:off x="2889503" y="1790128"/>
              <a:ext cx="21907" cy="22478"/>
            </a:xfrm>
            <a:custGeom>
              <a:avLst/>
              <a:gdLst/>
              <a:ahLst/>
              <a:cxnLst/>
              <a:rect l="l" t="t" r="r" b="b"/>
              <a:pathLst>
                <a:path w="21907" h="22478" extrusionOk="0">
                  <a:moveTo>
                    <a:pt x="11239" y="22479"/>
                  </a:moveTo>
                  <a:cubicBezTo>
                    <a:pt x="16574" y="22479"/>
                    <a:pt x="20764" y="18669"/>
                    <a:pt x="21908" y="13716"/>
                  </a:cubicBezTo>
                  <a:cubicBezTo>
                    <a:pt x="20955" y="10287"/>
                    <a:pt x="20098" y="6953"/>
                    <a:pt x="19431" y="3715"/>
                  </a:cubicBezTo>
                  <a:cubicBezTo>
                    <a:pt x="17335" y="1524"/>
                    <a:pt x="14478"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8" name="Google Shape;3098;p40"/>
            <p:cNvSpPr/>
            <p:nvPr/>
          </p:nvSpPr>
          <p:spPr>
            <a:xfrm>
              <a:off x="2978562" y="1968341"/>
              <a:ext cx="22479" cy="22478"/>
            </a:xfrm>
            <a:custGeom>
              <a:avLst/>
              <a:gdLst/>
              <a:ahLst/>
              <a:cxnLst/>
              <a:rect l="l" t="t" r="r" b="b"/>
              <a:pathLst>
                <a:path w="22479" h="22478"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099" name="Google Shape;3099;p40"/>
            <p:cNvSpPr/>
            <p:nvPr/>
          </p:nvSpPr>
          <p:spPr>
            <a:xfrm>
              <a:off x="2919221"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0" name="Google Shape;3100;p40"/>
            <p:cNvSpPr/>
            <p:nvPr/>
          </p:nvSpPr>
          <p:spPr>
            <a:xfrm>
              <a:off x="2830067" y="1671351"/>
              <a:ext cx="22479" cy="22478"/>
            </a:xfrm>
            <a:custGeom>
              <a:avLst/>
              <a:gdLst/>
              <a:ahLst/>
              <a:cxnLst/>
              <a:rect l="l" t="t" r="r" b="b"/>
              <a:pathLst>
                <a:path w="22479" h="22478" extrusionOk="0">
                  <a:moveTo>
                    <a:pt x="11240" y="0"/>
                  </a:moveTo>
                  <a:cubicBezTo>
                    <a:pt x="5048" y="0"/>
                    <a:pt x="0" y="5048"/>
                    <a:pt x="0" y="11239"/>
                  </a:cubicBezTo>
                  <a:cubicBezTo>
                    <a:pt x="0" y="17431"/>
                    <a:pt x="5048" y="22479"/>
                    <a:pt x="11240" y="22479"/>
                  </a:cubicBezTo>
                  <a:cubicBezTo>
                    <a:pt x="17431" y="22479"/>
                    <a:pt x="22479" y="17431"/>
                    <a:pt x="22479" y="11239"/>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1" name="Google Shape;3101;p40"/>
            <p:cNvSpPr/>
            <p:nvPr/>
          </p:nvSpPr>
          <p:spPr>
            <a:xfrm>
              <a:off x="2770631" y="1671351"/>
              <a:ext cx="22479" cy="22478"/>
            </a:xfrm>
            <a:custGeom>
              <a:avLst/>
              <a:gdLst/>
              <a:ahLst/>
              <a:cxnLst/>
              <a:rect l="l" t="t" r="r" b="b"/>
              <a:pathLst>
                <a:path w="22479" h="22478" extrusionOk="0">
                  <a:moveTo>
                    <a:pt x="11239" y="0"/>
                  </a:moveTo>
                  <a:cubicBezTo>
                    <a:pt x="5048" y="0"/>
                    <a:pt x="0" y="5048"/>
                    <a:pt x="0" y="11239"/>
                  </a:cubicBezTo>
                  <a:cubicBezTo>
                    <a:pt x="0" y="17431"/>
                    <a:pt x="5048" y="22479"/>
                    <a:pt x="11239" y="22479"/>
                  </a:cubicBezTo>
                  <a:cubicBezTo>
                    <a:pt x="17431" y="22479"/>
                    <a:pt x="22479" y="17431"/>
                    <a:pt x="22479" y="11239"/>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2" name="Google Shape;3102;p40"/>
            <p:cNvSpPr/>
            <p:nvPr/>
          </p:nvSpPr>
          <p:spPr>
            <a:xfrm>
              <a:off x="2800349" y="1611915"/>
              <a:ext cx="22479" cy="22478"/>
            </a:xfrm>
            <a:custGeom>
              <a:avLst/>
              <a:gdLst/>
              <a:ahLst/>
              <a:cxnLst/>
              <a:rect l="l" t="t" r="r" b="b"/>
              <a:pathLst>
                <a:path w="22479" h="22478" extrusionOk="0">
                  <a:moveTo>
                    <a:pt x="22479" y="11239"/>
                  </a:moveTo>
                  <a:cubicBezTo>
                    <a:pt x="22479" y="17447"/>
                    <a:pt x="17447" y="22479"/>
                    <a:pt x="11240" y="22479"/>
                  </a:cubicBezTo>
                  <a:cubicBezTo>
                    <a:pt x="5032" y="22479"/>
                    <a:pt x="0" y="17447"/>
                    <a:pt x="0" y="11240"/>
                  </a:cubicBezTo>
                  <a:cubicBezTo>
                    <a:pt x="0" y="5032"/>
                    <a:pt x="5032" y="0"/>
                    <a:pt x="11240" y="0"/>
                  </a:cubicBezTo>
                  <a:cubicBezTo>
                    <a:pt x="17447" y="0"/>
                    <a:pt x="22479" y="5032"/>
                    <a:pt x="22479" y="11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3" name="Google Shape;3103;p40"/>
            <p:cNvSpPr/>
            <p:nvPr/>
          </p:nvSpPr>
          <p:spPr>
            <a:xfrm>
              <a:off x="2830067" y="1790223"/>
              <a:ext cx="22479" cy="22478"/>
            </a:xfrm>
            <a:custGeom>
              <a:avLst/>
              <a:gdLst/>
              <a:ahLst/>
              <a:cxnLst/>
              <a:rect l="l" t="t" r="r" b="b"/>
              <a:pathLst>
                <a:path w="22479" h="22478" extrusionOk="0">
                  <a:moveTo>
                    <a:pt x="11240" y="0"/>
                  </a:moveTo>
                  <a:cubicBezTo>
                    <a:pt x="5048" y="0"/>
                    <a:pt x="0" y="5048"/>
                    <a:pt x="0" y="11239"/>
                  </a:cubicBezTo>
                  <a:cubicBezTo>
                    <a:pt x="0" y="17431"/>
                    <a:pt x="5048" y="22479"/>
                    <a:pt x="11240" y="22479"/>
                  </a:cubicBezTo>
                  <a:cubicBezTo>
                    <a:pt x="17431" y="22479"/>
                    <a:pt x="22479" y="17431"/>
                    <a:pt x="22479" y="11239"/>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4" name="Google Shape;3104;p40"/>
            <p:cNvSpPr/>
            <p:nvPr/>
          </p:nvSpPr>
          <p:spPr>
            <a:xfrm>
              <a:off x="2770631" y="1790223"/>
              <a:ext cx="22479" cy="22478"/>
            </a:xfrm>
            <a:custGeom>
              <a:avLst/>
              <a:gdLst/>
              <a:ahLst/>
              <a:cxnLst/>
              <a:rect l="l" t="t" r="r" b="b"/>
              <a:pathLst>
                <a:path w="22479" h="22478" extrusionOk="0">
                  <a:moveTo>
                    <a:pt x="11239" y="0"/>
                  </a:moveTo>
                  <a:cubicBezTo>
                    <a:pt x="5048" y="0"/>
                    <a:pt x="0" y="5048"/>
                    <a:pt x="0" y="11239"/>
                  </a:cubicBezTo>
                  <a:cubicBezTo>
                    <a:pt x="0" y="17431"/>
                    <a:pt x="5048" y="22479"/>
                    <a:pt x="11239" y="22479"/>
                  </a:cubicBezTo>
                  <a:cubicBezTo>
                    <a:pt x="17431" y="22479"/>
                    <a:pt x="22479" y="17431"/>
                    <a:pt x="22479" y="11239"/>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5" name="Google Shape;3105;p40"/>
            <p:cNvSpPr/>
            <p:nvPr/>
          </p:nvSpPr>
          <p:spPr>
            <a:xfrm>
              <a:off x="2859785" y="1730692"/>
              <a:ext cx="22479" cy="22478"/>
            </a:xfrm>
            <a:custGeom>
              <a:avLst/>
              <a:gdLst/>
              <a:ahLst/>
              <a:cxnLst/>
              <a:rect l="l" t="t" r="r" b="b"/>
              <a:pathLst>
                <a:path w="22479" h="22478" extrusionOk="0">
                  <a:moveTo>
                    <a:pt x="11239" y="22479"/>
                  </a:moveTo>
                  <a:cubicBezTo>
                    <a:pt x="17431" y="22479"/>
                    <a:pt x="22479" y="17431"/>
                    <a:pt x="22479" y="11239"/>
                  </a:cubicBezTo>
                  <a:cubicBezTo>
                    <a:pt x="22479" y="5048"/>
                    <a:pt x="17431" y="0"/>
                    <a:pt x="11239" y="0"/>
                  </a:cubicBezTo>
                  <a:cubicBezTo>
                    <a:pt x="5048" y="0"/>
                    <a:pt x="0" y="5048"/>
                    <a:pt x="0" y="11239"/>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6" name="Google Shape;3106;p40"/>
            <p:cNvSpPr/>
            <p:nvPr/>
          </p:nvSpPr>
          <p:spPr>
            <a:xfrm>
              <a:off x="2800349" y="1730787"/>
              <a:ext cx="22479" cy="22478"/>
            </a:xfrm>
            <a:custGeom>
              <a:avLst/>
              <a:gdLst/>
              <a:ahLst/>
              <a:cxnLst/>
              <a:rect l="l" t="t" r="r" b="b"/>
              <a:pathLst>
                <a:path w="22479" h="22478" extrusionOk="0">
                  <a:moveTo>
                    <a:pt x="22479" y="11239"/>
                  </a:moveTo>
                  <a:cubicBezTo>
                    <a:pt x="22479" y="17447"/>
                    <a:pt x="17447" y="22479"/>
                    <a:pt x="11240" y="22479"/>
                  </a:cubicBezTo>
                  <a:cubicBezTo>
                    <a:pt x="5032" y="22479"/>
                    <a:pt x="0" y="17447"/>
                    <a:pt x="0" y="11239"/>
                  </a:cubicBezTo>
                  <a:cubicBezTo>
                    <a:pt x="0" y="5032"/>
                    <a:pt x="5032" y="0"/>
                    <a:pt x="11240" y="0"/>
                  </a:cubicBezTo>
                  <a:cubicBezTo>
                    <a:pt x="17447" y="0"/>
                    <a:pt x="22479" y="5032"/>
                    <a:pt x="22479" y="11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7" name="Google Shape;3107;p40"/>
            <p:cNvSpPr/>
            <p:nvPr/>
          </p:nvSpPr>
          <p:spPr>
            <a:xfrm>
              <a:off x="2830067" y="1909000"/>
              <a:ext cx="22479" cy="22479"/>
            </a:xfrm>
            <a:custGeom>
              <a:avLst/>
              <a:gdLst/>
              <a:ahLst/>
              <a:cxnLst/>
              <a:rect l="l" t="t" r="r" b="b"/>
              <a:pathLst>
                <a:path w="22479" h="22479" extrusionOk="0">
                  <a:moveTo>
                    <a:pt x="11240" y="0"/>
                  </a:moveTo>
                  <a:cubicBezTo>
                    <a:pt x="5048" y="0"/>
                    <a:pt x="0" y="5048"/>
                    <a:pt x="0" y="11240"/>
                  </a:cubicBezTo>
                  <a:cubicBezTo>
                    <a:pt x="0" y="17431"/>
                    <a:pt x="5048" y="22479"/>
                    <a:pt x="11240" y="22479"/>
                  </a:cubicBezTo>
                  <a:cubicBezTo>
                    <a:pt x="17431" y="22479"/>
                    <a:pt x="22479" y="17431"/>
                    <a:pt x="22479" y="11240"/>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8" name="Google Shape;3108;p40"/>
            <p:cNvSpPr/>
            <p:nvPr/>
          </p:nvSpPr>
          <p:spPr>
            <a:xfrm>
              <a:off x="2770631" y="1909000"/>
              <a:ext cx="22479" cy="22479"/>
            </a:xfrm>
            <a:custGeom>
              <a:avLst/>
              <a:gdLst/>
              <a:ahLst/>
              <a:cxnLst/>
              <a:rect l="l" t="t" r="r" b="b"/>
              <a:pathLst>
                <a:path w="22479" h="22479" extrusionOk="0">
                  <a:moveTo>
                    <a:pt x="11239" y="0"/>
                  </a:moveTo>
                  <a:cubicBezTo>
                    <a:pt x="5048" y="0"/>
                    <a:pt x="0" y="5048"/>
                    <a:pt x="0" y="11240"/>
                  </a:cubicBezTo>
                  <a:cubicBezTo>
                    <a:pt x="0" y="17431"/>
                    <a:pt x="5048" y="22479"/>
                    <a:pt x="11239" y="22479"/>
                  </a:cubicBezTo>
                  <a:cubicBezTo>
                    <a:pt x="17431" y="22479"/>
                    <a:pt x="22479" y="17431"/>
                    <a:pt x="22479" y="11240"/>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09" name="Google Shape;3109;p40"/>
            <p:cNvSpPr/>
            <p:nvPr/>
          </p:nvSpPr>
          <p:spPr>
            <a:xfrm>
              <a:off x="2859785" y="1849564"/>
              <a:ext cx="22479" cy="22479"/>
            </a:xfrm>
            <a:custGeom>
              <a:avLst/>
              <a:gdLst/>
              <a:ahLst/>
              <a:cxnLst/>
              <a:rect l="l" t="t" r="r" b="b"/>
              <a:pathLst>
                <a:path w="22479" h="22479"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0" name="Google Shape;3110;p40"/>
            <p:cNvSpPr/>
            <p:nvPr/>
          </p:nvSpPr>
          <p:spPr>
            <a:xfrm>
              <a:off x="2800444" y="1849564"/>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1" name="Google Shape;3111;p40"/>
            <p:cNvSpPr/>
            <p:nvPr/>
          </p:nvSpPr>
          <p:spPr>
            <a:xfrm>
              <a:off x="2859785" y="1968341"/>
              <a:ext cx="22479" cy="22478"/>
            </a:xfrm>
            <a:custGeom>
              <a:avLst/>
              <a:gdLst/>
              <a:ahLst/>
              <a:cxnLst/>
              <a:rect l="l" t="t" r="r" b="b"/>
              <a:pathLst>
                <a:path w="22479" h="22478"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2" name="Google Shape;3112;p40"/>
            <p:cNvSpPr/>
            <p:nvPr/>
          </p:nvSpPr>
          <p:spPr>
            <a:xfrm>
              <a:off x="2800444"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3" name="Google Shape;3113;p40"/>
            <p:cNvSpPr/>
            <p:nvPr/>
          </p:nvSpPr>
          <p:spPr>
            <a:xfrm>
              <a:off x="2711290" y="1554860"/>
              <a:ext cx="22479" cy="20192"/>
            </a:xfrm>
            <a:custGeom>
              <a:avLst/>
              <a:gdLst/>
              <a:ahLst/>
              <a:cxnLst/>
              <a:rect l="l" t="t" r="r" b="b"/>
              <a:pathLst>
                <a:path w="22479" h="20192" extrusionOk="0">
                  <a:moveTo>
                    <a:pt x="0" y="8954"/>
                  </a:moveTo>
                  <a:cubicBezTo>
                    <a:pt x="0" y="15145"/>
                    <a:pt x="5048" y="20193"/>
                    <a:pt x="11240" y="20193"/>
                  </a:cubicBezTo>
                  <a:cubicBezTo>
                    <a:pt x="17431" y="20193"/>
                    <a:pt x="22479" y="15145"/>
                    <a:pt x="22479" y="8954"/>
                  </a:cubicBezTo>
                  <a:cubicBezTo>
                    <a:pt x="22479" y="7525"/>
                    <a:pt x="22193" y="6096"/>
                    <a:pt x="21622" y="4858"/>
                  </a:cubicBezTo>
                  <a:cubicBezTo>
                    <a:pt x="16097" y="3048"/>
                    <a:pt x="10478" y="1429"/>
                    <a:pt x="4858" y="0"/>
                  </a:cubicBezTo>
                  <a:cubicBezTo>
                    <a:pt x="2000" y="2000"/>
                    <a:pt x="95" y="5239"/>
                    <a:pt x="95" y="895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4" name="Google Shape;3114;p40"/>
            <p:cNvSpPr/>
            <p:nvPr/>
          </p:nvSpPr>
          <p:spPr>
            <a:xfrm>
              <a:off x="2651854" y="1552575"/>
              <a:ext cx="22479" cy="22478"/>
            </a:xfrm>
            <a:custGeom>
              <a:avLst/>
              <a:gdLst/>
              <a:ahLst/>
              <a:cxnLst/>
              <a:rect l="l" t="t" r="r" b="b"/>
              <a:pathLst>
                <a:path w="22479" h="22478" extrusionOk="0">
                  <a:moveTo>
                    <a:pt x="11239" y="0"/>
                  </a:moveTo>
                  <a:cubicBezTo>
                    <a:pt x="5048" y="0"/>
                    <a:pt x="0" y="5048"/>
                    <a:pt x="0" y="11239"/>
                  </a:cubicBezTo>
                  <a:cubicBezTo>
                    <a:pt x="0" y="17431"/>
                    <a:pt x="5048" y="22479"/>
                    <a:pt x="11239" y="22479"/>
                  </a:cubicBezTo>
                  <a:cubicBezTo>
                    <a:pt x="17431" y="22479"/>
                    <a:pt x="22479" y="17431"/>
                    <a:pt x="22479" y="11239"/>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5" name="Google Shape;3115;p40"/>
            <p:cNvSpPr/>
            <p:nvPr/>
          </p:nvSpPr>
          <p:spPr>
            <a:xfrm>
              <a:off x="2711290" y="1671351"/>
              <a:ext cx="22479" cy="22478"/>
            </a:xfrm>
            <a:custGeom>
              <a:avLst/>
              <a:gdLst/>
              <a:ahLst/>
              <a:cxnLst/>
              <a:rect l="l" t="t" r="r" b="b"/>
              <a:pathLst>
                <a:path w="22479" h="22478" extrusionOk="0">
                  <a:moveTo>
                    <a:pt x="11240" y="0"/>
                  </a:moveTo>
                  <a:cubicBezTo>
                    <a:pt x="5048" y="0"/>
                    <a:pt x="0" y="5048"/>
                    <a:pt x="0" y="11239"/>
                  </a:cubicBezTo>
                  <a:cubicBezTo>
                    <a:pt x="0" y="17431"/>
                    <a:pt x="5048" y="22479"/>
                    <a:pt x="11240" y="22479"/>
                  </a:cubicBezTo>
                  <a:cubicBezTo>
                    <a:pt x="17431" y="22479"/>
                    <a:pt x="22479" y="17431"/>
                    <a:pt x="22479" y="11239"/>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6" name="Google Shape;3116;p40"/>
            <p:cNvSpPr/>
            <p:nvPr/>
          </p:nvSpPr>
          <p:spPr>
            <a:xfrm>
              <a:off x="2651854" y="1671351"/>
              <a:ext cx="22479" cy="22478"/>
            </a:xfrm>
            <a:custGeom>
              <a:avLst/>
              <a:gdLst/>
              <a:ahLst/>
              <a:cxnLst/>
              <a:rect l="l" t="t" r="r" b="b"/>
              <a:pathLst>
                <a:path w="22479" h="22478" extrusionOk="0">
                  <a:moveTo>
                    <a:pt x="11239" y="0"/>
                  </a:moveTo>
                  <a:cubicBezTo>
                    <a:pt x="5048" y="0"/>
                    <a:pt x="0" y="5048"/>
                    <a:pt x="0" y="11239"/>
                  </a:cubicBezTo>
                  <a:cubicBezTo>
                    <a:pt x="0" y="17431"/>
                    <a:pt x="5048" y="22479"/>
                    <a:pt x="11239" y="22479"/>
                  </a:cubicBezTo>
                  <a:cubicBezTo>
                    <a:pt x="17431" y="22479"/>
                    <a:pt x="22479" y="17431"/>
                    <a:pt x="22479" y="11239"/>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7" name="Google Shape;3117;p40"/>
            <p:cNvSpPr/>
            <p:nvPr/>
          </p:nvSpPr>
          <p:spPr>
            <a:xfrm rot="-25783">
              <a:off x="2740951" y="1612037"/>
              <a:ext cx="22479" cy="22479"/>
            </a:xfrm>
            <a:custGeom>
              <a:avLst/>
              <a:gdLst/>
              <a:ahLst/>
              <a:cxnLst/>
              <a:rect l="l" t="t" r="r" b="b"/>
              <a:pathLst>
                <a:path w="22478"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8" name="Google Shape;3118;p40"/>
            <p:cNvSpPr/>
            <p:nvPr/>
          </p:nvSpPr>
          <p:spPr>
            <a:xfrm>
              <a:off x="2681572" y="1611915"/>
              <a:ext cx="22479" cy="22478"/>
            </a:xfrm>
            <a:custGeom>
              <a:avLst/>
              <a:gdLst/>
              <a:ahLst/>
              <a:cxnLst/>
              <a:rect l="l" t="t" r="r" b="b"/>
              <a:pathLst>
                <a:path w="22479" h="22478" extrusionOk="0">
                  <a:moveTo>
                    <a:pt x="22479" y="11239"/>
                  </a:moveTo>
                  <a:cubicBezTo>
                    <a:pt x="22479" y="17447"/>
                    <a:pt x="17447" y="22479"/>
                    <a:pt x="11240" y="22479"/>
                  </a:cubicBezTo>
                  <a:cubicBezTo>
                    <a:pt x="5032" y="22479"/>
                    <a:pt x="0" y="17447"/>
                    <a:pt x="0" y="11240"/>
                  </a:cubicBezTo>
                  <a:cubicBezTo>
                    <a:pt x="0" y="5032"/>
                    <a:pt x="5032" y="0"/>
                    <a:pt x="11240" y="0"/>
                  </a:cubicBezTo>
                  <a:cubicBezTo>
                    <a:pt x="17447" y="0"/>
                    <a:pt x="22479" y="5032"/>
                    <a:pt x="22479" y="11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19" name="Google Shape;3119;p40"/>
            <p:cNvSpPr/>
            <p:nvPr/>
          </p:nvSpPr>
          <p:spPr>
            <a:xfrm>
              <a:off x="2711290" y="1790223"/>
              <a:ext cx="22479" cy="22478"/>
            </a:xfrm>
            <a:custGeom>
              <a:avLst/>
              <a:gdLst/>
              <a:ahLst/>
              <a:cxnLst/>
              <a:rect l="l" t="t" r="r" b="b"/>
              <a:pathLst>
                <a:path w="22479" h="22478" extrusionOk="0">
                  <a:moveTo>
                    <a:pt x="11240" y="0"/>
                  </a:moveTo>
                  <a:cubicBezTo>
                    <a:pt x="5048" y="0"/>
                    <a:pt x="0" y="5048"/>
                    <a:pt x="0" y="11239"/>
                  </a:cubicBezTo>
                  <a:cubicBezTo>
                    <a:pt x="0" y="17431"/>
                    <a:pt x="5048" y="22479"/>
                    <a:pt x="11240" y="22479"/>
                  </a:cubicBezTo>
                  <a:cubicBezTo>
                    <a:pt x="17431" y="22479"/>
                    <a:pt x="22479" y="17431"/>
                    <a:pt x="22479" y="11239"/>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0" name="Google Shape;3120;p40"/>
            <p:cNvSpPr/>
            <p:nvPr/>
          </p:nvSpPr>
          <p:spPr>
            <a:xfrm>
              <a:off x="2651854" y="1790223"/>
              <a:ext cx="22479" cy="22478"/>
            </a:xfrm>
            <a:custGeom>
              <a:avLst/>
              <a:gdLst/>
              <a:ahLst/>
              <a:cxnLst/>
              <a:rect l="l" t="t" r="r" b="b"/>
              <a:pathLst>
                <a:path w="22479" h="22478" extrusionOk="0">
                  <a:moveTo>
                    <a:pt x="11239" y="0"/>
                  </a:moveTo>
                  <a:cubicBezTo>
                    <a:pt x="5048" y="0"/>
                    <a:pt x="0" y="5048"/>
                    <a:pt x="0" y="11239"/>
                  </a:cubicBezTo>
                  <a:cubicBezTo>
                    <a:pt x="0" y="17431"/>
                    <a:pt x="5048" y="22479"/>
                    <a:pt x="11239" y="22479"/>
                  </a:cubicBezTo>
                  <a:cubicBezTo>
                    <a:pt x="17431" y="22479"/>
                    <a:pt x="22479" y="17431"/>
                    <a:pt x="22479" y="11239"/>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1" name="Google Shape;3121;p40"/>
            <p:cNvSpPr/>
            <p:nvPr/>
          </p:nvSpPr>
          <p:spPr>
            <a:xfrm>
              <a:off x="2741008" y="1730787"/>
              <a:ext cx="22479" cy="22478"/>
            </a:xfrm>
            <a:custGeom>
              <a:avLst/>
              <a:gdLst/>
              <a:ahLst/>
              <a:cxnLst/>
              <a:rect l="l" t="t" r="r" b="b"/>
              <a:pathLst>
                <a:path w="22479" h="22478" extrusionOk="0">
                  <a:moveTo>
                    <a:pt x="22479" y="11239"/>
                  </a:moveTo>
                  <a:cubicBezTo>
                    <a:pt x="22479" y="17447"/>
                    <a:pt x="17447" y="22479"/>
                    <a:pt x="11240" y="22479"/>
                  </a:cubicBezTo>
                  <a:cubicBezTo>
                    <a:pt x="5032" y="22479"/>
                    <a:pt x="0" y="17447"/>
                    <a:pt x="0" y="11239"/>
                  </a:cubicBezTo>
                  <a:cubicBezTo>
                    <a:pt x="0" y="5032"/>
                    <a:pt x="5032" y="0"/>
                    <a:pt x="11240" y="0"/>
                  </a:cubicBezTo>
                  <a:cubicBezTo>
                    <a:pt x="17447" y="0"/>
                    <a:pt x="22479" y="5032"/>
                    <a:pt x="22479" y="11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2" name="Google Shape;3122;p40"/>
            <p:cNvSpPr/>
            <p:nvPr/>
          </p:nvSpPr>
          <p:spPr>
            <a:xfrm>
              <a:off x="2681572" y="1730787"/>
              <a:ext cx="22479" cy="22478"/>
            </a:xfrm>
            <a:custGeom>
              <a:avLst/>
              <a:gdLst/>
              <a:ahLst/>
              <a:cxnLst/>
              <a:rect l="l" t="t" r="r" b="b"/>
              <a:pathLst>
                <a:path w="22479" h="22478" extrusionOk="0">
                  <a:moveTo>
                    <a:pt x="22479" y="11239"/>
                  </a:moveTo>
                  <a:cubicBezTo>
                    <a:pt x="22479" y="17447"/>
                    <a:pt x="17447" y="22479"/>
                    <a:pt x="11240" y="22479"/>
                  </a:cubicBezTo>
                  <a:cubicBezTo>
                    <a:pt x="5032" y="22479"/>
                    <a:pt x="0" y="17447"/>
                    <a:pt x="0" y="11239"/>
                  </a:cubicBezTo>
                  <a:cubicBezTo>
                    <a:pt x="0" y="5032"/>
                    <a:pt x="5032" y="0"/>
                    <a:pt x="11240" y="0"/>
                  </a:cubicBezTo>
                  <a:cubicBezTo>
                    <a:pt x="17447" y="0"/>
                    <a:pt x="22479" y="5032"/>
                    <a:pt x="22479" y="11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3" name="Google Shape;3123;p40"/>
            <p:cNvSpPr/>
            <p:nvPr/>
          </p:nvSpPr>
          <p:spPr>
            <a:xfrm>
              <a:off x="2711290" y="1909000"/>
              <a:ext cx="22479" cy="22479"/>
            </a:xfrm>
            <a:custGeom>
              <a:avLst/>
              <a:gdLst/>
              <a:ahLst/>
              <a:cxnLst/>
              <a:rect l="l" t="t" r="r" b="b"/>
              <a:pathLst>
                <a:path w="22479" h="22479" extrusionOk="0">
                  <a:moveTo>
                    <a:pt x="11240" y="0"/>
                  </a:moveTo>
                  <a:cubicBezTo>
                    <a:pt x="5048" y="0"/>
                    <a:pt x="0" y="5048"/>
                    <a:pt x="0" y="11240"/>
                  </a:cubicBezTo>
                  <a:cubicBezTo>
                    <a:pt x="0" y="17431"/>
                    <a:pt x="5048" y="22479"/>
                    <a:pt x="11240" y="22479"/>
                  </a:cubicBezTo>
                  <a:cubicBezTo>
                    <a:pt x="17431" y="22479"/>
                    <a:pt x="22479" y="17431"/>
                    <a:pt x="22479" y="11240"/>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4" name="Google Shape;3124;p40"/>
            <p:cNvSpPr/>
            <p:nvPr/>
          </p:nvSpPr>
          <p:spPr>
            <a:xfrm>
              <a:off x="2651854" y="1909000"/>
              <a:ext cx="22479" cy="22479"/>
            </a:xfrm>
            <a:custGeom>
              <a:avLst/>
              <a:gdLst/>
              <a:ahLst/>
              <a:cxnLst/>
              <a:rect l="l" t="t" r="r" b="b"/>
              <a:pathLst>
                <a:path w="22479" h="22479" extrusionOk="0">
                  <a:moveTo>
                    <a:pt x="11239" y="0"/>
                  </a:moveTo>
                  <a:cubicBezTo>
                    <a:pt x="5048" y="0"/>
                    <a:pt x="0" y="5048"/>
                    <a:pt x="0" y="11240"/>
                  </a:cubicBezTo>
                  <a:cubicBezTo>
                    <a:pt x="0" y="17431"/>
                    <a:pt x="5048" y="22479"/>
                    <a:pt x="11239" y="22479"/>
                  </a:cubicBezTo>
                  <a:cubicBezTo>
                    <a:pt x="17431" y="22479"/>
                    <a:pt x="22479" y="17431"/>
                    <a:pt x="22479" y="11240"/>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5" name="Google Shape;3125;p40"/>
            <p:cNvSpPr/>
            <p:nvPr/>
          </p:nvSpPr>
          <p:spPr>
            <a:xfrm>
              <a:off x="2741008" y="1849564"/>
              <a:ext cx="22479" cy="22479"/>
            </a:xfrm>
            <a:custGeom>
              <a:avLst/>
              <a:gdLst/>
              <a:ahLst/>
              <a:cxnLst/>
              <a:rect l="l" t="t" r="r" b="b"/>
              <a:pathLst>
                <a:path w="22479" h="22479"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6" name="Google Shape;3126;p40"/>
            <p:cNvSpPr/>
            <p:nvPr/>
          </p:nvSpPr>
          <p:spPr>
            <a:xfrm>
              <a:off x="2681572" y="1849564"/>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7" name="Google Shape;3127;p40"/>
            <p:cNvSpPr/>
            <p:nvPr/>
          </p:nvSpPr>
          <p:spPr>
            <a:xfrm>
              <a:off x="2741008" y="1968341"/>
              <a:ext cx="22479" cy="22478"/>
            </a:xfrm>
            <a:custGeom>
              <a:avLst/>
              <a:gdLst/>
              <a:ahLst/>
              <a:cxnLst/>
              <a:rect l="l" t="t" r="r" b="b"/>
              <a:pathLst>
                <a:path w="22479" h="22478"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8" name="Google Shape;3128;p40"/>
            <p:cNvSpPr/>
            <p:nvPr/>
          </p:nvSpPr>
          <p:spPr>
            <a:xfrm>
              <a:off x="2681572"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29" name="Google Shape;3129;p40"/>
            <p:cNvSpPr/>
            <p:nvPr/>
          </p:nvSpPr>
          <p:spPr>
            <a:xfrm>
              <a:off x="2592513" y="1671351"/>
              <a:ext cx="22479" cy="22478"/>
            </a:xfrm>
            <a:custGeom>
              <a:avLst/>
              <a:gdLst/>
              <a:ahLst/>
              <a:cxnLst/>
              <a:rect l="l" t="t" r="r" b="b"/>
              <a:pathLst>
                <a:path w="22479" h="22478" extrusionOk="0">
                  <a:moveTo>
                    <a:pt x="11240" y="0"/>
                  </a:moveTo>
                  <a:cubicBezTo>
                    <a:pt x="5048" y="0"/>
                    <a:pt x="0" y="5048"/>
                    <a:pt x="0" y="11239"/>
                  </a:cubicBezTo>
                  <a:cubicBezTo>
                    <a:pt x="0" y="17431"/>
                    <a:pt x="5048" y="22479"/>
                    <a:pt x="11240" y="22479"/>
                  </a:cubicBezTo>
                  <a:cubicBezTo>
                    <a:pt x="17431" y="22479"/>
                    <a:pt x="22479" y="17431"/>
                    <a:pt x="22479" y="11239"/>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0" name="Google Shape;3130;p40"/>
            <p:cNvSpPr/>
            <p:nvPr/>
          </p:nvSpPr>
          <p:spPr>
            <a:xfrm>
              <a:off x="2533078" y="1671351"/>
              <a:ext cx="22479" cy="22478"/>
            </a:xfrm>
            <a:custGeom>
              <a:avLst/>
              <a:gdLst/>
              <a:ahLst/>
              <a:cxnLst/>
              <a:rect l="l" t="t" r="r" b="b"/>
              <a:pathLst>
                <a:path w="22479" h="22478" extrusionOk="0">
                  <a:moveTo>
                    <a:pt x="11239" y="0"/>
                  </a:moveTo>
                  <a:cubicBezTo>
                    <a:pt x="5048" y="0"/>
                    <a:pt x="0" y="5048"/>
                    <a:pt x="0" y="11239"/>
                  </a:cubicBezTo>
                  <a:cubicBezTo>
                    <a:pt x="0" y="17431"/>
                    <a:pt x="5048" y="22479"/>
                    <a:pt x="11239" y="22479"/>
                  </a:cubicBezTo>
                  <a:cubicBezTo>
                    <a:pt x="17431" y="22479"/>
                    <a:pt x="22479" y="17431"/>
                    <a:pt x="22479" y="11239"/>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1" name="Google Shape;3131;p40"/>
            <p:cNvSpPr/>
            <p:nvPr/>
          </p:nvSpPr>
          <p:spPr>
            <a:xfrm>
              <a:off x="2622136" y="1611915"/>
              <a:ext cx="22479" cy="22479"/>
            </a:xfrm>
            <a:custGeom>
              <a:avLst/>
              <a:gdLst/>
              <a:ahLst/>
              <a:cxnLst/>
              <a:rect l="l" t="t" r="r" b="b"/>
              <a:pathLst>
                <a:path w="22479" h="22479" extrusionOk="0">
                  <a:moveTo>
                    <a:pt x="11240" y="22479"/>
                  </a:moveTo>
                  <a:cubicBezTo>
                    <a:pt x="17431" y="22479"/>
                    <a:pt x="22479" y="17431"/>
                    <a:pt x="22479" y="11239"/>
                  </a:cubicBezTo>
                  <a:cubicBezTo>
                    <a:pt x="22479" y="5048"/>
                    <a:pt x="17431" y="0"/>
                    <a:pt x="11240" y="0"/>
                  </a:cubicBezTo>
                  <a:cubicBezTo>
                    <a:pt x="5048" y="0"/>
                    <a:pt x="0" y="5048"/>
                    <a:pt x="0" y="11239"/>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2" name="Google Shape;3132;p40"/>
            <p:cNvSpPr/>
            <p:nvPr/>
          </p:nvSpPr>
          <p:spPr>
            <a:xfrm>
              <a:off x="2562795" y="1611915"/>
              <a:ext cx="22479" cy="22479"/>
            </a:xfrm>
            <a:custGeom>
              <a:avLst/>
              <a:gdLst/>
              <a:ahLst/>
              <a:cxnLst/>
              <a:rect l="l" t="t" r="r" b="b"/>
              <a:pathLst>
                <a:path w="22479" h="22479" extrusionOk="0">
                  <a:moveTo>
                    <a:pt x="0" y="11239"/>
                  </a:moveTo>
                  <a:cubicBezTo>
                    <a:pt x="0" y="17431"/>
                    <a:pt x="5048" y="22479"/>
                    <a:pt x="11240" y="22479"/>
                  </a:cubicBezTo>
                  <a:cubicBezTo>
                    <a:pt x="17431" y="22479"/>
                    <a:pt x="22479" y="17431"/>
                    <a:pt x="22479" y="11239"/>
                  </a:cubicBezTo>
                  <a:cubicBezTo>
                    <a:pt x="22479" y="5048"/>
                    <a:pt x="17431" y="0"/>
                    <a:pt x="11240" y="0"/>
                  </a:cubicBezTo>
                  <a:cubicBezTo>
                    <a:pt x="5048" y="0"/>
                    <a:pt x="0" y="5048"/>
                    <a:pt x="0" y="11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3" name="Google Shape;3133;p40"/>
            <p:cNvSpPr/>
            <p:nvPr/>
          </p:nvSpPr>
          <p:spPr>
            <a:xfrm>
              <a:off x="2503360" y="1611915"/>
              <a:ext cx="22478" cy="22479"/>
            </a:xfrm>
            <a:custGeom>
              <a:avLst/>
              <a:gdLst/>
              <a:ahLst/>
              <a:cxnLst/>
              <a:rect l="l" t="t" r="r" b="b"/>
              <a:pathLst>
                <a:path w="22478" h="22479" extrusionOk="0">
                  <a:moveTo>
                    <a:pt x="22479" y="11239"/>
                  </a:moveTo>
                  <a:cubicBezTo>
                    <a:pt x="22479" y="5048"/>
                    <a:pt x="17431" y="0"/>
                    <a:pt x="11239" y="0"/>
                  </a:cubicBezTo>
                  <a:cubicBezTo>
                    <a:pt x="5048" y="0"/>
                    <a:pt x="0" y="5048"/>
                    <a:pt x="0" y="11239"/>
                  </a:cubicBezTo>
                  <a:cubicBezTo>
                    <a:pt x="0" y="17431"/>
                    <a:pt x="5048" y="22479"/>
                    <a:pt x="11239" y="22479"/>
                  </a:cubicBezTo>
                  <a:cubicBezTo>
                    <a:pt x="17431" y="22479"/>
                    <a:pt x="22479" y="17431"/>
                    <a:pt x="22479" y="11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4" name="Google Shape;3134;p40"/>
            <p:cNvSpPr/>
            <p:nvPr/>
          </p:nvSpPr>
          <p:spPr>
            <a:xfrm>
              <a:off x="2592513" y="1553622"/>
              <a:ext cx="22479" cy="21431"/>
            </a:xfrm>
            <a:custGeom>
              <a:avLst/>
              <a:gdLst/>
              <a:ahLst/>
              <a:cxnLst/>
              <a:rect l="l" t="t" r="r" b="b"/>
              <a:pathLst>
                <a:path w="22479" h="21431" extrusionOk="0">
                  <a:moveTo>
                    <a:pt x="0" y="10192"/>
                  </a:moveTo>
                  <a:cubicBezTo>
                    <a:pt x="0" y="16383"/>
                    <a:pt x="5048" y="21431"/>
                    <a:pt x="11240" y="21431"/>
                  </a:cubicBezTo>
                  <a:cubicBezTo>
                    <a:pt x="17431" y="21431"/>
                    <a:pt x="22479" y="16383"/>
                    <a:pt x="22479" y="10192"/>
                  </a:cubicBezTo>
                  <a:cubicBezTo>
                    <a:pt x="22479" y="5620"/>
                    <a:pt x="19717" y="1714"/>
                    <a:pt x="15812" y="0"/>
                  </a:cubicBezTo>
                  <a:cubicBezTo>
                    <a:pt x="11430" y="952"/>
                    <a:pt x="7144" y="1905"/>
                    <a:pt x="2858" y="3048"/>
                  </a:cubicBezTo>
                  <a:cubicBezTo>
                    <a:pt x="1238" y="5048"/>
                    <a:pt x="95" y="7430"/>
                    <a:pt x="95" y="1019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5" name="Google Shape;3135;p40"/>
            <p:cNvSpPr/>
            <p:nvPr/>
          </p:nvSpPr>
          <p:spPr>
            <a:xfrm>
              <a:off x="2592513" y="1790223"/>
              <a:ext cx="22479" cy="22478"/>
            </a:xfrm>
            <a:custGeom>
              <a:avLst/>
              <a:gdLst/>
              <a:ahLst/>
              <a:cxnLst/>
              <a:rect l="l" t="t" r="r" b="b"/>
              <a:pathLst>
                <a:path w="22479" h="22478" extrusionOk="0">
                  <a:moveTo>
                    <a:pt x="11240" y="0"/>
                  </a:moveTo>
                  <a:cubicBezTo>
                    <a:pt x="5048" y="0"/>
                    <a:pt x="0" y="5048"/>
                    <a:pt x="0" y="11239"/>
                  </a:cubicBezTo>
                  <a:cubicBezTo>
                    <a:pt x="0" y="17431"/>
                    <a:pt x="5048" y="22479"/>
                    <a:pt x="11240" y="22479"/>
                  </a:cubicBezTo>
                  <a:cubicBezTo>
                    <a:pt x="17431" y="22479"/>
                    <a:pt x="22479" y="17431"/>
                    <a:pt x="22479" y="11239"/>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6" name="Google Shape;3136;p40"/>
            <p:cNvSpPr/>
            <p:nvPr/>
          </p:nvSpPr>
          <p:spPr>
            <a:xfrm>
              <a:off x="2533078" y="1790128"/>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7" name="Google Shape;3137;p40"/>
            <p:cNvSpPr/>
            <p:nvPr/>
          </p:nvSpPr>
          <p:spPr>
            <a:xfrm>
              <a:off x="2622232" y="1730787"/>
              <a:ext cx="22479" cy="22479"/>
            </a:xfrm>
            <a:custGeom>
              <a:avLst/>
              <a:gdLst/>
              <a:ahLst/>
              <a:cxnLst/>
              <a:rect l="l" t="t" r="r" b="b"/>
              <a:pathLst>
                <a:path w="22479" h="22479" extrusionOk="0">
                  <a:moveTo>
                    <a:pt x="0" y="11240"/>
                  </a:moveTo>
                  <a:cubicBezTo>
                    <a:pt x="0" y="17431"/>
                    <a:pt x="5048" y="22479"/>
                    <a:pt x="11239" y="22479"/>
                  </a:cubicBezTo>
                  <a:cubicBezTo>
                    <a:pt x="17431" y="22479"/>
                    <a:pt x="22479" y="17431"/>
                    <a:pt x="22479" y="11240"/>
                  </a:cubicBezTo>
                  <a:cubicBezTo>
                    <a:pt x="22479" y="5048"/>
                    <a:pt x="17431" y="0"/>
                    <a:pt x="11239"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8" name="Google Shape;3138;p40"/>
            <p:cNvSpPr/>
            <p:nvPr/>
          </p:nvSpPr>
          <p:spPr>
            <a:xfrm>
              <a:off x="2562795" y="1730787"/>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39" name="Google Shape;3139;p40"/>
            <p:cNvSpPr/>
            <p:nvPr/>
          </p:nvSpPr>
          <p:spPr>
            <a:xfrm>
              <a:off x="2592513" y="1909000"/>
              <a:ext cx="22479" cy="22479"/>
            </a:xfrm>
            <a:custGeom>
              <a:avLst/>
              <a:gdLst/>
              <a:ahLst/>
              <a:cxnLst/>
              <a:rect l="l" t="t" r="r" b="b"/>
              <a:pathLst>
                <a:path w="22479" h="22479" extrusionOk="0">
                  <a:moveTo>
                    <a:pt x="11240" y="0"/>
                  </a:moveTo>
                  <a:cubicBezTo>
                    <a:pt x="5048" y="0"/>
                    <a:pt x="0" y="5048"/>
                    <a:pt x="0" y="11240"/>
                  </a:cubicBezTo>
                  <a:cubicBezTo>
                    <a:pt x="0" y="17431"/>
                    <a:pt x="5048" y="22479"/>
                    <a:pt x="11240" y="22479"/>
                  </a:cubicBezTo>
                  <a:cubicBezTo>
                    <a:pt x="17431" y="22479"/>
                    <a:pt x="22479" y="17431"/>
                    <a:pt x="22479" y="11240"/>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0" name="Google Shape;3140;p40"/>
            <p:cNvSpPr/>
            <p:nvPr/>
          </p:nvSpPr>
          <p:spPr>
            <a:xfrm>
              <a:off x="2533078" y="1908905"/>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1" name="Google Shape;3141;p40"/>
            <p:cNvSpPr/>
            <p:nvPr/>
          </p:nvSpPr>
          <p:spPr>
            <a:xfrm>
              <a:off x="2622136" y="1849564"/>
              <a:ext cx="22479" cy="22479"/>
            </a:xfrm>
            <a:custGeom>
              <a:avLst/>
              <a:gdLst/>
              <a:ahLst/>
              <a:cxnLst/>
              <a:rect l="l" t="t" r="r" b="b"/>
              <a:pathLst>
                <a:path w="22479" h="22479" extrusionOk="0">
                  <a:moveTo>
                    <a:pt x="11240" y="22479"/>
                  </a:moveTo>
                  <a:cubicBezTo>
                    <a:pt x="17431" y="22479"/>
                    <a:pt x="22479" y="17431"/>
                    <a:pt x="22479" y="11240"/>
                  </a:cubicBezTo>
                  <a:cubicBezTo>
                    <a:pt x="22479" y="5048"/>
                    <a:pt x="17431" y="0"/>
                    <a:pt x="11240" y="0"/>
                  </a:cubicBezTo>
                  <a:cubicBezTo>
                    <a:pt x="5048" y="0"/>
                    <a:pt x="0" y="5048"/>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2" name="Google Shape;3142;p40"/>
            <p:cNvSpPr/>
            <p:nvPr/>
          </p:nvSpPr>
          <p:spPr>
            <a:xfrm>
              <a:off x="2562795" y="1849564"/>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3" name="Google Shape;3143;p40"/>
            <p:cNvSpPr/>
            <p:nvPr/>
          </p:nvSpPr>
          <p:spPr>
            <a:xfrm>
              <a:off x="2622136" y="1968341"/>
              <a:ext cx="22479" cy="22478"/>
            </a:xfrm>
            <a:custGeom>
              <a:avLst/>
              <a:gdLst/>
              <a:ahLst/>
              <a:cxnLst/>
              <a:rect l="l" t="t" r="r" b="b"/>
              <a:pathLst>
                <a:path w="22479" h="22478" extrusionOk="0">
                  <a:moveTo>
                    <a:pt x="11240" y="22479"/>
                  </a:moveTo>
                  <a:cubicBezTo>
                    <a:pt x="17431" y="22479"/>
                    <a:pt x="22479" y="17431"/>
                    <a:pt x="22479" y="11240"/>
                  </a:cubicBezTo>
                  <a:cubicBezTo>
                    <a:pt x="22479" y="5048"/>
                    <a:pt x="17431" y="0"/>
                    <a:pt x="11240" y="0"/>
                  </a:cubicBezTo>
                  <a:cubicBezTo>
                    <a:pt x="5048" y="0"/>
                    <a:pt x="0" y="5048"/>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4" name="Google Shape;3144;p40"/>
            <p:cNvSpPr/>
            <p:nvPr/>
          </p:nvSpPr>
          <p:spPr>
            <a:xfrm>
              <a:off x="2562795"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5" name="Google Shape;3145;p40"/>
            <p:cNvSpPr/>
            <p:nvPr/>
          </p:nvSpPr>
          <p:spPr>
            <a:xfrm>
              <a:off x="2473641" y="1671351"/>
              <a:ext cx="22479" cy="22478"/>
            </a:xfrm>
            <a:custGeom>
              <a:avLst/>
              <a:gdLst/>
              <a:ahLst/>
              <a:cxnLst/>
              <a:rect l="l" t="t" r="r" b="b"/>
              <a:pathLst>
                <a:path w="22479" h="22478" extrusionOk="0">
                  <a:moveTo>
                    <a:pt x="11240" y="0"/>
                  </a:moveTo>
                  <a:cubicBezTo>
                    <a:pt x="5048" y="0"/>
                    <a:pt x="0" y="5048"/>
                    <a:pt x="0" y="11239"/>
                  </a:cubicBezTo>
                  <a:cubicBezTo>
                    <a:pt x="0" y="17431"/>
                    <a:pt x="5048" y="22479"/>
                    <a:pt x="11240" y="22479"/>
                  </a:cubicBezTo>
                  <a:cubicBezTo>
                    <a:pt x="17431" y="22479"/>
                    <a:pt x="22479" y="17431"/>
                    <a:pt x="22479" y="11239"/>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6" name="Google Shape;3146;p40"/>
            <p:cNvSpPr/>
            <p:nvPr/>
          </p:nvSpPr>
          <p:spPr>
            <a:xfrm>
              <a:off x="2473641" y="1790223"/>
              <a:ext cx="22479" cy="22478"/>
            </a:xfrm>
            <a:custGeom>
              <a:avLst/>
              <a:gdLst/>
              <a:ahLst/>
              <a:cxnLst/>
              <a:rect l="l" t="t" r="r" b="b"/>
              <a:pathLst>
                <a:path w="22479" h="22478" extrusionOk="0">
                  <a:moveTo>
                    <a:pt x="11240" y="0"/>
                  </a:moveTo>
                  <a:cubicBezTo>
                    <a:pt x="5048" y="0"/>
                    <a:pt x="0" y="5048"/>
                    <a:pt x="0" y="11239"/>
                  </a:cubicBezTo>
                  <a:cubicBezTo>
                    <a:pt x="0" y="17431"/>
                    <a:pt x="5048" y="22479"/>
                    <a:pt x="11240" y="22479"/>
                  </a:cubicBezTo>
                  <a:cubicBezTo>
                    <a:pt x="17431" y="22479"/>
                    <a:pt x="22479" y="17431"/>
                    <a:pt x="22479" y="11239"/>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7" name="Google Shape;3147;p40"/>
            <p:cNvSpPr/>
            <p:nvPr/>
          </p:nvSpPr>
          <p:spPr>
            <a:xfrm>
              <a:off x="2414301" y="1790128"/>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8" name="Google Shape;3148;p40"/>
            <p:cNvSpPr/>
            <p:nvPr/>
          </p:nvSpPr>
          <p:spPr>
            <a:xfrm>
              <a:off x="2503360" y="1730692"/>
              <a:ext cx="22478" cy="22478"/>
            </a:xfrm>
            <a:custGeom>
              <a:avLst/>
              <a:gdLst/>
              <a:ahLst/>
              <a:cxnLst/>
              <a:rect l="l" t="t" r="r" b="b"/>
              <a:pathLst>
                <a:path w="22478" h="22478" extrusionOk="0">
                  <a:moveTo>
                    <a:pt x="11239" y="22479"/>
                  </a:moveTo>
                  <a:cubicBezTo>
                    <a:pt x="17431" y="22479"/>
                    <a:pt x="22479" y="17431"/>
                    <a:pt x="22479" y="11239"/>
                  </a:cubicBezTo>
                  <a:cubicBezTo>
                    <a:pt x="22479" y="5048"/>
                    <a:pt x="17431" y="0"/>
                    <a:pt x="11239" y="0"/>
                  </a:cubicBezTo>
                  <a:cubicBezTo>
                    <a:pt x="5048" y="0"/>
                    <a:pt x="0" y="5048"/>
                    <a:pt x="0" y="11239"/>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49" name="Google Shape;3149;p40"/>
            <p:cNvSpPr/>
            <p:nvPr/>
          </p:nvSpPr>
          <p:spPr>
            <a:xfrm>
              <a:off x="2444019" y="1730787"/>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0" name="Google Shape;3150;p40"/>
            <p:cNvSpPr/>
            <p:nvPr/>
          </p:nvSpPr>
          <p:spPr>
            <a:xfrm>
              <a:off x="2417444" y="1672494"/>
              <a:ext cx="19335" cy="21335"/>
            </a:xfrm>
            <a:custGeom>
              <a:avLst/>
              <a:gdLst/>
              <a:ahLst/>
              <a:cxnLst/>
              <a:rect l="l" t="t" r="r" b="b"/>
              <a:pathLst>
                <a:path w="19335" h="21335" extrusionOk="0">
                  <a:moveTo>
                    <a:pt x="0" y="17812"/>
                  </a:moveTo>
                  <a:cubicBezTo>
                    <a:pt x="2000" y="20002"/>
                    <a:pt x="4858" y="21336"/>
                    <a:pt x="8096" y="21336"/>
                  </a:cubicBezTo>
                  <a:cubicBezTo>
                    <a:pt x="14288" y="21336"/>
                    <a:pt x="19336" y="16288"/>
                    <a:pt x="19336" y="10096"/>
                  </a:cubicBezTo>
                  <a:cubicBezTo>
                    <a:pt x="19336" y="5620"/>
                    <a:pt x="16669" y="1810"/>
                    <a:pt x="12859" y="0"/>
                  </a:cubicBezTo>
                  <a:cubicBezTo>
                    <a:pt x="8382" y="5810"/>
                    <a:pt x="4096" y="11716"/>
                    <a:pt x="0" y="1771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1" name="Google Shape;3151;p40"/>
            <p:cNvSpPr/>
            <p:nvPr/>
          </p:nvSpPr>
          <p:spPr>
            <a:xfrm>
              <a:off x="2473641" y="1909000"/>
              <a:ext cx="22479" cy="22479"/>
            </a:xfrm>
            <a:custGeom>
              <a:avLst/>
              <a:gdLst/>
              <a:ahLst/>
              <a:cxnLst/>
              <a:rect l="l" t="t" r="r" b="b"/>
              <a:pathLst>
                <a:path w="22479" h="22479" extrusionOk="0">
                  <a:moveTo>
                    <a:pt x="11240" y="0"/>
                  </a:moveTo>
                  <a:cubicBezTo>
                    <a:pt x="5048" y="0"/>
                    <a:pt x="0" y="5048"/>
                    <a:pt x="0" y="11240"/>
                  </a:cubicBezTo>
                  <a:cubicBezTo>
                    <a:pt x="0" y="17431"/>
                    <a:pt x="5048" y="22479"/>
                    <a:pt x="11240" y="22479"/>
                  </a:cubicBezTo>
                  <a:cubicBezTo>
                    <a:pt x="17431" y="22479"/>
                    <a:pt x="22479" y="17431"/>
                    <a:pt x="22479" y="11240"/>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2" name="Google Shape;3152;p40"/>
            <p:cNvSpPr/>
            <p:nvPr/>
          </p:nvSpPr>
          <p:spPr>
            <a:xfrm>
              <a:off x="2414301" y="1908905"/>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3" name="Google Shape;3153;p40"/>
            <p:cNvSpPr/>
            <p:nvPr/>
          </p:nvSpPr>
          <p:spPr>
            <a:xfrm>
              <a:off x="2503360" y="1849564"/>
              <a:ext cx="22478" cy="22479"/>
            </a:xfrm>
            <a:custGeom>
              <a:avLst/>
              <a:gdLst/>
              <a:ahLst/>
              <a:cxnLst/>
              <a:rect l="l" t="t" r="r" b="b"/>
              <a:pathLst>
                <a:path w="22478" h="22479"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4" name="Google Shape;3154;p40"/>
            <p:cNvSpPr/>
            <p:nvPr/>
          </p:nvSpPr>
          <p:spPr>
            <a:xfrm>
              <a:off x="2444019" y="1849564"/>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5" name="Google Shape;3155;p40"/>
            <p:cNvSpPr/>
            <p:nvPr/>
          </p:nvSpPr>
          <p:spPr>
            <a:xfrm>
              <a:off x="2503360" y="1968341"/>
              <a:ext cx="22478" cy="22478"/>
            </a:xfrm>
            <a:custGeom>
              <a:avLst/>
              <a:gdLst/>
              <a:ahLst/>
              <a:cxnLst/>
              <a:rect l="l" t="t" r="r" b="b"/>
              <a:pathLst>
                <a:path w="22478" h="22478"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6" name="Google Shape;3156;p40"/>
            <p:cNvSpPr/>
            <p:nvPr/>
          </p:nvSpPr>
          <p:spPr>
            <a:xfrm>
              <a:off x="2444019"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7" name="Google Shape;3157;p40"/>
            <p:cNvSpPr/>
            <p:nvPr/>
          </p:nvSpPr>
          <p:spPr>
            <a:xfrm>
              <a:off x="2355055" y="1790128"/>
              <a:ext cx="22288" cy="22478"/>
            </a:xfrm>
            <a:custGeom>
              <a:avLst/>
              <a:gdLst/>
              <a:ahLst/>
              <a:cxnLst/>
              <a:rect l="l" t="t" r="r" b="b"/>
              <a:pathLst>
                <a:path w="22288" h="22478" extrusionOk="0">
                  <a:moveTo>
                    <a:pt x="11049" y="95"/>
                  </a:moveTo>
                  <a:cubicBezTo>
                    <a:pt x="9716" y="95"/>
                    <a:pt x="8477" y="381"/>
                    <a:pt x="7334" y="857"/>
                  </a:cubicBezTo>
                  <a:cubicBezTo>
                    <a:pt x="4953" y="4763"/>
                    <a:pt x="2572" y="8477"/>
                    <a:pt x="0" y="12097"/>
                  </a:cubicBezTo>
                  <a:cubicBezTo>
                    <a:pt x="476" y="17907"/>
                    <a:pt x="5143" y="22479"/>
                    <a:pt x="11049" y="22479"/>
                  </a:cubicBezTo>
                  <a:cubicBezTo>
                    <a:pt x="16954" y="22479"/>
                    <a:pt x="22288" y="17431"/>
                    <a:pt x="22288" y="11240"/>
                  </a:cubicBezTo>
                  <a:cubicBezTo>
                    <a:pt x="22288" y="5048"/>
                    <a:pt x="17240" y="0"/>
                    <a:pt x="1104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8" name="Google Shape;3158;p40"/>
            <p:cNvSpPr/>
            <p:nvPr/>
          </p:nvSpPr>
          <p:spPr>
            <a:xfrm>
              <a:off x="2385821" y="1730692"/>
              <a:ext cx="21240" cy="22478"/>
            </a:xfrm>
            <a:custGeom>
              <a:avLst/>
              <a:gdLst/>
              <a:ahLst/>
              <a:cxnLst/>
              <a:rect l="l" t="t" r="r" b="b"/>
              <a:pathLst>
                <a:path w="21240" h="22478" extrusionOk="0">
                  <a:moveTo>
                    <a:pt x="10001" y="22479"/>
                  </a:moveTo>
                  <a:cubicBezTo>
                    <a:pt x="16192" y="22479"/>
                    <a:pt x="21241" y="17431"/>
                    <a:pt x="21241" y="11239"/>
                  </a:cubicBezTo>
                  <a:cubicBezTo>
                    <a:pt x="21241" y="5048"/>
                    <a:pt x="16192" y="0"/>
                    <a:pt x="10001" y="0"/>
                  </a:cubicBezTo>
                  <a:cubicBezTo>
                    <a:pt x="9239" y="0"/>
                    <a:pt x="8573" y="286"/>
                    <a:pt x="7811" y="476"/>
                  </a:cubicBezTo>
                  <a:cubicBezTo>
                    <a:pt x="5239" y="5620"/>
                    <a:pt x="2667" y="10954"/>
                    <a:pt x="0" y="16192"/>
                  </a:cubicBezTo>
                  <a:cubicBezTo>
                    <a:pt x="1810" y="19907"/>
                    <a:pt x="5525" y="22479"/>
                    <a:pt x="9906"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59" name="Google Shape;3159;p40"/>
            <p:cNvSpPr/>
            <p:nvPr/>
          </p:nvSpPr>
          <p:spPr>
            <a:xfrm>
              <a:off x="2354865" y="1909000"/>
              <a:ext cx="22479" cy="22479"/>
            </a:xfrm>
            <a:custGeom>
              <a:avLst/>
              <a:gdLst/>
              <a:ahLst/>
              <a:cxnLst/>
              <a:rect l="l" t="t" r="r" b="b"/>
              <a:pathLst>
                <a:path w="22479" h="22479" extrusionOk="0">
                  <a:moveTo>
                    <a:pt x="11240" y="0"/>
                  </a:moveTo>
                  <a:cubicBezTo>
                    <a:pt x="5048" y="0"/>
                    <a:pt x="0" y="5048"/>
                    <a:pt x="0" y="11240"/>
                  </a:cubicBezTo>
                  <a:cubicBezTo>
                    <a:pt x="0" y="17431"/>
                    <a:pt x="5048" y="22479"/>
                    <a:pt x="11240" y="22479"/>
                  </a:cubicBezTo>
                  <a:cubicBezTo>
                    <a:pt x="17431" y="22479"/>
                    <a:pt x="22479" y="17431"/>
                    <a:pt x="22479" y="11240"/>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0" name="Google Shape;3160;p40"/>
            <p:cNvSpPr/>
            <p:nvPr/>
          </p:nvSpPr>
          <p:spPr>
            <a:xfrm>
              <a:off x="2295429" y="1909000"/>
              <a:ext cx="22479" cy="22479"/>
            </a:xfrm>
            <a:custGeom>
              <a:avLst/>
              <a:gdLst/>
              <a:ahLst/>
              <a:cxnLst/>
              <a:rect l="l" t="t" r="r" b="b"/>
              <a:pathLst>
                <a:path w="22479" h="22479" extrusionOk="0">
                  <a:moveTo>
                    <a:pt x="11239" y="0"/>
                  </a:moveTo>
                  <a:cubicBezTo>
                    <a:pt x="5048" y="0"/>
                    <a:pt x="0" y="5048"/>
                    <a:pt x="0" y="11240"/>
                  </a:cubicBezTo>
                  <a:cubicBezTo>
                    <a:pt x="0" y="17431"/>
                    <a:pt x="5048" y="22479"/>
                    <a:pt x="11239" y="22479"/>
                  </a:cubicBezTo>
                  <a:cubicBezTo>
                    <a:pt x="17431" y="22479"/>
                    <a:pt x="22479" y="17431"/>
                    <a:pt x="22479" y="11240"/>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1" name="Google Shape;3161;p40"/>
            <p:cNvSpPr/>
            <p:nvPr/>
          </p:nvSpPr>
          <p:spPr>
            <a:xfrm>
              <a:off x="2384583" y="1849564"/>
              <a:ext cx="22479" cy="22479"/>
            </a:xfrm>
            <a:custGeom>
              <a:avLst/>
              <a:gdLst/>
              <a:ahLst/>
              <a:cxnLst/>
              <a:rect l="l" t="t" r="r" b="b"/>
              <a:pathLst>
                <a:path w="22479" h="22479"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2" name="Google Shape;3162;p40"/>
            <p:cNvSpPr/>
            <p:nvPr/>
          </p:nvSpPr>
          <p:spPr>
            <a:xfrm>
              <a:off x="2325147" y="1849564"/>
              <a:ext cx="22479" cy="22479"/>
            </a:xfrm>
            <a:custGeom>
              <a:avLst/>
              <a:gdLst/>
              <a:ahLst/>
              <a:cxnLst/>
              <a:rect l="l" t="t" r="r" b="b"/>
              <a:pathLst>
                <a:path w="22479" h="22479"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3" name="Google Shape;3163;p40"/>
            <p:cNvSpPr/>
            <p:nvPr/>
          </p:nvSpPr>
          <p:spPr>
            <a:xfrm>
              <a:off x="2265806" y="1851564"/>
              <a:ext cx="22479" cy="20478"/>
            </a:xfrm>
            <a:custGeom>
              <a:avLst/>
              <a:gdLst/>
              <a:ahLst/>
              <a:cxnLst/>
              <a:rect l="l" t="t" r="r" b="b"/>
              <a:pathLst>
                <a:path w="22479" h="20478" extrusionOk="0">
                  <a:moveTo>
                    <a:pt x="4667" y="381"/>
                  </a:moveTo>
                  <a:cubicBezTo>
                    <a:pt x="1905" y="2381"/>
                    <a:pt x="0" y="5524"/>
                    <a:pt x="0" y="9239"/>
                  </a:cubicBezTo>
                  <a:cubicBezTo>
                    <a:pt x="0" y="15430"/>
                    <a:pt x="5048" y="20479"/>
                    <a:pt x="11239" y="20479"/>
                  </a:cubicBezTo>
                  <a:cubicBezTo>
                    <a:pt x="17431" y="20479"/>
                    <a:pt x="22479" y="15430"/>
                    <a:pt x="22479" y="9239"/>
                  </a:cubicBezTo>
                  <a:cubicBezTo>
                    <a:pt x="22479" y="5334"/>
                    <a:pt x="20288" y="2000"/>
                    <a:pt x="17240" y="0"/>
                  </a:cubicBezTo>
                  <a:cubicBezTo>
                    <a:pt x="15430" y="191"/>
                    <a:pt x="13621" y="476"/>
                    <a:pt x="11716" y="572"/>
                  </a:cubicBezTo>
                  <a:cubicBezTo>
                    <a:pt x="9334" y="572"/>
                    <a:pt x="7048" y="572"/>
                    <a:pt x="4763"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4" name="Google Shape;3164;p40"/>
            <p:cNvSpPr/>
            <p:nvPr/>
          </p:nvSpPr>
          <p:spPr>
            <a:xfrm>
              <a:off x="2384583" y="1968341"/>
              <a:ext cx="22479" cy="22478"/>
            </a:xfrm>
            <a:custGeom>
              <a:avLst/>
              <a:gdLst/>
              <a:ahLst/>
              <a:cxnLst/>
              <a:rect l="l" t="t" r="r" b="b"/>
              <a:pathLst>
                <a:path w="22479" h="22478"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5" name="Google Shape;3165;p40"/>
            <p:cNvSpPr/>
            <p:nvPr/>
          </p:nvSpPr>
          <p:spPr>
            <a:xfrm>
              <a:off x="2325242"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6" name="Google Shape;3166;p40"/>
            <p:cNvSpPr/>
            <p:nvPr/>
          </p:nvSpPr>
          <p:spPr>
            <a:xfrm>
              <a:off x="2236088" y="1909000"/>
              <a:ext cx="22479" cy="22479"/>
            </a:xfrm>
            <a:custGeom>
              <a:avLst/>
              <a:gdLst/>
              <a:ahLst/>
              <a:cxnLst/>
              <a:rect l="l" t="t" r="r" b="b"/>
              <a:pathLst>
                <a:path w="22479" h="22479" extrusionOk="0">
                  <a:moveTo>
                    <a:pt x="11240" y="0"/>
                  </a:moveTo>
                  <a:cubicBezTo>
                    <a:pt x="5048" y="0"/>
                    <a:pt x="0" y="5048"/>
                    <a:pt x="0" y="11240"/>
                  </a:cubicBezTo>
                  <a:cubicBezTo>
                    <a:pt x="0" y="17431"/>
                    <a:pt x="5048" y="22479"/>
                    <a:pt x="11240" y="22479"/>
                  </a:cubicBezTo>
                  <a:cubicBezTo>
                    <a:pt x="17431" y="22479"/>
                    <a:pt x="22479" y="17431"/>
                    <a:pt x="22479" y="11240"/>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7" name="Google Shape;3167;p40"/>
            <p:cNvSpPr/>
            <p:nvPr/>
          </p:nvSpPr>
          <p:spPr>
            <a:xfrm>
              <a:off x="2176652" y="1908905"/>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8" name="Google Shape;3168;p40"/>
            <p:cNvSpPr/>
            <p:nvPr/>
          </p:nvSpPr>
          <p:spPr>
            <a:xfrm>
              <a:off x="2206370" y="1849564"/>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69" name="Google Shape;3169;p40"/>
            <p:cNvSpPr/>
            <p:nvPr/>
          </p:nvSpPr>
          <p:spPr>
            <a:xfrm>
              <a:off x="2265806" y="1968341"/>
              <a:ext cx="22479" cy="22478"/>
            </a:xfrm>
            <a:custGeom>
              <a:avLst/>
              <a:gdLst/>
              <a:ahLst/>
              <a:cxnLst/>
              <a:rect l="l" t="t" r="r" b="b"/>
              <a:pathLst>
                <a:path w="22479" h="22478"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0" name="Google Shape;3170;p40"/>
            <p:cNvSpPr/>
            <p:nvPr/>
          </p:nvSpPr>
          <p:spPr>
            <a:xfrm>
              <a:off x="2206370"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1" name="Google Shape;3171;p40"/>
            <p:cNvSpPr/>
            <p:nvPr/>
          </p:nvSpPr>
          <p:spPr>
            <a:xfrm>
              <a:off x="2117311" y="1791461"/>
              <a:ext cx="22479" cy="21145"/>
            </a:xfrm>
            <a:custGeom>
              <a:avLst/>
              <a:gdLst/>
              <a:ahLst/>
              <a:cxnLst/>
              <a:rect l="l" t="t" r="r" b="b"/>
              <a:pathLst>
                <a:path w="22479" h="21145" extrusionOk="0">
                  <a:moveTo>
                    <a:pt x="6287" y="0"/>
                  </a:moveTo>
                  <a:cubicBezTo>
                    <a:pt x="2572" y="1810"/>
                    <a:pt x="0" y="5524"/>
                    <a:pt x="0" y="9906"/>
                  </a:cubicBezTo>
                  <a:cubicBezTo>
                    <a:pt x="0" y="16097"/>
                    <a:pt x="5048" y="21145"/>
                    <a:pt x="11240" y="21145"/>
                  </a:cubicBezTo>
                  <a:cubicBezTo>
                    <a:pt x="17431" y="21145"/>
                    <a:pt x="22479" y="16097"/>
                    <a:pt x="22479" y="9906"/>
                  </a:cubicBezTo>
                  <a:cubicBezTo>
                    <a:pt x="22479" y="7334"/>
                    <a:pt x="21431" y="5144"/>
                    <a:pt x="20003" y="3239"/>
                  </a:cubicBezTo>
                  <a:cubicBezTo>
                    <a:pt x="15431" y="2000"/>
                    <a:pt x="10954" y="953"/>
                    <a:pt x="6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2" name="Google Shape;3172;p40"/>
            <p:cNvSpPr/>
            <p:nvPr/>
          </p:nvSpPr>
          <p:spPr>
            <a:xfrm>
              <a:off x="2057875" y="1790223"/>
              <a:ext cx="22479" cy="22478"/>
            </a:xfrm>
            <a:custGeom>
              <a:avLst/>
              <a:gdLst/>
              <a:ahLst/>
              <a:cxnLst/>
              <a:rect l="l" t="t" r="r" b="b"/>
              <a:pathLst>
                <a:path w="22479" h="22478" extrusionOk="0">
                  <a:moveTo>
                    <a:pt x="11239" y="0"/>
                  </a:moveTo>
                  <a:cubicBezTo>
                    <a:pt x="5048" y="0"/>
                    <a:pt x="0" y="5048"/>
                    <a:pt x="0" y="11239"/>
                  </a:cubicBezTo>
                  <a:cubicBezTo>
                    <a:pt x="0" y="17431"/>
                    <a:pt x="5048" y="22479"/>
                    <a:pt x="11239" y="22479"/>
                  </a:cubicBezTo>
                  <a:cubicBezTo>
                    <a:pt x="17431" y="22479"/>
                    <a:pt x="22479" y="17431"/>
                    <a:pt x="22479" y="11239"/>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3" name="Google Shape;3173;p40"/>
            <p:cNvSpPr/>
            <p:nvPr/>
          </p:nvSpPr>
          <p:spPr>
            <a:xfrm>
              <a:off x="2117311" y="1908905"/>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4" name="Google Shape;3174;p40"/>
            <p:cNvSpPr/>
            <p:nvPr/>
          </p:nvSpPr>
          <p:spPr>
            <a:xfrm>
              <a:off x="2057875" y="1909000"/>
              <a:ext cx="22479" cy="22479"/>
            </a:xfrm>
            <a:custGeom>
              <a:avLst/>
              <a:gdLst/>
              <a:ahLst/>
              <a:cxnLst/>
              <a:rect l="l" t="t" r="r" b="b"/>
              <a:pathLst>
                <a:path w="22479" h="22479" extrusionOk="0">
                  <a:moveTo>
                    <a:pt x="11239" y="0"/>
                  </a:moveTo>
                  <a:cubicBezTo>
                    <a:pt x="5048" y="0"/>
                    <a:pt x="0" y="5048"/>
                    <a:pt x="0" y="11240"/>
                  </a:cubicBezTo>
                  <a:cubicBezTo>
                    <a:pt x="0" y="17431"/>
                    <a:pt x="5048" y="22479"/>
                    <a:pt x="11239" y="22479"/>
                  </a:cubicBezTo>
                  <a:cubicBezTo>
                    <a:pt x="17431" y="22479"/>
                    <a:pt x="22479" y="17431"/>
                    <a:pt x="22479" y="11240"/>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5" name="Google Shape;3175;p40"/>
            <p:cNvSpPr/>
            <p:nvPr/>
          </p:nvSpPr>
          <p:spPr>
            <a:xfrm>
              <a:off x="2146934" y="1849564"/>
              <a:ext cx="22479" cy="22479"/>
            </a:xfrm>
            <a:custGeom>
              <a:avLst/>
              <a:gdLst/>
              <a:ahLst/>
              <a:cxnLst/>
              <a:rect l="l" t="t" r="r" b="b"/>
              <a:pathLst>
                <a:path w="22479" h="22479" extrusionOk="0">
                  <a:moveTo>
                    <a:pt x="11240" y="22479"/>
                  </a:moveTo>
                  <a:cubicBezTo>
                    <a:pt x="17431" y="22479"/>
                    <a:pt x="22479" y="17431"/>
                    <a:pt x="22479" y="11240"/>
                  </a:cubicBezTo>
                  <a:cubicBezTo>
                    <a:pt x="22479" y="5048"/>
                    <a:pt x="17431" y="0"/>
                    <a:pt x="11240" y="0"/>
                  </a:cubicBezTo>
                  <a:cubicBezTo>
                    <a:pt x="5048" y="0"/>
                    <a:pt x="0" y="5048"/>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6" name="Google Shape;3176;p40"/>
            <p:cNvSpPr/>
            <p:nvPr/>
          </p:nvSpPr>
          <p:spPr>
            <a:xfrm>
              <a:off x="2087593" y="1849564"/>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7" name="Google Shape;3177;p40"/>
            <p:cNvSpPr/>
            <p:nvPr/>
          </p:nvSpPr>
          <p:spPr>
            <a:xfrm>
              <a:off x="2146934" y="1968341"/>
              <a:ext cx="22479" cy="22478"/>
            </a:xfrm>
            <a:custGeom>
              <a:avLst/>
              <a:gdLst/>
              <a:ahLst/>
              <a:cxnLst/>
              <a:rect l="l" t="t" r="r" b="b"/>
              <a:pathLst>
                <a:path w="22479" h="22478" extrusionOk="0">
                  <a:moveTo>
                    <a:pt x="11240" y="22479"/>
                  </a:moveTo>
                  <a:cubicBezTo>
                    <a:pt x="17431" y="22479"/>
                    <a:pt x="22479" y="17431"/>
                    <a:pt x="22479" y="11240"/>
                  </a:cubicBezTo>
                  <a:cubicBezTo>
                    <a:pt x="22479" y="5048"/>
                    <a:pt x="17431" y="0"/>
                    <a:pt x="11240" y="0"/>
                  </a:cubicBezTo>
                  <a:cubicBezTo>
                    <a:pt x="5048" y="0"/>
                    <a:pt x="0" y="5048"/>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8" name="Google Shape;3178;p40"/>
            <p:cNvSpPr/>
            <p:nvPr/>
          </p:nvSpPr>
          <p:spPr>
            <a:xfrm>
              <a:off x="2087593"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79" name="Google Shape;3179;p40"/>
            <p:cNvSpPr/>
            <p:nvPr/>
          </p:nvSpPr>
          <p:spPr>
            <a:xfrm>
              <a:off x="1998535" y="1794319"/>
              <a:ext cx="22478" cy="18383"/>
            </a:xfrm>
            <a:custGeom>
              <a:avLst/>
              <a:gdLst/>
              <a:ahLst/>
              <a:cxnLst/>
              <a:rect l="l" t="t" r="r" b="b"/>
              <a:pathLst>
                <a:path w="22478" h="18383" extrusionOk="0">
                  <a:moveTo>
                    <a:pt x="190" y="6001"/>
                  </a:moveTo>
                  <a:cubicBezTo>
                    <a:pt x="190" y="6001"/>
                    <a:pt x="0" y="6668"/>
                    <a:pt x="0" y="7144"/>
                  </a:cubicBezTo>
                  <a:cubicBezTo>
                    <a:pt x="0" y="13335"/>
                    <a:pt x="5048" y="18383"/>
                    <a:pt x="11239" y="18383"/>
                  </a:cubicBezTo>
                  <a:cubicBezTo>
                    <a:pt x="17431" y="18383"/>
                    <a:pt x="22479" y="13335"/>
                    <a:pt x="22479" y="7144"/>
                  </a:cubicBezTo>
                  <a:cubicBezTo>
                    <a:pt x="22479" y="4382"/>
                    <a:pt x="21336" y="2000"/>
                    <a:pt x="19717" y="0"/>
                  </a:cubicBezTo>
                  <a:cubicBezTo>
                    <a:pt x="13144" y="1715"/>
                    <a:pt x="6667" y="3715"/>
                    <a:pt x="286" y="60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0" name="Google Shape;3180;p40"/>
            <p:cNvSpPr/>
            <p:nvPr/>
          </p:nvSpPr>
          <p:spPr>
            <a:xfrm>
              <a:off x="1998439" y="1908905"/>
              <a:ext cx="22479" cy="22478"/>
            </a:xfrm>
            <a:custGeom>
              <a:avLst/>
              <a:gdLst/>
              <a:ahLst/>
              <a:cxnLst/>
              <a:rect l="l" t="t" r="r" b="b"/>
              <a:pathLst>
                <a:path w="22479" h="22478" extrusionOk="0">
                  <a:moveTo>
                    <a:pt x="22479" y="11240"/>
                  </a:moveTo>
                  <a:cubicBezTo>
                    <a:pt x="22479" y="17447"/>
                    <a:pt x="17447" y="22479"/>
                    <a:pt x="11240" y="22479"/>
                  </a:cubicBezTo>
                  <a:cubicBezTo>
                    <a:pt x="5032" y="22479"/>
                    <a:pt x="0" y="17447"/>
                    <a:pt x="0" y="11240"/>
                  </a:cubicBezTo>
                  <a:cubicBezTo>
                    <a:pt x="0" y="5032"/>
                    <a:pt x="5032" y="0"/>
                    <a:pt x="11240" y="0"/>
                  </a:cubicBezTo>
                  <a:cubicBezTo>
                    <a:pt x="17447" y="0"/>
                    <a:pt x="22479" y="5032"/>
                    <a:pt x="22479"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1" name="Google Shape;3181;p40"/>
            <p:cNvSpPr/>
            <p:nvPr/>
          </p:nvSpPr>
          <p:spPr>
            <a:xfrm>
              <a:off x="1939099" y="1909000"/>
              <a:ext cx="22479" cy="22479"/>
            </a:xfrm>
            <a:custGeom>
              <a:avLst/>
              <a:gdLst/>
              <a:ahLst/>
              <a:cxnLst/>
              <a:rect l="l" t="t" r="r" b="b"/>
              <a:pathLst>
                <a:path w="22479" h="22479" extrusionOk="0">
                  <a:moveTo>
                    <a:pt x="11239" y="0"/>
                  </a:moveTo>
                  <a:cubicBezTo>
                    <a:pt x="5048" y="0"/>
                    <a:pt x="0" y="5048"/>
                    <a:pt x="0" y="11240"/>
                  </a:cubicBezTo>
                  <a:cubicBezTo>
                    <a:pt x="0" y="17431"/>
                    <a:pt x="5048" y="22479"/>
                    <a:pt x="11239" y="22479"/>
                  </a:cubicBezTo>
                  <a:cubicBezTo>
                    <a:pt x="17431" y="22479"/>
                    <a:pt x="22479" y="17431"/>
                    <a:pt x="22479" y="11240"/>
                  </a:cubicBezTo>
                  <a:cubicBezTo>
                    <a:pt x="22479" y="5048"/>
                    <a:pt x="17431" y="0"/>
                    <a:pt x="11239"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2" name="Google Shape;3182;p40"/>
            <p:cNvSpPr/>
            <p:nvPr/>
          </p:nvSpPr>
          <p:spPr>
            <a:xfrm>
              <a:off x="2028157" y="1849564"/>
              <a:ext cx="22479" cy="22479"/>
            </a:xfrm>
            <a:custGeom>
              <a:avLst/>
              <a:gdLst/>
              <a:ahLst/>
              <a:cxnLst/>
              <a:rect l="l" t="t" r="r" b="b"/>
              <a:pathLst>
                <a:path w="22479" h="22479" extrusionOk="0">
                  <a:moveTo>
                    <a:pt x="11240" y="22479"/>
                  </a:moveTo>
                  <a:cubicBezTo>
                    <a:pt x="17431" y="22479"/>
                    <a:pt x="22479" y="17431"/>
                    <a:pt x="22479" y="11240"/>
                  </a:cubicBezTo>
                  <a:cubicBezTo>
                    <a:pt x="22479" y="5048"/>
                    <a:pt x="17431" y="0"/>
                    <a:pt x="11240" y="0"/>
                  </a:cubicBezTo>
                  <a:cubicBezTo>
                    <a:pt x="5048" y="0"/>
                    <a:pt x="0" y="5048"/>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3" name="Google Shape;3183;p40"/>
            <p:cNvSpPr/>
            <p:nvPr/>
          </p:nvSpPr>
          <p:spPr>
            <a:xfrm>
              <a:off x="1968816" y="1849564"/>
              <a:ext cx="22479" cy="22479"/>
            </a:xfrm>
            <a:custGeom>
              <a:avLst/>
              <a:gdLst/>
              <a:ahLst/>
              <a:cxnLst/>
              <a:rect l="l" t="t" r="r" b="b"/>
              <a:pathLst>
                <a:path w="22479" h="22479"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4" name="Google Shape;3184;p40"/>
            <p:cNvSpPr/>
            <p:nvPr/>
          </p:nvSpPr>
          <p:spPr>
            <a:xfrm>
              <a:off x="2028157" y="1968341"/>
              <a:ext cx="22479" cy="22478"/>
            </a:xfrm>
            <a:custGeom>
              <a:avLst/>
              <a:gdLst/>
              <a:ahLst/>
              <a:cxnLst/>
              <a:rect l="l" t="t" r="r" b="b"/>
              <a:pathLst>
                <a:path w="22479" h="22478" extrusionOk="0">
                  <a:moveTo>
                    <a:pt x="11240" y="22479"/>
                  </a:moveTo>
                  <a:cubicBezTo>
                    <a:pt x="17431" y="22479"/>
                    <a:pt x="22479" y="17431"/>
                    <a:pt x="22479" y="11240"/>
                  </a:cubicBezTo>
                  <a:cubicBezTo>
                    <a:pt x="22479" y="5048"/>
                    <a:pt x="17431" y="0"/>
                    <a:pt x="11240" y="0"/>
                  </a:cubicBezTo>
                  <a:cubicBezTo>
                    <a:pt x="5048" y="0"/>
                    <a:pt x="0" y="5048"/>
                    <a:pt x="0" y="11240"/>
                  </a:cubicBezTo>
                  <a:cubicBezTo>
                    <a:pt x="0" y="17431"/>
                    <a:pt x="5048" y="22479"/>
                    <a:pt x="11240"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5" name="Google Shape;3185;p40"/>
            <p:cNvSpPr/>
            <p:nvPr/>
          </p:nvSpPr>
          <p:spPr>
            <a:xfrm>
              <a:off x="1968816" y="1968341"/>
              <a:ext cx="22479" cy="22478"/>
            </a:xfrm>
            <a:custGeom>
              <a:avLst/>
              <a:gdLst/>
              <a:ahLst/>
              <a:cxnLst/>
              <a:rect l="l" t="t" r="r" b="b"/>
              <a:pathLst>
                <a:path w="22479" h="22478" extrusionOk="0">
                  <a:moveTo>
                    <a:pt x="0" y="11240"/>
                  </a:moveTo>
                  <a:cubicBezTo>
                    <a:pt x="0" y="17431"/>
                    <a:pt x="5048" y="22479"/>
                    <a:pt x="11240" y="22479"/>
                  </a:cubicBezTo>
                  <a:cubicBezTo>
                    <a:pt x="17431" y="22479"/>
                    <a:pt x="22479" y="17431"/>
                    <a:pt x="22479" y="11240"/>
                  </a:cubicBezTo>
                  <a:cubicBezTo>
                    <a:pt x="22479" y="5048"/>
                    <a:pt x="17431" y="0"/>
                    <a:pt x="11240" y="0"/>
                  </a:cubicBezTo>
                  <a:cubicBezTo>
                    <a:pt x="5048" y="0"/>
                    <a:pt x="0" y="5048"/>
                    <a:pt x="0" y="112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6" name="Google Shape;3186;p40"/>
            <p:cNvSpPr/>
            <p:nvPr/>
          </p:nvSpPr>
          <p:spPr>
            <a:xfrm>
              <a:off x="1879662" y="1909000"/>
              <a:ext cx="22479" cy="22479"/>
            </a:xfrm>
            <a:custGeom>
              <a:avLst/>
              <a:gdLst/>
              <a:ahLst/>
              <a:cxnLst/>
              <a:rect l="l" t="t" r="r" b="b"/>
              <a:pathLst>
                <a:path w="22479" h="22479" extrusionOk="0">
                  <a:moveTo>
                    <a:pt x="11240" y="0"/>
                  </a:moveTo>
                  <a:cubicBezTo>
                    <a:pt x="5048" y="0"/>
                    <a:pt x="0" y="5048"/>
                    <a:pt x="0" y="11240"/>
                  </a:cubicBezTo>
                  <a:cubicBezTo>
                    <a:pt x="0" y="17431"/>
                    <a:pt x="5048" y="22479"/>
                    <a:pt x="11240" y="22479"/>
                  </a:cubicBezTo>
                  <a:cubicBezTo>
                    <a:pt x="17431" y="22479"/>
                    <a:pt x="22479" y="17431"/>
                    <a:pt x="22479" y="11240"/>
                  </a:cubicBezTo>
                  <a:cubicBezTo>
                    <a:pt x="22479" y="5048"/>
                    <a:pt x="17431" y="0"/>
                    <a:pt x="1124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7" name="Google Shape;3187;p40"/>
            <p:cNvSpPr/>
            <p:nvPr/>
          </p:nvSpPr>
          <p:spPr>
            <a:xfrm>
              <a:off x="1909476" y="1849564"/>
              <a:ext cx="22383" cy="22479"/>
            </a:xfrm>
            <a:custGeom>
              <a:avLst/>
              <a:gdLst/>
              <a:ahLst/>
              <a:cxnLst/>
              <a:rect l="l" t="t" r="r" b="b"/>
              <a:pathLst>
                <a:path w="22383" h="22479" extrusionOk="0">
                  <a:moveTo>
                    <a:pt x="11144" y="22479"/>
                  </a:moveTo>
                  <a:cubicBezTo>
                    <a:pt x="17335" y="22479"/>
                    <a:pt x="22384" y="17431"/>
                    <a:pt x="22384" y="11240"/>
                  </a:cubicBezTo>
                  <a:cubicBezTo>
                    <a:pt x="22384" y="5048"/>
                    <a:pt x="17335" y="0"/>
                    <a:pt x="11144" y="0"/>
                  </a:cubicBezTo>
                  <a:cubicBezTo>
                    <a:pt x="10573" y="0"/>
                    <a:pt x="10096" y="286"/>
                    <a:pt x="9620" y="286"/>
                  </a:cubicBezTo>
                  <a:cubicBezTo>
                    <a:pt x="6382" y="3334"/>
                    <a:pt x="3238" y="6572"/>
                    <a:pt x="286" y="9811"/>
                  </a:cubicBezTo>
                  <a:cubicBezTo>
                    <a:pt x="286" y="10287"/>
                    <a:pt x="0" y="10668"/>
                    <a:pt x="0" y="11144"/>
                  </a:cubicBezTo>
                  <a:cubicBezTo>
                    <a:pt x="0" y="17335"/>
                    <a:pt x="5048" y="22384"/>
                    <a:pt x="11239" y="22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8" name="Google Shape;3188;p40"/>
            <p:cNvSpPr/>
            <p:nvPr/>
          </p:nvSpPr>
          <p:spPr>
            <a:xfrm>
              <a:off x="1909381" y="1968341"/>
              <a:ext cx="22479" cy="22478"/>
            </a:xfrm>
            <a:custGeom>
              <a:avLst/>
              <a:gdLst/>
              <a:ahLst/>
              <a:cxnLst/>
              <a:rect l="l" t="t" r="r" b="b"/>
              <a:pathLst>
                <a:path w="22479" h="22478" extrusionOk="0">
                  <a:moveTo>
                    <a:pt x="11239" y="22479"/>
                  </a:moveTo>
                  <a:cubicBezTo>
                    <a:pt x="17431" y="22479"/>
                    <a:pt x="22479" y="17431"/>
                    <a:pt x="22479" y="11240"/>
                  </a:cubicBezTo>
                  <a:cubicBezTo>
                    <a:pt x="22479" y="5048"/>
                    <a:pt x="17431" y="0"/>
                    <a:pt x="11239" y="0"/>
                  </a:cubicBezTo>
                  <a:cubicBezTo>
                    <a:pt x="5048" y="0"/>
                    <a:pt x="0" y="5048"/>
                    <a:pt x="0" y="11240"/>
                  </a:cubicBezTo>
                  <a:cubicBezTo>
                    <a:pt x="0" y="17431"/>
                    <a:pt x="5048" y="22479"/>
                    <a:pt x="11239" y="224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sp>
          <p:nvSpPr>
            <p:cNvPr id="3189" name="Google Shape;3189;p40"/>
            <p:cNvSpPr/>
            <p:nvPr/>
          </p:nvSpPr>
          <p:spPr>
            <a:xfrm>
              <a:off x="1852421" y="1968341"/>
              <a:ext cx="20002" cy="22478"/>
            </a:xfrm>
            <a:custGeom>
              <a:avLst/>
              <a:gdLst/>
              <a:ahLst/>
              <a:cxnLst/>
              <a:rect l="l" t="t" r="r" b="b"/>
              <a:pathLst>
                <a:path w="20002" h="22478" extrusionOk="0">
                  <a:moveTo>
                    <a:pt x="8763" y="22479"/>
                  </a:moveTo>
                  <a:cubicBezTo>
                    <a:pt x="14954" y="22479"/>
                    <a:pt x="20002" y="17431"/>
                    <a:pt x="20002" y="11240"/>
                  </a:cubicBezTo>
                  <a:cubicBezTo>
                    <a:pt x="20002" y="5048"/>
                    <a:pt x="14954" y="0"/>
                    <a:pt x="8763" y="0"/>
                  </a:cubicBezTo>
                  <a:cubicBezTo>
                    <a:pt x="6096" y="0"/>
                    <a:pt x="3810" y="1048"/>
                    <a:pt x="1905" y="2572"/>
                  </a:cubicBezTo>
                  <a:cubicBezTo>
                    <a:pt x="1048" y="7620"/>
                    <a:pt x="476" y="12764"/>
                    <a:pt x="0" y="17907"/>
                  </a:cubicBezTo>
                  <a:cubicBezTo>
                    <a:pt x="2095" y="20574"/>
                    <a:pt x="5143" y="22384"/>
                    <a:pt x="8763" y="223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3200" b="1">
                <a:solidFill>
                  <a:srgbClr val="000000"/>
                </a:solidFill>
                <a:latin typeface="Arial" panose="020B0604020202020204" pitchFamily="34" charset="0"/>
                <a:ea typeface="Calibri"/>
                <a:cs typeface="Arial" panose="020B0604020202020204" pitchFamily="34" charset="0"/>
                <a:sym typeface="Calibri"/>
              </a:endParaRPr>
            </a:p>
          </p:txBody>
        </p:sp>
      </p:grpSp>
      <p:sp>
        <p:nvSpPr>
          <p:cNvPr id="5" name="Google Shape;3073;p40">
            <a:extLst>
              <a:ext uri="{FF2B5EF4-FFF2-40B4-BE49-F238E27FC236}">
                <a16:creationId xmlns:a16="http://schemas.microsoft.com/office/drawing/2014/main" id="{9DD5045A-E71C-0327-1BD5-CCF70472259D}"/>
              </a:ext>
            </a:extLst>
          </p:cNvPr>
          <p:cNvSpPr txBox="1">
            <a:spLocks/>
          </p:cNvSpPr>
          <p:nvPr/>
        </p:nvSpPr>
        <p:spPr>
          <a:xfrm>
            <a:off x="650999" y="1118618"/>
            <a:ext cx="3171493" cy="34055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exandria SemiBold"/>
              <a:buNone/>
              <a:defRPr sz="6500" b="0" i="0" u="none" strike="noStrike" cap="none">
                <a:solidFill>
                  <a:schemeClr val="dk1"/>
                </a:solidFill>
                <a:latin typeface="Alexandria SemiBold"/>
                <a:ea typeface="Alexandria SemiBold"/>
                <a:cs typeface="Alexandria SemiBold"/>
                <a:sym typeface="Alexandria SemiBold"/>
              </a:defRPr>
            </a:lvl1pPr>
            <a:lvl2pPr marR="0" lvl="1" algn="ctr" rtl="0">
              <a:lnSpc>
                <a:spcPct val="100000"/>
              </a:lnSpc>
              <a:spcBef>
                <a:spcPts val="0"/>
              </a:spcBef>
              <a:spcAft>
                <a:spcPts val="0"/>
              </a:spcAft>
              <a:buClr>
                <a:schemeClr val="dk1"/>
              </a:buClr>
              <a:buSzPts val="3500"/>
              <a:buFont typeface="Alexandria"/>
              <a:buNone/>
              <a:defRPr sz="3500" b="1" i="0" u="none" strike="noStrike" cap="none">
                <a:solidFill>
                  <a:schemeClr val="dk1"/>
                </a:solidFill>
                <a:latin typeface="Alexandria"/>
                <a:ea typeface="Alexandria"/>
                <a:cs typeface="Alexandria"/>
                <a:sym typeface="Alexandria"/>
              </a:defRPr>
            </a:lvl2pPr>
            <a:lvl3pPr marR="0" lvl="2" algn="ctr" rtl="0">
              <a:lnSpc>
                <a:spcPct val="100000"/>
              </a:lnSpc>
              <a:spcBef>
                <a:spcPts val="0"/>
              </a:spcBef>
              <a:spcAft>
                <a:spcPts val="0"/>
              </a:spcAft>
              <a:buClr>
                <a:schemeClr val="dk1"/>
              </a:buClr>
              <a:buSzPts val="3500"/>
              <a:buFont typeface="Alexandria"/>
              <a:buNone/>
              <a:defRPr sz="3500" b="1" i="0" u="none" strike="noStrike" cap="none">
                <a:solidFill>
                  <a:schemeClr val="dk1"/>
                </a:solidFill>
                <a:latin typeface="Alexandria"/>
                <a:ea typeface="Alexandria"/>
                <a:cs typeface="Alexandria"/>
                <a:sym typeface="Alexandria"/>
              </a:defRPr>
            </a:lvl3pPr>
            <a:lvl4pPr marR="0" lvl="3" algn="ctr" rtl="0">
              <a:lnSpc>
                <a:spcPct val="100000"/>
              </a:lnSpc>
              <a:spcBef>
                <a:spcPts val="0"/>
              </a:spcBef>
              <a:spcAft>
                <a:spcPts val="0"/>
              </a:spcAft>
              <a:buClr>
                <a:schemeClr val="dk1"/>
              </a:buClr>
              <a:buSzPts val="3500"/>
              <a:buFont typeface="Alexandria"/>
              <a:buNone/>
              <a:defRPr sz="3500" b="1" i="0" u="none" strike="noStrike" cap="none">
                <a:solidFill>
                  <a:schemeClr val="dk1"/>
                </a:solidFill>
                <a:latin typeface="Alexandria"/>
                <a:ea typeface="Alexandria"/>
                <a:cs typeface="Alexandria"/>
                <a:sym typeface="Alexandria"/>
              </a:defRPr>
            </a:lvl4pPr>
            <a:lvl5pPr marR="0" lvl="4" algn="ctr" rtl="0">
              <a:lnSpc>
                <a:spcPct val="100000"/>
              </a:lnSpc>
              <a:spcBef>
                <a:spcPts val="0"/>
              </a:spcBef>
              <a:spcAft>
                <a:spcPts val="0"/>
              </a:spcAft>
              <a:buClr>
                <a:schemeClr val="dk1"/>
              </a:buClr>
              <a:buSzPts val="3500"/>
              <a:buFont typeface="Alexandria"/>
              <a:buNone/>
              <a:defRPr sz="3500" b="1" i="0" u="none" strike="noStrike" cap="none">
                <a:solidFill>
                  <a:schemeClr val="dk1"/>
                </a:solidFill>
                <a:latin typeface="Alexandria"/>
                <a:ea typeface="Alexandria"/>
                <a:cs typeface="Alexandria"/>
                <a:sym typeface="Alexandria"/>
              </a:defRPr>
            </a:lvl5pPr>
            <a:lvl6pPr marR="0" lvl="5" algn="ctr" rtl="0">
              <a:lnSpc>
                <a:spcPct val="100000"/>
              </a:lnSpc>
              <a:spcBef>
                <a:spcPts val="0"/>
              </a:spcBef>
              <a:spcAft>
                <a:spcPts val="0"/>
              </a:spcAft>
              <a:buClr>
                <a:schemeClr val="dk1"/>
              </a:buClr>
              <a:buSzPts val="3500"/>
              <a:buFont typeface="Alexandria"/>
              <a:buNone/>
              <a:defRPr sz="3500" b="1" i="0" u="none" strike="noStrike" cap="none">
                <a:solidFill>
                  <a:schemeClr val="dk1"/>
                </a:solidFill>
                <a:latin typeface="Alexandria"/>
                <a:ea typeface="Alexandria"/>
                <a:cs typeface="Alexandria"/>
                <a:sym typeface="Alexandria"/>
              </a:defRPr>
            </a:lvl6pPr>
            <a:lvl7pPr marR="0" lvl="6" algn="ctr" rtl="0">
              <a:lnSpc>
                <a:spcPct val="100000"/>
              </a:lnSpc>
              <a:spcBef>
                <a:spcPts val="0"/>
              </a:spcBef>
              <a:spcAft>
                <a:spcPts val="0"/>
              </a:spcAft>
              <a:buClr>
                <a:schemeClr val="dk1"/>
              </a:buClr>
              <a:buSzPts val="3500"/>
              <a:buFont typeface="Alexandria"/>
              <a:buNone/>
              <a:defRPr sz="3500" b="1" i="0" u="none" strike="noStrike" cap="none">
                <a:solidFill>
                  <a:schemeClr val="dk1"/>
                </a:solidFill>
                <a:latin typeface="Alexandria"/>
                <a:ea typeface="Alexandria"/>
                <a:cs typeface="Alexandria"/>
                <a:sym typeface="Alexandria"/>
              </a:defRPr>
            </a:lvl7pPr>
            <a:lvl8pPr marR="0" lvl="7" algn="ctr" rtl="0">
              <a:lnSpc>
                <a:spcPct val="100000"/>
              </a:lnSpc>
              <a:spcBef>
                <a:spcPts val="0"/>
              </a:spcBef>
              <a:spcAft>
                <a:spcPts val="0"/>
              </a:spcAft>
              <a:buClr>
                <a:schemeClr val="dk1"/>
              </a:buClr>
              <a:buSzPts val="3500"/>
              <a:buFont typeface="Alexandria"/>
              <a:buNone/>
              <a:defRPr sz="3500" b="1" i="0" u="none" strike="noStrike" cap="none">
                <a:solidFill>
                  <a:schemeClr val="dk1"/>
                </a:solidFill>
                <a:latin typeface="Alexandria"/>
                <a:ea typeface="Alexandria"/>
                <a:cs typeface="Alexandria"/>
                <a:sym typeface="Alexandria"/>
              </a:defRPr>
            </a:lvl8pPr>
            <a:lvl9pPr marR="0" lvl="8" algn="ctr" rtl="0">
              <a:lnSpc>
                <a:spcPct val="100000"/>
              </a:lnSpc>
              <a:spcBef>
                <a:spcPts val="0"/>
              </a:spcBef>
              <a:spcAft>
                <a:spcPts val="0"/>
              </a:spcAft>
              <a:buClr>
                <a:schemeClr val="dk1"/>
              </a:buClr>
              <a:buSzPts val="3500"/>
              <a:buFont typeface="Alexandria"/>
              <a:buNone/>
              <a:defRPr sz="3500" b="1" i="0" u="none" strike="noStrike" cap="none">
                <a:solidFill>
                  <a:schemeClr val="dk1"/>
                </a:solidFill>
                <a:latin typeface="Alexandria"/>
                <a:ea typeface="Alexandria"/>
                <a:cs typeface="Alexandria"/>
                <a:sym typeface="Alexandria"/>
              </a:defRPr>
            </a:lvl9pPr>
          </a:lstStyle>
          <a:p>
            <a:pPr>
              <a:lnSpc>
                <a:spcPct val="150000"/>
              </a:lnSpc>
            </a:pPr>
            <a:r>
              <a:rPr lang="vi-VN" sz="3600" b="1" dirty="0">
                <a:solidFill>
                  <a:schemeClr val="accent6"/>
                </a:solidFill>
                <a:latin typeface="Arial" panose="020B0604020202020204" pitchFamily="34" charset="0"/>
                <a:cs typeface="Arial" panose="020B0604020202020204" pitchFamily="34" charset="0"/>
              </a:rPr>
              <a:t>BÀI 1:</a:t>
            </a:r>
          </a:p>
          <a:p>
            <a:pPr>
              <a:lnSpc>
                <a:spcPct val="150000"/>
              </a:lnSpc>
            </a:pPr>
            <a:r>
              <a:rPr lang="vi-VN" sz="3600" b="1" dirty="0">
                <a:solidFill>
                  <a:srgbClr val="000000"/>
                </a:solidFill>
                <a:latin typeface="Arial" panose="020B0604020202020204" pitchFamily="34" charset="0"/>
                <a:cs typeface="Arial" panose="020B0604020202020204" pitchFamily="34" charset="0"/>
              </a:rPr>
              <a:t>BỘ XỬ LÍ THÔNG TIN Ở QUANH TA</a:t>
            </a:r>
          </a:p>
        </p:txBody>
      </p:sp>
      <p:grpSp>
        <p:nvGrpSpPr>
          <p:cNvPr id="6" name="Group 5">
            <a:extLst>
              <a:ext uri="{FF2B5EF4-FFF2-40B4-BE49-F238E27FC236}">
                <a16:creationId xmlns:a16="http://schemas.microsoft.com/office/drawing/2014/main" id="{D40B12A3-6A18-538A-64F4-0B13106C1F1B}"/>
              </a:ext>
            </a:extLst>
          </p:cNvPr>
          <p:cNvGrpSpPr/>
          <p:nvPr/>
        </p:nvGrpSpPr>
        <p:grpSpPr>
          <a:xfrm>
            <a:off x="4091770" y="1863662"/>
            <a:ext cx="4794337" cy="2723367"/>
            <a:chOff x="4275561" y="1863662"/>
            <a:chExt cx="4794337" cy="2723367"/>
          </a:xfrm>
        </p:grpSpPr>
        <p:grpSp>
          <p:nvGrpSpPr>
            <p:cNvPr id="7" name="Google Shape;3190;p40">
              <a:extLst>
                <a:ext uri="{FF2B5EF4-FFF2-40B4-BE49-F238E27FC236}">
                  <a16:creationId xmlns:a16="http://schemas.microsoft.com/office/drawing/2014/main" id="{C4D0E52D-EE23-020F-4247-400497AF0ECA}"/>
                </a:ext>
              </a:extLst>
            </p:cNvPr>
            <p:cNvGrpSpPr/>
            <p:nvPr/>
          </p:nvGrpSpPr>
          <p:grpSpPr>
            <a:xfrm>
              <a:off x="4275561" y="2832061"/>
              <a:ext cx="851662" cy="1475722"/>
              <a:chOff x="2310096" y="2108826"/>
              <a:chExt cx="911258" cy="1579157"/>
            </a:xfrm>
          </p:grpSpPr>
          <p:sp>
            <p:nvSpPr>
              <p:cNvPr id="3579" name="Google Shape;3191;p40">
                <a:extLst>
                  <a:ext uri="{FF2B5EF4-FFF2-40B4-BE49-F238E27FC236}">
                    <a16:creationId xmlns:a16="http://schemas.microsoft.com/office/drawing/2014/main" id="{96742E3C-0265-A53B-1877-B4C6BA91654E}"/>
                  </a:ext>
                </a:extLst>
              </p:cNvPr>
              <p:cNvSpPr/>
              <p:nvPr/>
            </p:nvSpPr>
            <p:spPr>
              <a:xfrm>
                <a:off x="2783336" y="2561469"/>
                <a:ext cx="438018" cy="921441"/>
              </a:xfrm>
              <a:custGeom>
                <a:avLst/>
                <a:gdLst/>
                <a:ahLst/>
                <a:cxnLst/>
                <a:rect l="l" t="t" r="r" b="b"/>
                <a:pathLst>
                  <a:path w="438018" h="921441" extrusionOk="0">
                    <a:moveTo>
                      <a:pt x="6059" y="921346"/>
                    </a:moveTo>
                    <a:cubicBezTo>
                      <a:pt x="-513" y="777900"/>
                      <a:pt x="-5847" y="633501"/>
                      <a:pt x="13108" y="491198"/>
                    </a:cubicBezTo>
                    <a:cubicBezTo>
                      <a:pt x="32158" y="348799"/>
                      <a:pt x="76830" y="207353"/>
                      <a:pt x="162079" y="91814"/>
                    </a:cubicBezTo>
                    <a:cubicBezTo>
                      <a:pt x="200464" y="39808"/>
                      <a:pt x="258567" y="-10484"/>
                      <a:pt x="322004" y="1898"/>
                    </a:cubicBezTo>
                    <a:cubicBezTo>
                      <a:pt x="376772" y="12566"/>
                      <a:pt x="412491" y="67049"/>
                      <a:pt x="426969" y="120961"/>
                    </a:cubicBezTo>
                    <a:cubicBezTo>
                      <a:pt x="462402" y="252787"/>
                      <a:pt x="407443" y="392137"/>
                      <a:pt x="335529" y="508152"/>
                    </a:cubicBezTo>
                    <a:cubicBezTo>
                      <a:pt x="263615" y="624166"/>
                      <a:pt x="172937" y="730466"/>
                      <a:pt x="125312" y="858291"/>
                    </a:cubicBezTo>
                    <a:lnTo>
                      <a:pt x="5964" y="92144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0" name="Google Shape;3192;p40">
                <a:extLst>
                  <a:ext uri="{FF2B5EF4-FFF2-40B4-BE49-F238E27FC236}">
                    <a16:creationId xmlns:a16="http://schemas.microsoft.com/office/drawing/2014/main" id="{BC67ED40-12A2-9CFE-24B4-6B401F126EF5}"/>
                  </a:ext>
                </a:extLst>
              </p:cNvPr>
              <p:cNvSpPr/>
              <p:nvPr/>
            </p:nvSpPr>
            <p:spPr>
              <a:xfrm>
                <a:off x="2826264" y="2594950"/>
                <a:ext cx="299972" cy="883579"/>
              </a:xfrm>
              <a:custGeom>
                <a:avLst/>
                <a:gdLst/>
                <a:ahLst/>
                <a:cxnLst/>
                <a:rect l="l" t="t" r="r" b="b"/>
                <a:pathLst>
                  <a:path w="299972" h="883579" extrusionOk="0">
                    <a:moveTo>
                      <a:pt x="290696" y="3374"/>
                    </a:moveTo>
                    <a:cubicBezTo>
                      <a:pt x="222116" y="303221"/>
                      <a:pt x="-24581" y="557253"/>
                      <a:pt x="1994" y="879007"/>
                    </a:cubicBezTo>
                    <a:cubicBezTo>
                      <a:pt x="2470" y="885103"/>
                      <a:pt x="11995" y="885103"/>
                      <a:pt x="11519" y="879007"/>
                    </a:cubicBezTo>
                    <a:cubicBezTo>
                      <a:pt x="-15056" y="558396"/>
                      <a:pt x="231356" y="305031"/>
                      <a:pt x="299840" y="5946"/>
                    </a:cubicBezTo>
                    <a:cubicBezTo>
                      <a:pt x="301174" y="-55"/>
                      <a:pt x="292030" y="-2531"/>
                      <a:pt x="290696" y="3374"/>
                    </a:cubicBezTo>
                    <a:lnTo>
                      <a:pt x="290696" y="337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1" name="Google Shape;3193;p40">
                <a:extLst>
                  <a:ext uri="{FF2B5EF4-FFF2-40B4-BE49-F238E27FC236}">
                    <a16:creationId xmlns:a16="http://schemas.microsoft.com/office/drawing/2014/main" id="{8D8717DA-04DD-A9C2-0D2B-A881FAA1322B}"/>
                  </a:ext>
                </a:extLst>
              </p:cNvPr>
              <p:cNvSpPr/>
              <p:nvPr/>
            </p:nvSpPr>
            <p:spPr>
              <a:xfrm>
                <a:off x="2445562" y="2108826"/>
                <a:ext cx="472151" cy="1393611"/>
              </a:xfrm>
              <a:custGeom>
                <a:avLst/>
                <a:gdLst/>
                <a:ahLst/>
                <a:cxnLst/>
                <a:rect l="l" t="t" r="r" b="b"/>
                <a:pathLst>
                  <a:path w="472151" h="1393611" extrusionOk="0">
                    <a:moveTo>
                      <a:pt x="177050" y="1393421"/>
                    </a:moveTo>
                    <a:cubicBezTo>
                      <a:pt x="70085" y="1367704"/>
                      <a:pt x="1124" y="1239211"/>
                      <a:pt x="38747" y="1135961"/>
                    </a:cubicBezTo>
                    <a:cubicBezTo>
                      <a:pt x="63417" y="1068142"/>
                      <a:pt x="126282" y="1002801"/>
                      <a:pt x="100946" y="935269"/>
                    </a:cubicBezTo>
                    <a:cubicBezTo>
                      <a:pt x="82372" y="885644"/>
                      <a:pt x="21888" y="860878"/>
                      <a:pt x="4743" y="810872"/>
                    </a:cubicBezTo>
                    <a:cubicBezTo>
                      <a:pt x="-15831" y="751150"/>
                      <a:pt x="34271" y="691619"/>
                      <a:pt x="83039" y="651424"/>
                    </a:cubicBezTo>
                    <a:cubicBezTo>
                      <a:pt x="131807" y="611228"/>
                      <a:pt x="188861" y="564651"/>
                      <a:pt x="187147" y="501500"/>
                    </a:cubicBezTo>
                    <a:cubicBezTo>
                      <a:pt x="185242" y="430063"/>
                      <a:pt x="107232" y="379009"/>
                      <a:pt x="102374" y="307762"/>
                    </a:cubicBezTo>
                    <a:cubicBezTo>
                      <a:pt x="98469" y="249754"/>
                      <a:pt x="143522" y="201844"/>
                      <a:pt x="181337" y="157743"/>
                    </a:cubicBezTo>
                    <a:cubicBezTo>
                      <a:pt x="219246" y="113642"/>
                      <a:pt x="254393" y="52873"/>
                      <a:pt x="229057" y="580"/>
                    </a:cubicBezTo>
                    <a:cubicBezTo>
                      <a:pt x="331165" y="-7992"/>
                      <a:pt x="433654" y="79638"/>
                      <a:pt x="419652" y="181079"/>
                    </a:cubicBezTo>
                    <a:cubicBezTo>
                      <a:pt x="408317" y="263089"/>
                      <a:pt x="338785" y="342337"/>
                      <a:pt x="370313" y="418823"/>
                    </a:cubicBezTo>
                    <a:cubicBezTo>
                      <a:pt x="387077" y="459590"/>
                      <a:pt x="428606" y="484736"/>
                      <a:pt x="451561" y="522455"/>
                    </a:cubicBezTo>
                    <a:cubicBezTo>
                      <a:pt x="490804" y="587035"/>
                      <a:pt x="467182" y="670474"/>
                      <a:pt x="436892" y="739720"/>
                    </a:cubicBezTo>
                    <a:cubicBezTo>
                      <a:pt x="406603" y="808967"/>
                      <a:pt x="369551" y="882500"/>
                      <a:pt x="385553" y="956319"/>
                    </a:cubicBezTo>
                    <a:cubicBezTo>
                      <a:pt x="395935" y="1004325"/>
                      <a:pt x="427653" y="1044806"/>
                      <a:pt x="445370" y="1090526"/>
                    </a:cubicBezTo>
                    <a:cubicBezTo>
                      <a:pt x="486803" y="1197397"/>
                      <a:pt x="439655" y="1331032"/>
                      <a:pt x="340214" y="1388182"/>
                    </a:cubicBezTo>
                    <a:lnTo>
                      <a:pt x="177050" y="139361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2" name="Google Shape;3194;p40">
                <a:extLst>
                  <a:ext uri="{FF2B5EF4-FFF2-40B4-BE49-F238E27FC236}">
                    <a16:creationId xmlns:a16="http://schemas.microsoft.com/office/drawing/2014/main" id="{A4CDD57C-EDD7-C414-7B62-F342A3E69F41}"/>
                  </a:ext>
                </a:extLst>
              </p:cNvPr>
              <p:cNvSpPr/>
              <p:nvPr/>
            </p:nvSpPr>
            <p:spPr>
              <a:xfrm>
                <a:off x="2310096" y="2837687"/>
                <a:ext cx="404498" cy="850296"/>
              </a:xfrm>
              <a:custGeom>
                <a:avLst/>
                <a:gdLst/>
                <a:ahLst/>
                <a:cxnLst/>
                <a:rect l="l" t="t" r="r" b="b"/>
                <a:pathLst>
                  <a:path w="404498" h="850296" extrusionOk="0">
                    <a:moveTo>
                      <a:pt x="386050" y="850297"/>
                    </a:moveTo>
                    <a:cubicBezTo>
                      <a:pt x="144020" y="639413"/>
                      <a:pt x="-570" y="320992"/>
                      <a:pt x="2" y="0"/>
                    </a:cubicBezTo>
                    <a:cubicBezTo>
                      <a:pt x="146496" y="76295"/>
                      <a:pt x="266797" y="208598"/>
                      <a:pt x="336901" y="358140"/>
                    </a:cubicBezTo>
                    <a:cubicBezTo>
                      <a:pt x="407005" y="507683"/>
                      <a:pt x="421102" y="688943"/>
                      <a:pt x="386050" y="85029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3" name="Google Shape;3195;p40">
                <a:extLst>
                  <a:ext uri="{FF2B5EF4-FFF2-40B4-BE49-F238E27FC236}">
                    <a16:creationId xmlns:a16="http://schemas.microsoft.com/office/drawing/2014/main" id="{08445692-E885-8CAD-538A-1D9F5E642DF2}"/>
                  </a:ext>
                </a:extLst>
              </p:cNvPr>
              <p:cNvSpPr/>
              <p:nvPr/>
            </p:nvSpPr>
            <p:spPr>
              <a:xfrm>
                <a:off x="2637539" y="2110091"/>
                <a:ext cx="141544" cy="1327346"/>
              </a:xfrm>
              <a:custGeom>
                <a:avLst/>
                <a:gdLst/>
                <a:ahLst/>
                <a:cxnLst/>
                <a:rect l="l" t="t" r="r" b="b"/>
                <a:pathLst>
                  <a:path w="141544" h="1327346" extrusionOk="0">
                    <a:moveTo>
                      <a:pt x="46510" y="9126"/>
                    </a:moveTo>
                    <a:cubicBezTo>
                      <a:pt x="87277" y="34748"/>
                      <a:pt x="114899" y="76182"/>
                      <a:pt x="124424" y="123331"/>
                    </a:cubicBezTo>
                    <a:cubicBezTo>
                      <a:pt x="135473" y="177909"/>
                      <a:pt x="116995" y="225438"/>
                      <a:pt x="87181" y="270682"/>
                    </a:cubicBezTo>
                    <a:cubicBezTo>
                      <a:pt x="61083" y="310306"/>
                      <a:pt x="29269" y="350502"/>
                      <a:pt x="24983" y="399556"/>
                    </a:cubicBezTo>
                    <a:cubicBezTo>
                      <a:pt x="21078" y="444228"/>
                      <a:pt x="44986" y="480804"/>
                      <a:pt x="71656" y="514332"/>
                    </a:cubicBezTo>
                    <a:cubicBezTo>
                      <a:pt x="106327" y="557956"/>
                      <a:pt x="155952" y="616059"/>
                      <a:pt x="119947" y="673780"/>
                    </a:cubicBezTo>
                    <a:cubicBezTo>
                      <a:pt x="98992" y="707308"/>
                      <a:pt x="61083" y="725787"/>
                      <a:pt x="33651" y="753124"/>
                    </a:cubicBezTo>
                    <a:cubicBezTo>
                      <a:pt x="7743" y="778841"/>
                      <a:pt x="-4735" y="810750"/>
                      <a:pt x="1647" y="847326"/>
                    </a:cubicBezTo>
                    <a:cubicBezTo>
                      <a:pt x="10315" y="896380"/>
                      <a:pt x="45843" y="934003"/>
                      <a:pt x="68893" y="976485"/>
                    </a:cubicBezTo>
                    <a:cubicBezTo>
                      <a:pt x="126234" y="1081927"/>
                      <a:pt x="126996" y="1213181"/>
                      <a:pt x="73561" y="1320147"/>
                    </a:cubicBezTo>
                    <a:cubicBezTo>
                      <a:pt x="70798" y="1325576"/>
                      <a:pt x="79085" y="1330434"/>
                      <a:pt x="81752" y="1324909"/>
                    </a:cubicBezTo>
                    <a:cubicBezTo>
                      <a:pt x="125281" y="1237660"/>
                      <a:pt x="134140" y="1135838"/>
                      <a:pt x="106422" y="1042303"/>
                    </a:cubicBezTo>
                    <a:cubicBezTo>
                      <a:pt x="91087" y="990677"/>
                      <a:pt x="61654" y="949529"/>
                      <a:pt x="34603" y="903714"/>
                    </a:cubicBezTo>
                    <a:cubicBezTo>
                      <a:pt x="20030" y="879044"/>
                      <a:pt x="7648" y="851136"/>
                      <a:pt x="9362" y="821799"/>
                    </a:cubicBezTo>
                    <a:cubicBezTo>
                      <a:pt x="11077" y="792557"/>
                      <a:pt x="27841" y="770554"/>
                      <a:pt x="48796" y="751790"/>
                    </a:cubicBezTo>
                    <a:cubicBezTo>
                      <a:pt x="76704" y="726930"/>
                      <a:pt x="112423" y="707404"/>
                      <a:pt x="130901" y="673685"/>
                    </a:cubicBezTo>
                    <a:cubicBezTo>
                      <a:pt x="153190" y="633109"/>
                      <a:pt x="137188" y="588151"/>
                      <a:pt x="113089" y="552432"/>
                    </a:cubicBezTo>
                    <a:cubicBezTo>
                      <a:pt x="82514" y="507093"/>
                      <a:pt x="32698" y="467183"/>
                      <a:pt x="33937" y="407652"/>
                    </a:cubicBezTo>
                    <a:cubicBezTo>
                      <a:pt x="35175" y="342406"/>
                      <a:pt x="88896" y="294304"/>
                      <a:pt x="116804" y="239631"/>
                    </a:cubicBezTo>
                    <a:cubicBezTo>
                      <a:pt x="159476" y="156001"/>
                      <a:pt x="130996" y="50845"/>
                      <a:pt x="51272" y="744"/>
                    </a:cubicBezTo>
                    <a:cubicBezTo>
                      <a:pt x="46033" y="-2495"/>
                      <a:pt x="41271" y="5697"/>
                      <a:pt x="46510" y="8935"/>
                    </a:cubicBezTo>
                    <a:lnTo>
                      <a:pt x="46510" y="89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4" name="Google Shape;3196;p40">
                <a:extLst>
                  <a:ext uri="{FF2B5EF4-FFF2-40B4-BE49-F238E27FC236}">
                    <a16:creationId xmlns:a16="http://schemas.microsoft.com/office/drawing/2014/main" id="{0677EAF0-AE0E-3748-A804-4A143A44544B}"/>
                  </a:ext>
                </a:extLst>
              </p:cNvPr>
              <p:cNvSpPr/>
              <p:nvPr/>
            </p:nvSpPr>
            <p:spPr>
              <a:xfrm>
                <a:off x="2323728" y="2859105"/>
                <a:ext cx="302297" cy="606015"/>
              </a:xfrm>
              <a:custGeom>
                <a:avLst/>
                <a:gdLst/>
                <a:ahLst/>
                <a:cxnLst/>
                <a:rect l="l" t="t" r="r" b="b"/>
                <a:pathLst>
                  <a:path w="302297" h="606015" extrusionOk="0">
                    <a:moveTo>
                      <a:pt x="561" y="7157"/>
                    </a:moveTo>
                    <a:cubicBezTo>
                      <a:pt x="100478" y="204706"/>
                      <a:pt x="204872" y="400540"/>
                      <a:pt x="293645" y="603517"/>
                    </a:cubicBezTo>
                    <a:cubicBezTo>
                      <a:pt x="296122" y="609137"/>
                      <a:pt x="304313" y="604280"/>
                      <a:pt x="301837" y="598755"/>
                    </a:cubicBezTo>
                    <a:cubicBezTo>
                      <a:pt x="213064" y="395777"/>
                      <a:pt x="108670" y="199943"/>
                      <a:pt x="8753" y="2395"/>
                    </a:cubicBezTo>
                    <a:cubicBezTo>
                      <a:pt x="5990" y="-3034"/>
                      <a:pt x="-2201" y="1728"/>
                      <a:pt x="561" y="7157"/>
                    </a:cubicBezTo>
                    <a:lnTo>
                      <a:pt x="561" y="715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 name="Google Shape;3197;p40">
              <a:extLst>
                <a:ext uri="{FF2B5EF4-FFF2-40B4-BE49-F238E27FC236}">
                  <a16:creationId xmlns:a16="http://schemas.microsoft.com/office/drawing/2014/main" id="{E0849F3A-058E-8CDC-22AA-6247776F6C4F}"/>
                </a:ext>
              </a:extLst>
            </p:cNvPr>
            <p:cNvGrpSpPr/>
            <p:nvPr/>
          </p:nvGrpSpPr>
          <p:grpSpPr>
            <a:xfrm>
              <a:off x="5185301" y="2406005"/>
              <a:ext cx="3110062" cy="1901761"/>
              <a:chOff x="2909376" y="2320855"/>
              <a:chExt cx="3110062" cy="1901761"/>
            </a:xfrm>
          </p:grpSpPr>
          <p:sp>
            <p:nvSpPr>
              <p:cNvPr id="3545" name="Google Shape;3198;p40">
                <a:extLst>
                  <a:ext uri="{FF2B5EF4-FFF2-40B4-BE49-F238E27FC236}">
                    <a16:creationId xmlns:a16="http://schemas.microsoft.com/office/drawing/2014/main" id="{C565EAEB-E94F-728F-0118-D8CD57DA53FA}"/>
                  </a:ext>
                </a:extLst>
              </p:cNvPr>
              <p:cNvSpPr/>
              <p:nvPr/>
            </p:nvSpPr>
            <p:spPr>
              <a:xfrm>
                <a:off x="4221939" y="2320855"/>
                <a:ext cx="1732460" cy="585561"/>
              </a:xfrm>
              <a:custGeom>
                <a:avLst/>
                <a:gdLst/>
                <a:ahLst/>
                <a:cxnLst/>
                <a:rect l="l" t="t" r="r" b="b"/>
                <a:pathLst>
                  <a:path w="1852898" h="626268" extrusionOk="0">
                    <a:moveTo>
                      <a:pt x="0" y="0"/>
                    </a:moveTo>
                    <a:lnTo>
                      <a:pt x="1852899" y="0"/>
                    </a:lnTo>
                    <a:lnTo>
                      <a:pt x="1852899" y="626269"/>
                    </a:lnTo>
                    <a:lnTo>
                      <a:pt x="0" y="62626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6" name="Google Shape;3199;p40">
                <a:extLst>
                  <a:ext uri="{FF2B5EF4-FFF2-40B4-BE49-F238E27FC236}">
                    <a16:creationId xmlns:a16="http://schemas.microsoft.com/office/drawing/2014/main" id="{74EA2558-ABF4-62F5-19AD-E700898A0011}"/>
                  </a:ext>
                </a:extLst>
              </p:cNvPr>
              <p:cNvSpPr/>
              <p:nvPr/>
            </p:nvSpPr>
            <p:spPr>
              <a:xfrm>
                <a:off x="2909376" y="2320855"/>
                <a:ext cx="1175932" cy="585561"/>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7" name="Google Shape;3200;p40">
                <a:extLst>
                  <a:ext uri="{FF2B5EF4-FFF2-40B4-BE49-F238E27FC236}">
                    <a16:creationId xmlns:a16="http://schemas.microsoft.com/office/drawing/2014/main" id="{CCD55FB6-80E5-2D03-E7AF-F21E35693D82}"/>
                  </a:ext>
                </a:extLst>
              </p:cNvPr>
              <p:cNvSpPr/>
              <p:nvPr/>
            </p:nvSpPr>
            <p:spPr>
              <a:xfrm>
                <a:off x="3527649" y="3637056"/>
                <a:ext cx="1175932" cy="585561"/>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8" name="Google Shape;3201;p40">
                <a:extLst>
                  <a:ext uri="{FF2B5EF4-FFF2-40B4-BE49-F238E27FC236}">
                    <a16:creationId xmlns:a16="http://schemas.microsoft.com/office/drawing/2014/main" id="{5EA6AECF-5C6E-A289-54B5-AE088FDE152E}"/>
                  </a:ext>
                </a:extLst>
              </p:cNvPr>
              <p:cNvSpPr/>
              <p:nvPr/>
            </p:nvSpPr>
            <p:spPr>
              <a:xfrm>
                <a:off x="4843506" y="3637056"/>
                <a:ext cx="1175932" cy="585561"/>
              </a:xfrm>
              <a:custGeom>
                <a:avLst/>
                <a:gdLst/>
                <a:ahLst/>
                <a:cxnLst/>
                <a:rect l="l" t="t" r="r" b="b"/>
                <a:pathLst>
                  <a:path w="1257681" h="626268" extrusionOk="0">
                    <a:moveTo>
                      <a:pt x="0" y="0"/>
                    </a:moveTo>
                    <a:lnTo>
                      <a:pt x="1257681" y="0"/>
                    </a:lnTo>
                    <a:lnTo>
                      <a:pt x="1257681" y="626269"/>
                    </a:lnTo>
                    <a:lnTo>
                      <a:pt x="0" y="62626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9" name="Google Shape;3202;p40">
                <a:extLst>
                  <a:ext uri="{FF2B5EF4-FFF2-40B4-BE49-F238E27FC236}">
                    <a16:creationId xmlns:a16="http://schemas.microsoft.com/office/drawing/2014/main" id="{28087EA3-2D52-EAB2-DF29-C6AA28673837}"/>
                  </a:ext>
                </a:extLst>
              </p:cNvPr>
              <p:cNvSpPr/>
              <p:nvPr/>
            </p:nvSpPr>
            <p:spPr>
              <a:xfrm>
                <a:off x="2909376" y="2978910"/>
                <a:ext cx="1634406" cy="585561"/>
              </a:xfrm>
              <a:custGeom>
                <a:avLst/>
                <a:gdLst/>
                <a:ahLst/>
                <a:cxnLst/>
                <a:rect l="l" t="t" r="r" b="b"/>
                <a:pathLst>
                  <a:path w="1748028" h="626268" extrusionOk="0">
                    <a:moveTo>
                      <a:pt x="0" y="0"/>
                    </a:moveTo>
                    <a:lnTo>
                      <a:pt x="1748028" y="0"/>
                    </a:lnTo>
                    <a:lnTo>
                      <a:pt x="1748028" y="626269"/>
                    </a:lnTo>
                    <a:lnTo>
                      <a:pt x="0" y="62626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0" name="Google Shape;3203;p40">
                <a:extLst>
                  <a:ext uri="{FF2B5EF4-FFF2-40B4-BE49-F238E27FC236}">
                    <a16:creationId xmlns:a16="http://schemas.microsoft.com/office/drawing/2014/main" id="{64800D84-966A-D558-9E44-2959FCAD0DA7}"/>
                  </a:ext>
                </a:extLst>
              </p:cNvPr>
              <p:cNvSpPr/>
              <p:nvPr/>
            </p:nvSpPr>
            <p:spPr>
              <a:xfrm>
                <a:off x="4672069" y="2978910"/>
                <a:ext cx="899671" cy="585561"/>
              </a:xfrm>
              <a:custGeom>
                <a:avLst/>
                <a:gdLst/>
                <a:ahLst/>
                <a:cxnLst/>
                <a:rect l="l" t="t" r="r" b="b"/>
                <a:pathLst>
                  <a:path w="962215" h="626268" extrusionOk="0">
                    <a:moveTo>
                      <a:pt x="0" y="0"/>
                    </a:moveTo>
                    <a:lnTo>
                      <a:pt x="962215" y="0"/>
                    </a:lnTo>
                    <a:lnTo>
                      <a:pt x="962215" y="626269"/>
                    </a:lnTo>
                    <a:lnTo>
                      <a:pt x="0" y="626269"/>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1" name="Google Shape;3204;p40">
                <a:extLst>
                  <a:ext uri="{FF2B5EF4-FFF2-40B4-BE49-F238E27FC236}">
                    <a16:creationId xmlns:a16="http://schemas.microsoft.com/office/drawing/2014/main" id="{652ADC5D-81A7-99E8-81DB-464C51F96F37}"/>
                  </a:ext>
                </a:extLst>
              </p:cNvPr>
              <p:cNvSpPr/>
              <p:nvPr/>
            </p:nvSpPr>
            <p:spPr>
              <a:xfrm>
                <a:off x="2909376" y="3636939"/>
                <a:ext cx="491426" cy="585561"/>
              </a:xfrm>
              <a:custGeom>
                <a:avLst/>
                <a:gdLst/>
                <a:ahLst/>
                <a:cxnLst/>
                <a:rect l="l" t="t" r="r" b="b"/>
                <a:pathLst>
                  <a:path w="525589" h="626268" extrusionOk="0">
                    <a:moveTo>
                      <a:pt x="0" y="0"/>
                    </a:moveTo>
                    <a:lnTo>
                      <a:pt x="525590" y="0"/>
                    </a:lnTo>
                    <a:lnTo>
                      <a:pt x="525590" y="626269"/>
                    </a:lnTo>
                    <a:lnTo>
                      <a:pt x="0" y="626269"/>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552" name="Google Shape;3205;p40">
                <a:extLst>
                  <a:ext uri="{FF2B5EF4-FFF2-40B4-BE49-F238E27FC236}">
                    <a16:creationId xmlns:a16="http://schemas.microsoft.com/office/drawing/2014/main" id="{5BDC267B-90BD-F8C8-524A-5244ED5F18B5}"/>
                  </a:ext>
                </a:extLst>
              </p:cNvPr>
              <p:cNvGrpSpPr/>
              <p:nvPr/>
            </p:nvGrpSpPr>
            <p:grpSpPr>
              <a:xfrm>
                <a:off x="4820178" y="3143064"/>
                <a:ext cx="581928" cy="244068"/>
                <a:chOff x="2715957" y="3631501"/>
                <a:chExt cx="622649" cy="261175"/>
              </a:xfrm>
            </p:grpSpPr>
            <p:sp>
              <p:nvSpPr>
                <p:cNvPr id="3576" name="Google Shape;3206;p40">
                  <a:extLst>
                    <a:ext uri="{FF2B5EF4-FFF2-40B4-BE49-F238E27FC236}">
                      <a16:creationId xmlns:a16="http://schemas.microsoft.com/office/drawing/2014/main" id="{69DC8DAA-3B22-20ED-2CE5-B9345E108087}"/>
                    </a:ext>
                  </a:extLst>
                </p:cNvPr>
                <p:cNvSpPr/>
                <p:nvPr/>
              </p:nvSpPr>
              <p:spPr>
                <a:xfrm>
                  <a:off x="2715957" y="3631501"/>
                  <a:ext cx="622649" cy="9525"/>
                </a:xfrm>
                <a:custGeom>
                  <a:avLst/>
                  <a:gdLst/>
                  <a:ahLst/>
                  <a:cxnLst/>
                  <a:rect l="l" t="t" r="r" b="b"/>
                  <a:pathLst>
                    <a:path w="622649" h="9525" extrusionOk="0">
                      <a:moveTo>
                        <a:pt x="617887" y="9525"/>
                      </a:moveTo>
                      <a:lnTo>
                        <a:pt x="4763" y="9525"/>
                      </a:lnTo>
                      <a:cubicBezTo>
                        <a:pt x="2096" y="9525"/>
                        <a:pt x="0" y="7429"/>
                        <a:pt x="0" y="4763"/>
                      </a:cubicBezTo>
                      <a:cubicBezTo>
                        <a:pt x="0" y="2096"/>
                        <a:pt x="2096" y="0"/>
                        <a:pt x="4763" y="0"/>
                      </a:cubicBezTo>
                      <a:lnTo>
                        <a:pt x="617887" y="0"/>
                      </a:lnTo>
                      <a:cubicBezTo>
                        <a:pt x="620554" y="0"/>
                        <a:pt x="622649" y="2096"/>
                        <a:pt x="622649" y="4763"/>
                      </a:cubicBezTo>
                      <a:cubicBezTo>
                        <a:pt x="622649" y="7429"/>
                        <a:pt x="620554" y="9525"/>
                        <a:pt x="617887"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7" name="Google Shape;3207;p40">
                  <a:extLst>
                    <a:ext uri="{FF2B5EF4-FFF2-40B4-BE49-F238E27FC236}">
                      <a16:creationId xmlns:a16="http://schemas.microsoft.com/office/drawing/2014/main" id="{2064CE7D-DA28-EDE3-0DFE-CC4DDC196593}"/>
                    </a:ext>
                  </a:extLst>
                </p:cNvPr>
                <p:cNvSpPr/>
                <p:nvPr/>
              </p:nvSpPr>
              <p:spPr>
                <a:xfrm>
                  <a:off x="2715957" y="3757326"/>
                  <a:ext cx="622649" cy="9525"/>
                </a:xfrm>
                <a:custGeom>
                  <a:avLst/>
                  <a:gdLst/>
                  <a:ahLst/>
                  <a:cxnLst/>
                  <a:rect l="l" t="t" r="r" b="b"/>
                  <a:pathLst>
                    <a:path w="622649" h="9525" extrusionOk="0">
                      <a:moveTo>
                        <a:pt x="617887" y="9525"/>
                      </a:moveTo>
                      <a:lnTo>
                        <a:pt x="4763" y="9525"/>
                      </a:lnTo>
                      <a:cubicBezTo>
                        <a:pt x="2096" y="9525"/>
                        <a:pt x="0" y="7429"/>
                        <a:pt x="0" y="4763"/>
                      </a:cubicBezTo>
                      <a:cubicBezTo>
                        <a:pt x="0" y="2096"/>
                        <a:pt x="2096" y="0"/>
                        <a:pt x="4763" y="0"/>
                      </a:cubicBezTo>
                      <a:lnTo>
                        <a:pt x="617887" y="0"/>
                      </a:lnTo>
                      <a:cubicBezTo>
                        <a:pt x="620554" y="0"/>
                        <a:pt x="622649" y="2096"/>
                        <a:pt x="622649" y="4763"/>
                      </a:cubicBezTo>
                      <a:cubicBezTo>
                        <a:pt x="622649" y="7429"/>
                        <a:pt x="620554" y="9525"/>
                        <a:pt x="617887"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8" name="Google Shape;3208;p40">
                  <a:extLst>
                    <a:ext uri="{FF2B5EF4-FFF2-40B4-BE49-F238E27FC236}">
                      <a16:creationId xmlns:a16="http://schemas.microsoft.com/office/drawing/2014/main" id="{4A99ED08-C70E-1155-A470-9FF5A241FC91}"/>
                    </a:ext>
                  </a:extLst>
                </p:cNvPr>
                <p:cNvSpPr/>
                <p:nvPr/>
              </p:nvSpPr>
              <p:spPr>
                <a:xfrm>
                  <a:off x="2716053" y="3883151"/>
                  <a:ext cx="312515" cy="9525"/>
                </a:xfrm>
                <a:custGeom>
                  <a:avLst/>
                  <a:gdLst/>
                  <a:ahLst/>
                  <a:cxnLst/>
                  <a:rect l="l" t="t" r="r" b="b"/>
                  <a:pathLst>
                    <a:path w="312515" h="9525" extrusionOk="0">
                      <a:moveTo>
                        <a:pt x="307753" y="9525"/>
                      </a:moveTo>
                      <a:lnTo>
                        <a:pt x="4763" y="9525"/>
                      </a:lnTo>
                      <a:cubicBezTo>
                        <a:pt x="2096" y="9525"/>
                        <a:pt x="0" y="7430"/>
                        <a:pt x="0" y="4763"/>
                      </a:cubicBezTo>
                      <a:cubicBezTo>
                        <a:pt x="0" y="2096"/>
                        <a:pt x="2096" y="0"/>
                        <a:pt x="4763" y="0"/>
                      </a:cubicBezTo>
                      <a:lnTo>
                        <a:pt x="307753" y="0"/>
                      </a:lnTo>
                      <a:cubicBezTo>
                        <a:pt x="310420" y="0"/>
                        <a:pt x="312515" y="2096"/>
                        <a:pt x="312515" y="4763"/>
                      </a:cubicBezTo>
                      <a:cubicBezTo>
                        <a:pt x="312515" y="7430"/>
                        <a:pt x="310420" y="9525"/>
                        <a:pt x="307753"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53" name="Google Shape;3209;p40">
                <a:extLst>
                  <a:ext uri="{FF2B5EF4-FFF2-40B4-BE49-F238E27FC236}">
                    <a16:creationId xmlns:a16="http://schemas.microsoft.com/office/drawing/2014/main" id="{03ED42A7-BF37-042B-110E-396D28CA7F64}"/>
                  </a:ext>
                </a:extLst>
              </p:cNvPr>
              <p:cNvGrpSpPr/>
              <p:nvPr/>
            </p:nvGrpSpPr>
            <p:grpSpPr>
              <a:xfrm>
                <a:off x="3075552" y="2430619"/>
                <a:ext cx="848990" cy="373223"/>
                <a:chOff x="849248" y="2869120"/>
                <a:chExt cx="908399" cy="399383"/>
              </a:xfrm>
            </p:grpSpPr>
            <p:sp>
              <p:nvSpPr>
                <p:cNvPr id="3573" name="Google Shape;3210;p40">
                  <a:extLst>
                    <a:ext uri="{FF2B5EF4-FFF2-40B4-BE49-F238E27FC236}">
                      <a16:creationId xmlns:a16="http://schemas.microsoft.com/office/drawing/2014/main" id="{E718FBD0-AF50-329D-B543-B52F16270AF6}"/>
                    </a:ext>
                  </a:extLst>
                </p:cNvPr>
                <p:cNvSpPr/>
                <p:nvPr/>
              </p:nvSpPr>
              <p:spPr>
                <a:xfrm>
                  <a:off x="849248" y="2869120"/>
                  <a:ext cx="908399" cy="9525"/>
                </a:xfrm>
                <a:custGeom>
                  <a:avLst/>
                  <a:gdLst/>
                  <a:ahLst/>
                  <a:cxnLst/>
                  <a:rect l="l" t="t" r="r" b="b"/>
                  <a:pathLst>
                    <a:path w="908399" h="9525" extrusionOk="0">
                      <a:moveTo>
                        <a:pt x="903732"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4" name="Google Shape;3211;p40">
                  <a:extLst>
                    <a:ext uri="{FF2B5EF4-FFF2-40B4-BE49-F238E27FC236}">
                      <a16:creationId xmlns:a16="http://schemas.microsoft.com/office/drawing/2014/main" id="{D25C1888-F56C-55C7-2707-F32BE5A52B0D}"/>
                    </a:ext>
                  </a:extLst>
                </p:cNvPr>
                <p:cNvSpPr/>
                <p:nvPr/>
              </p:nvSpPr>
              <p:spPr>
                <a:xfrm>
                  <a:off x="849248" y="2994945"/>
                  <a:ext cx="908399" cy="9525"/>
                </a:xfrm>
                <a:custGeom>
                  <a:avLst/>
                  <a:gdLst/>
                  <a:ahLst/>
                  <a:cxnLst/>
                  <a:rect l="l" t="t" r="r" b="b"/>
                  <a:pathLst>
                    <a:path w="908399" h="9525" extrusionOk="0">
                      <a:moveTo>
                        <a:pt x="903732" y="9525"/>
                      </a:moveTo>
                      <a:lnTo>
                        <a:pt x="4763" y="9525"/>
                      </a:lnTo>
                      <a:cubicBezTo>
                        <a:pt x="2095" y="9525"/>
                        <a:pt x="0" y="7430"/>
                        <a:pt x="0" y="4763"/>
                      </a:cubicBezTo>
                      <a:cubicBezTo>
                        <a:pt x="0" y="2096"/>
                        <a:pt x="2095" y="0"/>
                        <a:pt x="4763" y="0"/>
                      </a:cubicBezTo>
                      <a:lnTo>
                        <a:pt x="903637" y="0"/>
                      </a:lnTo>
                      <a:cubicBezTo>
                        <a:pt x="906304" y="0"/>
                        <a:pt x="908399" y="2096"/>
                        <a:pt x="908399" y="4763"/>
                      </a:cubicBezTo>
                      <a:cubicBezTo>
                        <a:pt x="908399" y="7430"/>
                        <a:pt x="906304" y="9525"/>
                        <a:pt x="903637"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5" name="Google Shape;3212;p40">
                  <a:extLst>
                    <a:ext uri="{FF2B5EF4-FFF2-40B4-BE49-F238E27FC236}">
                      <a16:creationId xmlns:a16="http://schemas.microsoft.com/office/drawing/2014/main" id="{0C3EC517-1EE8-F8AB-37D1-240F5F22335B}"/>
                    </a:ext>
                  </a:extLst>
                </p:cNvPr>
                <p:cNvSpPr/>
                <p:nvPr/>
              </p:nvSpPr>
              <p:spPr>
                <a:xfrm>
                  <a:off x="849343" y="3099530"/>
                  <a:ext cx="633888" cy="168973"/>
                </a:xfrm>
                <a:custGeom>
                  <a:avLst/>
                  <a:gdLst/>
                  <a:ahLst/>
                  <a:cxnLst/>
                  <a:rect l="l" t="t" r="r" b="b"/>
                  <a:pathLst>
                    <a:path w="633888" h="168973" extrusionOk="0">
                      <a:moveTo>
                        <a:pt x="549402" y="168973"/>
                      </a:moveTo>
                      <a:lnTo>
                        <a:pt x="84487" y="168973"/>
                      </a:lnTo>
                      <a:cubicBezTo>
                        <a:pt x="37909" y="168973"/>
                        <a:pt x="0" y="131064"/>
                        <a:pt x="0" y="84487"/>
                      </a:cubicBezTo>
                      <a:cubicBezTo>
                        <a:pt x="0" y="37909"/>
                        <a:pt x="37909" y="0"/>
                        <a:pt x="84487" y="0"/>
                      </a:cubicBezTo>
                      <a:lnTo>
                        <a:pt x="549402" y="0"/>
                      </a:lnTo>
                      <a:cubicBezTo>
                        <a:pt x="595979" y="0"/>
                        <a:pt x="633889" y="37909"/>
                        <a:pt x="633889" y="84487"/>
                      </a:cubicBezTo>
                      <a:cubicBezTo>
                        <a:pt x="633889" y="131064"/>
                        <a:pt x="595979" y="168973"/>
                        <a:pt x="549402" y="168973"/>
                      </a:cubicBezTo>
                      <a:close/>
                      <a:moveTo>
                        <a:pt x="84487" y="9525"/>
                      </a:moveTo>
                      <a:cubicBezTo>
                        <a:pt x="43148" y="9525"/>
                        <a:pt x="9525" y="43148"/>
                        <a:pt x="9525" y="84487"/>
                      </a:cubicBezTo>
                      <a:cubicBezTo>
                        <a:pt x="9525" y="125825"/>
                        <a:pt x="43148" y="159448"/>
                        <a:pt x="84487" y="159448"/>
                      </a:cubicBezTo>
                      <a:lnTo>
                        <a:pt x="549402" y="159448"/>
                      </a:lnTo>
                      <a:cubicBezTo>
                        <a:pt x="590741" y="159448"/>
                        <a:pt x="624364" y="125825"/>
                        <a:pt x="624364" y="84487"/>
                      </a:cubicBezTo>
                      <a:cubicBezTo>
                        <a:pt x="624364" y="43148"/>
                        <a:pt x="590741" y="9525"/>
                        <a:pt x="549402" y="9525"/>
                      </a:cubicBezTo>
                      <a:lnTo>
                        <a:pt x="84487" y="95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54" name="Google Shape;3213;p40">
                <a:extLst>
                  <a:ext uri="{FF2B5EF4-FFF2-40B4-BE49-F238E27FC236}">
                    <a16:creationId xmlns:a16="http://schemas.microsoft.com/office/drawing/2014/main" id="{B190AF37-5B82-DC6E-9A53-AD6CC9039C35}"/>
                  </a:ext>
                </a:extLst>
              </p:cNvPr>
              <p:cNvGrpSpPr/>
              <p:nvPr/>
            </p:nvGrpSpPr>
            <p:grpSpPr>
              <a:xfrm>
                <a:off x="3697717" y="3798630"/>
                <a:ext cx="848990" cy="243980"/>
                <a:chOff x="1514950" y="4333017"/>
                <a:chExt cx="908399" cy="261081"/>
              </a:xfrm>
            </p:grpSpPr>
            <p:sp>
              <p:nvSpPr>
                <p:cNvPr id="3570" name="Google Shape;3214;p40">
                  <a:extLst>
                    <a:ext uri="{FF2B5EF4-FFF2-40B4-BE49-F238E27FC236}">
                      <a16:creationId xmlns:a16="http://schemas.microsoft.com/office/drawing/2014/main" id="{B528FF66-43B0-5883-D700-078D182E58B0}"/>
                    </a:ext>
                  </a:extLst>
                </p:cNvPr>
                <p:cNvSpPr/>
                <p:nvPr/>
              </p:nvSpPr>
              <p:spPr>
                <a:xfrm>
                  <a:off x="1514950" y="4333017"/>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1" name="Google Shape;3215;p40">
                  <a:extLst>
                    <a:ext uri="{FF2B5EF4-FFF2-40B4-BE49-F238E27FC236}">
                      <a16:creationId xmlns:a16="http://schemas.microsoft.com/office/drawing/2014/main" id="{40E75E24-EA41-A9B4-8361-739B289ED8EB}"/>
                    </a:ext>
                  </a:extLst>
                </p:cNvPr>
                <p:cNvSpPr/>
                <p:nvPr/>
              </p:nvSpPr>
              <p:spPr>
                <a:xfrm>
                  <a:off x="1514950" y="4458842"/>
                  <a:ext cx="908399" cy="9525"/>
                </a:xfrm>
                <a:custGeom>
                  <a:avLst/>
                  <a:gdLst/>
                  <a:ahLst/>
                  <a:cxnLst/>
                  <a:rect l="l" t="t" r="r" b="b"/>
                  <a:pathLst>
                    <a:path w="908399" h="9525" extrusionOk="0">
                      <a:moveTo>
                        <a:pt x="903637" y="9525"/>
                      </a:moveTo>
                      <a:lnTo>
                        <a:pt x="4763" y="9525"/>
                      </a:lnTo>
                      <a:cubicBezTo>
                        <a:pt x="2095" y="9525"/>
                        <a:pt x="0" y="7429"/>
                        <a:pt x="0" y="4763"/>
                      </a:cubicBezTo>
                      <a:cubicBezTo>
                        <a:pt x="0" y="2096"/>
                        <a:pt x="2095" y="0"/>
                        <a:pt x="4763" y="0"/>
                      </a:cubicBezTo>
                      <a:lnTo>
                        <a:pt x="903637" y="0"/>
                      </a:lnTo>
                      <a:cubicBezTo>
                        <a:pt x="906304" y="0"/>
                        <a:pt x="908399" y="2096"/>
                        <a:pt x="908399" y="4763"/>
                      </a:cubicBezTo>
                      <a:cubicBezTo>
                        <a:pt x="908399" y="7429"/>
                        <a:pt x="906304" y="9525"/>
                        <a:pt x="903637"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2" name="Google Shape;3216;p40">
                  <a:extLst>
                    <a:ext uri="{FF2B5EF4-FFF2-40B4-BE49-F238E27FC236}">
                      <a16:creationId xmlns:a16="http://schemas.microsoft.com/office/drawing/2014/main" id="{617FE2A9-6AB5-B0F0-75B7-350930E45CC4}"/>
                    </a:ext>
                  </a:extLst>
                </p:cNvPr>
                <p:cNvSpPr/>
                <p:nvPr/>
              </p:nvSpPr>
              <p:spPr>
                <a:xfrm>
                  <a:off x="1514950" y="4584573"/>
                  <a:ext cx="598265" cy="9525"/>
                </a:xfrm>
                <a:custGeom>
                  <a:avLst/>
                  <a:gdLst/>
                  <a:ahLst/>
                  <a:cxnLst/>
                  <a:rect l="l" t="t" r="r" b="b"/>
                  <a:pathLst>
                    <a:path w="598265" h="9525" extrusionOk="0">
                      <a:moveTo>
                        <a:pt x="593503" y="9525"/>
                      </a:moveTo>
                      <a:lnTo>
                        <a:pt x="4763" y="9525"/>
                      </a:lnTo>
                      <a:cubicBezTo>
                        <a:pt x="2095" y="9525"/>
                        <a:pt x="0" y="7429"/>
                        <a:pt x="0" y="4763"/>
                      </a:cubicBezTo>
                      <a:cubicBezTo>
                        <a:pt x="0" y="2096"/>
                        <a:pt x="2095" y="0"/>
                        <a:pt x="4763" y="0"/>
                      </a:cubicBezTo>
                      <a:lnTo>
                        <a:pt x="593503" y="0"/>
                      </a:lnTo>
                      <a:cubicBezTo>
                        <a:pt x="596170" y="0"/>
                        <a:pt x="598265" y="2096"/>
                        <a:pt x="598265" y="4763"/>
                      </a:cubicBezTo>
                      <a:cubicBezTo>
                        <a:pt x="598265" y="7429"/>
                        <a:pt x="596170" y="9525"/>
                        <a:pt x="593503" y="952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55" name="Google Shape;3217;p40">
                <a:extLst>
                  <a:ext uri="{FF2B5EF4-FFF2-40B4-BE49-F238E27FC236}">
                    <a16:creationId xmlns:a16="http://schemas.microsoft.com/office/drawing/2014/main" id="{7B63B27F-5C3D-DAA1-3DE9-9FD76A833A8F}"/>
                  </a:ext>
                </a:extLst>
              </p:cNvPr>
              <p:cNvGrpSpPr/>
              <p:nvPr/>
            </p:nvGrpSpPr>
            <p:grpSpPr>
              <a:xfrm>
                <a:off x="3060953" y="3103098"/>
                <a:ext cx="1301748" cy="324000"/>
                <a:chOff x="833627" y="3588734"/>
                <a:chExt cx="1392840" cy="346709"/>
              </a:xfrm>
            </p:grpSpPr>
            <p:sp>
              <p:nvSpPr>
                <p:cNvPr id="3566" name="Google Shape;3218;p40">
                  <a:extLst>
                    <a:ext uri="{FF2B5EF4-FFF2-40B4-BE49-F238E27FC236}">
                      <a16:creationId xmlns:a16="http://schemas.microsoft.com/office/drawing/2014/main" id="{333F93C9-8351-71A9-79BF-EF79D68ABE94}"/>
                    </a:ext>
                  </a:extLst>
                </p:cNvPr>
                <p:cNvSpPr/>
                <p:nvPr/>
              </p:nvSpPr>
              <p:spPr>
                <a:xfrm>
                  <a:off x="1289493" y="3631501"/>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7" name="Google Shape;3219;p40">
                  <a:extLst>
                    <a:ext uri="{FF2B5EF4-FFF2-40B4-BE49-F238E27FC236}">
                      <a16:creationId xmlns:a16="http://schemas.microsoft.com/office/drawing/2014/main" id="{E068DEBE-233A-BBE5-F5EC-B327C2325193}"/>
                    </a:ext>
                  </a:extLst>
                </p:cNvPr>
                <p:cNvSpPr/>
                <p:nvPr/>
              </p:nvSpPr>
              <p:spPr>
                <a:xfrm>
                  <a:off x="1289493" y="3757326"/>
                  <a:ext cx="936974" cy="9525"/>
                </a:xfrm>
                <a:custGeom>
                  <a:avLst/>
                  <a:gdLst/>
                  <a:ahLst/>
                  <a:cxnLst/>
                  <a:rect l="l" t="t" r="r" b="b"/>
                  <a:pathLst>
                    <a:path w="936974" h="9525" extrusionOk="0">
                      <a:moveTo>
                        <a:pt x="932212" y="9525"/>
                      </a:moveTo>
                      <a:lnTo>
                        <a:pt x="4763" y="9525"/>
                      </a:lnTo>
                      <a:cubicBezTo>
                        <a:pt x="2096" y="9525"/>
                        <a:pt x="0" y="7429"/>
                        <a:pt x="0" y="4763"/>
                      </a:cubicBezTo>
                      <a:cubicBezTo>
                        <a:pt x="0" y="2096"/>
                        <a:pt x="2096" y="0"/>
                        <a:pt x="4763" y="0"/>
                      </a:cubicBezTo>
                      <a:lnTo>
                        <a:pt x="932212" y="0"/>
                      </a:lnTo>
                      <a:cubicBezTo>
                        <a:pt x="934879" y="0"/>
                        <a:pt x="936974" y="2096"/>
                        <a:pt x="936974" y="4763"/>
                      </a:cubicBezTo>
                      <a:cubicBezTo>
                        <a:pt x="936974" y="7429"/>
                        <a:pt x="934879" y="9525"/>
                        <a:pt x="932212"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8" name="Google Shape;3220;p40">
                  <a:extLst>
                    <a:ext uri="{FF2B5EF4-FFF2-40B4-BE49-F238E27FC236}">
                      <a16:creationId xmlns:a16="http://schemas.microsoft.com/office/drawing/2014/main" id="{DD617CD0-3FB5-2547-6D9D-C3E36A50D902}"/>
                    </a:ext>
                  </a:extLst>
                </p:cNvPr>
                <p:cNvSpPr/>
                <p:nvPr/>
              </p:nvSpPr>
              <p:spPr>
                <a:xfrm>
                  <a:off x="1289493" y="3883151"/>
                  <a:ext cx="626840" cy="9525"/>
                </a:xfrm>
                <a:custGeom>
                  <a:avLst/>
                  <a:gdLst/>
                  <a:ahLst/>
                  <a:cxnLst/>
                  <a:rect l="l" t="t" r="r" b="b"/>
                  <a:pathLst>
                    <a:path w="626840" h="9525" extrusionOk="0">
                      <a:moveTo>
                        <a:pt x="622078" y="9525"/>
                      </a:moveTo>
                      <a:lnTo>
                        <a:pt x="4763" y="9525"/>
                      </a:lnTo>
                      <a:cubicBezTo>
                        <a:pt x="2096" y="9525"/>
                        <a:pt x="0" y="7430"/>
                        <a:pt x="0" y="4763"/>
                      </a:cubicBezTo>
                      <a:cubicBezTo>
                        <a:pt x="0" y="2096"/>
                        <a:pt x="2096" y="0"/>
                        <a:pt x="4763" y="0"/>
                      </a:cubicBezTo>
                      <a:lnTo>
                        <a:pt x="622078" y="0"/>
                      </a:lnTo>
                      <a:cubicBezTo>
                        <a:pt x="624745" y="0"/>
                        <a:pt x="626840" y="2096"/>
                        <a:pt x="626840" y="4763"/>
                      </a:cubicBezTo>
                      <a:cubicBezTo>
                        <a:pt x="626840" y="7430"/>
                        <a:pt x="624745" y="9525"/>
                        <a:pt x="622078"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9" name="Google Shape;3221;p40">
                  <a:extLst>
                    <a:ext uri="{FF2B5EF4-FFF2-40B4-BE49-F238E27FC236}">
                      <a16:creationId xmlns:a16="http://schemas.microsoft.com/office/drawing/2014/main" id="{7A4D27DC-8779-64FB-4C93-7016F872B9B7}"/>
                    </a:ext>
                  </a:extLst>
                </p:cNvPr>
                <p:cNvSpPr/>
                <p:nvPr/>
              </p:nvSpPr>
              <p:spPr>
                <a:xfrm>
                  <a:off x="833627" y="3588734"/>
                  <a:ext cx="346710" cy="346709"/>
                </a:xfrm>
                <a:custGeom>
                  <a:avLst/>
                  <a:gdLst/>
                  <a:ahLst/>
                  <a:cxnLst/>
                  <a:rect l="l" t="t" r="r" b="b"/>
                  <a:pathLst>
                    <a:path w="346710" h="346709" extrusionOk="0">
                      <a:moveTo>
                        <a:pt x="346710" y="173355"/>
                      </a:moveTo>
                      <a:cubicBezTo>
                        <a:pt x="346710" y="269096"/>
                        <a:pt x="269096" y="346710"/>
                        <a:pt x="173355" y="346710"/>
                      </a:cubicBezTo>
                      <a:cubicBezTo>
                        <a:pt x="77614" y="346710"/>
                        <a:pt x="0" y="269096"/>
                        <a:pt x="0" y="173355"/>
                      </a:cubicBezTo>
                      <a:cubicBezTo>
                        <a:pt x="0" y="77614"/>
                        <a:pt x="77614" y="0"/>
                        <a:pt x="173355" y="0"/>
                      </a:cubicBezTo>
                      <a:cubicBezTo>
                        <a:pt x="269096" y="0"/>
                        <a:pt x="346710" y="77614"/>
                        <a:pt x="346710" y="1733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56" name="Google Shape;3222;p40">
                <a:extLst>
                  <a:ext uri="{FF2B5EF4-FFF2-40B4-BE49-F238E27FC236}">
                    <a16:creationId xmlns:a16="http://schemas.microsoft.com/office/drawing/2014/main" id="{9C8E05A1-9FBD-2787-1C7A-8564C7321D71}"/>
                  </a:ext>
                </a:extLst>
              </p:cNvPr>
              <p:cNvGrpSpPr/>
              <p:nvPr/>
            </p:nvGrpSpPr>
            <p:grpSpPr>
              <a:xfrm>
                <a:off x="3012322" y="3679979"/>
                <a:ext cx="305276" cy="442830"/>
                <a:chOff x="781594" y="4206049"/>
                <a:chExt cx="326638" cy="473868"/>
              </a:xfrm>
            </p:grpSpPr>
            <p:sp>
              <p:nvSpPr>
                <p:cNvPr id="3557" name="Google Shape;3223;p40">
                  <a:extLst>
                    <a:ext uri="{FF2B5EF4-FFF2-40B4-BE49-F238E27FC236}">
                      <a16:creationId xmlns:a16="http://schemas.microsoft.com/office/drawing/2014/main" id="{63AA5136-74B5-3D33-7A4E-DCD3F231D73B}"/>
                    </a:ext>
                  </a:extLst>
                </p:cNvPr>
                <p:cNvSpPr/>
                <p:nvPr/>
              </p:nvSpPr>
              <p:spPr>
                <a:xfrm rot="-1375014">
                  <a:off x="815062" y="4311328"/>
                  <a:ext cx="215598" cy="215598"/>
                </a:xfrm>
                <a:custGeom>
                  <a:avLst/>
                  <a:gdLst/>
                  <a:ahLst/>
                  <a:cxnLst/>
                  <a:rect l="l" t="t" r="r" b="b"/>
                  <a:pathLst>
                    <a:path w="215264" h="215264" extrusionOk="0">
                      <a:moveTo>
                        <a:pt x="215265" y="107633"/>
                      </a:moveTo>
                      <a:cubicBezTo>
                        <a:pt x="215265" y="167076"/>
                        <a:pt x="167076" y="215265"/>
                        <a:pt x="107632" y="215265"/>
                      </a:cubicBezTo>
                      <a:cubicBezTo>
                        <a:pt x="48189" y="215265"/>
                        <a:pt x="0" y="167076"/>
                        <a:pt x="0" y="107633"/>
                      </a:cubicBezTo>
                      <a:cubicBezTo>
                        <a:pt x="0" y="48189"/>
                        <a:pt x="48189" y="0"/>
                        <a:pt x="107632" y="0"/>
                      </a:cubicBezTo>
                      <a:cubicBezTo>
                        <a:pt x="167076" y="0"/>
                        <a:pt x="215265" y="48189"/>
                        <a:pt x="215265" y="1076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8" name="Google Shape;3224;p40">
                  <a:extLst>
                    <a:ext uri="{FF2B5EF4-FFF2-40B4-BE49-F238E27FC236}">
                      <a16:creationId xmlns:a16="http://schemas.microsoft.com/office/drawing/2014/main" id="{1A09904B-A39F-67FE-20BB-51099D91DB76}"/>
                    </a:ext>
                  </a:extLst>
                </p:cNvPr>
                <p:cNvSpPr/>
                <p:nvPr/>
              </p:nvSpPr>
              <p:spPr>
                <a:xfrm>
                  <a:off x="970311" y="4474273"/>
                  <a:ext cx="137921" cy="137922"/>
                </a:xfrm>
                <a:custGeom>
                  <a:avLst/>
                  <a:gdLst/>
                  <a:ahLst/>
                  <a:cxnLst/>
                  <a:rect l="l" t="t" r="r" b="b"/>
                  <a:pathLst>
                    <a:path w="137921" h="137922" extrusionOk="0">
                      <a:moveTo>
                        <a:pt x="68961" y="137922"/>
                      </a:moveTo>
                      <a:lnTo>
                        <a:pt x="0" y="137922"/>
                      </a:lnTo>
                      <a:lnTo>
                        <a:pt x="0" y="0"/>
                      </a:lnTo>
                      <a:lnTo>
                        <a:pt x="68961" y="0"/>
                      </a:lnTo>
                      <a:cubicBezTo>
                        <a:pt x="106966" y="0"/>
                        <a:pt x="137922" y="30956"/>
                        <a:pt x="137922" y="68961"/>
                      </a:cubicBezTo>
                      <a:cubicBezTo>
                        <a:pt x="137922" y="106966"/>
                        <a:pt x="106966" y="137922"/>
                        <a:pt x="68961" y="137922"/>
                      </a:cubicBezTo>
                      <a:close/>
                      <a:moveTo>
                        <a:pt x="15716" y="122206"/>
                      </a:moveTo>
                      <a:lnTo>
                        <a:pt x="68961" y="122206"/>
                      </a:lnTo>
                      <a:cubicBezTo>
                        <a:pt x="98298" y="122206"/>
                        <a:pt x="122206" y="98298"/>
                        <a:pt x="122206" y="68961"/>
                      </a:cubicBezTo>
                      <a:cubicBezTo>
                        <a:pt x="122206" y="39624"/>
                        <a:pt x="98298" y="15716"/>
                        <a:pt x="68961" y="15716"/>
                      </a:cubicBezTo>
                      <a:lnTo>
                        <a:pt x="15716" y="15716"/>
                      </a:lnTo>
                      <a:lnTo>
                        <a:pt x="15716" y="1221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9" name="Google Shape;3225;p40">
                  <a:extLst>
                    <a:ext uri="{FF2B5EF4-FFF2-40B4-BE49-F238E27FC236}">
                      <a16:creationId xmlns:a16="http://schemas.microsoft.com/office/drawing/2014/main" id="{6A506DD0-E43D-CE67-18F9-83A1D3FA5FA3}"/>
                    </a:ext>
                  </a:extLst>
                </p:cNvPr>
                <p:cNvSpPr/>
                <p:nvPr/>
              </p:nvSpPr>
              <p:spPr>
                <a:xfrm>
                  <a:off x="814958" y="4419123"/>
                  <a:ext cx="215360" cy="260794"/>
                </a:xfrm>
                <a:custGeom>
                  <a:avLst/>
                  <a:gdLst/>
                  <a:ahLst/>
                  <a:cxnLst/>
                  <a:rect l="l" t="t" r="r" b="b"/>
                  <a:pathLst>
                    <a:path w="215360" h="260794" extrusionOk="0">
                      <a:moveTo>
                        <a:pt x="0" y="0"/>
                      </a:moveTo>
                      <a:lnTo>
                        <a:pt x="215360" y="0"/>
                      </a:lnTo>
                      <a:lnTo>
                        <a:pt x="215360" y="175165"/>
                      </a:lnTo>
                      <a:cubicBezTo>
                        <a:pt x="215360" y="222409"/>
                        <a:pt x="176974" y="260794"/>
                        <a:pt x="129731" y="260794"/>
                      </a:cubicBezTo>
                      <a:lnTo>
                        <a:pt x="85630" y="260794"/>
                      </a:lnTo>
                      <a:cubicBezTo>
                        <a:pt x="38386" y="260794"/>
                        <a:pt x="0" y="222409"/>
                        <a:pt x="0" y="175165"/>
                      </a:cubicBezTo>
                      <a:lnTo>
                        <a:pt x="0" y="0"/>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0" name="Google Shape;3226;p40">
                  <a:extLst>
                    <a:ext uri="{FF2B5EF4-FFF2-40B4-BE49-F238E27FC236}">
                      <a16:creationId xmlns:a16="http://schemas.microsoft.com/office/drawing/2014/main" id="{39849E5D-25A1-9634-F905-431435DF9974}"/>
                    </a:ext>
                  </a:extLst>
                </p:cNvPr>
                <p:cNvSpPr/>
                <p:nvPr/>
              </p:nvSpPr>
              <p:spPr>
                <a:xfrm rot="-4847797">
                  <a:off x="838233" y="4334747"/>
                  <a:ext cx="168846" cy="168846"/>
                </a:xfrm>
                <a:custGeom>
                  <a:avLst/>
                  <a:gdLst/>
                  <a:ahLst/>
                  <a:cxnLst/>
                  <a:rect l="l" t="t" r="r" b="b"/>
                  <a:pathLst>
                    <a:path w="168782" h="168782" extrusionOk="0">
                      <a:moveTo>
                        <a:pt x="168783" y="84392"/>
                      </a:moveTo>
                      <a:cubicBezTo>
                        <a:pt x="168783" y="131000"/>
                        <a:pt x="131000" y="168783"/>
                        <a:pt x="84391" y="168783"/>
                      </a:cubicBezTo>
                      <a:cubicBezTo>
                        <a:pt x="37783" y="168783"/>
                        <a:pt x="0" y="130999"/>
                        <a:pt x="0" y="84392"/>
                      </a:cubicBezTo>
                      <a:cubicBezTo>
                        <a:pt x="0" y="37783"/>
                        <a:pt x="37783" y="0"/>
                        <a:pt x="84391" y="0"/>
                      </a:cubicBezTo>
                      <a:cubicBezTo>
                        <a:pt x="131000" y="0"/>
                        <a:pt x="168783" y="37784"/>
                        <a:pt x="168783" y="84392"/>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1" name="Google Shape;3227;p40">
                  <a:extLst>
                    <a:ext uri="{FF2B5EF4-FFF2-40B4-BE49-F238E27FC236}">
                      <a16:creationId xmlns:a16="http://schemas.microsoft.com/office/drawing/2014/main" id="{10ACF6FE-8614-E8D8-BF32-C45E593DDB64}"/>
                    </a:ext>
                  </a:extLst>
                </p:cNvPr>
                <p:cNvSpPr/>
                <p:nvPr/>
              </p:nvSpPr>
              <p:spPr>
                <a:xfrm>
                  <a:off x="863504" y="4355568"/>
                  <a:ext cx="61372" cy="118258"/>
                </a:xfrm>
                <a:custGeom>
                  <a:avLst/>
                  <a:gdLst/>
                  <a:ahLst/>
                  <a:cxnLst/>
                  <a:rect l="l" t="t" r="r" b="b"/>
                  <a:pathLst>
                    <a:path w="61372" h="118258" extrusionOk="0">
                      <a:moveTo>
                        <a:pt x="37656" y="404"/>
                      </a:moveTo>
                      <a:cubicBezTo>
                        <a:pt x="13748" y="15740"/>
                        <a:pt x="-3492" y="40981"/>
                        <a:pt x="603" y="70413"/>
                      </a:cubicBezTo>
                      <a:cubicBezTo>
                        <a:pt x="4699" y="99940"/>
                        <a:pt x="29559" y="120038"/>
                        <a:pt x="59087" y="118133"/>
                      </a:cubicBezTo>
                      <a:cubicBezTo>
                        <a:pt x="62135" y="117943"/>
                        <a:pt x="62135" y="113180"/>
                        <a:pt x="59087" y="113371"/>
                      </a:cubicBezTo>
                      <a:cubicBezTo>
                        <a:pt x="29083" y="115276"/>
                        <a:pt x="5461" y="93082"/>
                        <a:pt x="4794" y="63079"/>
                      </a:cubicBezTo>
                      <a:cubicBezTo>
                        <a:pt x="4223" y="38028"/>
                        <a:pt x="19749" y="17549"/>
                        <a:pt x="40132" y="4500"/>
                      </a:cubicBezTo>
                      <a:cubicBezTo>
                        <a:pt x="42704" y="2881"/>
                        <a:pt x="40323" y="-1310"/>
                        <a:pt x="37751" y="404"/>
                      </a:cubicBezTo>
                      <a:lnTo>
                        <a:pt x="37751" y="40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2" name="Google Shape;3228;p40">
                  <a:extLst>
                    <a:ext uri="{FF2B5EF4-FFF2-40B4-BE49-F238E27FC236}">
                      <a16:creationId xmlns:a16="http://schemas.microsoft.com/office/drawing/2014/main" id="{DA84AB06-D0C9-FE0C-1561-603F9B0E9E04}"/>
                    </a:ext>
                  </a:extLst>
                </p:cNvPr>
                <p:cNvSpPr/>
                <p:nvPr/>
              </p:nvSpPr>
              <p:spPr>
                <a:xfrm>
                  <a:off x="941924" y="4370069"/>
                  <a:ext cx="39013" cy="80737"/>
                </a:xfrm>
                <a:custGeom>
                  <a:avLst/>
                  <a:gdLst/>
                  <a:ahLst/>
                  <a:cxnLst/>
                  <a:rect l="l" t="t" r="r" b="b"/>
                  <a:pathLst>
                    <a:path w="39013" h="80737" extrusionOk="0">
                      <a:moveTo>
                        <a:pt x="3146" y="4763"/>
                      </a:moveTo>
                      <a:cubicBezTo>
                        <a:pt x="21910" y="4763"/>
                        <a:pt x="35435" y="20003"/>
                        <a:pt x="34197" y="38482"/>
                      </a:cubicBezTo>
                      <a:cubicBezTo>
                        <a:pt x="32959" y="57150"/>
                        <a:pt x="18290" y="70105"/>
                        <a:pt x="1622" y="76010"/>
                      </a:cubicBezTo>
                      <a:cubicBezTo>
                        <a:pt x="-1236" y="77058"/>
                        <a:pt x="2" y="81630"/>
                        <a:pt x="2860" y="80582"/>
                      </a:cubicBezTo>
                      <a:cubicBezTo>
                        <a:pt x="23053" y="73438"/>
                        <a:pt x="40103" y="56674"/>
                        <a:pt x="38960" y="33814"/>
                      </a:cubicBezTo>
                      <a:cubicBezTo>
                        <a:pt x="38007" y="14288"/>
                        <a:pt x="22386" y="-95"/>
                        <a:pt x="3146" y="0"/>
                      </a:cubicBezTo>
                      <a:cubicBezTo>
                        <a:pt x="98" y="0"/>
                        <a:pt x="98" y="4763"/>
                        <a:pt x="3146" y="4763"/>
                      </a:cubicBezTo>
                      <a:lnTo>
                        <a:pt x="3146" y="47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3" name="Google Shape;3229;p40">
                  <a:extLst>
                    <a:ext uri="{FF2B5EF4-FFF2-40B4-BE49-F238E27FC236}">
                      <a16:creationId xmlns:a16="http://schemas.microsoft.com/office/drawing/2014/main" id="{3656004C-05A0-C13B-7CE8-483BDBBB40F3}"/>
                    </a:ext>
                  </a:extLst>
                </p:cNvPr>
                <p:cNvSpPr/>
                <p:nvPr/>
              </p:nvSpPr>
              <p:spPr>
                <a:xfrm>
                  <a:off x="895321" y="4384107"/>
                  <a:ext cx="30793" cy="54828"/>
                </a:xfrm>
                <a:custGeom>
                  <a:avLst/>
                  <a:gdLst/>
                  <a:ahLst/>
                  <a:cxnLst/>
                  <a:rect l="l" t="t" r="r" b="b"/>
                  <a:pathLst>
                    <a:path w="30793" h="54828" extrusionOk="0">
                      <a:moveTo>
                        <a:pt x="19173" y="155"/>
                      </a:moveTo>
                      <a:cubicBezTo>
                        <a:pt x="-11021" y="11013"/>
                        <a:pt x="-3782" y="54828"/>
                        <a:pt x="28507" y="54828"/>
                      </a:cubicBezTo>
                      <a:cubicBezTo>
                        <a:pt x="31555" y="54828"/>
                        <a:pt x="31555" y="50066"/>
                        <a:pt x="28507" y="50066"/>
                      </a:cubicBezTo>
                      <a:cubicBezTo>
                        <a:pt x="1933" y="50066"/>
                        <a:pt x="-4830" y="13776"/>
                        <a:pt x="20411" y="4727"/>
                      </a:cubicBezTo>
                      <a:cubicBezTo>
                        <a:pt x="23269" y="3679"/>
                        <a:pt x="22030" y="-893"/>
                        <a:pt x="19173" y="155"/>
                      </a:cubicBezTo>
                      <a:lnTo>
                        <a:pt x="19173" y="15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4" name="Google Shape;3230;p40">
                  <a:extLst>
                    <a:ext uri="{FF2B5EF4-FFF2-40B4-BE49-F238E27FC236}">
                      <a16:creationId xmlns:a16="http://schemas.microsoft.com/office/drawing/2014/main" id="{642BE34A-8468-2685-DB26-98E8670C0997}"/>
                    </a:ext>
                  </a:extLst>
                </p:cNvPr>
                <p:cNvSpPr/>
                <p:nvPr/>
              </p:nvSpPr>
              <p:spPr>
                <a:xfrm>
                  <a:off x="914201" y="4206049"/>
                  <a:ext cx="37214" cy="194244"/>
                </a:xfrm>
                <a:custGeom>
                  <a:avLst/>
                  <a:gdLst/>
                  <a:ahLst/>
                  <a:cxnLst/>
                  <a:rect l="l" t="t" r="r" b="b"/>
                  <a:pathLst>
                    <a:path w="37214" h="194244" extrusionOk="0">
                      <a:moveTo>
                        <a:pt x="26868" y="0"/>
                      </a:moveTo>
                      <a:cubicBezTo>
                        <a:pt x="17248" y="3143"/>
                        <a:pt x="11533" y="10192"/>
                        <a:pt x="12105" y="20765"/>
                      </a:cubicBezTo>
                      <a:cubicBezTo>
                        <a:pt x="13438" y="47625"/>
                        <a:pt x="46014" y="58388"/>
                        <a:pt x="22392" y="88106"/>
                      </a:cubicBezTo>
                      <a:cubicBezTo>
                        <a:pt x="14010" y="98584"/>
                        <a:pt x="2199" y="108204"/>
                        <a:pt x="294" y="122396"/>
                      </a:cubicBezTo>
                      <a:cubicBezTo>
                        <a:pt x="-3135" y="147828"/>
                        <a:pt x="24773" y="164783"/>
                        <a:pt x="16772" y="191358"/>
                      </a:cubicBezTo>
                      <a:cubicBezTo>
                        <a:pt x="15915" y="194310"/>
                        <a:pt x="20296" y="195453"/>
                        <a:pt x="21344" y="192596"/>
                      </a:cubicBezTo>
                      <a:cubicBezTo>
                        <a:pt x="22106" y="190595"/>
                        <a:pt x="22868" y="188595"/>
                        <a:pt x="23630" y="186690"/>
                      </a:cubicBezTo>
                      <a:cubicBezTo>
                        <a:pt x="24678" y="183833"/>
                        <a:pt x="20106" y="182594"/>
                        <a:pt x="19058" y="185452"/>
                      </a:cubicBezTo>
                      <a:cubicBezTo>
                        <a:pt x="18296" y="187452"/>
                        <a:pt x="17534" y="189452"/>
                        <a:pt x="16772" y="191358"/>
                      </a:cubicBezTo>
                      <a:lnTo>
                        <a:pt x="21344" y="192596"/>
                      </a:lnTo>
                      <a:cubicBezTo>
                        <a:pt x="25535" y="178784"/>
                        <a:pt x="21439" y="168783"/>
                        <a:pt x="15724" y="156020"/>
                      </a:cubicBezTo>
                      <a:cubicBezTo>
                        <a:pt x="8485" y="139922"/>
                        <a:pt x="8" y="126873"/>
                        <a:pt x="11152" y="108966"/>
                      </a:cubicBezTo>
                      <a:cubicBezTo>
                        <a:pt x="16105" y="100870"/>
                        <a:pt x="23916" y="94774"/>
                        <a:pt x="29345" y="87059"/>
                      </a:cubicBezTo>
                      <a:cubicBezTo>
                        <a:pt x="34107" y="80201"/>
                        <a:pt x="37727" y="73247"/>
                        <a:pt x="37155" y="64770"/>
                      </a:cubicBezTo>
                      <a:cubicBezTo>
                        <a:pt x="36298" y="51435"/>
                        <a:pt x="1056" y="13526"/>
                        <a:pt x="28107" y="4763"/>
                      </a:cubicBezTo>
                      <a:cubicBezTo>
                        <a:pt x="30964" y="3810"/>
                        <a:pt x="29726" y="-762"/>
                        <a:pt x="26868" y="191"/>
                      </a:cubicBezTo>
                      <a:lnTo>
                        <a:pt x="26868" y="191"/>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5" name="Google Shape;3231;p40">
                  <a:extLst>
                    <a:ext uri="{FF2B5EF4-FFF2-40B4-BE49-F238E27FC236}">
                      <a16:creationId xmlns:a16="http://schemas.microsoft.com/office/drawing/2014/main" id="{23B98F10-F081-5A89-9C21-691F823EE1A0}"/>
                    </a:ext>
                  </a:extLst>
                </p:cNvPr>
                <p:cNvSpPr/>
                <p:nvPr/>
              </p:nvSpPr>
              <p:spPr>
                <a:xfrm>
                  <a:off x="960542" y="4240254"/>
                  <a:ext cx="21710" cy="91943"/>
                </a:xfrm>
                <a:custGeom>
                  <a:avLst/>
                  <a:gdLst/>
                  <a:ahLst/>
                  <a:cxnLst/>
                  <a:rect l="l" t="t" r="r" b="b"/>
                  <a:pathLst>
                    <a:path w="21710" h="91943" extrusionOk="0">
                      <a:moveTo>
                        <a:pt x="9578" y="87810"/>
                      </a:moveTo>
                      <a:cubicBezTo>
                        <a:pt x="-4614" y="73618"/>
                        <a:pt x="19770" y="51330"/>
                        <a:pt x="21484" y="36947"/>
                      </a:cubicBezTo>
                      <a:cubicBezTo>
                        <a:pt x="22913" y="24374"/>
                        <a:pt x="17293" y="12277"/>
                        <a:pt x="12245" y="1228"/>
                      </a:cubicBezTo>
                      <a:cubicBezTo>
                        <a:pt x="11007" y="-1534"/>
                        <a:pt x="6911" y="847"/>
                        <a:pt x="8149" y="3609"/>
                      </a:cubicBezTo>
                      <a:cubicBezTo>
                        <a:pt x="14626" y="17897"/>
                        <a:pt x="19960" y="31898"/>
                        <a:pt x="13197" y="47043"/>
                      </a:cubicBezTo>
                      <a:cubicBezTo>
                        <a:pt x="9959" y="54187"/>
                        <a:pt x="4244" y="60188"/>
                        <a:pt x="1672" y="67713"/>
                      </a:cubicBezTo>
                      <a:cubicBezTo>
                        <a:pt x="-1471" y="76571"/>
                        <a:pt x="-328" y="84477"/>
                        <a:pt x="6339" y="91239"/>
                      </a:cubicBezTo>
                      <a:cubicBezTo>
                        <a:pt x="8530" y="93430"/>
                        <a:pt x="11864" y="90001"/>
                        <a:pt x="9673" y="87906"/>
                      </a:cubicBezTo>
                      <a:lnTo>
                        <a:pt x="9673" y="8790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 name="Google Shape;3232;p40">
              <a:extLst>
                <a:ext uri="{FF2B5EF4-FFF2-40B4-BE49-F238E27FC236}">
                  <a16:creationId xmlns:a16="http://schemas.microsoft.com/office/drawing/2014/main" id="{852A14FD-8438-899D-D379-7A5275EE217F}"/>
                </a:ext>
              </a:extLst>
            </p:cNvPr>
            <p:cNvGrpSpPr/>
            <p:nvPr/>
          </p:nvGrpSpPr>
          <p:grpSpPr>
            <a:xfrm>
              <a:off x="6656555" y="1863662"/>
              <a:ext cx="2413343" cy="2723367"/>
              <a:chOff x="3997657" y="2087880"/>
              <a:chExt cx="2582221" cy="2914251"/>
            </a:xfrm>
          </p:grpSpPr>
          <p:grpSp>
            <p:nvGrpSpPr>
              <p:cNvPr id="63" name="Google Shape;3233;p40">
                <a:extLst>
                  <a:ext uri="{FF2B5EF4-FFF2-40B4-BE49-F238E27FC236}">
                    <a16:creationId xmlns:a16="http://schemas.microsoft.com/office/drawing/2014/main" id="{7529DA9B-A5B7-FF12-7387-31711125FD2C}"/>
                  </a:ext>
                </a:extLst>
              </p:cNvPr>
              <p:cNvGrpSpPr/>
              <p:nvPr/>
            </p:nvGrpSpPr>
            <p:grpSpPr>
              <a:xfrm>
                <a:off x="4126498" y="2404058"/>
                <a:ext cx="992573" cy="818058"/>
                <a:chOff x="4126498" y="2404058"/>
                <a:chExt cx="992573" cy="818058"/>
              </a:xfrm>
            </p:grpSpPr>
            <p:sp>
              <p:nvSpPr>
                <p:cNvPr id="3543" name="Google Shape;3234;p40">
                  <a:extLst>
                    <a:ext uri="{FF2B5EF4-FFF2-40B4-BE49-F238E27FC236}">
                      <a16:creationId xmlns:a16="http://schemas.microsoft.com/office/drawing/2014/main" id="{F921AD2B-94B3-899D-8207-8889A529D0C4}"/>
                    </a:ext>
                  </a:extLst>
                </p:cNvPr>
                <p:cNvSpPr/>
                <p:nvPr/>
              </p:nvSpPr>
              <p:spPr>
                <a:xfrm>
                  <a:off x="4126498" y="2794730"/>
                  <a:ext cx="900414" cy="427386"/>
                </a:xfrm>
                <a:custGeom>
                  <a:avLst/>
                  <a:gdLst/>
                  <a:ahLst/>
                  <a:cxnLst/>
                  <a:rect l="l" t="t" r="r" b="b"/>
                  <a:pathLst>
                    <a:path w="900414" h="427386" extrusionOk="0">
                      <a:moveTo>
                        <a:pt x="621809" y="154591"/>
                      </a:moveTo>
                      <a:lnTo>
                        <a:pt x="154417" y="30861"/>
                      </a:lnTo>
                      <a:cubicBezTo>
                        <a:pt x="88789" y="13525"/>
                        <a:pt x="21448" y="52578"/>
                        <a:pt x="4112" y="118300"/>
                      </a:cubicBezTo>
                      <a:cubicBezTo>
                        <a:pt x="-13223" y="183928"/>
                        <a:pt x="25829" y="251269"/>
                        <a:pt x="91552" y="268605"/>
                      </a:cubicBezTo>
                      <a:lnTo>
                        <a:pt x="675720" y="423291"/>
                      </a:lnTo>
                      <a:cubicBezTo>
                        <a:pt x="686293" y="426053"/>
                        <a:pt x="696866" y="427387"/>
                        <a:pt x="707248" y="427387"/>
                      </a:cubicBezTo>
                      <a:cubicBezTo>
                        <a:pt x="760873" y="427387"/>
                        <a:pt x="810118" y="391954"/>
                        <a:pt x="825453" y="337947"/>
                      </a:cubicBezTo>
                      <a:lnTo>
                        <a:pt x="900415" y="74009"/>
                      </a:lnTo>
                      <a:lnTo>
                        <a:pt x="665719" y="0"/>
                      </a:lnTo>
                      <a:lnTo>
                        <a:pt x="621809" y="154591"/>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4" name="Google Shape;3235;p40">
                  <a:extLst>
                    <a:ext uri="{FF2B5EF4-FFF2-40B4-BE49-F238E27FC236}">
                      <a16:creationId xmlns:a16="http://schemas.microsoft.com/office/drawing/2014/main" id="{7958695A-DA1F-B36B-9FE3-61504E3A5943}"/>
                    </a:ext>
                  </a:extLst>
                </p:cNvPr>
                <p:cNvSpPr/>
                <p:nvPr/>
              </p:nvSpPr>
              <p:spPr>
                <a:xfrm>
                  <a:off x="4792217" y="2404058"/>
                  <a:ext cx="326854" cy="464681"/>
                </a:xfrm>
                <a:custGeom>
                  <a:avLst/>
                  <a:gdLst/>
                  <a:ahLst/>
                  <a:cxnLst/>
                  <a:rect l="l" t="t" r="r" b="b"/>
                  <a:pathLst>
                    <a:path w="326854" h="464681" extrusionOk="0">
                      <a:moveTo>
                        <a:pt x="237458" y="4719"/>
                      </a:moveTo>
                      <a:cubicBezTo>
                        <a:pt x="172021" y="-13855"/>
                        <a:pt x="104108" y="24055"/>
                        <a:pt x="85535" y="89396"/>
                      </a:cubicBezTo>
                      <a:lnTo>
                        <a:pt x="0" y="390672"/>
                      </a:lnTo>
                      <a:lnTo>
                        <a:pt x="234696" y="464681"/>
                      </a:lnTo>
                      <a:lnTo>
                        <a:pt x="322136" y="156547"/>
                      </a:lnTo>
                      <a:cubicBezTo>
                        <a:pt x="340709" y="91206"/>
                        <a:pt x="302800" y="23197"/>
                        <a:pt x="237458" y="462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54" name="Google Shape;3236;p40">
                <a:extLst>
                  <a:ext uri="{FF2B5EF4-FFF2-40B4-BE49-F238E27FC236}">
                    <a16:creationId xmlns:a16="http://schemas.microsoft.com/office/drawing/2014/main" id="{A9B31B5B-2C6A-F2A4-94C3-C21DA66E6C49}"/>
                  </a:ext>
                </a:extLst>
              </p:cNvPr>
              <p:cNvGrpSpPr/>
              <p:nvPr/>
            </p:nvGrpSpPr>
            <p:grpSpPr>
              <a:xfrm>
                <a:off x="6021228" y="3047925"/>
                <a:ext cx="558650" cy="560999"/>
                <a:chOff x="6021228" y="3047925"/>
                <a:chExt cx="558650" cy="560999"/>
              </a:xfrm>
            </p:grpSpPr>
            <p:sp>
              <p:nvSpPr>
                <p:cNvPr id="3534" name="Google Shape;3237;p40">
                  <a:extLst>
                    <a:ext uri="{FF2B5EF4-FFF2-40B4-BE49-F238E27FC236}">
                      <a16:creationId xmlns:a16="http://schemas.microsoft.com/office/drawing/2014/main" id="{E5255995-BB6D-B419-5A66-44DBCE510693}"/>
                    </a:ext>
                  </a:extLst>
                </p:cNvPr>
                <p:cNvSpPr/>
                <p:nvPr/>
              </p:nvSpPr>
              <p:spPr>
                <a:xfrm>
                  <a:off x="6021228" y="3064001"/>
                  <a:ext cx="531780" cy="544923"/>
                </a:xfrm>
                <a:custGeom>
                  <a:avLst/>
                  <a:gdLst/>
                  <a:ahLst/>
                  <a:cxnLst/>
                  <a:rect l="l" t="t" r="r" b="b"/>
                  <a:pathLst>
                    <a:path w="531780" h="544923" extrusionOk="0">
                      <a:moveTo>
                        <a:pt x="168307" y="403003"/>
                      </a:moveTo>
                      <a:cubicBezTo>
                        <a:pt x="219265" y="397383"/>
                        <a:pt x="266605" y="429197"/>
                        <a:pt x="308038" y="456724"/>
                      </a:cubicBezTo>
                      <a:cubicBezTo>
                        <a:pt x="379190" y="504063"/>
                        <a:pt x="442817" y="560927"/>
                        <a:pt x="531780" y="540734"/>
                      </a:cubicBezTo>
                      <a:lnTo>
                        <a:pt x="204121" y="0"/>
                      </a:lnTo>
                      <a:lnTo>
                        <a:pt x="0" y="125349"/>
                      </a:lnTo>
                      <a:lnTo>
                        <a:pt x="168307" y="40300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5" name="Google Shape;3238;p40">
                  <a:extLst>
                    <a:ext uri="{FF2B5EF4-FFF2-40B4-BE49-F238E27FC236}">
                      <a16:creationId xmlns:a16="http://schemas.microsoft.com/office/drawing/2014/main" id="{5F2CBE69-6990-67C3-79A5-4C564C502BFE}"/>
                    </a:ext>
                  </a:extLst>
                </p:cNvPr>
                <p:cNvSpPr/>
                <p:nvPr/>
              </p:nvSpPr>
              <p:spPr>
                <a:xfrm rot="-7271098">
                  <a:off x="6086891" y="3310646"/>
                  <a:ext cx="631899" cy="31414"/>
                </a:xfrm>
                <a:custGeom>
                  <a:avLst/>
                  <a:gdLst/>
                  <a:ahLst/>
                  <a:cxnLst/>
                  <a:rect l="l" t="t" r="r" b="b"/>
                  <a:pathLst>
                    <a:path w="632269" h="31432" extrusionOk="0">
                      <a:moveTo>
                        <a:pt x="0" y="0"/>
                      </a:moveTo>
                      <a:lnTo>
                        <a:pt x="632269" y="0"/>
                      </a:lnTo>
                      <a:lnTo>
                        <a:pt x="632269" y="31433"/>
                      </a:lnTo>
                      <a:lnTo>
                        <a:pt x="0" y="314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6" name="Google Shape;3239;p40">
                  <a:extLst>
                    <a:ext uri="{FF2B5EF4-FFF2-40B4-BE49-F238E27FC236}">
                      <a16:creationId xmlns:a16="http://schemas.microsoft.com/office/drawing/2014/main" id="{0BDAED3B-8130-EAB5-7276-5CDE1009DC48}"/>
                    </a:ext>
                  </a:extLst>
                </p:cNvPr>
                <p:cNvSpPr/>
                <p:nvPr/>
              </p:nvSpPr>
              <p:spPr>
                <a:xfrm>
                  <a:off x="6354401" y="3511856"/>
                  <a:ext cx="25942" cy="37741"/>
                </a:xfrm>
                <a:custGeom>
                  <a:avLst/>
                  <a:gdLst/>
                  <a:ahLst/>
                  <a:cxnLst/>
                  <a:rect l="l" t="t" r="r" b="b"/>
                  <a:pathLst>
                    <a:path w="25942" h="37741" extrusionOk="0">
                      <a:moveTo>
                        <a:pt x="25443" y="1630"/>
                      </a:moveTo>
                      <a:cubicBezTo>
                        <a:pt x="26110" y="2678"/>
                        <a:pt x="26110" y="4107"/>
                        <a:pt x="25443" y="5250"/>
                      </a:cubicBezTo>
                      <a:lnTo>
                        <a:pt x="6393" y="36111"/>
                      </a:lnTo>
                      <a:cubicBezTo>
                        <a:pt x="5440" y="37730"/>
                        <a:pt x="3249" y="38207"/>
                        <a:pt x="1630" y="37254"/>
                      </a:cubicBezTo>
                      <a:cubicBezTo>
                        <a:pt x="11" y="36206"/>
                        <a:pt x="-465" y="34111"/>
                        <a:pt x="487" y="32491"/>
                      </a:cubicBezTo>
                      <a:lnTo>
                        <a:pt x="19537" y="1630"/>
                      </a:lnTo>
                      <a:cubicBezTo>
                        <a:pt x="20490" y="11"/>
                        <a:pt x="22681" y="-465"/>
                        <a:pt x="24300" y="487"/>
                      </a:cubicBezTo>
                      <a:cubicBezTo>
                        <a:pt x="24776" y="773"/>
                        <a:pt x="25157" y="1154"/>
                        <a:pt x="25443" y="163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7" name="Google Shape;3240;p40">
                  <a:extLst>
                    <a:ext uri="{FF2B5EF4-FFF2-40B4-BE49-F238E27FC236}">
                      <a16:creationId xmlns:a16="http://schemas.microsoft.com/office/drawing/2014/main" id="{248CCBCC-AF99-E0FA-3BD1-3107B9D13F07}"/>
                    </a:ext>
                  </a:extLst>
                </p:cNvPr>
                <p:cNvSpPr/>
                <p:nvPr/>
              </p:nvSpPr>
              <p:spPr>
                <a:xfrm>
                  <a:off x="6326396" y="3486613"/>
                  <a:ext cx="25733" cy="43078"/>
                </a:xfrm>
                <a:custGeom>
                  <a:avLst/>
                  <a:gdLst/>
                  <a:ahLst/>
                  <a:cxnLst/>
                  <a:rect l="l" t="t" r="r" b="b"/>
                  <a:pathLst>
                    <a:path w="25733" h="43078" extrusionOk="0">
                      <a:moveTo>
                        <a:pt x="25254" y="1727"/>
                      </a:moveTo>
                      <a:cubicBezTo>
                        <a:pt x="25826" y="2680"/>
                        <a:pt x="25921" y="4013"/>
                        <a:pt x="25349" y="5061"/>
                      </a:cubicBezTo>
                      <a:lnTo>
                        <a:pt x="6490" y="41256"/>
                      </a:lnTo>
                      <a:cubicBezTo>
                        <a:pt x="5633" y="42971"/>
                        <a:pt x="3537" y="43542"/>
                        <a:pt x="1823" y="42685"/>
                      </a:cubicBezTo>
                      <a:cubicBezTo>
                        <a:pt x="108" y="41828"/>
                        <a:pt x="-463" y="39732"/>
                        <a:pt x="394" y="38018"/>
                      </a:cubicBezTo>
                      <a:lnTo>
                        <a:pt x="19254" y="1823"/>
                      </a:lnTo>
                      <a:cubicBezTo>
                        <a:pt x="20110" y="108"/>
                        <a:pt x="22206" y="-463"/>
                        <a:pt x="23921" y="394"/>
                      </a:cubicBezTo>
                      <a:cubicBezTo>
                        <a:pt x="24492" y="680"/>
                        <a:pt x="24968" y="1156"/>
                        <a:pt x="25254" y="163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8" name="Google Shape;3241;p40">
                  <a:extLst>
                    <a:ext uri="{FF2B5EF4-FFF2-40B4-BE49-F238E27FC236}">
                      <a16:creationId xmlns:a16="http://schemas.microsoft.com/office/drawing/2014/main" id="{A1C265BB-F653-FB78-8D6E-5841F1360E47}"/>
                    </a:ext>
                  </a:extLst>
                </p:cNvPr>
                <p:cNvSpPr/>
                <p:nvPr/>
              </p:nvSpPr>
              <p:spPr>
                <a:xfrm>
                  <a:off x="6296967" y="3467376"/>
                  <a:ext cx="23079" cy="42405"/>
                </a:xfrm>
                <a:custGeom>
                  <a:avLst/>
                  <a:gdLst/>
                  <a:ahLst/>
                  <a:cxnLst/>
                  <a:rect l="l" t="t" r="r" b="b"/>
                  <a:pathLst>
                    <a:path w="23079" h="42405" extrusionOk="0">
                      <a:moveTo>
                        <a:pt x="22584" y="1629"/>
                      </a:moveTo>
                      <a:cubicBezTo>
                        <a:pt x="23156" y="2581"/>
                        <a:pt x="23250" y="3724"/>
                        <a:pt x="22774" y="4867"/>
                      </a:cubicBezTo>
                      <a:lnTo>
                        <a:pt x="6582" y="40396"/>
                      </a:lnTo>
                      <a:cubicBezTo>
                        <a:pt x="5820" y="42110"/>
                        <a:pt x="3724" y="42872"/>
                        <a:pt x="2010" y="42110"/>
                      </a:cubicBezTo>
                      <a:cubicBezTo>
                        <a:pt x="295" y="41348"/>
                        <a:pt x="-467" y="39253"/>
                        <a:pt x="295" y="37538"/>
                      </a:cubicBezTo>
                      <a:lnTo>
                        <a:pt x="16488" y="2010"/>
                      </a:lnTo>
                      <a:cubicBezTo>
                        <a:pt x="17250" y="295"/>
                        <a:pt x="19345" y="-467"/>
                        <a:pt x="21060" y="295"/>
                      </a:cubicBezTo>
                      <a:cubicBezTo>
                        <a:pt x="21727" y="581"/>
                        <a:pt x="22203" y="1057"/>
                        <a:pt x="22584" y="16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9" name="Google Shape;3242;p40">
                  <a:extLst>
                    <a:ext uri="{FF2B5EF4-FFF2-40B4-BE49-F238E27FC236}">
                      <a16:creationId xmlns:a16="http://schemas.microsoft.com/office/drawing/2014/main" id="{C3462DD8-ED62-CFA5-26FF-5B10AD15C782}"/>
                    </a:ext>
                  </a:extLst>
                </p:cNvPr>
                <p:cNvSpPr/>
                <p:nvPr/>
              </p:nvSpPr>
              <p:spPr>
                <a:xfrm>
                  <a:off x="6263550" y="3447484"/>
                  <a:ext cx="22111" cy="41802"/>
                </a:xfrm>
                <a:custGeom>
                  <a:avLst/>
                  <a:gdLst/>
                  <a:ahLst/>
                  <a:cxnLst/>
                  <a:rect l="l" t="t" r="r" b="b"/>
                  <a:pathLst>
                    <a:path w="22111" h="41802" extrusionOk="0">
                      <a:moveTo>
                        <a:pt x="21616" y="1613"/>
                      </a:moveTo>
                      <a:cubicBezTo>
                        <a:pt x="22187" y="2566"/>
                        <a:pt x="22283" y="3709"/>
                        <a:pt x="21806" y="4757"/>
                      </a:cubicBezTo>
                      <a:lnTo>
                        <a:pt x="6567" y="39713"/>
                      </a:lnTo>
                      <a:cubicBezTo>
                        <a:pt x="5805" y="41428"/>
                        <a:pt x="3804" y="42285"/>
                        <a:pt x="2090" y="41523"/>
                      </a:cubicBezTo>
                      <a:cubicBezTo>
                        <a:pt x="375" y="40761"/>
                        <a:pt x="-482" y="38761"/>
                        <a:pt x="280" y="37046"/>
                      </a:cubicBezTo>
                      <a:lnTo>
                        <a:pt x="15520" y="2090"/>
                      </a:lnTo>
                      <a:cubicBezTo>
                        <a:pt x="16282" y="375"/>
                        <a:pt x="18282" y="-482"/>
                        <a:pt x="19997" y="280"/>
                      </a:cubicBezTo>
                      <a:cubicBezTo>
                        <a:pt x="20663" y="566"/>
                        <a:pt x="21235" y="1042"/>
                        <a:pt x="21520" y="16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0" name="Google Shape;3243;p40">
                  <a:extLst>
                    <a:ext uri="{FF2B5EF4-FFF2-40B4-BE49-F238E27FC236}">
                      <a16:creationId xmlns:a16="http://schemas.microsoft.com/office/drawing/2014/main" id="{BADC1D09-3F83-1599-9B4A-27A2451AD571}"/>
                    </a:ext>
                  </a:extLst>
                </p:cNvPr>
                <p:cNvSpPr/>
                <p:nvPr/>
              </p:nvSpPr>
              <p:spPr>
                <a:xfrm>
                  <a:off x="6116134" y="3124577"/>
                  <a:ext cx="193611" cy="94695"/>
                </a:xfrm>
                <a:custGeom>
                  <a:avLst/>
                  <a:gdLst/>
                  <a:ahLst/>
                  <a:cxnLst/>
                  <a:rect l="l" t="t" r="r" b="b"/>
                  <a:pathLst>
                    <a:path w="193611" h="94695" extrusionOk="0">
                      <a:moveTo>
                        <a:pt x="193130" y="64774"/>
                      </a:moveTo>
                      <a:cubicBezTo>
                        <a:pt x="193987" y="66298"/>
                        <a:pt x="193701" y="68203"/>
                        <a:pt x="192272" y="69250"/>
                      </a:cubicBezTo>
                      <a:cubicBezTo>
                        <a:pt x="163031" y="91158"/>
                        <a:pt x="133123" y="98968"/>
                        <a:pt x="103499" y="92491"/>
                      </a:cubicBezTo>
                      <a:cubicBezTo>
                        <a:pt x="41301" y="78966"/>
                        <a:pt x="2154" y="8195"/>
                        <a:pt x="439" y="5147"/>
                      </a:cubicBezTo>
                      <a:cubicBezTo>
                        <a:pt x="-513" y="3433"/>
                        <a:pt x="153" y="1432"/>
                        <a:pt x="1772" y="480"/>
                      </a:cubicBezTo>
                      <a:cubicBezTo>
                        <a:pt x="3392" y="-473"/>
                        <a:pt x="5392" y="4"/>
                        <a:pt x="6440" y="1813"/>
                      </a:cubicBezTo>
                      <a:cubicBezTo>
                        <a:pt x="6821" y="2575"/>
                        <a:pt x="45778" y="72870"/>
                        <a:pt x="104928" y="85729"/>
                      </a:cubicBezTo>
                      <a:cubicBezTo>
                        <a:pt x="132551" y="91729"/>
                        <a:pt x="160554" y="84300"/>
                        <a:pt x="188081" y="63726"/>
                      </a:cubicBezTo>
                      <a:cubicBezTo>
                        <a:pt x="189606" y="62583"/>
                        <a:pt x="191701" y="62869"/>
                        <a:pt x="192844" y="64393"/>
                      </a:cubicBezTo>
                      <a:cubicBezTo>
                        <a:pt x="192844" y="64393"/>
                        <a:pt x="192939" y="64583"/>
                        <a:pt x="193035" y="646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1" name="Google Shape;3244;p40">
                  <a:extLst>
                    <a:ext uri="{FF2B5EF4-FFF2-40B4-BE49-F238E27FC236}">
                      <a16:creationId xmlns:a16="http://schemas.microsoft.com/office/drawing/2014/main" id="{A6A310E8-2AC4-C3A3-C922-F1E701A55642}"/>
                    </a:ext>
                  </a:extLst>
                </p:cNvPr>
                <p:cNvSpPr/>
                <p:nvPr/>
              </p:nvSpPr>
              <p:spPr>
                <a:xfrm>
                  <a:off x="6096552" y="3208763"/>
                  <a:ext cx="80903" cy="80903"/>
                </a:xfrm>
                <a:custGeom>
                  <a:avLst/>
                  <a:gdLst/>
                  <a:ahLst/>
                  <a:cxnLst/>
                  <a:rect l="l" t="t" r="r" b="b"/>
                  <a:pathLst>
                    <a:path w="80903" h="80903" extrusionOk="0">
                      <a:moveTo>
                        <a:pt x="75075" y="19449"/>
                      </a:moveTo>
                      <a:cubicBezTo>
                        <a:pt x="86601" y="38499"/>
                        <a:pt x="80505" y="63455"/>
                        <a:pt x="61455" y="75075"/>
                      </a:cubicBezTo>
                      <a:cubicBezTo>
                        <a:pt x="42405" y="86600"/>
                        <a:pt x="17449" y="80504"/>
                        <a:pt x="5828" y="61454"/>
                      </a:cubicBezTo>
                      <a:cubicBezTo>
                        <a:pt x="-5697" y="42404"/>
                        <a:pt x="399" y="17449"/>
                        <a:pt x="19449" y="5829"/>
                      </a:cubicBezTo>
                      <a:cubicBezTo>
                        <a:pt x="38499" y="-5697"/>
                        <a:pt x="63454" y="399"/>
                        <a:pt x="75075" y="19449"/>
                      </a:cubicBezTo>
                      <a:close/>
                      <a:moveTo>
                        <a:pt x="12020" y="57644"/>
                      </a:moveTo>
                      <a:cubicBezTo>
                        <a:pt x="21545" y="73361"/>
                        <a:pt x="42023" y="78314"/>
                        <a:pt x="57644" y="68884"/>
                      </a:cubicBezTo>
                      <a:cubicBezTo>
                        <a:pt x="73361" y="59359"/>
                        <a:pt x="78314" y="38880"/>
                        <a:pt x="68884" y="23259"/>
                      </a:cubicBezTo>
                      <a:cubicBezTo>
                        <a:pt x="59359" y="7543"/>
                        <a:pt x="38880" y="2590"/>
                        <a:pt x="23259" y="12020"/>
                      </a:cubicBezTo>
                      <a:cubicBezTo>
                        <a:pt x="7543" y="21545"/>
                        <a:pt x="2590" y="42023"/>
                        <a:pt x="12020" y="5764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2" name="Google Shape;3245;p40">
                  <a:extLst>
                    <a:ext uri="{FF2B5EF4-FFF2-40B4-BE49-F238E27FC236}">
                      <a16:creationId xmlns:a16="http://schemas.microsoft.com/office/drawing/2014/main" id="{A2DD990B-F218-5377-441F-4673274940FA}"/>
                    </a:ext>
                  </a:extLst>
                </p:cNvPr>
                <p:cNvSpPr/>
                <p:nvPr/>
              </p:nvSpPr>
              <p:spPr>
                <a:xfrm>
                  <a:off x="6399987" y="3510008"/>
                  <a:ext cx="101540" cy="64393"/>
                </a:xfrm>
                <a:custGeom>
                  <a:avLst/>
                  <a:gdLst/>
                  <a:ahLst/>
                  <a:cxnLst/>
                  <a:rect l="l" t="t" r="r" b="b"/>
                  <a:pathLst>
                    <a:path w="101540" h="64393" extrusionOk="0">
                      <a:moveTo>
                        <a:pt x="101015" y="1764"/>
                      </a:moveTo>
                      <a:cubicBezTo>
                        <a:pt x="102063" y="3479"/>
                        <a:pt x="101491" y="5669"/>
                        <a:pt x="99777" y="6717"/>
                      </a:cubicBezTo>
                      <a:lnTo>
                        <a:pt x="5479" y="63867"/>
                      </a:lnTo>
                      <a:cubicBezTo>
                        <a:pt x="3765" y="64915"/>
                        <a:pt x="1574" y="64343"/>
                        <a:pt x="526" y="62629"/>
                      </a:cubicBezTo>
                      <a:cubicBezTo>
                        <a:pt x="-522" y="60914"/>
                        <a:pt x="50" y="58724"/>
                        <a:pt x="1764" y="57676"/>
                      </a:cubicBezTo>
                      <a:lnTo>
                        <a:pt x="96062" y="526"/>
                      </a:lnTo>
                      <a:cubicBezTo>
                        <a:pt x="97776" y="-522"/>
                        <a:pt x="99967" y="50"/>
                        <a:pt x="101015" y="1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55" name="Google Shape;3246;p40">
                <a:extLst>
                  <a:ext uri="{FF2B5EF4-FFF2-40B4-BE49-F238E27FC236}">
                    <a16:creationId xmlns:a16="http://schemas.microsoft.com/office/drawing/2014/main" id="{05888ECF-E23B-B1A7-3A5A-EB6A1F7195C8}"/>
                  </a:ext>
                </a:extLst>
              </p:cNvPr>
              <p:cNvSpPr/>
              <p:nvPr/>
            </p:nvSpPr>
            <p:spPr>
              <a:xfrm>
                <a:off x="4623730" y="2919234"/>
                <a:ext cx="639866" cy="1803641"/>
              </a:xfrm>
              <a:custGeom>
                <a:avLst/>
                <a:gdLst/>
                <a:ahLst/>
                <a:cxnLst/>
                <a:rect l="l" t="t" r="r" b="b"/>
                <a:pathLst>
                  <a:path w="639866" h="1803641" extrusionOk="0">
                    <a:moveTo>
                      <a:pt x="95049" y="1803546"/>
                    </a:moveTo>
                    <a:lnTo>
                      <a:pt x="2561" y="960108"/>
                    </a:lnTo>
                    <a:cubicBezTo>
                      <a:pt x="-2773" y="928675"/>
                      <a:pt x="275" y="896481"/>
                      <a:pt x="11229" y="866667"/>
                    </a:cubicBezTo>
                    <a:lnTo>
                      <a:pt x="285073" y="120003"/>
                    </a:lnTo>
                    <a:cubicBezTo>
                      <a:pt x="319839" y="25134"/>
                      <a:pt x="424995" y="-23539"/>
                      <a:pt x="519864" y="11227"/>
                    </a:cubicBezTo>
                    <a:cubicBezTo>
                      <a:pt x="614733" y="45993"/>
                      <a:pt x="663406" y="151149"/>
                      <a:pt x="628639" y="246018"/>
                    </a:cubicBezTo>
                    <a:lnTo>
                      <a:pt x="461095" y="960679"/>
                    </a:lnTo>
                    <a:lnTo>
                      <a:pt x="596636" y="1739253"/>
                    </a:lnTo>
                    <a:lnTo>
                      <a:pt x="95144" y="180364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2" name="Google Shape;3247;p40">
                <a:extLst>
                  <a:ext uri="{FF2B5EF4-FFF2-40B4-BE49-F238E27FC236}">
                    <a16:creationId xmlns:a16="http://schemas.microsoft.com/office/drawing/2014/main" id="{080AABAF-1325-3096-FAAA-A3C0F619C25B}"/>
                  </a:ext>
                </a:extLst>
              </p:cNvPr>
              <p:cNvSpPr/>
              <p:nvPr/>
            </p:nvSpPr>
            <p:spPr>
              <a:xfrm>
                <a:off x="5153684" y="2825427"/>
                <a:ext cx="1093762" cy="1161970"/>
              </a:xfrm>
              <a:custGeom>
                <a:avLst/>
                <a:gdLst/>
                <a:ahLst/>
                <a:cxnLst/>
                <a:rect l="l" t="t" r="r" b="b"/>
                <a:pathLst>
                  <a:path w="1093762" h="1161970" extrusionOk="0">
                    <a:moveTo>
                      <a:pt x="1093763" y="703870"/>
                    </a:moveTo>
                    <a:lnTo>
                      <a:pt x="296710" y="1139734"/>
                    </a:lnTo>
                    <a:cubicBezTo>
                      <a:pt x="276708" y="1150593"/>
                      <a:pt x="255181" y="1157451"/>
                      <a:pt x="233369" y="1160404"/>
                    </a:cubicBezTo>
                    <a:cubicBezTo>
                      <a:pt x="194221" y="1165547"/>
                      <a:pt x="153835" y="1158023"/>
                      <a:pt x="118498" y="1137829"/>
                    </a:cubicBezTo>
                    <a:cubicBezTo>
                      <a:pt x="63443" y="1106302"/>
                      <a:pt x="28582" y="1048485"/>
                      <a:pt x="26486" y="985144"/>
                    </a:cubicBezTo>
                    <a:lnTo>
                      <a:pt x="102" y="188949"/>
                    </a:lnTo>
                    <a:cubicBezTo>
                      <a:pt x="-3232" y="87984"/>
                      <a:pt x="75826" y="3402"/>
                      <a:pt x="176886" y="68"/>
                    </a:cubicBezTo>
                    <a:cubicBezTo>
                      <a:pt x="277851" y="-3266"/>
                      <a:pt x="345383" y="116273"/>
                      <a:pt x="374149" y="215048"/>
                    </a:cubicBezTo>
                    <a:lnTo>
                      <a:pt x="399961" y="611287"/>
                    </a:lnTo>
                    <a:lnTo>
                      <a:pt x="887737" y="284104"/>
                    </a:lnTo>
                    <a:lnTo>
                      <a:pt x="1093667" y="70396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6" name="Google Shape;3248;p40">
                <a:extLst>
                  <a:ext uri="{FF2B5EF4-FFF2-40B4-BE49-F238E27FC236}">
                    <a16:creationId xmlns:a16="http://schemas.microsoft.com/office/drawing/2014/main" id="{EB37B70F-6821-2EC1-A7D5-4D96F8FF6511}"/>
                  </a:ext>
                </a:extLst>
              </p:cNvPr>
              <p:cNvSpPr/>
              <p:nvPr/>
            </p:nvSpPr>
            <p:spPr>
              <a:xfrm>
                <a:off x="4870227" y="2361511"/>
                <a:ext cx="657701" cy="765831"/>
              </a:xfrm>
              <a:custGeom>
                <a:avLst/>
                <a:gdLst/>
                <a:ahLst/>
                <a:cxnLst/>
                <a:rect l="l" t="t" r="r" b="b"/>
                <a:pathLst>
                  <a:path w="657701" h="765831" extrusionOk="0">
                    <a:moveTo>
                      <a:pt x="0" y="765831"/>
                    </a:moveTo>
                    <a:lnTo>
                      <a:pt x="16002" y="146897"/>
                    </a:lnTo>
                    <a:cubicBezTo>
                      <a:pt x="18764" y="92509"/>
                      <a:pt x="60007" y="47742"/>
                      <a:pt x="114014" y="40598"/>
                    </a:cubicBezTo>
                    <a:lnTo>
                      <a:pt x="413861" y="974"/>
                    </a:lnTo>
                    <a:cubicBezTo>
                      <a:pt x="469678" y="-6360"/>
                      <a:pt x="522351" y="28406"/>
                      <a:pt x="537496" y="82603"/>
                    </a:cubicBezTo>
                    <a:lnTo>
                      <a:pt x="657701" y="678868"/>
                    </a:lnTo>
                    <a:lnTo>
                      <a:pt x="0" y="76583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7" name="Google Shape;3249;p40">
                <a:extLst>
                  <a:ext uri="{FF2B5EF4-FFF2-40B4-BE49-F238E27FC236}">
                    <a16:creationId xmlns:a16="http://schemas.microsoft.com/office/drawing/2014/main" id="{F77437B0-5BF5-87FE-2C9F-D2C9FC534A5F}"/>
                  </a:ext>
                </a:extLst>
              </p:cNvPr>
              <p:cNvSpPr/>
              <p:nvPr/>
            </p:nvSpPr>
            <p:spPr>
              <a:xfrm>
                <a:off x="5527928" y="3040379"/>
                <a:ext cx="43511" cy="427100"/>
              </a:xfrm>
              <a:custGeom>
                <a:avLst/>
                <a:gdLst/>
                <a:ahLst/>
                <a:cxnLst/>
                <a:rect l="l" t="t" r="r" b="b"/>
                <a:pathLst>
                  <a:path w="43511" h="427100" extrusionOk="0">
                    <a:moveTo>
                      <a:pt x="25813" y="396240"/>
                    </a:moveTo>
                    <a:cubicBezTo>
                      <a:pt x="25813" y="396240"/>
                      <a:pt x="79439" y="91631"/>
                      <a:pt x="0" y="0"/>
                    </a:cubicBezTo>
                    <a:lnTo>
                      <a:pt x="0" y="427101"/>
                    </a:lnTo>
                    <a:lnTo>
                      <a:pt x="25813" y="39633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8" name="Google Shape;3250;p40">
                <a:extLst>
                  <a:ext uri="{FF2B5EF4-FFF2-40B4-BE49-F238E27FC236}">
                    <a16:creationId xmlns:a16="http://schemas.microsoft.com/office/drawing/2014/main" id="{7B3DAB20-071D-594B-090D-D34D25219A36}"/>
                  </a:ext>
                </a:extLst>
              </p:cNvPr>
              <p:cNvSpPr/>
              <p:nvPr/>
            </p:nvSpPr>
            <p:spPr>
              <a:xfrm>
                <a:off x="4718703" y="4616965"/>
                <a:ext cx="501726" cy="126975"/>
              </a:xfrm>
              <a:custGeom>
                <a:avLst/>
                <a:gdLst/>
                <a:ahLst/>
                <a:cxnLst/>
                <a:rect l="l" t="t" r="r" b="b"/>
                <a:pathLst>
                  <a:path w="501726" h="126975" extrusionOk="0">
                    <a:moveTo>
                      <a:pt x="501567" y="41426"/>
                    </a:moveTo>
                    <a:cubicBezTo>
                      <a:pt x="498139" y="15137"/>
                      <a:pt x="353930" y="-10962"/>
                      <a:pt x="234867" y="4755"/>
                    </a:cubicBezTo>
                    <a:cubicBezTo>
                      <a:pt x="115805" y="20471"/>
                      <a:pt x="-3448" y="79621"/>
                      <a:pt x="76" y="105815"/>
                    </a:cubicBezTo>
                    <a:cubicBezTo>
                      <a:pt x="3505" y="132104"/>
                      <a:pt x="131807" y="131913"/>
                      <a:pt x="250869" y="116102"/>
                    </a:cubicBezTo>
                    <a:cubicBezTo>
                      <a:pt x="369932" y="100386"/>
                      <a:pt x="505092" y="67620"/>
                      <a:pt x="501663" y="414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459" name="Google Shape;3251;p40">
                <a:extLst>
                  <a:ext uri="{FF2B5EF4-FFF2-40B4-BE49-F238E27FC236}">
                    <a16:creationId xmlns:a16="http://schemas.microsoft.com/office/drawing/2014/main" id="{9575634D-5DC2-9DF4-604B-CA08099870BC}"/>
                  </a:ext>
                </a:extLst>
              </p:cNvPr>
              <p:cNvGrpSpPr/>
              <p:nvPr/>
            </p:nvGrpSpPr>
            <p:grpSpPr>
              <a:xfrm>
                <a:off x="4568951" y="4616300"/>
                <a:ext cx="631764" cy="385831"/>
                <a:chOff x="4568951" y="4616300"/>
                <a:chExt cx="631764" cy="385831"/>
              </a:xfrm>
            </p:grpSpPr>
            <p:sp>
              <p:nvSpPr>
                <p:cNvPr id="3525" name="Google Shape;3252;p40">
                  <a:extLst>
                    <a:ext uri="{FF2B5EF4-FFF2-40B4-BE49-F238E27FC236}">
                      <a16:creationId xmlns:a16="http://schemas.microsoft.com/office/drawing/2014/main" id="{DD2920EE-5AC1-73D1-B321-84916D53EA4B}"/>
                    </a:ext>
                  </a:extLst>
                </p:cNvPr>
                <p:cNvSpPr/>
                <p:nvPr/>
              </p:nvSpPr>
              <p:spPr>
                <a:xfrm>
                  <a:off x="4568951" y="4616300"/>
                  <a:ext cx="626840" cy="354987"/>
                </a:xfrm>
                <a:custGeom>
                  <a:avLst/>
                  <a:gdLst/>
                  <a:ahLst/>
                  <a:cxnLst/>
                  <a:rect l="l" t="t" r="r" b="b"/>
                  <a:pathLst>
                    <a:path w="626840" h="354987" extrusionOk="0">
                      <a:moveTo>
                        <a:pt x="280321" y="29423"/>
                      </a:moveTo>
                      <a:cubicBezTo>
                        <a:pt x="279749" y="94098"/>
                        <a:pt x="208597" y="156963"/>
                        <a:pt x="166783" y="183823"/>
                      </a:cubicBezTo>
                      <a:cubicBezTo>
                        <a:pt x="94869" y="230019"/>
                        <a:pt x="17240" y="265357"/>
                        <a:pt x="0" y="354988"/>
                      </a:cubicBezTo>
                      <a:lnTo>
                        <a:pt x="626840" y="272120"/>
                      </a:lnTo>
                      <a:lnTo>
                        <a:pt x="591026" y="13230"/>
                      </a:lnTo>
                      <a:cubicBezTo>
                        <a:pt x="591026" y="13230"/>
                        <a:pt x="521399" y="-3724"/>
                        <a:pt x="433388" y="753"/>
                      </a:cubicBezTo>
                      <a:cubicBezTo>
                        <a:pt x="345472" y="5229"/>
                        <a:pt x="280321" y="29423"/>
                        <a:pt x="280321" y="2942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6" name="Google Shape;3253;p40">
                  <a:extLst>
                    <a:ext uri="{FF2B5EF4-FFF2-40B4-BE49-F238E27FC236}">
                      <a16:creationId xmlns:a16="http://schemas.microsoft.com/office/drawing/2014/main" id="{1BB27778-FB38-D29E-2833-7600FB06F8C0}"/>
                    </a:ext>
                  </a:extLst>
                </p:cNvPr>
                <p:cNvSpPr/>
                <p:nvPr/>
              </p:nvSpPr>
              <p:spPr>
                <a:xfrm rot="-447735">
                  <a:off x="4568465" y="4929704"/>
                  <a:ext cx="632887" cy="31463"/>
                </a:xfrm>
                <a:custGeom>
                  <a:avLst/>
                  <a:gdLst/>
                  <a:ahLst/>
                  <a:cxnLst/>
                  <a:rect l="l" t="t" r="r" b="b"/>
                  <a:pathLst>
                    <a:path w="632269" h="31432" extrusionOk="0">
                      <a:moveTo>
                        <a:pt x="0" y="0"/>
                      </a:moveTo>
                      <a:lnTo>
                        <a:pt x="632269" y="0"/>
                      </a:lnTo>
                      <a:lnTo>
                        <a:pt x="632269" y="31432"/>
                      </a:lnTo>
                      <a:lnTo>
                        <a:pt x="0" y="3143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7" name="Google Shape;3254;p40">
                  <a:extLst>
                    <a:ext uri="{FF2B5EF4-FFF2-40B4-BE49-F238E27FC236}">
                      <a16:creationId xmlns:a16="http://schemas.microsoft.com/office/drawing/2014/main" id="{00A70985-B005-60D3-59EE-D471FE32BC5A}"/>
                    </a:ext>
                  </a:extLst>
                </p:cNvPr>
                <p:cNvSpPr/>
                <p:nvPr/>
              </p:nvSpPr>
              <p:spPr>
                <a:xfrm>
                  <a:off x="4697614" y="4812772"/>
                  <a:ext cx="27376" cy="36631"/>
                </a:xfrm>
                <a:custGeom>
                  <a:avLst/>
                  <a:gdLst/>
                  <a:ahLst/>
                  <a:cxnLst/>
                  <a:rect l="l" t="t" r="r" b="b"/>
                  <a:pathLst>
                    <a:path w="27376" h="36631" extrusionOk="0">
                      <a:moveTo>
                        <a:pt x="24404" y="36596"/>
                      </a:moveTo>
                      <a:cubicBezTo>
                        <a:pt x="23165" y="36786"/>
                        <a:pt x="21927" y="36215"/>
                        <a:pt x="21165" y="35167"/>
                      </a:cubicBezTo>
                      <a:lnTo>
                        <a:pt x="591" y="5354"/>
                      </a:lnTo>
                      <a:cubicBezTo>
                        <a:pt x="-456" y="3830"/>
                        <a:pt x="-76" y="1639"/>
                        <a:pt x="1448" y="591"/>
                      </a:cubicBezTo>
                      <a:cubicBezTo>
                        <a:pt x="2972" y="-456"/>
                        <a:pt x="5163" y="-76"/>
                        <a:pt x="6211" y="1448"/>
                      </a:cubicBezTo>
                      <a:lnTo>
                        <a:pt x="26785" y="31262"/>
                      </a:lnTo>
                      <a:cubicBezTo>
                        <a:pt x="27833" y="32786"/>
                        <a:pt x="27452" y="34977"/>
                        <a:pt x="25928" y="36024"/>
                      </a:cubicBezTo>
                      <a:cubicBezTo>
                        <a:pt x="25451" y="36310"/>
                        <a:pt x="24975" y="36500"/>
                        <a:pt x="24404" y="365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8" name="Google Shape;3255;p40">
                  <a:extLst>
                    <a:ext uri="{FF2B5EF4-FFF2-40B4-BE49-F238E27FC236}">
                      <a16:creationId xmlns:a16="http://schemas.microsoft.com/office/drawing/2014/main" id="{79D9FA93-95F5-FF28-5F70-ECCBEB559E97}"/>
                    </a:ext>
                  </a:extLst>
                </p:cNvPr>
                <p:cNvSpPr/>
                <p:nvPr/>
              </p:nvSpPr>
              <p:spPr>
                <a:xfrm>
                  <a:off x="4726998" y="4794967"/>
                  <a:ext cx="32425" cy="38779"/>
                </a:xfrm>
                <a:custGeom>
                  <a:avLst/>
                  <a:gdLst/>
                  <a:ahLst/>
                  <a:cxnLst/>
                  <a:rect l="l" t="t" r="r" b="b"/>
                  <a:pathLst>
                    <a:path w="32425" h="38779" extrusionOk="0">
                      <a:moveTo>
                        <a:pt x="29405" y="38684"/>
                      </a:moveTo>
                      <a:cubicBezTo>
                        <a:pt x="28262" y="38875"/>
                        <a:pt x="27024" y="38399"/>
                        <a:pt x="26262" y="37446"/>
                      </a:cubicBezTo>
                      <a:lnTo>
                        <a:pt x="735" y="5633"/>
                      </a:lnTo>
                      <a:cubicBezTo>
                        <a:pt x="-408" y="4109"/>
                        <a:pt x="-218" y="2013"/>
                        <a:pt x="1306" y="775"/>
                      </a:cubicBezTo>
                      <a:cubicBezTo>
                        <a:pt x="2735" y="-463"/>
                        <a:pt x="4926" y="-177"/>
                        <a:pt x="6164" y="1346"/>
                      </a:cubicBezTo>
                      <a:lnTo>
                        <a:pt x="31691" y="33160"/>
                      </a:lnTo>
                      <a:cubicBezTo>
                        <a:pt x="32834" y="34684"/>
                        <a:pt x="32644" y="36779"/>
                        <a:pt x="31120" y="38018"/>
                      </a:cubicBezTo>
                      <a:cubicBezTo>
                        <a:pt x="30643" y="38399"/>
                        <a:pt x="29977" y="38684"/>
                        <a:pt x="29405" y="387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9" name="Google Shape;3256;p40">
                  <a:extLst>
                    <a:ext uri="{FF2B5EF4-FFF2-40B4-BE49-F238E27FC236}">
                      <a16:creationId xmlns:a16="http://schemas.microsoft.com/office/drawing/2014/main" id="{1F80270C-1AE2-F96B-4795-8F92ED8809DF}"/>
                    </a:ext>
                  </a:extLst>
                </p:cNvPr>
                <p:cNvSpPr/>
                <p:nvPr/>
              </p:nvSpPr>
              <p:spPr>
                <a:xfrm>
                  <a:off x="4757065" y="4776020"/>
                  <a:ext cx="32871" cy="36057"/>
                </a:xfrm>
                <a:custGeom>
                  <a:avLst/>
                  <a:gdLst/>
                  <a:ahLst/>
                  <a:cxnLst/>
                  <a:rect l="l" t="t" r="r" b="b"/>
                  <a:pathLst>
                    <a:path w="32871" h="36057" extrusionOk="0">
                      <a:moveTo>
                        <a:pt x="29914" y="36010"/>
                      </a:moveTo>
                      <a:cubicBezTo>
                        <a:pt x="28866" y="36200"/>
                        <a:pt x="27723" y="35819"/>
                        <a:pt x="26866" y="34866"/>
                      </a:cubicBezTo>
                      <a:lnTo>
                        <a:pt x="862" y="5720"/>
                      </a:lnTo>
                      <a:cubicBezTo>
                        <a:pt x="-376" y="4291"/>
                        <a:pt x="-281" y="2101"/>
                        <a:pt x="1148" y="862"/>
                      </a:cubicBezTo>
                      <a:cubicBezTo>
                        <a:pt x="2577" y="-376"/>
                        <a:pt x="4672" y="-281"/>
                        <a:pt x="6006" y="1148"/>
                      </a:cubicBezTo>
                      <a:lnTo>
                        <a:pt x="32009" y="30295"/>
                      </a:lnTo>
                      <a:cubicBezTo>
                        <a:pt x="33247" y="31723"/>
                        <a:pt x="33152" y="33914"/>
                        <a:pt x="31723" y="35152"/>
                      </a:cubicBezTo>
                      <a:cubicBezTo>
                        <a:pt x="31152" y="35629"/>
                        <a:pt x="30580" y="35914"/>
                        <a:pt x="29914" y="360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0" name="Google Shape;3257;p40">
                  <a:extLst>
                    <a:ext uri="{FF2B5EF4-FFF2-40B4-BE49-F238E27FC236}">
                      <a16:creationId xmlns:a16="http://schemas.microsoft.com/office/drawing/2014/main" id="{4A9674F7-5EE0-FD5C-7586-31833144E16E}"/>
                    </a:ext>
                  </a:extLst>
                </p:cNvPr>
                <p:cNvSpPr/>
                <p:nvPr/>
              </p:nvSpPr>
              <p:spPr>
                <a:xfrm>
                  <a:off x="4789178" y="4753650"/>
                  <a:ext cx="32842" cy="34869"/>
                </a:xfrm>
                <a:custGeom>
                  <a:avLst/>
                  <a:gdLst/>
                  <a:ahLst/>
                  <a:cxnLst/>
                  <a:rect l="l" t="t" r="r" b="b"/>
                  <a:pathLst>
                    <a:path w="32842" h="34869" extrusionOk="0">
                      <a:moveTo>
                        <a:pt x="29804" y="34852"/>
                      </a:moveTo>
                      <a:cubicBezTo>
                        <a:pt x="28756" y="34947"/>
                        <a:pt x="27613" y="34662"/>
                        <a:pt x="26851" y="33805"/>
                      </a:cubicBezTo>
                      <a:lnTo>
                        <a:pt x="943" y="5801"/>
                      </a:lnTo>
                      <a:cubicBezTo>
                        <a:pt x="-390" y="4372"/>
                        <a:pt x="-295" y="2277"/>
                        <a:pt x="1134" y="943"/>
                      </a:cubicBezTo>
                      <a:cubicBezTo>
                        <a:pt x="2563" y="-390"/>
                        <a:pt x="4658" y="-295"/>
                        <a:pt x="5992" y="1134"/>
                      </a:cubicBezTo>
                      <a:lnTo>
                        <a:pt x="31900" y="29137"/>
                      </a:lnTo>
                      <a:cubicBezTo>
                        <a:pt x="33233" y="30566"/>
                        <a:pt x="33138" y="32662"/>
                        <a:pt x="31709" y="33995"/>
                      </a:cubicBezTo>
                      <a:cubicBezTo>
                        <a:pt x="31138" y="34471"/>
                        <a:pt x="30471" y="34757"/>
                        <a:pt x="29804" y="348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1" name="Google Shape;3258;p40">
                  <a:extLst>
                    <a:ext uri="{FF2B5EF4-FFF2-40B4-BE49-F238E27FC236}">
                      <a16:creationId xmlns:a16="http://schemas.microsoft.com/office/drawing/2014/main" id="{70024209-2985-F67B-D1BB-99F656D61B85}"/>
                    </a:ext>
                  </a:extLst>
                </p:cNvPr>
                <p:cNvSpPr/>
                <p:nvPr/>
              </p:nvSpPr>
              <p:spPr>
                <a:xfrm>
                  <a:off x="5039562" y="4762292"/>
                  <a:ext cx="143390" cy="152629"/>
                </a:xfrm>
                <a:custGeom>
                  <a:avLst/>
                  <a:gdLst/>
                  <a:ahLst/>
                  <a:cxnLst/>
                  <a:rect l="l" t="t" r="r" b="b"/>
                  <a:pathLst>
                    <a:path w="143390" h="152629" extrusionOk="0">
                      <a:moveTo>
                        <a:pt x="7734" y="152607"/>
                      </a:moveTo>
                      <a:cubicBezTo>
                        <a:pt x="6020" y="152798"/>
                        <a:pt x="4400" y="151750"/>
                        <a:pt x="3924" y="149940"/>
                      </a:cubicBezTo>
                      <a:cubicBezTo>
                        <a:pt x="-4363" y="114412"/>
                        <a:pt x="495" y="83837"/>
                        <a:pt x="18307" y="59263"/>
                      </a:cubicBezTo>
                      <a:cubicBezTo>
                        <a:pt x="55740" y="7732"/>
                        <a:pt x="136227" y="303"/>
                        <a:pt x="139655" y="17"/>
                      </a:cubicBezTo>
                      <a:cubicBezTo>
                        <a:pt x="141561" y="-174"/>
                        <a:pt x="143180" y="1255"/>
                        <a:pt x="143370" y="3160"/>
                      </a:cubicBezTo>
                      <a:cubicBezTo>
                        <a:pt x="143561" y="5065"/>
                        <a:pt x="142418" y="6684"/>
                        <a:pt x="140227" y="6875"/>
                      </a:cubicBezTo>
                      <a:cubicBezTo>
                        <a:pt x="139465" y="6875"/>
                        <a:pt x="59360" y="14400"/>
                        <a:pt x="23831" y="63358"/>
                      </a:cubicBezTo>
                      <a:cubicBezTo>
                        <a:pt x="7258" y="86218"/>
                        <a:pt x="2781" y="114889"/>
                        <a:pt x="10592" y="148416"/>
                      </a:cubicBezTo>
                      <a:cubicBezTo>
                        <a:pt x="11068" y="150226"/>
                        <a:pt x="9830" y="152131"/>
                        <a:pt x="8020" y="152512"/>
                      </a:cubicBezTo>
                      <a:cubicBezTo>
                        <a:pt x="7925" y="152512"/>
                        <a:pt x="7829" y="152512"/>
                        <a:pt x="7734" y="152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2" name="Google Shape;3259;p40">
                  <a:extLst>
                    <a:ext uri="{FF2B5EF4-FFF2-40B4-BE49-F238E27FC236}">
                      <a16:creationId xmlns:a16="http://schemas.microsoft.com/office/drawing/2014/main" id="{A2D72A09-23DD-AA14-4658-9935978DEBBE}"/>
                    </a:ext>
                  </a:extLst>
                </p:cNvPr>
                <p:cNvSpPr/>
                <p:nvPr/>
              </p:nvSpPr>
              <p:spPr>
                <a:xfrm>
                  <a:off x="5021125" y="4692609"/>
                  <a:ext cx="81012" cy="81012"/>
                </a:xfrm>
                <a:custGeom>
                  <a:avLst/>
                  <a:gdLst/>
                  <a:ahLst/>
                  <a:cxnLst/>
                  <a:rect l="l" t="t" r="r" b="b"/>
                  <a:pathLst>
                    <a:path w="81012" h="81012" extrusionOk="0">
                      <a:moveTo>
                        <a:pt x="45792" y="80654"/>
                      </a:moveTo>
                      <a:cubicBezTo>
                        <a:pt x="23695" y="83607"/>
                        <a:pt x="3311" y="67986"/>
                        <a:pt x="358" y="45792"/>
                      </a:cubicBezTo>
                      <a:cubicBezTo>
                        <a:pt x="-2594" y="23694"/>
                        <a:pt x="13026" y="3311"/>
                        <a:pt x="35220" y="358"/>
                      </a:cubicBezTo>
                      <a:cubicBezTo>
                        <a:pt x="57318" y="-2594"/>
                        <a:pt x="77701" y="13026"/>
                        <a:pt x="80654" y="35220"/>
                      </a:cubicBezTo>
                      <a:cubicBezTo>
                        <a:pt x="83607" y="57318"/>
                        <a:pt x="67986" y="77701"/>
                        <a:pt x="45792" y="80654"/>
                      </a:cubicBezTo>
                      <a:close/>
                      <a:moveTo>
                        <a:pt x="36077" y="7597"/>
                      </a:moveTo>
                      <a:cubicBezTo>
                        <a:pt x="17884" y="9978"/>
                        <a:pt x="5121" y="26742"/>
                        <a:pt x="7502" y="44935"/>
                      </a:cubicBezTo>
                      <a:cubicBezTo>
                        <a:pt x="9883" y="63128"/>
                        <a:pt x="26647" y="75892"/>
                        <a:pt x="44840" y="73510"/>
                      </a:cubicBezTo>
                      <a:cubicBezTo>
                        <a:pt x="63033" y="71129"/>
                        <a:pt x="75796" y="54365"/>
                        <a:pt x="73415" y="36172"/>
                      </a:cubicBezTo>
                      <a:cubicBezTo>
                        <a:pt x="71034" y="17979"/>
                        <a:pt x="54270" y="5216"/>
                        <a:pt x="36077" y="75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3" name="Google Shape;3260;p40">
                  <a:extLst>
                    <a:ext uri="{FF2B5EF4-FFF2-40B4-BE49-F238E27FC236}">
                      <a16:creationId xmlns:a16="http://schemas.microsoft.com/office/drawing/2014/main" id="{4B2DAB99-7E48-B76C-8688-DEBB0D540186}"/>
                    </a:ext>
                  </a:extLst>
                </p:cNvPr>
                <p:cNvSpPr/>
                <p:nvPr/>
              </p:nvSpPr>
              <p:spPr>
                <a:xfrm>
                  <a:off x="4656354" y="4844378"/>
                  <a:ext cx="21790" cy="116658"/>
                </a:xfrm>
                <a:custGeom>
                  <a:avLst/>
                  <a:gdLst/>
                  <a:ahLst/>
                  <a:cxnLst/>
                  <a:rect l="l" t="t" r="r" b="b"/>
                  <a:pathLst>
                    <a:path w="21790" h="116658" extrusionOk="0">
                      <a:moveTo>
                        <a:pt x="18610" y="116622"/>
                      </a:moveTo>
                      <a:cubicBezTo>
                        <a:pt x="16610" y="116908"/>
                        <a:pt x="14800" y="115479"/>
                        <a:pt x="14515" y="113479"/>
                      </a:cubicBezTo>
                      <a:lnTo>
                        <a:pt x="36" y="4132"/>
                      </a:lnTo>
                      <a:cubicBezTo>
                        <a:pt x="-249" y="2132"/>
                        <a:pt x="1180" y="322"/>
                        <a:pt x="3180" y="36"/>
                      </a:cubicBezTo>
                      <a:cubicBezTo>
                        <a:pt x="5180" y="-249"/>
                        <a:pt x="6990" y="1179"/>
                        <a:pt x="7275" y="3180"/>
                      </a:cubicBezTo>
                      <a:lnTo>
                        <a:pt x="21754" y="112527"/>
                      </a:lnTo>
                      <a:cubicBezTo>
                        <a:pt x="22039" y="114527"/>
                        <a:pt x="20610" y="116337"/>
                        <a:pt x="18610" y="1166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60" name="Google Shape;3261;p40">
                <a:extLst>
                  <a:ext uri="{FF2B5EF4-FFF2-40B4-BE49-F238E27FC236}">
                    <a16:creationId xmlns:a16="http://schemas.microsoft.com/office/drawing/2014/main" id="{8265C419-AC0A-47DA-72C5-337AC9D330FF}"/>
                  </a:ext>
                </a:extLst>
              </p:cNvPr>
              <p:cNvSpPr/>
              <p:nvPr/>
            </p:nvSpPr>
            <p:spPr>
              <a:xfrm>
                <a:off x="4831841" y="4563617"/>
                <a:ext cx="328041" cy="88010"/>
              </a:xfrm>
              <a:custGeom>
                <a:avLst/>
                <a:gdLst/>
                <a:ahLst/>
                <a:cxnLst/>
                <a:rect l="l" t="t" r="r" b="b"/>
                <a:pathLst>
                  <a:path w="328041" h="88010" extrusionOk="0">
                    <a:moveTo>
                      <a:pt x="0" y="88011"/>
                    </a:moveTo>
                    <a:cubicBezTo>
                      <a:pt x="0" y="88011"/>
                      <a:pt x="157163" y="30861"/>
                      <a:pt x="328041" y="65913"/>
                    </a:cubicBezTo>
                    <a:lnTo>
                      <a:pt x="279368" y="0"/>
                    </a:lnTo>
                    <a:lnTo>
                      <a:pt x="111728" y="12097"/>
                    </a:lnTo>
                    <a:lnTo>
                      <a:pt x="0" y="44005"/>
                    </a:lnTo>
                    <a:lnTo>
                      <a:pt x="0" y="8801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1" name="Google Shape;3262;p40">
                <a:extLst>
                  <a:ext uri="{FF2B5EF4-FFF2-40B4-BE49-F238E27FC236}">
                    <a16:creationId xmlns:a16="http://schemas.microsoft.com/office/drawing/2014/main" id="{82FFC982-0211-8190-7A76-8E9C200DA36A}"/>
                  </a:ext>
                </a:extLst>
              </p:cNvPr>
              <p:cNvSpPr/>
              <p:nvPr/>
            </p:nvSpPr>
            <p:spPr>
              <a:xfrm>
                <a:off x="5153775" y="3244024"/>
                <a:ext cx="31264" cy="376142"/>
              </a:xfrm>
              <a:custGeom>
                <a:avLst/>
                <a:gdLst/>
                <a:ahLst/>
                <a:cxnLst/>
                <a:rect l="l" t="t" r="r" b="b"/>
                <a:pathLst>
                  <a:path w="31264" h="376142" extrusionOk="0">
                    <a:moveTo>
                      <a:pt x="11" y="4572"/>
                    </a:moveTo>
                    <a:cubicBezTo>
                      <a:pt x="7250" y="126873"/>
                      <a:pt x="14489" y="249174"/>
                      <a:pt x="21728" y="371570"/>
                    </a:cubicBezTo>
                    <a:cubicBezTo>
                      <a:pt x="22109" y="377666"/>
                      <a:pt x="31634" y="377666"/>
                      <a:pt x="31253" y="371570"/>
                    </a:cubicBezTo>
                    <a:cubicBezTo>
                      <a:pt x="24014" y="249269"/>
                      <a:pt x="16775" y="126968"/>
                      <a:pt x="9536" y="4572"/>
                    </a:cubicBezTo>
                    <a:cubicBezTo>
                      <a:pt x="9155" y="-1524"/>
                      <a:pt x="-370" y="-1524"/>
                      <a:pt x="11" y="4572"/>
                    </a:cubicBezTo>
                    <a:lnTo>
                      <a:pt x="11" y="457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2" name="Google Shape;3263;p40">
                <a:extLst>
                  <a:ext uri="{FF2B5EF4-FFF2-40B4-BE49-F238E27FC236}">
                    <a16:creationId xmlns:a16="http://schemas.microsoft.com/office/drawing/2014/main" id="{B05AA711-6A8E-7431-E73F-85DFB86C007C}"/>
                  </a:ext>
                </a:extLst>
              </p:cNvPr>
              <p:cNvSpPr/>
              <p:nvPr/>
            </p:nvSpPr>
            <p:spPr>
              <a:xfrm>
                <a:off x="5413411" y="3068478"/>
                <a:ext cx="699754" cy="581439"/>
              </a:xfrm>
              <a:custGeom>
                <a:avLst/>
                <a:gdLst/>
                <a:ahLst/>
                <a:cxnLst/>
                <a:rect l="l" t="t" r="r" b="b"/>
                <a:pathLst>
                  <a:path w="699754" h="581439" extrusionOk="0">
                    <a:moveTo>
                      <a:pt x="13742" y="4572"/>
                    </a:moveTo>
                    <a:cubicBezTo>
                      <a:pt x="11552" y="89249"/>
                      <a:pt x="9361" y="173831"/>
                      <a:pt x="7170" y="258508"/>
                    </a:cubicBezTo>
                    <a:cubicBezTo>
                      <a:pt x="5646" y="315754"/>
                      <a:pt x="4217" y="373094"/>
                      <a:pt x="2693" y="430339"/>
                    </a:cubicBezTo>
                    <a:cubicBezTo>
                      <a:pt x="2027" y="457867"/>
                      <a:pt x="-2164" y="487680"/>
                      <a:pt x="1455" y="515112"/>
                    </a:cubicBezTo>
                    <a:cubicBezTo>
                      <a:pt x="9075" y="573119"/>
                      <a:pt x="73655" y="598170"/>
                      <a:pt x="121470" y="569595"/>
                    </a:cubicBezTo>
                    <a:cubicBezTo>
                      <a:pt x="143854" y="556165"/>
                      <a:pt x="165571" y="541496"/>
                      <a:pt x="187574" y="527399"/>
                    </a:cubicBezTo>
                    <a:cubicBezTo>
                      <a:pt x="285205" y="465106"/>
                      <a:pt x="382741" y="402812"/>
                      <a:pt x="480372" y="340519"/>
                    </a:cubicBezTo>
                    <a:cubicBezTo>
                      <a:pt x="552762" y="294322"/>
                      <a:pt x="625152" y="248126"/>
                      <a:pt x="697542" y="201930"/>
                    </a:cubicBezTo>
                    <a:cubicBezTo>
                      <a:pt x="702686" y="198596"/>
                      <a:pt x="697923" y="190405"/>
                      <a:pt x="692780" y="193739"/>
                    </a:cubicBezTo>
                    <a:cubicBezTo>
                      <a:pt x="538761" y="292036"/>
                      <a:pt x="384836" y="390335"/>
                      <a:pt x="230817" y="488537"/>
                    </a:cubicBezTo>
                    <a:cubicBezTo>
                      <a:pt x="198908" y="508921"/>
                      <a:pt x="167095" y="529209"/>
                      <a:pt x="135187" y="549593"/>
                    </a:cubicBezTo>
                    <a:cubicBezTo>
                      <a:pt x="128900" y="553593"/>
                      <a:pt x="122613" y="557974"/>
                      <a:pt x="116136" y="561785"/>
                    </a:cubicBezTo>
                    <a:cubicBezTo>
                      <a:pt x="82989" y="581120"/>
                      <a:pt x="40127" y="574167"/>
                      <a:pt x="19648" y="539591"/>
                    </a:cubicBezTo>
                    <a:cubicBezTo>
                      <a:pt x="4503" y="513969"/>
                      <a:pt x="11075" y="475393"/>
                      <a:pt x="11837" y="446818"/>
                    </a:cubicBezTo>
                    <a:cubicBezTo>
                      <a:pt x="13171" y="394240"/>
                      <a:pt x="14600" y="341662"/>
                      <a:pt x="15933" y="289179"/>
                    </a:cubicBezTo>
                    <a:cubicBezTo>
                      <a:pt x="18410" y="194310"/>
                      <a:pt x="20886" y="99441"/>
                      <a:pt x="23363" y="4572"/>
                    </a:cubicBezTo>
                    <a:cubicBezTo>
                      <a:pt x="23553" y="-1524"/>
                      <a:pt x="14028" y="-1524"/>
                      <a:pt x="13838" y="4572"/>
                    </a:cubicBezTo>
                    <a:lnTo>
                      <a:pt x="13838" y="457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3" name="Google Shape;3264;p40">
                <a:extLst>
                  <a:ext uri="{FF2B5EF4-FFF2-40B4-BE49-F238E27FC236}">
                    <a16:creationId xmlns:a16="http://schemas.microsoft.com/office/drawing/2014/main" id="{C3A53CE8-367C-B83D-F43F-C03330D9D68C}"/>
                  </a:ext>
                </a:extLst>
              </p:cNvPr>
              <p:cNvSpPr/>
              <p:nvPr/>
            </p:nvSpPr>
            <p:spPr>
              <a:xfrm>
                <a:off x="4966512" y="3389377"/>
                <a:ext cx="205560" cy="1222878"/>
              </a:xfrm>
              <a:custGeom>
                <a:avLst/>
                <a:gdLst/>
                <a:ahLst/>
                <a:cxnLst/>
                <a:rect l="l" t="t" r="r" b="b"/>
                <a:pathLst>
                  <a:path w="205560" h="1222878" extrusionOk="0">
                    <a:moveTo>
                      <a:pt x="196037" y="3142"/>
                    </a:moveTo>
                    <a:cubicBezTo>
                      <a:pt x="141840" y="157638"/>
                      <a:pt x="80785" y="309466"/>
                      <a:pt x="13634" y="458818"/>
                    </a:cubicBezTo>
                    <a:cubicBezTo>
                      <a:pt x="-9417" y="509968"/>
                      <a:pt x="2203" y="557783"/>
                      <a:pt x="9252" y="610647"/>
                    </a:cubicBezTo>
                    <a:cubicBezTo>
                      <a:pt x="30207" y="767524"/>
                      <a:pt x="51162" y="924305"/>
                      <a:pt x="72117" y="1081182"/>
                    </a:cubicBezTo>
                    <a:cubicBezTo>
                      <a:pt x="78213" y="1126902"/>
                      <a:pt x="84309" y="1172622"/>
                      <a:pt x="90405" y="1218342"/>
                    </a:cubicBezTo>
                    <a:cubicBezTo>
                      <a:pt x="91167" y="1224343"/>
                      <a:pt x="100787" y="1224438"/>
                      <a:pt x="99930" y="1218342"/>
                    </a:cubicBezTo>
                    <a:cubicBezTo>
                      <a:pt x="84500" y="1103089"/>
                      <a:pt x="69164" y="987837"/>
                      <a:pt x="53734" y="872679"/>
                    </a:cubicBezTo>
                    <a:cubicBezTo>
                      <a:pt x="43256" y="794098"/>
                      <a:pt x="32684" y="715422"/>
                      <a:pt x="22206" y="636841"/>
                    </a:cubicBezTo>
                    <a:cubicBezTo>
                      <a:pt x="17062" y="598550"/>
                      <a:pt x="7442" y="558069"/>
                      <a:pt x="7728" y="519302"/>
                    </a:cubicBezTo>
                    <a:cubicBezTo>
                      <a:pt x="7918" y="489965"/>
                      <a:pt x="21253" y="465009"/>
                      <a:pt x="32874" y="439006"/>
                    </a:cubicBezTo>
                    <a:cubicBezTo>
                      <a:pt x="41923" y="418718"/>
                      <a:pt x="50876" y="398430"/>
                      <a:pt x="59734" y="378046"/>
                    </a:cubicBezTo>
                    <a:cubicBezTo>
                      <a:pt x="76594" y="339089"/>
                      <a:pt x="93167" y="299846"/>
                      <a:pt x="109169" y="260508"/>
                    </a:cubicBezTo>
                    <a:cubicBezTo>
                      <a:pt x="143364" y="176402"/>
                      <a:pt x="175273" y="91439"/>
                      <a:pt x="205276" y="5809"/>
                    </a:cubicBezTo>
                    <a:cubicBezTo>
                      <a:pt x="207277" y="-1"/>
                      <a:pt x="198133" y="-2478"/>
                      <a:pt x="196133" y="3237"/>
                    </a:cubicBezTo>
                    <a:lnTo>
                      <a:pt x="196133" y="32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4" name="Google Shape;3265;p40">
                <a:extLst>
                  <a:ext uri="{FF2B5EF4-FFF2-40B4-BE49-F238E27FC236}">
                    <a16:creationId xmlns:a16="http://schemas.microsoft.com/office/drawing/2014/main" id="{18C40373-81E7-F377-5D34-7043AEB53CF0}"/>
                  </a:ext>
                </a:extLst>
              </p:cNvPr>
              <p:cNvSpPr/>
              <p:nvPr/>
            </p:nvSpPr>
            <p:spPr>
              <a:xfrm>
                <a:off x="5081981" y="3232906"/>
                <a:ext cx="81030" cy="20140"/>
              </a:xfrm>
              <a:custGeom>
                <a:avLst/>
                <a:gdLst/>
                <a:ahLst/>
                <a:cxnLst/>
                <a:rect l="l" t="t" r="r" b="b"/>
                <a:pathLst>
                  <a:path w="81030" h="20140" extrusionOk="0">
                    <a:moveTo>
                      <a:pt x="77615" y="10927"/>
                    </a:moveTo>
                    <a:cubicBezTo>
                      <a:pt x="53707" y="7308"/>
                      <a:pt x="29895" y="3688"/>
                      <a:pt x="5987" y="69"/>
                    </a:cubicBezTo>
                    <a:cubicBezTo>
                      <a:pt x="-13" y="-884"/>
                      <a:pt x="-2585" y="8355"/>
                      <a:pt x="3415" y="9213"/>
                    </a:cubicBezTo>
                    <a:cubicBezTo>
                      <a:pt x="27323" y="12832"/>
                      <a:pt x="51136" y="16452"/>
                      <a:pt x="75044" y="20071"/>
                    </a:cubicBezTo>
                    <a:cubicBezTo>
                      <a:pt x="81044" y="21024"/>
                      <a:pt x="83616" y="11784"/>
                      <a:pt x="77615" y="10927"/>
                    </a:cubicBezTo>
                    <a:lnTo>
                      <a:pt x="77615" y="1092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5" name="Google Shape;3266;p40">
                <a:extLst>
                  <a:ext uri="{FF2B5EF4-FFF2-40B4-BE49-F238E27FC236}">
                    <a16:creationId xmlns:a16="http://schemas.microsoft.com/office/drawing/2014/main" id="{D947CC57-45AE-F8B0-7B89-ED4E796EB6BD}"/>
                  </a:ext>
                </a:extLst>
              </p:cNvPr>
              <p:cNvSpPr/>
              <p:nvPr/>
            </p:nvSpPr>
            <p:spPr>
              <a:xfrm>
                <a:off x="4803933" y="2752150"/>
                <a:ext cx="71245" cy="21645"/>
              </a:xfrm>
              <a:custGeom>
                <a:avLst/>
                <a:gdLst/>
                <a:ahLst/>
                <a:cxnLst/>
                <a:rect l="l" t="t" r="r" b="b"/>
                <a:pathLst>
                  <a:path w="71245" h="21645" extrusionOk="0">
                    <a:moveTo>
                      <a:pt x="4572" y="9528"/>
                    </a:moveTo>
                    <a:cubicBezTo>
                      <a:pt x="25527" y="10290"/>
                      <a:pt x="45720" y="14290"/>
                      <a:pt x="65437" y="21339"/>
                    </a:cubicBezTo>
                    <a:cubicBezTo>
                      <a:pt x="71247" y="23434"/>
                      <a:pt x="73723" y="14195"/>
                      <a:pt x="68008" y="12195"/>
                    </a:cubicBezTo>
                    <a:cubicBezTo>
                      <a:pt x="47434" y="4765"/>
                      <a:pt x="26384" y="765"/>
                      <a:pt x="4572" y="3"/>
                    </a:cubicBezTo>
                    <a:cubicBezTo>
                      <a:pt x="-1524" y="-188"/>
                      <a:pt x="-1524" y="9337"/>
                      <a:pt x="4572" y="9528"/>
                    </a:cubicBezTo>
                    <a:lnTo>
                      <a:pt x="4572" y="95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6" name="Google Shape;3267;p40">
                <a:extLst>
                  <a:ext uri="{FF2B5EF4-FFF2-40B4-BE49-F238E27FC236}">
                    <a16:creationId xmlns:a16="http://schemas.microsoft.com/office/drawing/2014/main" id="{93657852-DE34-5EDE-9BAF-623E3B4929B9}"/>
                  </a:ext>
                </a:extLst>
              </p:cNvPr>
              <p:cNvSpPr/>
              <p:nvPr/>
            </p:nvSpPr>
            <p:spPr>
              <a:xfrm>
                <a:off x="4814424" y="2715081"/>
                <a:ext cx="59192" cy="26869"/>
              </a:xfrm>
              <a:custGeom>
                <a:avLst/>
                <a:gdLst/>
                <a:ahLst/>
                <a:cxnLst/>
                <a:rect l="l" t="t" r="r" b="b"/>
                <a:pathLst>
                  <a:path w="59192" h="26869" extrusionOk="0">
                    <a:moveTo>
                      <a:pt x="3415" y="9259"/>
                    </a:moveTo>
                    <a:cubicBezTo>
                      <a:pt x="20370" y="12783"/>
                      <a:pt x="36467" y="18403"/>
                      <a:pt x="51993" y="26309"/>
                    </a:cubicBezTo>
                    <a:cubicBezTo>
                      <a:pt x="57422" y="29071"/>
                      <a:pt x="62280" y="20879"/>
                      <a:pt x="56755" y="18117"/>
                    </a:cubicBezTo>
                    <a:cubicBezTo>
                      <a:pt x="40658" y="9831"/>
                      <a:pt x="23704" y="3830"/>
                      <a:pt x="5987" y="115"/>
                    </a:cubicBezTo>
                    <a:cubicBezTo>
                      <a:pt x="-13" y="-1123"/>
                      <a:pt x="-2585" y="8021"/>
                      <a:pt x="3415" y="9259"/>
                    </a:cubicBezTo>
                    <a:lnTo>
                      <a:pt x="3415" y="925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7" name="Google Shape;3268;p40">
                <a:extLst>
                  <a:ext uri="{FF2B5EF4-FFF2-40B4-BE49-F238E27FC236}">
                    <a16:creationId xmlns:a16="http://schemas.microsoft.com/office/drawing/2014/main" id="{A47C453F-61FC-65D1-0C26-E9A2819A5F01}"/>
                  </a:ext>
                </a:extLst>
              </p:cNvPr>
              <p:cNvSpPr/>
              <p:nvPr/>
            </p:nvSpPr>
            <p:spPr>
              <a:xfrm>
                <a:off x="5333142" y="2636424"/>
                <a:ext cx="143256" cy="148399"/>
              </a:xfrm>
              <a:custGeom>
                <a:avLst/>
                <a:gdLst/>
                <a:ahLst/>
                <a:cxnLst/>
                <a:rect l="l" t="t" r="r" b="b"/>
                <a:pathLst>
                  <a:path w="143256" h="148399" extrusionOk="0">
                    <a:moveTo>
                      <a:pt x="125444" y="60007"/>
                    </a:moveTo>
                    <a:lnTo>
                      <a:pt x="0" y="0"/>
                    </a:lnTo>
                    <a:lnTo>
                      <a:pt x="143256" y="148399"/>
                    </a:lnTo>
                    <a:lnTo>
                      <a:pt x="125444" y="6000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8" name="Google Shape;3269;p40">
                <a:extLst>
                  <a:ext uri="{FF2B5EF4-FFF2-40B4-BE49-F238E27FC236}">
                    <a16:creationId xmlns:a16="http://schemas.microsoft.com/office/drawing/2014/main" id="{C61AD3E2-E12C-0C93-780B-F2A544ACC270}"/>
                  </a:ext>
                </a:extLst>
              </p:cNvPr>
              <p:cNvSpPr/>
              <p:nvPr/>
            </p:nvSpPr>
            <p:spPr>
              <a:xfrm>
                <a:off x="4849272" y="2636424"/>
                <a:ext cx="33623" cy="185451"/>
              </a:xfrm>
              <a:custGeom>
                <a:avLst/>
                <a:gdLst/>
                <a:ahLst/>
                <a:cxnLst/>
                <a:rect l="l" t="t" r="r" b="b"/>
                <a:pathLst>
                  <a:path w="33623" h="185451" extrusionOk="0">
                    <a:moveTo>
                      <a:pt x="28861" y="185452"/>
                    </a:moveTo>
                    <a:lnTo>
                      <a:pt x="33624" y="0"/>
                    </a:lnTo>
                    <a:lnTo>
                      <a:pt x="0" y="176308"/>
                    </a:lnTo>
                    <a:lnTo>
                      <a:pt x="28861" y="18545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469" name="Google Shape;3270;p40">
                <a:extLst>
                  <a:ext uri="{FF2B5EF4-FFF2-40B4-BE49-F238E27FC236}">
                    <a16:creationId xmlns:a16="http://schemas.microsoft.com/office/drawing/2014/main" id="{B6FB0F81-C334-7D79-33E8-DA0964C9B3E5}"/>
                  </a:ext>
                </a:extLst>
              </p:cNvPr>
              <p:cNvGrpSpPr/>
              <p:nvPr/>
            </p:nvGrpSpPr>
            <p:grpSpPr>
              <a:xfrm>
                <a:off x="5181606" y="2363254"/>
                <a:ext cx="840186" cy="1112799"/>
                <a:chOff x="5181606" y="2363254"/>
                <a:chExt cx="840186" cy="1112799"/>
              </a:xfrm>
            </p:grpSpPr>
            <p:sp>
              <p:nvSpPr>
                <p:cNvPr id="3523" name="Google Shape;3271;p40">
                  <a:extLst>
                    <a:ext uri="{FF2B5EF4-FFF2-40B4-BE49-F238E27FC236}">
                      <a16:creationId xmlns:a16="http://schemas.microsoft.com/office/drawing/2014/main" id="{5A6403DA-9776-B764-1B54-C2A724364127}"/>
                    </a:ext>
                  </a:extLst>
                </p:cNvPr>
                <p:cNvSpPr/>
                <p:nvPr/>
              </p:nvSpPr>
              <p:spPr>
                <a:xfrm>
                  <a:off x="5604319" y="2539079"/>
                  <a:ext cx="417473" cy="936974"/>
                </a:xfrm>
                <a:custGeom>
                  <a:avLst/>
                  <a:gdLst/>
                  <a:ahLst/>
                  <a:cxnLst/>
                  <a:rect l="l" t="t" r="r" b="b"/>
                  <a:pathLst>
                    <a:path w="417473" h="936974" extrusionOk="0">
                      <a:moveTo>
                        <a:pt x="347758" y="122492"/>
                      </a:moveTo>
                      <a:lnTo>
                        <a:pt x="93536" y="0"/>
                      </a:lnTo>
                      <a:lnTo>
                        <a:pt x="0" y="227933"/>
                      </a:lnTo>
                      <a:lnTo>
                        <a:pt x="149447" y="299847"/>
                      </a:lnTo>
                      <a:lnTo>
                        <a:pt x="20574" y="782193"/>
                      </a:lnTo>
                      <a:cubicBezTo>
                        <a:pt x="3048" y="847820"/>
                        <a:pt x="42005" y="915162"/>
                        <a:pt x="107632" y="932783"/>
                      </a:cubicBezTo>
                      <a:cubicBezTo>
                        <a:pt x="118300" y="935641"/>
                        <a:pt x="128968" y="936974"/>
                        <a:pt x="139446" y="936974"/>
                      </a:cubicBezTo>
                      <a:cubicBezTo>
                        <a:pt x="193738" y="936974"/>
                        <a:pt x="243459" y="900684"/>
                        <a:pt x="258127" y="845725"/>
                      </a:cubicBezTo>
                      <a:lnTo>
                        <a:pt x="413290" y="264986"/>
                      </a:lnTo>
                      <a:cubicBezTo>
                        <a:pt x="428530" y="207931"/>
                        <a:pt x="401098" y="148114"/>
                        <a:pt x="347853" y="122492"/>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4" name="Google Shape;3272;p40">
                  <a:extLst>
                    <a:ext uri="{FF2B5EF4-FFF2-40B4-BE49-F238E27FC236}">
                      <a16:creationId xmlns:a16="http://schemas.microsoft.com/office/drawing/2014/main" id="{35FF796B-4DC7-488F-BC71-89BF6FF963DF}"/>
                    </a:ext>
                  </a:extLst>
                </p:cNvPr>
                <p:cNvSpPr/>
                <p:nvPr/>
              </p:nvSpPr>
              <p:spPr>
                <a:xfrm>
                  <a:off x="5181606" y="2363254"/>
                  <a:ext cx="516247" cy="403757"/>
                </a:xfrm>
                <a:custGeom>
                  <a:avLst/>
                  <a:gdLst/>
                  <a:ahLst/>
                  <a:cxnLst/>
                  <a:rect l="l" t="t" r="r" b="b"/>
                  <a:pathLst>
                    <a:path w="516247" h="403757" extrusionOk="0">
                      <a:moveTo>
                        <a:pt x="176301" y="12185"/>
                      </a:moveTo>
                      <a:cubicBezTo>
                        <a:pt x="115055" y="-17247"/>
                        <a:pt x="41617" y="8470"/>
                        <a:pt x="12185" y="69621"/>
                      </a:cubicBezTo>
                      <a:cubicBezTo>
                        <a:pt x="-17247" y="130771"/>
                        <a:pt x="8470" y="204304"/>
                        <a:pt x="69621" y="233736"/>
                      </a:cubicBezTo>
                      <a:lnTo>
                        <a:pt x="422712" y="403758"/>
                      </a:lnTo>
                      <a:lnTo>
                        <a:pt x="516248" y="175824"/>
                      </a:lnTo>
                      <a:lnTo>
                        <a:pt x="176301" y="1209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70" name="Google Shape;3273;p40">
                <a:extLst>
                  <a:ext uri="{FF2B5EF4-FFF2-40B4-BE49-F238E27FC236}">
                    <a16:creationId xmlns:a16="http://schemas.microsoft.com/office/drawing/2014/main" id="{7B0D3B7D-5AF0-AEFD-06E1-8CE1B4DA6B7B}"/>
                  </a:ext>
                </a:extLst>
              </p:cNvPr>
              <p:cNvSpPr/>
              <p:nvPr/>
            </p:nvSpPr>
            <p:spPr>
              <a:xfrm>
                <a:off x="5555198" y="2514620"/>
                <a:ext cx="98129" cy="229096"/>
              </a:xfrm>
              <a:custGeom>
                <a:avLst/>
                <a:gdLst/>
                <a:ahLst/>
                <a:cxnLst/>
                <a:rect l="l" t="t" r="r" b="b"/>
                <a:pathLst>
                  <a:path w="98129" h="229096" extrusionOk="0">
                    <a:moveTo>
                      <a:pt x="9402" y="225722"/>
                    </a:moveTo>
                    <a:cubicBezTo>
                      <a:pt x="33499" y="150760"/>
                      <a:pt x="62932" y="77894"/>
                      <a:pt x="97603" y="7219"/>
                    </a:cubicBezTo>
                    <a:cubicBezTo>
                      <a:pt x="100270" y="1694"/>
                      <a:pt x="92078" y="-3068"/>
                      <a:pt x="89411" y="2456"/>
                    </a:cubicBezTo>
                    <a:cubicBezTo>
                      <a:pt x="54359" y="73894"/>
                      <a:pt x="24546" y="147522"/>
                      <a:pt x="257" y="223246"/>
                    </a:cubicBezTo>
                    <a:cubicBezTo>
                      <a:pt x="-1648" y="229056"/>
                      <a:pt x="7592" y="231628"/>
                      <a:pt x="9402" y="225817"/>
                    </a:cubicBezTo>
                    <a:lnTo>
                      <a:pt x="9402" y="22581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1" name="Google Shape;3274;p40">
                <a:extLst>
                  <a:ext uri="{FF2B5EF4-FFF2-40B4-BE49-F238E27FC236}">
                    <a16:creationId xmlns:a16="http://schemas.microsoft.com/office/drawing/2014/main" id="{EDE2AB6C-4706-5A91-01AA-FFE2CD1D71DB}"/>
                  </a:ext>
                </a:extLst>
              </p:cNvPr>
              <p:cNvSpPr/>
              <p:nvPr/>
            </p:nvSpPr>
            <p:spPr>
              <a:xfrm>
                <a:off x="5514989" y="2496480"/>
                <a:ext cx="107411" cy="233406"/>
              </a:xfrm>
              <a:custGeom>
                <a:avLst/>
                <a:gdLst/>
                <a:ahLst/>
                <a:cxnLst/>
                <a:rect l="l" t="t" r="r" b="b"/>
                <a:pathLst>
                  <a:path w="107411" h="233406" extrusionOk="0">
                    <a:moveTo>
                      <a:pt x="98759" y="2498"/>
                    </a:moveTo>
                    <a:cubicBezTo>
                      <a:pt x="65993" y="77079"/>
                      <a:pt x="33227" y="151660"/>
                      <a:pt x="461" y="226145"/>
                    </a:cubicBezTo>
                    <a:cubicBezTo>
                      <a:pt x="-2015" y="231670"/>
                      <a:pt x="6176" y="236528"/>
                      <a:pt x="8653" y="230908"/>
                    </a:cubicBezTo>
                    <a:cubicBezTo>
                      <a:pt x="41418" y="156327"/>
                      <a:pt x="74184" y="81746"/>
                      <a:pt x="106950" y="7261"/>
                    </a:cubicBezTo>
                    <a:cubicBezTo>
                      <a:pt x="109427" y="1736"/>
                      <a:pt x="101236" y="-3121"/>
                      <a:pt x="98759" y="2498"/>
                    </a:cubicBezTo>
                    <a:lnTo>
                      <a:pt x="98759" y="249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472" name="Google Shape;3275;p40">
                <a:extLst>
                  <a:ext uri="{FF2B5EF4-FFF2-40B4-BE49-F238E27FC236}">
                    <a16:creationId xmlns:a16="http://schemas.microsoft.com/office/drawing/2014/main" id="{CD4798EE-ABD7-EB7C-F0E1-FEA46E6CF383}"/>
                  </a:ext>
                </a:extLst>
              </p:cNvPr>
              <p:cNvGrpSpPr/>
              <p:nvPr/>
            </p:nvGrpSpPr>
            <p:grpSpPr>
              <a:xfrm>
                <a:off x="4976190" y="2106594"/>
                <a:ext cx="234710" cy="379956"/>
                <a:chOff x="4976190" y="2106594"/>
                <a:chExt cx="234710" cy="379956"/>
              </a:xfrm>
            </p:grpSpPr>
            <p:sp>
              <p:nvSpPr>
                <p:cNvPr id="3505" name="Google Shape;3276;p40">
                  <a:extLst>
                    <a:ext uri="{FF2B5EF4-FFF2-40B4-BE49-F238E27FC236}">
                      <a16:creationId xmlns:a16="http://schemas.microsoft.com/office/drawing/2014/main" id="{ACCB9184-449D-AC1A-8F58-83579870AF8A}"/>
                    </a:ext>
                  </a:extLst>
                </p:cNvPr>
                <p:cNvSpPr/>
                <p:nvPr/>
              </p:nvSpPr>
              <p:spPr>
                <a:xfrm>
                  <a:off x="5142546" y="2184082"/>
                  <a:ext cx="68354" cy="140303"/>
                </a:xfrm>
                <a:custGeom>
                  <a:avLst/>
                  <a:gdLst/>
                  <a:ahLst/>
                  <a:cxnLst/>
                  <a:rect l="l" t="t" r="r" b="b"/>
                  <a:pathLst>
                    <a:path w="68354" h="140303" extrusionOk="0">
                      <a:moveTo>
                        <a:pt x="35909" y="140208"/>
                      </a:moveTo>
                      <a:cubicBezTo>
                        <a:pt x="48482" y="124968"/>
                        <a:pt x="60388" y="108585"/>
                        <a:pt x="66389" y="89725"/>
                      </a:cubicBezTo>
                      <a:cubicBezTo>
                        <a:pt x="68104" y="84392"/>
                        <a:pt x="69247" y="78486"/>
                        <a:pt x="67437" y="73152"/>
                      </a:cubicBezTo>
                      <a:cubicBezTo>
                        <a:pt x="65342" y="66961"/>
                        <a:pt x="59817" y="62770"/>
                        <a:pt x="54864" y="58674"/>
                      </a:cubicBezTo>
                      <a:cubicBezTo>
                        <a:pt x="37814" y="44386"/>
                        <a:pt x="25622" y="26860"/>
                        <a:pt x="17717" y="6001"/>
                      </a:cubicBezTo>
                      <a:lnTo>
                        <a:pt x="0" y="0"/>
                      </a:lnTo>
                      <a:lnTo>
                        <a:pt x="35909" y="14030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6" name="Google Shape;3277;p40">
                  <a:extLst>
                    <a:ext uri="{FF2B5EF4-FFF2-40B4-BE49-F238E27FC236}">
                      <a16:creationId xmlns:a16="http://schemas.microsoft.com/office/drawing/2014/main" id="{22311886-BEE0-6A6B-2773-1B82D2A2A575}"/>
                    </a:ext>
                  </a:extLst>
                </p:cNvPr>
                <p:cNvSpPr/>
                <p:nvPr/>
              </p:nvSpPr>
              <p:spPr>
                <a:xfrm>
                  <a:off x="5061682" y="2216374"/>
                  <a:ext cx="144420" cy="270176"/>
                </a:xfrm>
                <a:custGeom>
                  <a:avLst/>
                  <a:gdLst/>
                  <a:ahLst/>
                  <a:cxnLst/>
                  <a:rect l="l" t="t" r="r" b="b"/>
                  <a:pathLst>
                    <a:path w="144420" h="270176" extrusionOk="0">
                      <a:moveTo>
                        <a:pt x="84389" y="269460"/>
                      </a:moveTo>
                      <a:cubicBezTo>
                        <a:pt x="129823" y="263459"/>
                        <a:pt x="150493" y="221740"/>
                        <a:pt x="142873" y="186211"/>
                      </a:cubicBezTo>
                      <a:lnTo>
                        <a:pt x="106487" y="46480"/>
                      </a:lnTo>
                      <a:cubicBezTo>
                        <a:pt x="102582" y="17238"/>
                        <a:pt x="75721" y="-3431"/>
                        <a:pt x="46480" y="474"/>
                      </a:cubicBezTo>
                      <a:cubicBezTo>
                        <a:pt x="17238" y="4379"/>
                        <a:pt x="-3431" y="31240"/>
                        <a:pt x="474" y="60481"/>
                      </a:cubicBezTo>
                      <a:lnTo>
                        <a:pt x="2950" y="206404"/>
                      </a:lnTo>
                      <a:cubicBezTo>
                        <a:pt x="5903" y="246505"/>
                        <a:pt x="38955" y="275461"/>
                        <a:pt x="84389" y="269365"/>
                      </a:cubicBezTo>
                      <a:lnTo>
                        <a:pt x="84389" y="269365"/>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7" name="Google Shape;3278;p40">
                  <a:extLst>
                    <a:ext uri="{FF2B5EF4-FFF2-40B4-BE49-F238E27FC236}">
                      <a16:creationId xmlns:a16="http://schemas.microsoft.com/office/drawing/2014/main" id="{20525C9A-25FD-0867-49E0-F35DA7D19E1D}"/>
                    </a:ext>
                  </a:extLst>
                </p:cNvPr>
                <p:cNvSpPr/>
                <p:nvPr/>
              </p:nvSpPr>
              <p:spPr>
                <a:xfrm>
                  <a:off x="5061682" y="2216233"/>
                  <a:ext cx="97819" cy="164730"/>
                </a:xfrm>
                <a:custGeom>
                  <a:avLst/>
                  <a:gdLst/>
                  <a:ahLst/>
                  <a:cxnLst/>
                  <a:rect l="l" t="t" r="r" b="b"/>
                  <a:pathLst>
                    <a:path w="97819" h="164730" extrusionOk="0">
                      <a:moveTo>
                        <a:pt x="93819" y="83577"/>
                      </a:moveTo>
                      <a:lnTo>
                        <a:pt x="97819" y="40810"/>
                      </a:lnTo>
                      <a:cubicBezTo>
                        <a:pt x="93914" y="11568"/>
                        <a:pt x="75817" y="-3291"/>
                        <a:pt x="46480" y="615"/>
                      </a:cubicBezTo>
                      <a:cubicBezTo>
                        <a:pt x="17238" y="4520"/>
                        <a:pt x="-3431" y="31380"/>
                        <a:pt x="474" y="60622"/>
                      </a:cubicBezTo>
                      <a:lnTo>
                        <a:pt x="2284" y="164730"/>
                      </a:lnTo>
                      <a:lnTo>
                        <a:pt x="93819" y="83577"/>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8" name="Google Shape;3279;p40">
                  <a:extLst>
                    <a:ext uri="{FF2B5EF4-FFF2-40B4-BE49-F238E27FC236}">
                      <a16:creationId xmlns:a16="http://schemas.microsoft.com/office/drawing/2014/main" id="{60665DEB-6AEF-B14C-5334-056C6FF90056}"/>
                    </a:ext>
                  </a:extLst>
                </p:cNvPr>
                <p:cNvSpPr/>
                <p:nvPr/>
              </p:nvSpPr>
              <p:spPr>
                <a:xfrm>
                  <a:off x="5132355" y="2206709"/>
                  <a:ext cx="61288" cy="61288"/>
                </a:xfrm>
                <a:custGeom>
                  <a:avLst/>
                  <a:gdLst/>
                  <a:ahLst/>
                  <a:cxnLst/>
                  <a:rect l="l" t="t" r="r" b="b"/>
                  <a:pathLst>
                    <a:path w="61288" h="61288" extrusionOk="0">
                      <a:moveTo>
                        <a:pt x="39719" y="55002"/>
                      </a:moveTo>
                      <a:lnTo>
                        <a:pt x="12573" y="61288"/>
                      </a:lnTo>
                      <a:lnTo>
                        <a:pt x="0" y="6996"/>
                      </a:lnTo>
                      <a:lnTo>
                        <a:pt x="27146" y="709"/>
                      </a:lnTo>
                      <a:cubicBezTo>
                        <a:pt x="42101" y="-2720"/>
                        <a:pt x="57055" y="6615"/>
                        <a:pt x="60579" y="21569"/>
                      </a:cubicBezTo>
                      <a:lnTo>
                        <a:pt x="60579" y="21569"/>
                      </a:lnTo>
                      <a:cubicBezTo>
                        <a:pt x="64008" y="36523"/>
                        <a:pt x="54674" y="51478"/>
                        <a:pt x="39719" y="55002"/>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9" name="Google Shape;3280;p40">
                  <a:extLst>
                    <a:ext uri="{FF2B5EF4-FFF2-40B4-BE49-F238E27FC236}">
                      <a16:creationId xmlns:a16="http://schemas.microsoft.com/office/drawing/2014/main" id="{8762D01C-9163-08E5-20FD-3D4E9749D5C6}"/>
                    </a:ext>
                  </a:extLst>
                </p:cNvPr>
                <p:cNvSpPr/>
                <p:nvPr/>
              </p:nvSpPr>
              <p:spPr>
                <a:xfrm>
                  <a:off x="4976190" y="2106594"/>
                  <a:ext cx="188695" cy="240706"/>
                </a:xfrm>
                <a:custGeom>
                  <a:avLst/>
                  <a:gdLst/>
                  <a:ahLst/>
                  <a:cxnLst/>
                  <a:rect l="l" t="t" r="r" b="b"/>
                  <a:pathLst>
                    <a:path w="188695" h="240706" extrusionOk="0">
                      <a:moveTo>
                        <a:pt x="121684" y="238461"/>
                      </a:moveTo>
                      <a:cubicBezTo>
                        <a:pt x="168166" y="227698"/>
                        <a:pt x="197218" y="181216"/>
                        <a:pt x="186454" y="134734"/>
                      </a:cubicBezTo>
                      <a:lnTo>
                        <a:pt x="170738" y="67011"/>
                      </a:lnTo>
                      <a:cubicBezTo>
                        <a:pt x="159975" y="20529"/>
                        <a:pt x="113493" y="-8522"/>
                        <a:pt x="67011" y="2241"/>
                      </a:cubicBezTo>
                      <a:cubicBezTo>
                        <a:pt x="20529" y="13004"/>
                        <a:pt x="-8522" y="59486"/>
                        <a:pt x="2241" y="105968"/>
                      </a:cubicBezTo>
                      <a:lnTo>
                        <a:pt x="17957" y="173691"/>
                      </a:lnTo>
                      <a:cubicBezTo>
                        <a:pt x="28720" y="220268"/>
                        <a:pt x="75202" y="249224"/>
                        <a:pt x="121684" y="238461"/>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0" name="Google Shape;3281;p40">
                  <a:extLst>
                    <a:ext uri="{FF2B5EF4-FFF2-40B4-BE49-F238E27FC236}">
                      <a16:creationId xmlns:a16="http://schemas.microsoft.com/office/drawing/2014/main" id="{17573DAE-DE66-F75F-0BD6-EE9AC9CB652D}"/>
                    </a:ext>
                  </a:extLst>
                </p:cNvPr>
                <p:cNvSpPr/>
                <p:nvPr/>
              </p:nvSpPr>
              <p:spPr>
                <a:xfrm>
                  <a:off x="5161316" y="2221597"/>
                  <a:ext cx="18810" cy="19568"/>
                </a:xfrm>
                <a:custGeom>
                  <a:avLst/>
                  <a:gdLst/>
                  <a:ahLst/>
                  <a:cxnLst/>
                  <a:rect l="l" t="t" r="r" b="b"/>
                  <a:pathLst>
                    <a:path w="18810" h="19568" extrusionOk="0">
                      <a:moveTo>
                        <a:pt x="15235" y="7157"/>
                      </a:moveTo>
                      <a:cubicBezTo>
                        <a:pt x="10568" y="6967"/>
                        <a:pt x="6567" y="10396"/>
                        <a:pt x="7044" y="15253"/>
                      </a:cubicBezTo>
                      <a:cubicBezTo>
                        <a:pt x="7520" y="19730"/>
                        <a:pt x="567" y="21445"/>
                        <a:pt x="90" y="16873"/>
                      </a:cubicBezTo>
                      <a:cubicBezTo>
                        <a:pt x="-862" y="7443"/>
                        <a:pt x="5806" y="-368"/>
                        <a:pt x="15521" y="13"/>
                      </a:cubicBezTo>
                      <a:cubicBezTo>
                        <a:pt x="20093" y="204"/>
                        <a:pt x="19807" y="7348"/>
                        <a:pt x="15235" y="7157"/>
                      </a:cubicBezTo>
                      <a:lnTo>
                        <a:pt x="15235" y="715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511" name="Google Shape;3282;p40">
                  <a:extLst>
                    <a:ext uri="{FF2B5EF4-FFF2-40B4-BE49-F238E27FC236}">
                      <a16:creationId xmlns:a16="http://schemas.microsoft.com/office/drawing/2014/main" id="{13B651AA-3ADB-E729-F744-D6BD566D8DDC}"/>
                    </a:ext>
                  </a:extLst>
                </p:cNvPr>
                <p:cNvGrpSpPr/>
                <p:nvPr/>
              </p:nvGrpSpPr>
              <p:grpSpPr>
                <a:xfrm>
                  <a:off x="4996459" y="2211572"/>
                  <a:ext cx="109425" cy="88238"/>
                  <a:chOff x="4996459" y="2211572"/>
                  <a:chExt cx="109425" cy="88238"/>
                </a:xfrm>
              </p:grpSpPr>
              <p:sp>
                <p:nvSpPr>
                  <p:cNvPr id="3513" name="Google Shape;3283;p40">
                    <a:extLst>
                      <a:ext uri="{FF2B5EF4-FFF2-40B4-BE49-F238E27FC236}">
                        <a16:creationId xmlns:a16="http://schemas.microsoft.com/office/drawing/2014/main" id="{913A8C19-2CA1-7965-F879-3B17D84B07AB}"/>
                      </a:ext>
                    </a:extLst>
                  </p:cNvPr>
                  <p:cNvSpPr/>
                  <p:nvPr/>
                </p:nvSpPr>
                <p:spPr>
                  <a:xfrm>
                    <a:off x="5047577" y="2246453"/>
                    <a:ext cx="24658" cy="36117"/>
                  </a:xfrm>
                  <a:custGeom>
                    <a:avLst/>
                    <a:gdLst/>
                    <a:ahLst/>
                    <a:cxnLst/>
                    <a:rect l="l" t="t" r="r" b="b"/>
                    <a:pathLst>
                      <a:path w="24658" h="36117" extrusionOk="0">
                        <a:moveTo>
                          <a:pt x="5625" y="36023"/>
                        </a:moveTo>
                        <a:cubicBezTo>
                          <a:pt x="5625" y="36023"/>
                          <a:pt x="6006" y="36023"/>
                          <a:pt x="6196" y="36023"/>
                        </a:cubicBezTo>
                        <a:lnTo>
                          <a:pt x="22294" y="32308"/>
                        </a:lnTo>
                        <a:cubicBezTo>
                          <a:pt x="23913" y="31927"/>
                          <a:pt x="24961" y="30308"/>
                          <a:pt x="24580" y="28688"/>
                        </a:cubicBezTo>
                        <a:cubicBezTo>
                          <a:pt x="24199" y="27069"/>
                          <a:pt x="22579" y="26021"/>
                          <a:pt x="20960" y="26402"/>
                        </a:cubicBezTo>
                        <a:lnTo>
                          <a:pt x="8292" y="29355"/>
                        </a:lnTo>
                        <a:lnTo>
                          <a:pt x="6006" y="2780"/>
                        </a:lnTo>
                        <a:cubicBezTo>
                          <a:pt x="5816" y="1161"/>
                          <a:pt x="4387" y="-172"/>
                          <a:pt x="2767" y="18"/>
                        </a:cubicBezTo>
                        <a:cubicBezTo>
                          <a:pt x="1148" y="209"/>
                          <a:pt x="-90" y="1637"/>
                          <a:pt x="5" y="3257"/>
                        </a:cubicBezTo>
                        <a:lnTo>
                          <a:pt x="2672" y="33356"/>
                        </a:lnTo>
                        <a:cubicBezTo>
                          <a:pt x="2672" y="34213"/>
                          <a:pt x="3244" y="35070"/>
                          <a:pt x="3910" y="35546"/>
                        </a:cubicBezTo>
                        <a:cubicBezTo>
                          <a:pt x="4482" y="35927"/>
                          <a:pt x="5149" y="36118"/>
                          <a:pt x="5816" y="3611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4" name="Google Shape;3284;p40">
                    <a:extLst>
                      <a:ext uri="{FF2B5EF4-FFF2-40B4-BE49-F238E27FC236}">
                        <a16:creationId xmlns:a16="http://schemas.microsoft.com/office/drawing/2014/main" id="{50162189-BC4F-615B-1480-3AA13CF229C3}"/>
                      </a:ext>
                    </a:extLst>
                  </p:cNvPr>
                  <p:cNvSpPr/>
                  <p:nvPr/>
                </p:nvSpPr>
                <p:spPr>
                  <a:xfrm>
                    <a:off x="5073031" y="2279825"/>
                    <a:ext cx="15124" cy="19985"/>
                  </a:xfrm>
                  <a:custGeom>
                    <a:avLst/>
                    <a:gdLst/>
                    <a:ahLst/>
                    <a:cxnLst/>
                    <a:rect l="l" t="t" r="r" b="b"/>
                    <a:pathLst>
                      <a:path w="15124" h="19985" extrusionOk="0">
                        <a:moveTo>
                          <a:pt x="3222" y="19986"/>
                        </a:moveTo>
                        <a:cubicBezTo>
                          <a:pt x="3222" y="19986"/>
                          <a:pt x="3603" y="19986"/>
                          <a:pt x="3793" y="19986"/>
                        </a:cubicBezTo>
                        <a:cubicBezTo>
                          <a:pt x="11699" y="18176"/>
                          <a:pt x="16557" y="10270"/>
                          <a:pt x="14747" y="2364"/>
                        </a:cubicBezTo>
                        <a:cubicBezTo>
                          <a:pt x="14366" y="745"/>
                          <a:pt x="12747" y="-303"/>
                          <a:pt x="11127" y="78"/>
                        </a:cubicBezTo>
                        <a:cubicBezTo>
                          <a:pt x="9508" y="459"/>
                          <a:pt x="8460" y="2079"/>
                          <a:pt x="8841" y="3698"/>
                        </a:cubicBezTo>
                        <a:cubicBezTo>
                          <a:pt x="9889" y="8365"/>
                          <a:pt x="7032" y="12937"/>
                          <a:pt x="2364" y="13985"/>
                        </a:cubicBezTo>
                        <a:cubicBezTo>
                          <a:pt x="745" y="14366"/>
                          <a:pt x="-302" y="15985"/>
                          <a:pt x="78" y="17604"/>
                        </a:cubicBezTo>
                        <a:cubicBezTo>
                          <a:pt x="364" y="19033"/>
                          <a:pt x="1698" y="19986"/>
                          <a:pt x="3126" y="199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5" name="Google Shape;3285;p40">
                    <a:extLst>
                      <a:ext uri="{FF2B5EF4-FFF2-40B4-BE49-F238E27FC236}">
                        <a16:creationId xmlns:a16="http://schemas.microsoft.com/office/drawing/2014/main" id="{F77E65BA-4714-A494-DED8-28E3071061DF}"/>
                      </a:ext>
                    </a:extLst>
                  </p:cNvPr>
                  <p:cNvSpPr/>
                  <p:nvPr/>
                </p:nvSpPr>
                <p:spPr>
                  <a:xfrm>
                    <a:off x="5059776" y="2211572"/>
                    <a:ext cx="35715" cy="16742"/>
                  </a:xfrm>
                  <a:custGeom>
                    <a:avLst/>
                    <a:gdLst/>
                    <a:ahLst/>
                    <a:cxnLst/>
                    <a:rect l="l" t="t" r="r" b="b"/>
                    <a:pathLst>
                      <a:path w="35715" h="16742" extrusionOk="0">
                        <a:moveTo>
                          <a:pt x="3903" y="16515"/>
                        </a:moveTo>
                        <a:cubicBezTo>
                          <a:pt x="3903" y="16515"/>
                          <a:pt x="3999" y="16515"/>
                          <a:pt x="4094" y="16515"/>
                        </a:cubicBezTo>
                        <a:lnTo>
                          <a:pt x="33717" y="5942"/>
                        </a:lnTo>
                        <a:cubicBezTo>
                          <a:pt x="35336" y="5371"/>
                          <a:pt x="36098" y="3656"/>
                          <a:pt x="35526" y="2037"/>
                        </a:cubicBezTo>
                        <a:cubicBezTo>
                          <a:pt x="34955" y="418"/>
                          <a:pt x="33240" y="-439"/>
                          <a:pt x="31621" y="227"/>
                        </a:cubicBezTo>
                        <a:lnTo>
                          <a:pt x="1998" y="10800"/>
                        </a:lnTo>
                        <a:cubicBezTo>
                          <a:pt x="379" y="11372"/>
                          <a:pt x="-383" y="13086"/>
                          <a:pt x="189" y="14706"/>
                        </a:cubicBezTo>
                        <a:cubicBezTo>
                          <a:pt x="760" y="16229"/>
                          <a:pt x="2379" y="17087"/>
                          <a:pt x="3903" y="166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6" name="Google Shape;3286;p40">
                    <a:extLst>
                      <a:ext uri="{FF2B5EF4-FFF2-40B4-BE49-F238E27FC236}">
                        <a16:creationId xmlns:a16="http://schemas.microsoft.com/office/drawing/2014/main" id="{F266E206-1D54-D7E0-3B76-80CA78F487D0}"/>
                      </a:ext>
                    </a:extLst>
                  </p:cNvPr>
                  <p:cNvSpPr/>
                  <p:nvPr/>
                </p:nvSpPr>
                <p:spPr>
                  <a:xfrm>
                    <a:off x="4998831" y="2231085"/>
                    <a:ext cx="36447" cy="13099"/>
                  </a:xfrm>
                  <a:custGeom>
                    <a:avLst/>
                    <a:gdLst/>
                    <a:ahLst/>
                    <a:cxnLst/>
                    <a:rect l="l" t="t" r="r" b="b"/>
                    <a:pathLst>
                      <a:path w="36447" h="13099" extrusionOk="0">
                        <a:moveTo>
                          <a:pt x="3126" y="13004"/>
                        </a:moveTo>
                        <a:cubicBezTo>
                          <a:pt x="3126" y="13004"/>
                          <a:pt x="3507" y="13004"/>
                          <a:pt x="3698" y="13004"/>
                        </a:cubicBezTo>
                        <a:lnTo>
                          <a:pt x="34083" y="5956"/>
                        </a:lnTo>
                        <a:cubicBezTo>
                          <a:pt x="35702" y="5575"/>
                          <a:pt x="36750" y="3956"/>
                          <a:pt x="36369" y="2336"/>
                        </a:cubicBezTo>
                        <a:cubicBezTo>
                          <a:pt x="35988" y="717"/>
                          <a:pt x="34368" y="-235"/>
                          <a:pt x="32749" y="50"/>
                        </a:cubicBezTo>
                        <a:lnTo>
                          <a:pt x="2364" y="7099"/>
                        </a:lnTo>
                        <a:cubicBezTo>
                          <a:pt x="745" y="7480"/>
                          <a:pt x="-303" y="9099"/>
                          <a:pt x="78" y="10718"/>
                        </a:cubicBezTo>
                        <a:cubicBezTo>
                          <a:pt x="459" y="12147"/>
                          <a:pt x="1697" y="13100"/>
                          <a:pt x="3126" y="131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517" name="Google Shape;3287;p40">
                    <a:extLst>
                      <a:ext uri="{FF2B5EF4-FFF2-40B4-BE49-F238E27FC236}">
                        <a16:creationId xmlns:a16="http://schemas.microsoft.com/office/drawing/2014/main" id="{4B08D1EF-AD98-8CAE-3325-712E93952D39}"/>
                      </a:ext>
                    </a:extLst>
                  </p:cNvPr>
                  <p:cNvGrpSpPr/>
                  <p:nvPr/>
                </p:nvGrpSpPr>
                <p:grpSpPr>
                  <a:xfrm>
                    <a:off x="4996459" y="2249205"/>
                    <a:ext cx="46738" cy="28767"/>
                    <a:chOff x="4996459" y="2249205"/>
                    <a:chExt cx="46738" cy="28767"/>
                  </a:xfrm>
                </p:grpSpPr>
                <p:sp>
                  <p:nvSpPr>
                    <p:cNvPr id="3521" name="Google Shape;3288;p40">
                      <a:extLst>
                        <a:ext uri="{FF2B5EF4-FFF2-40B4-BE49-F238E27FC236}">
                          <a16:creationId xmlns:a16="http://schemas.microsoft.com/office/drawing/2014/main" id="{443B3527-E5BF-F938-2A25-78CD242079A6}"/>
                        </a:ext>
                      </a:extLst>
                    </p:cNvPr>
                    <p:cNvSpPr/>
                    <p:nvPr/>
                  </p:nvSpPr>
                  <p:spPr>
                    <a:xfrm>
                      <a:off x="4998892" y="2249205"/>
                      <a:ext cx="44305" cy="26230"/>
                    </a:xfrm>
                    <a:custGeom>
                      <a:avLst/>
                      <a:gdLst/>
                      <a:ahLst/>
                      <a:cxnLst/>
                      <a:rect l="l" t="t" r="r" b="b"/>
                      <a:pathLst>
                        <a:path w="44305" h="26230" extrusionOk="0">
                          <a:moveTo>
                            <a:pt x="44023" y="8220"/>
                          </a:moveTo>
                          <a:lnTo>
                            <a:pt x="44023" y="8220"/>
                          </a:lnTo>
                          <a:cubicBezTo>
                            <a:pt x="45357" y="13935"/>
                            <a:pt x="41832" y="19554"/>
                            <a:pt x="36117" y="20888"/>
                          </a:cubicBezTo>
                          <a:lnTo>
                            <a:pt x="14400" y="25936"/>
                          </a:lnTo>
                          <a:cubicBezTo>
                            <a:pt x="8019" y="27365"/>
                            <a:pt x="1732" y="23460"/>
                            <a:pt x="304" y="17078"/>
                          </a:cubicBezTo>
                          <a:lnTo>
                            <a:pt x="304" y="17078"/>
                          </a:lnTo>
                          <a:cubicBezTo>
                            <a:pt x="-1316" y="10029"/>
                            <a:pt x="3732" y="3171"/>
                            <a:pt x="10971" y="2695"/>
                          </a:cubicBezTo>
                          <a:lnTo>
                            <a:pt x="33070" y="28"/>
                          </a:lnTo>
                          <a:cubicBezTo>
                            <a:pt x="38213" y="-353"/>
                            <a:pt x="42880" y="3171"/>
                            <a:pt x="44023" y="822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2" name="Google Shape;3289;p40">
                      <a:extLst>
                        <a:ext uri="{FF2B5EF4-FFF2-40B4-BE49-F238E27FC236}">
                          <a16:creationId xmlns:a16="http://schemas.microsoft.com/office/drawing/2014/main" id="{73BFBFCC-CC42-260E-E5CB-DED0B082340A}"/>
                        </a:ext>
                      </a:extLst>
                    </p:cNvPr>
                    <p:cNvSpPr/>
                    <p:nvPr/>
                  </p:nvSpPr>
                  <p:spPr>
                    <a:xfrm>
                      <a:off x="4996459" y="2250307"/>
                      <a:ext cx="27665" cy="27665"/>
                    </a:xfrm>
                    <a:custGeom>
                      <a:avLst/>
                      <a:gdLst/>
                      <a:ahLst/>
                      <a:cxnLst/>
                      <a:rect l="l" t="t" r="r" b="b"/>
                      <a:pathLst>
                        <a:path w="27665" h="27665" extrusionOk="0">
                          <a:moveTo>
                            <a:pt x="355" y="16928"/>
                          </a:moveTo>
                          <a:cubicBezTo>
                            <a:pt x="2069" y="24358"/>
                            <a:pt x="9499" y="29025"/>
                            <a:pt x="16928" y="27311"/>
                          </a:cubicBezTo>
                          <a:cubicBezTo>
                            <a:pt x="24358" y="25596"/>
                            <a:pt x="29025" y="18167"/>
                            <a:pt x="27310" y="10737"/>
                          </a:cubicBezTo>
                          <a:cubicBezTo>
                            <a:pt x="25596" y="3308"/>
                            <a:pt x="18166" y="-1360"/>
                            <a:pt x="10737" y="355"/>
                          </a:cubicBezTo>
                          <a:cubicBezTo>
                            <a:pt x="3307" y="2069"/>
                            <a:pt x="-1360" y="9499"/>
                            <a:pt x="355" y="16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18" name="Google Shape;3290;p40">
                    <a:extLst>
                      <a:ext uri="{FF2B5EF4-FFF2-40B4-BE49-F238E27FC236}">
                        <a16:creationId xmlns:a16="http://schemas.microsoft.com/office/drawing/2014/main" id="{5C0B1DAA-898C-7B78-8967-F435F124C282}"/>
                      </a:ext>
                    </a:extLst>
                  </p:cNvPr>
                  <p:cNvGrpSpPr/>
                  <p:nvPr/>
                </p:nvGrpSpPr>
                <p:grpSpPr>
                  <a:xfrm>
                    <a:off x="5060562" y="2230197"/>
                    <a:ext cx="45322" cy="33202"/>
                    <a:chOff x="5060562" y="2230197"/>
                    <a:chExt cx="45322" cy="33202"/>
                  </a:xfrm>
                </p:grpSpPr>
                <p:sp>
                  <p:nvSpPr>
                    <p:cNvPr id="3519" name="Google Shape;3291;p40">
                      <a:extLst>
                        <a:ext uri="{FF2B5EF4-FFF2-40B4-BE49-F238E27FC236}">
                          <a16:creationId xmlns:a16="http://schemas.microsoft.com/office/drawing/2014/main" id="{B1E04DB5-5F4B-D0C4-9540-4E878CDA6855}"/>
                        </a:ext>
                      </a:extLst>
                    </p:cNvPr>
                    <p:cNvSpPr/>
                    <p:nvPr/>
                  </p:nvSpPr>
                  <p:spPr>
                    <a:xfrm>
                      <a:off x="5062083" y="2230197"/>
                      <a:ext cx="43801" cy="28556"/>
                    </a:xfrm>
                    <a:custGeom>
                      <a:avLst/>
                      <a:gdLst/>
                      <a:ahLst/>
                      <a:cxnLst/>
                      <a:rect l="l" t="t" r="r" b="b"/>
                      <a:pathLst>
                        <a:path w="43801" h="28556" extrusionOk="0">
                          <a:moveTo>
                            <a:pt x="263" y="20369"/>
                          </a:moveTo>
                          <a:lnTo>
                            <a:pt x="263" y="20369"/>
                          </a:lnTo>
                          <a:cubicBezTo>
                            <a:pt x="1597" y="26084"/>
                            <a:pt x="7216" y="29608"/>
                            <a:pt x="12931" y="28275"/>
                          </a:cubicBezTo>
                          <a:lnTo>
                            <a:pt x="34648" y="23227"/>
                          </a:lnTo>
                          <a:cubicBezTo>
                            <a:pt x="41030" y="21798"/>
                            <a:pt x="44936" y="15416"/>
                            <a:pt x="43507" y="9130"/>
                          </a:cubicBezTo>
                          <a:lnTo>
                            <a:pt x="43507" y="9130"/>
                          </a:lnTo>
                          <a:cubicBezTo>
                            <a:pt x="41888" y="2081"/>
                            <a:pt x="34267" y="-1824"/>
                            <a:pt x="27600" y="843"/>
                          </a:cubicBezTo>
                          <a:lnTo>
                            <a:pt x="6550" y="8177"/>
                          </a:lnTo>
                          <a:cubicBezTo>
                            <a:pt x="1787" y="10177"/>
                            <a:pt x="-880" y="15321"/>
                            <a:pt x="263" y="2036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0" name="Google Shape;3292;p40">
                      <a:extLst>
                        <a:ext uri="{FF2B5EF4-FFF2-40B4-BE49-F238E27FC236}">
                          <a16:creationId xmlns:a16="http://schemas.microsoft.com/office/drawing/2014/main" id="{0B7610B1-B35D-C8E5-F79C-BBFCBE8633C1}"/>
                        </a:ext>
                      </a:extLst>
                    </p:cNvPr>
                    <p:cNvSpPr/>
                    <p:nvPr/>
                  </p:nvSpPr>
                  <p:spPr>
                    <a:xfrm>
                      <a:off x="5060562" y="2235734"/>
                      <a:ext cx="27665" cy="27665"/>
                    </a:xfrm>
                    <a:custGeom>
                      <a:avLst/>
                      <a:gdLst/>
                      <a:ahLst/>
                      <a:cxnLst/>
                      <a:rect l="l" t="t" r="r" b="b"/>
                      <a:pathLst>
                        <a:path w="27665" h="27665" extrusionOk="0">
                          <a:moveTo>
                            <a:pt x="27311" y="10737"/>
                          </a:moveTo>
                          <a:cubicBezTo>
                            <a:pt x="29025" y="18166"/>
                            <a:pt x="24358" y="25596"/>
                            <a:pt x="16928" y="27310"/>
                          </a:cubicBezTo>
                          <a:cubicBezTo>
                            <a:pt x="9499" y="29025"/>
                            <a:pt x="2069" y="24358"/>
                            <a:pt x="355" y="16928"/>
                          </a:cubicBezTo>
                          <a:cubicBezTo>
                            <a:pt x="-1360" y="9499"/>
                            <a:pt x="3308" y="2069"/>
                            <a:pt x="10737" y="355"/>
                          </a:cubicBezTo>
                          <a:cubicBezTo>
                            <a:pt x="18167" y="-1360"/>
                            <a:pt x="25596" y="3308"/>
                            <a:pt x="27311" y="107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512" name="Google Shape;3293;p40">
                  <a:extLst>
                    <a:ext uri="{FF2B5EF4-FFF2-40B4-BE49-F238E27FC236}">
                      <a16:creationId xmlns:a16="http://schemas.microsoft.com/office/drawing/2014/main" id="{BC6EEF6B-C5E1-BD09-1C8A-A23C1A875180}"/>
                    </a:ext>
                  </a:extLst>
                </p:cNvPr>
                <p:cNvSpPr/>
                <p:nvPr/>
              </p:nvSpPr>
              <p:spPr>
                <a:xfrm>
                  <a:off x="5110638" y="2173700"/>
                  <a:ext cx="48863" cy="41924"/>
                </a:xfrm>
                <a:custGeom>
                  <a:avLst/>
                  <a:gdLst/>
                  <a:ahLst/>
                  <a:cxnLst/>
                  <a:rect l="l" t="t" r="r" b="b"/>
                  <a:pathLst>
                    <a:path w="48863" h="41924" extrusionOk="0">
                      <a:moveTo>
                        <a:pt x="0" y="15240"/>
                      </a:moveTo>
                      <a:cubicBezTo>
                        <a:pt x="1619" y="20193"/>
                        <a:pt x="3334" y="25146"/>
                        <a:pt x="5906" y="29623"/>
                      </a:cubicBezTo>
                      <a:cubicBezTo>
                        <a:pt x="8477" y="34100"/>
                        <a:pt x="12192" y="38100"/>
                        <a:pt x="16954" y="40196"/>
                      </a:cubicBezTo>
                      <a:cubicBezTo>
                        <a:pt x="21527" y="42196"/>
                        <a:pt x="26670" y="42291"/>
                        <a:pt x="31623" y="41339"/>
                      </a:cubicBezTo>
                      <a:cubicBezTo>
                        <a:pt x="36481" y="40386"/>
                        <a:pt x="44387" y="35909"/>
                        <a:pt x="48863" y="33814"/>
                      </a:cubicBezTo>
                      <a:cubicBezTo>
                        <a:pt x="48863" y="33814"/>
                        <a:pt x="42386" y="10954"/>
                        <a:pt x="36290" y="0"/>
                      </a:cubicBezTo>
                      <a:lnTo>
                        <a:pt x="0" y="1533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73" name="Google Shape;3294;p40">
                <a:extLst>
                  <a:ext uri="{FF2B5EF4-FFF2-40B4-BE49-F238E27FC236}">
                    <a16:creationId xmlns:a16="http://schemas.microsoft.com/office/drawing/2014/main" id="{2C3F37E5-A5C9-29EE-79BE-9A0B3A59454D}"/>
                  </a:ext>
                </a:extLst>
              </p:cNvPr>
              <p:cNvSpPr/>
              <p:nvPr/>
            </p:nvSpPr>
            <p:spPr>
              <a:xfrm>
                <a:off x="4975730" y="2180081"/>
                <a:ext cx="134907" cy="46863"/>
              </a:xfrm>
              <a:custGeom>
                <a:avLst/>
                <a:gdLst/>
                <a:ahLst/>
                <a:cxnLst/>
                <a:rect l="l" t="t" r="r" b="b"/>
                <a:pathLst>
                  <a:path w="134907" h="46863" extrusionOk="0">
                    <a:moveTo>
                      <a:pt x="6034" y="46863"/>
                    </a:moveTo>
                    <a:cubicBezTo>
                      <a:pt x="6034" y="46863"/>
                      <a:pt x="122621" y="17526"/>
                      <a:pt x="134908" y="0"/>
                    </a:cubicBezTo>
                    <a:lnTo>
                      <a:pt x="415" y="3810"/>
                    </a:lnTo>
                    <a:cubicBezTo>
                      <a:pt x="415" y="3810"/>
                      <a:pt x="-2252" y="16669"/>
                      <a:pt x="5939" y="468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474" name="Google Shape;3295;p40">
                <a:extLst>
                  <a:ext uri="{FF2B5EF4-FFF2-40B4-BE49-F238E27FC236}">
                    <a16:creationId xmlns:a16="http://schemas.microsoft.com/office/drawing/2014/main" id="{01BC7467-D342-FF3C-B682-2F015EF66C9E}"/>
                  </a:ext>
                </a:extLst>
              </p:cNvPr>
              <p:cNvGrpSpPr/>
              <p:nvPr/>
            </p:nvGrpSpPr>
            <p:grpSpPr>
              <a:xfrm>
                <a:off x="4873820" y="2087880"/>
                <a:ext cx="286446" cy="102107"/>
                <a:chOff x="4873820" y="2087880"/>
                <a:chExt cx="286446" cy="102107"/>
              </a:xfrm>
            </p:grpSpPr>
            <p:sp>
              <p:nvSpPr>
                <p:cNvPr id="3502" name="Google Shape;3296;p40">
                  <a:extLst>
                    <a:ext uri="{FF2B5EF4-FFF2-40B4-BE49-F238E27FC236}">
                      <a16:creationId xmlns:a16="http://schemas.microsoft.com/office/drawing/2014/main" id="{E4E60333-601F-203E-7569-36965202C695}"/>
                    </a:ext>
                  </a:extLst>
                </p:cNvPr>
                <p:cNvSpPr/>
                <p:nvPr/>
              </p:nvSpPr>
              <p:spPr>
                <a:xfrm>
                  <a:off x="5052726" y="2087880"/>
                  <a:ext cx="21526" cy="21526"/>
                </a:xfrm>
                <a:custGeom>
                  <a:avLst/>
                  <a:gdLst/>
                  <a:ahLst/>
                  <a:cxnLst/>
                  <a:rect l="l" t="t" r="r" b="b"/>
                  <a:pathLst>
                    <a:path w="21526" h="21526" extrusionOk="0">
                      <a:moveTo>
                        <a:pt x="21527" y="10763"/>
                      </a:moveTo>
                      <a:cubicBezTo>
                        <a:pt x="21527" y="16669"/>
                        <a:pt x="16669" y="21526"/>
                        <a:pt x="10763" y="21526"/>
                      </a:cubicBezTo>
                      <a:cubicBezTo>
                        <a:pt x="4858" y="21526"/>
                        <a:pt x="0" y="16669"/>
                        <a:pt x="0" y="10763"/>
                      </a:cubicBezTo>
                      <a:cubicBezTo>
                        <a:pt x="0" y="4858"/>
                        <a:pt x="4858" y="0"/>
                        <a:pt x="10763" y="0"/>
                      </a:cubicBezTo>
                      <a:cubicBezTo>
                        <a:pt x="16669" y="0"/>
                        <a:pt x="21527" y="4858"/>
                        <a:pt x="21527" y="10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3" name="Google Shape;3297;p40">
                  <a:extLst>
                    <a:ext uri="{FF2B5EF4-FFF2-40B4-BE49-F238E27FC236}">
                      <a16:creationId xmlns:a16="http://schemas.microsoft.com/office/drawing/2014/main" id="{BA76B90B-A4ED-2BDE-A6A7-2E8F73AF6C16}"/>
                    </a:ext>
                  </a:extLst>
                </p:cNvPr>
                <p:cNvSpPr/>
                <p:nvPr/>
              </p:nvSpPr>
              <p:spPr>
                <a:xfrm>
                  <a:off x="4972135" y="2098632"/>
                  <a:ext cx="188131" cy="91355"/>
                </a:xfrm>
                <a:custGeom>
                  <a:avLst/>
                  <a:gdLst/>
                  <a:ahLst/>
                  <a:cxnLst/>
                  <a:rect l="l" t="t" r="r" b="b"/>
                  <a:pathLst>
                    <a:path w="188131" h="91355" extrusionOk="0">
                      <a:moveTo>
                        <a:pt x="10" y="91356"/>
                      </a:moveTo>
                      <a:cubicBezTo>
                        <a:pt x="61637" y="88403"/>
                        <a:pt x="126406" y="90117"/>
                        <a:pt x="188129" y="91356"/>
                      </a:cubicBezTo>
                      <a:cubicBezTo>
                        <a:pt x="188129" y="91356"/>
                        <a:pt x="190033" y="3916"/>
                        <a:pt x="93545" y="106"/>
                      </a:cubicBezTo>
                      <a:cubicBezTo>
                        <a:pt x="-2943" y="-3609"/>
                        <a:pt x="10" y="91356"/>
                        <a:pt x="10" y="913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4" name="Google Shape;3298;p40">
                  <a:extLst>
                    <a:ext uri="{FF2B5EF4-FFF2-40B4-BE49-F238E27FC236}">
                      <a16:creationId xmlns:a16="http://schemas.microsoft.com/office/drawing/2014/main" id="{217EC026-A98E-3202-6915-6EDC6B82670D}"/>
                    </a:ext>
                  </a:extLst>
                </p:cNvPr>
                <p:cNvSpPr/>
                <p:nvPr/>
              </p:nvSpPr>
              <p:spPr>
                <a:xfrm>
                  <a:off x="4873820" y="2159236"/>
                  <a:ext cx="286442" cy="30751"/>
                </a:xfrm>
                <a:custGeom>
                  <a:avLst/>
                  <a:gdLst/>
                  <a:ahLst/>
                  <a:cxnLst/>
                  <a:rect l="l" t="t" r="r" b="b"/>
                  <a:pathLst>
                    <a:path w="286442" h="30751" extrusionOk="0">
                      <a:moveTo>
                        <a:pt x="286443" y="30752"/>
                      </a:moveTo>
                      <a:lnTo>
                        <a:pt x="6408" y="30752"/>
                      </a:lnTo>
                      <a:cubicBezTo>
                        <a:pt x="502" y="30752"/>
                        <a:pt x="-2260" y="23418"/>
                        <a:pt x="2217" y="19512"/>
                      </a:cubicBezTo>
                      <a:lnTo>
                        <a:pt x="2217" y="19512"/>
                      </a:lnTo>
                      <a:cubicBezTo>
                        <a:pt x="19552" y="4463"/>
                        <a:pt x="42412" y="-2395"/>
                        <a:pt x="65177" y="748"/>
                      </a:cubicBezTo>
                      <a:lnTo>
                        <a:pt x="286443" y="3075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75" name="Google Shape;3299;p40">
                <a:extLst>
                  <a:ext uri="{FF2B5EF4-FFF2-40B4-BE49-F238E27FC236}">
                    <a16:creationId xmlns:a16="http://schemas.microsoft.com/office/drawing/2014/main" id="{95542498-5BE0-66EC-C5D7-63CFDE8F8152}"/>
                  </a:ext>
                </a:extLst>
              </p:cNvPr>
              <p:cNvSpPr/>
              <p:nvPr/>
            </p:nvSpPr>
            <p:spPr>
              <a:xfrm>
                <a:off x="5032704" y="2368963"/>
                <a:ext cx="196989" cy="155189"/>
              </a:xfrm>
              <a:custGeom>
                <a:avLst/>
                <a:gdLst/>
                <a:ahLst/>
                <a:cxnLst/>
                <a:rect l="l" t="t" r="r" b="b"/>
                <a:pathLst>
                  <a:path w="196989" h="155189" extrusionOk="0">
                    <a:moveTo>
                      <a:pt x="401" y="34003"/>
                    </a:moveTo>
                    <a:cubicBezTo>
                      <a:pt x="-4933" y="98487"/>
                      <a:pt x="43549" y="165258"/>
                      <a:pt x="113367" y="153923"/>
                    </a:cubicBezTo>
                    <a:cubicBezTo>
                      <a:pt x="182614" y="142683"/>
                      <a:pt x="212141" y="64293"/>
                      <a:pt x="189472" y="3237"/>
                    </a:cubicBezTo>
                    <a:cubicBezTo>
                      <a:pt x="187376" y="-2478"/>
                      <a:pt x="178137" y="-1"/>
                      <a:pt x="180328" y="5809"/>
                    </a:cubicBezTo>
                    <a:cubicBezTo>
                      <a:pt x="200997" y="61530"/>
                      <a:pt x="176042" y="133825"/>
                      <a:pt x="112034" y="144398"/>
                    </a:cubicBezTo>
                    <a:cubicBezTo>
                      <a:pt x="47644" y="155066"/>
                      <a:pt x="5068" y="92772"/>
                      <a:pt x="9926" y="34003"/>
                    </a:cubicBezTo>
                    <a:cubicBezTo>
                      <a:pt x="10402" y="27907"/>
                      <a:pt x="877" y="27907"/>
                      <a:pt x="401" y="34003"/>
                    </a:cubicBezTo>
                    <a:lnTo>
                      <a:pt x="401" y="3400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476" name="Google Shape;3300;p40">
                <a:extLst>
                  <a:ext uri="{FF2B5EF4-FFF2-40B4-BE49-F238E27FC236}">
                    <a16:creationId xmlns:a16="http://schemas.microsoft.com/office/drawing/2014/main" id="{98583761-320F-0019-53DF-6123DE842C4F}"/>
                  </a:ext>
                </a:extLst>
              </p:cNvPr>
              <p:cNvGrpSpPr/>
              <p:nvPr/>
            </p:nvGrpSpPr>
            <p:grpSpPr>
              <a:xfrm>
                <a:off x="5526566" y="3276426"/>
                <a:ext cx="358777" cy="396322"/>
                <a:chOff x="5526566" y="3276426"/>
                <a:chExt cx="358777" cy="396322"/>
              </a:xfrm>
            </p:grpSpPr>
            <p:sp>
              <p:nvSpPr>
                <p:cNvPr id="3488" name="Google Shape;3301;p40">
                  <a:extLst>
                    <a:ext uri="{FF2B5EF4-FFF2-40B4-BE49-F238E27FC236}">
                      <a16:creationId xmlns:a16="http://schemas.microsoft.com/office/drawing/2014/main" id="{35096B90-5013-A43F-A0CF-097F62D30C97}"/>
                    </a:ext>
                  </a:extLst>
                </p:cNvPr>
                <p:cNvSpPr/>
                <p:nvPr/>
              </p:nvSpPr>
              <p:spPr>
                <a:xfrm>
                  <a:off x="5721571" y="3306082"/>
                  <a:ext cx="85199" cy="366666"/>
                </a:xfrm>
                <a:custGeom>
                  <a:avLst/>
                  <a:gdLst/>
                  <a:ahLst/>
                  <a:cxnLst/>
                  <a:rect l="l" t="t" r="r" b="b"/>
                  <a:pathLst>
                    <a:path w="85199" h="366666" extrusionOk="0">
                      <a:moveTo>
                        <a:pt x="45244" y="366472"/>
                      </a:moveTo>
                      <a:cubicBezTo>
                        <a:pt x="64294" y="364281"/>
                        <a:pt x="79725" y="348755"/>
                        <a:pt x="81154" y="328848"/>
                      </a:cubicBezTo>
                      <a:cubicBezTo>
                        <a:pt x="89630" y="204833"/>
                        <a:pt x="82201" y="45479"/>
                        <a:pt x="81915" y="38717"/>
                      </a:cubicBezTo>
                      <a:cubicBezTo>
                        <a:pt x="80868" y="16333"/>
                        <a:pt x="61818" y="-1003"/>
                        <a:pt x="39434" y="45"/>
                      </a:cubicBezTo>
                      <a:cubicBezTo>
                        <a:pt x="17145" y="1093"/>
                        <a:pt x="-286" y="20143"/>
                        <a:pt x="763" y="42527"/>
                      </a:cubicBezTo>
                      <a:cubicBezTo>
                        <a:pt x="763" y="44146"/>
                        <a:pt x="8287" y="204071"/>
                        <a:pt x="96" y="323228"/>
                      </a:cubicBezTo>
                      <a:cubicBezTo>
                        <a:pt x="-1429" y="345612"/>
                        <a:pt x="15431" y="365043"/>
                        <a:pt x="37814" y="366567"/>
                      </a:cubicBezTo>
                      <a:cubicBezTo>
                        <a:pt x="40386" y="366758"/>
                        <a:pt x="42863" y="366662"/>
                        <a:pt x="45244" y="36637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9" name="Google Shape;3302;p40">
                  <a:extLst>
                    <a:ext uri="{FF2B5EF4-FFF2-40B4-BE49-F238E27FC236}">
                      <a16:creationId xmlns:a16="http://schemas.microsoft.com/office/drawing/2014/main" id="{2D8B2920-D388-AF09-E759-B1E793A69E9E}"/>
                    </a:ext>
                  </a:extLst>
                </p:cNvPr>
                <p:cNvSpPr/>
                <p:nvPr/>
              </p:nvSpPr>
              <p:spPr>
                <a:xfrm>
                  <a:off x="5637356" y="3292143"/>
                  <a:ext cx="110584" cy="369637"/>
                </a:xfrm>
                <a:custGeom>
                  <a:avLst/>
                  <a:gdLst/>
                  <a:ahLst/>
                  <a:cxnLst/>
                  <a:rect l="l" t="t" r="r" b="b"/>
                  <a:pathLst>
                    <a:path w="110584" h="369637" extrusionOk="0">
                      <a:moveTo>
                        <a:pt x="45163" y="369457"/>
                      </a:moveTo>
                      <a:cubicBezTo>
                        <a:pt x="61164" y="367647"/>
                        <a:pt x="75261" y="356312"/>
                        <a:pt x="79738" y="339739"/>
                      </a:cubicBezTo>
                      <a:cubicBezTo>
                        <a:pt x="98598" y="270683"/>
                        <a:pt x="109551" y="196578"/>
                        <a:pt x="110504" y="131046"/>
                      </a:cubicBezTo>
                      <a:cubicBezTo>
                        <a:pt x="112123" y="23699"/>
                        <a:pt x="88882" y="11507"/>
                        <a:pt x="76404" y="4935"/>
                      </a:cubicBezTo>
                      <a:cubicBezTo>
                        <a:pt x="58212" y="-4590"/>
                        <a:pt x="36018" y="-18"/>
                        <a:pt x="22493" y="15984"/>
                      </a:cubicBezTo>
                      <a:cubicBezTo>
                        <a:pt x="8300" y="32843"/>
                        <a:pt x="10110" y="57894"/>
                        <a:pt x="26493" y="72467"/>
                      </a:cubicBezTo>
                      <a:cubicBezTo>
                        <a:pt x="32113" y="107424"/>
                        <a:pt x="32113" y="205913"/>
                        <a:pt x="1443" y="318308"/>
                      </a:cubicBezTo>
                      <a:cubicBezTo>
                        <a:pt x="-4463" y="339929"/>
                        <a:pt x="8300" y="362313"/>
                        <a:pt x="29922" y="368218"/>
                      </a:cubicBezTo>
                      <a:cubicBezTo>
                        <a:pt x="35066" y="369647"/>
                        <a:pt x="40209" y="369933"/>
                        <a:pt x="45257" y="369362"/>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0" name="Google Shape;3303;p40">
                  <a:extLst>
                    <a:ext uri="{FF2B5EF4-FFF2-40B4-BE49-F238E27FC236}">
                      <a16:creationId xmlns:a16="http://schemas.microsoft.com/office/drawing/2014/main" id="{AFD5FB13-3CC6-AB56-0725-07225EC7D7AF}"/>
                    </a:ext>
                  </a:extLst>
                </p:cNvPr>
                <p:cNvSpPr/>
                <p:nvPr/>
              </p:nvSpPr>
              <p:spPr>
                <a:xfrm>
                  <a:off x="5554520" y="3276426"/>
                  <a:ext cx="170149" cy="354288"/>
                </a:xfrm>
                <a:custGeom>
                  <a:avLst/>
                  <a:gdLst/>
                  <a:ahLst/>
                  <a:cxnLst/>
                  <a:rect l="l" t="t" r="r" b="b"/>
                  <a:pathLst>
                    <a:path w="170149" h="354288" extrusionOk="0">
                      <a:moveTo>
                        <a:pt x="45322" y="353932"/>
                      </a:moveTo>
                      <a:cubicBezTo>
                        <a:pt x="57514" y="352503"/>
                        <a:pt x="68944" y="345645"/>
                        <a:pt x="75612" y="334311"/>
                      </a:cubicBezTo>
                      <a:cubicBezTo>
                        <a:pt x="112092" y="272874"/>
                        <a:pt x="141143" y="204199"/>
                        <a:pt x="157431" y="141144"/>
                      </a:cubicBezTo>
                      <a:cubicBezTo>
                        <a:pt x="183625" y="39702"/>
                        <a:pt x="162670" y="20176"/>
                        <a:pt x="153717" y="11794"/>
                      </a:cubicBezTo>
                      <a:cubicBezTo>
                        <a:pt x="138572" y="-2398"/>
                        <a:pt x="115807" y="-3922"/>
                        <a:pt x="98472" y="7984"/>
                      </a:cubicBezTo>
                      <a:cubicBezTo>
                        <a:pt x="79993" y="20652"/>
                        <a:pt x="75231" y="45989"/>
                        <a:pt x="87899" y="64467"/>
                      </a:cubicBezTo>
                      <a:cubicBezTo>
                        <a:pt x="88184" y="64848"/>
                        <a:pt x="88471" y="65324"/>
                        <a:pt x="88756" y="65706"/>
                      </a:cubicBezTo>
                      <a:cubicBezTo>
                        <a:pt x="86565" y="98091"/>
                        <a:pt x="67611" y="188578"/>
                        <a:pt x="5698" y="292877"/>
                      </a:cubicBezTo>
                      <a:cubicBezTo>
                        <a:pt x="-5732" y="312212"/>
                        <a:pt x="555" y="337073"/>
                        <a:pt x="19890" y="348598"/>
                      </a:cubicBezTo>
                      <a:cubicBezTo>
                        <a:pt x="27796" y="353361"/>
                        <a:pt x="36750" y="354980"/>
                        <a:pt x="45227" y="35402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1" name="Google Shape;3304;p40">
                  <a:extLst>
                    <a:ext uri="{FF2B5EF4-FFF2-40B4-BE49-F238E27FC236}">
                      <a16:creationId xmlns:a16="http://schemas.microsoft.com/office/drawing/2014/main" id="{0961378C-1C4B-C3EF-DD90-7C2E18FBF356}"/>
                    </a:ext>
                  </a:extLst>
                </p:cNvPr>
                <p:cNvSpPr/>
                <p:nvPr/>
              </p:nvSpPr>
              <p:spPr>
                <a:xfrm>
                  <a:off x="5526566" y="3284696"/>
                  <a:ext cx="163382" cy="199429"/>
                </a:xfrm>
                <a:custGeom>
                  <a:avLst/>
                  <a:gdLst/>
                  <a:ahLst/>
                  <a:cxnLst/>
                  <a:rect l="l" t="t" r="r" b="b"/>
                  <a:pathLst>
                    <a:path w="163382" h="199429" extrusionOk="0">
                      <a:moveTo>
                        <a:pt x="45272" y="199168"/>
                      </a:moveTo>
                      <a:cubicBezTo>
                        <a:pt x="57464" y="197739"/>
                        <a:pt x="68990" y="190881"/>
                        <a:pt x="75657" y="179451"/>
                      </a:cubicBezTo>
                      <a:cubicBezTo>
                        <a:pt x="126425" y="93345"/>
                        <a:pt x="163097" y="77533"/>
                        <a:pt x="163382" y="77343"/>
                      </a:cubicBezTo>
                      <a:cubicBezTo>
                        <a:pt x="162048" y="77914"/>
                        <a:pt x="161382" y="78010"/>
                        <a:pt x="161382" y="78010"/>
                      </a:cubicBezTo>
                      <a:lnTo>
                        <a:pt x="138617" y="0"/>
                      </a:lnTo>
                      <a:cubicBezTo>
                        <a:pt x="128235" y="3048"/>
                        <a:pt x="72895" y="23908"/>
                        <a:pt x="5648" y="138208"/>
                      </a:cubicBezTo>
                      <a:cubicBezTo>
                        <a:pt x="-5782" y="157543"/>
                        <a:pt x="695" y="182404"/>
                        <a:pt x="20031" y="193834"/>
                      </a:cubicBezTo>
                      <a:cubicBezTo>
                        <a:pt x="27937" y="198501"/>
                        <a:pt x="36795" y="200120"/>
                        <a:pt x="45272" y="199168"/>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2" name="Google Shape;3305;p40">
                  <a:extLst>
                    <a:ext uri="{FF2B5EF4-FFF2-40B4-BE49-F238E27FC236}">
                      <a16:creationId xmlns:a16="http://schemas.microsoft.com/office/drawing/2014/main" id="{4866B5AD-8543-F2EF-7984-07D60B0FE1E0}"/>
                    </a:ext>
                  </a:extLst>
                </p:cNvPr>
                <p:cNvSpPr/>
                <p:nvPr/>
              </p:nvSpPr>
              <p:spPr>
                <a:xfrm>
                  <a:off x="5779318" y="3298958"/>
                  <a:ext cx="106025" cy="323187"/>
                </a:xfrm>
                <a:custGeom>
                  <a:avLst/>
                  <a:gdLst/>
                  <a:ahLst/>
                  <a:cxnLst/>
                  <a:rect l="l" t="t" r="r" b="b"/>
                  <a:pathLst>
                    <a:path w="106025" h="323187" extrusionOk="0">
                      <a:moveTo>
                        <a:pt x="69983" y="322923"/>
                      </a:moveTo>
                      <a:cubicBezTo>
                        <a:pt x="73222" y="322542"/>
                        <a:pt x="76461" y="321780"/>
                        <a:pt x="79604" y="320637"/>
                      </a:cubicBezTo>
                      <a:cubicBezTo>
                        <a:pt x="100654" y="312826"/>
                        <a:pt x="111322" y="289395"/>
                        <a:pt x="103416" y="268345"/>
                      </a:cubicBezTo>
                      <a:cubicBezTo>
                        <a:pt x="68174" y="173857"/>
                        <a:pt x="85700" y="47746"/>
                        <a:pt x="85795" y="46412"/>
                      </a:cubicBezTo>
                      <a:cubicBezTo>
                        <a:pt x="88939" y="24219"/>
                        <a:pt x="73508" y="3645"/>
                        <a:pt x="51315" y="406"/>
                      </a:cubicBezTo>
                      <a:cubicBezTo>
                        <a:pt x="29026" y="-2737"/>
                        <a:pt x="8548" y="12694"/>
                        <a:pt x="5309" y="34887"/>
                      </a:cubicBezTo>
                      <a:cubicBezTo>
                        <a:pt x="4451" y="40888"/>
                        <a:pt x="-15265" y="183096"/>
                        <a:pt x="27216" y="296729"/>
                      </a:cubicBezTo>
                      <a:cubicBezTo>
                        <a:pt x="33884" y="314541"/>
                        <a:pt x="51791" y="325018"/>
                        <a:pt x="69889" y="322923"/>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3" name="Google Shape;3306;p40">
                  <a:extLst>
                    <a:ext uri="{FF2B5EF4-FFF2-40B4-BE49-F238E27FC236}">
                      <a16:creationId xmlns:a16="http://schemas.microsoft.com/office/drawing/2014/main" id="{2E11127B-5DA2-C34F-B828-706A46A5CDF5}"/>
                    </a:ext>
                  </a:extLst>
                </p:cNvPr>
                <p:cNvSpPr/>
                <p:nvPr/>
              </p:nvSpPr>
              <p:spPr>
                <a:xfrm>
                  <a:off x="5803773" y="3482408"/>
                  <a:ext cx="10097" cy="111782"/>
                </a:xfrm>
                <a:custGeom>
                  <a:avLst/>
                  <a:gdLst/>
                  <a:ahLst/>
                  <a:cxnLst/>
                  <a:rect l="l" t="t" r="r" b="b"/>
                  <a:pathLst>
                    <a:path w="10097" h="111782" extrusionOk="0">
                      <a:moveTo>
                        <a:pt x="1" y="107945"/>
                      </a:moveTo>
                      <a:cubicBezTo>
                        <a:pt x="382" y="73560"/>
                        <a:pt x="763" y="39270"/>
                        <a:pt x="1144" y="4885"/>
                      </a:cubicBezTo>
                      <a:cubicBezTo>
                        <a:pt x="1144" y="-830"/>
                        <a:pt x="10193" y="-1973"/>
                        <a:pt x="10097" y="3837"/>
                      </a:cubicBezTo>
                      <a:cubicBezTo>
                        <a:pt x="9716" y="38222"/>
                        <a:pt x="9336" y="72512"/>
                        <a:pt x="8954" y="106897"/>
                      </a:cubicBezTo>
                      <a:cubicBezTo>
                        <a:pt x="8954" y="112612"/>
                        <a:pt x="-95" y="113755"/>
                        <a:pt x="1" y="107945"/>
                      </a:cubicBezTo>
                      <a:lnTo>
                        <a:pt x="1" y="1079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4" name="Google Shape;3307;p40">
                  <a:extLst>
                    <a:ext uri="{FF2B5EF4-FFF2-40B4-BE49-F238E27FC236}">
                      <a16:creationId xmlns:a16="http://schemas.microsoft.com/office/drawing/2014/main" id="{0EDC1FBC-6BB5-8C89-C770-64B555D405FF}"/>
                    </a:ext>
                  </a:extLst>
                </p:cNvPr>
                <p:cNvSpPr/>
                <p:nvPr/>
              </p:nvSpPr>
              <p:spPr>
                <a:xfrm>
                  <a:off x="5722931" y="3511627"/>
                  <a:ext cx="26049" cy="109636"/>
                </a:xfrm>
                <a:custGeom>
                  <a:avLst/>
                  <a:gdLst/>
                  <a:ahLst/>
                  <a:cxnLst/>
                  <a:rect l="l" t="t" r="r" b="b"/>
                  <a:pathLst>
                    <a:path w="26049" h="109636" extrusionOk="0">
                      <a:moveTo>
                        <a:pt x="71" y="104539"/>
                      </a:moveTo>
                      <a:cubicBezTo>
                        <a:pt x="5691" y="70916"/>
                        <a:pt x="11406" y="37292"/>
                        <a:pt x="17025" y="3669"/>
                      </a:cubicBezTo>
                      <a:cubicBezTo>
                        <a:pt x="17978" y="-2046"/>
                        <a:pt x="26931" y="-712"/>
                        <a:pt x="25979" y="5098"/>
                      </a:cubicBezTo>
                      <a:cubicBezTo>
                        <a:pt x="20359" y="38721"/>
                        <a:pt x="14644" y="72344"/>
                        <a:pt x="9024" y="105968"/>
                      </a:cubicBezTo>
                      <a:cubicBezTo>
                        <a:pt x="8072" y="111683"/>
                        <a:pt x="-881" y="110349"/>
                        <a:pt x="71" y="104539"/>
                      </a:cubicBezTo>
                      <a:lnTo>
                        <a:pt x="71" y="10453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5" name="Google Shape;3308;p40">
                  <a:extLst>
                    <a:ext uri="{FF2B5EF4-FFF2-40B4-BE49-F238E27FC236}">
                      <a16:creationId xmlns:a16="http://schemas.microsoft.com/office/drawing/2014/main" id="{9B5A6B0E-2020-696C-A58C-4FF6E05D5351}"/>
                    </a:ext>
                  </a:extLst>
                </p:cNvPr>
                <p:cNvSpPr/>
                <p:nvPr/>
              </p:nvSpPr>
              <p:spPr>
                <a:xfrm>
                  <a:off x="5636627" y="3508148"/>
                  <a:ext cx="31304" cy="88781"/>
                </a:xfrm>
                <a:custGeom>
                  <a:avLst/>
                  <a:gdLst/>
                  <a:ahLst/>
                  <a:cxnLst/>
                  <a:rect l="l" t="t" r="r" b="b"/>
                  <a:pathLst>
                    <a:path w="31304" h="88781" extrusionOk="0">
                      <a:moveTo>
                        <a:pt x="174" y="83824"/>
                      </a:moveTo>
                      <a:cubicBezTo>
                        <a:pt x="7508" y="57059"/>
                        <a:pt x="14842" y="30294"/>
                        <a:pt x="22177" y="3528"/>
                      </a:cubicBezTo>
                      <a:cubicBezTo>
                        <a:pt x="23700" y="-1996"/>
                        <a:pt x="32654" y="-663"/>
                        <a:pt x="31130" y="4957"/>
                      </a:cubicBezTo>
                      <a:cubicBezTo>
                        <a:pt x="23796" y="31722"/>
                        <a:pt x="16461" y="58487"/>
                        <a:pt x="9127" y="85253"/>
                      </a:cubicBezTo>
                      <a:cubicBezTo>
                        <a:pt x="7603" y="90777"/>
                        <a:pt x="-1350" y="89444"/>
                        <a:pt x="174" y="83824"/>
                      </a:cubicBezTo>
                      <a:lnTo>
                        <a:pt x="174" y="8382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6" name="Google Shape;3309;p40">
                  <a:extLst>
                    <a:ext uri="{FF2B5EF4-FFF2-40B4-BE49-F238E27FC236}">
                      <a16:creationId xmlns:a16="http://schemas.microsoft.com/office/drawing/2014/main" id="{4CEBDE9A-9348-1925-83A7-D59D6816E7DB}"/>
                    </a:ext>
                  </a:extLst>
                </p:cNvPr>
                <p:cNvSpPr/>
                <p:nvPr/>
              </p:nvSpPr>
              <p:spPr>
                <a:xfrm>
                  <a:off x="5610731" y="3379325"/>
                  <a:ext cx="28794" cy="93646"/>
                </a:xfrm>
                <a:custGeom>
                  <a:avLst/>
                  <a:gdLst/>
                  <a:ahLst/>
                  <a:cxnLst/>
                  <a:rect l="l" t="t" r="r" b="b"/>
                  <a:pathLst>
                    <a:path w="28794" h="93646" extrusionOk="0">
                      <a:moveTo>
                        <a:pt x="28736" y="5003"/>
                      </a:moveTo>
                      <a:cubicBezTo>
                        <a:pt x="24450" y="34244"/>
                        <a:pt x="17688" y="62819"/>
                        <a:pt x="8543" y="90918"/>
                      </a:cubicBezTo>
                      <a:cubicBezTo>
                        <a:pt x="6734" y="96443"/>
                        <a:pt x="-1553" y="92728"/>
                        <a:pt x="257" y="87299"/>
                      </a:cubicBezTo>
                      <a:cubicBezTo>
                        <a:pt x="9115" y="59962"/>
                        <a:pt x="15592" y="32149"/>
                        <a:pt x="19783" y="3669"/>
                      </a:cubicBezTo>
                      <a:cubicBezTo>
                        <a:pt x="20640" y="-2046"/>
                        <a:pt x="29594" y="-712"/>
                        <a:pt x="28736" y="5098"/>
                      </a:cubicBezTo>
                      <a:lnTo>
                        <a:pt x="28736" y="50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7" name="Google Shape;3310;p40">
                  <a:extLst>
                    <a:ext uri="{FF2B5EF4-FFF2-40B4-BE49-F238E27FC236}">
                      <a16:creationId xmlns:a16="http://schemas.microsoft.com/office/drawing/2014/main" id="{C7EA24AE-CED5-EA4E-1D81-A488BEE259B4}"/>
                    </a:ext>
                  </a:extLst>
                </p:cNvPr>
                <p:cNvSpPr/>
                <p:nvPr/>
              </p:nvSpPr>
              <p:spPr>
                <a:xfrm>
                  <a:off x="5824150" y="3558246"/>
                  <a:ext cx="44049" cy="44054"/>
                </a:xfrm>
                <a:custGeom>
                  <a:avLst/>
                  <a:gdLst/>
                  <a:ahLst/>
                  <a:cxnLst/>
                  <a:rect l="l" t="t" r="r" b="b"/>
                  <a:pathLst>
                    <a:path w="44049" h="44054" extrusionOk="0">
                      <a:moveTo>
                        <a:pt x="13343" y="41536"/>
                      </a:moveTo>
                      <a:cubicBezTo>
                        <a:pt x="8390" y="38869"/>
                        <a:pt x="4865" y="34488"/>
                        <a:pt x="3246" y="29154"/>
                      </a:cubicBezTo>
                      <a:lnTo>
                        <a:pt x="484" y="20105"/>
                      </a:lnTo>
                      <a:cubicBezTo>
                        <a:pt x="-1326" y="14104"/>
                        <a:pt x="2103" y="7723"/>
                        <a:pt x="8103" y="5913"/>
                      </a:cubicBezTo>
                      <a:lnTo>
                        <a:pt x="26201" y="484"/>
                      </a:lnTo>
                      <a:cubicBezTo>
                        <a:pt x="32202" y="-1326"/>
                        <a:pt x="38584" y="2103"/>
                        <a:pt x="40393" y="8104"/>
                      </a:cubicBezTo>
                      <a:lnTo>
                        <a:pt x="43156" y="17152"/>
                      </a:lnTo>
                      <a:cubicBezTo>
                        <a:pt x="46490" y="28201"/>
                        <a:pt x="40203" y="39822"/>
                        <a:pt x="29154" y="43156"/>
                      </a:cubicBezTo>
                      <a:cubicBezTo>
                        <a:pt x="27916" y="43537"/>
                        <a:pt x="26677" y="43727"/>
                        <a:pt x="25439" y="43918"/>
                      </a:cubicBezTo>
                      <a:cubicBezTo>
                        <a:pt x="21248" y="44394"/>
                        <a:pt x="17057" y="43632"/>
                        <a:pt x="13247" y="41536"/>
                      </a:cubicBezTo>
                      <a:close/>
                      <a:moveTo>
                        <a:pt x="28869" y="9151"/>
                      </a:moveTo>
                      <a:lnTo>
                        <a:pt x="10771" y="14581"/>
                      </a:lnTo>
                      <a:cubicBezTo>
                        <a:pt x="10199" y="14771"/>
                        <a:pt x="9723" y="15152"/>
                        <a:pt x="9342" y="15724"/>
                      </a:cubicBezTo>
                      <a:cubicBezTo>
                        <a:pt x="9056" y="16295"/>
                        <a:pt x="8961" y="16962"/>
                        <a:pt x="9152" y="17533"/>
                      </a:cubicBezTo>
                      <a:lnTo>
                        <a:pt x="11914" y="26582"/>
                      </a:lnTo>
                      <a:cubicBezTo>
                        <a:pt x="12866" y="29630"/>
                        <a:pt x="14866" y="32107"/>
                        <a:pt x="17628" y="33631"/>
                      </a:cubicBezTo>
                      <a:cubicBezTo>
                        <a:pt x="20391" y="35155"/>
                        <a:pt x="23629" y="35440"/>
                        <a:pt x="26582" y="34488"/>
                      </a:cubicBezTo>
                      <a:lnTo>
                        <a:pt x="26582" y="34488"/>
                      </a:lnTo>
                      <a:cubicBezTo>
                        <a:pt x="32773" y="32583"/>
                        <a:pt x="36393" y="26011"/>
                        <a:pt x="34488" y="19819"/>
                      </a:cubicBezTo>
                      <a:lnTo>
                        <a:pt x="31726" y="10771"/>
                      </a:lnTo>
                      <a:cubicBezTo>
                        <a:pt x="31440" y="9628"/>
                        <a:pt x="30297" y="8961"/>
                        <a:pt x="29154" y="9151"/>
                      </a:cubicBezTo>
                      <a:cubicBezTo>
                        <a:pt x="29059" y="9151"/>
                        <a:pt x="28869" y="9151"/>
                        <a:pt x="28773" y="915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8" name="Google Shape;3311;p40">
                  <a:extLst>
                    <a:ext uri="{FF2B5EF4-FFF2-40B4-BE49-F238E27FC236}">
                      <a16:creationId xmlns:a16="http://schemas.microsoft.com/office/drawing/2014/main" id="{550BDDB2-2567-BF1D-63FA-DFB579B34B01}"/>
                    </a:ext>
                  </a:extLst>
                </p:cNvPr>
                <p:cNvSpPr/>
                <p:nvPr/>
              </p:nvSpPr>
              <p:spPr>
                <a:xfrm>
                  <a:off x="5743241" y="3607941"/>
                  <a:ext cx="42364" cy="42371"/>
                </a:xfrm>
                <a:custGeom>
                  <a:avLst/>
                  <a:gdLst/>
                  <a:ahLst/>
                  <a:cxnLst/>
                  <a:rect l="l" t="t" r="r" b="b"/>
                  <a:pathLst>
                    <a:path w="42364" h="42371" extrusionOk="0">
                      <a:moveTo>
                        <a:pt x="19385" y="42324"/>
                      </a:moveTo>
                      <a:cubicBezTo>
                        <a:pt x="13861" y="41943"/>
                        <a:pt x="8717" y="39371"/>
                        <a:pt x="5098" y="35180"/>
                      </a:cubicBezTo>
                      <a:cubicBezTo>
                        <a:pt x="1478" y="30989"/>
                        <a:pt x="-331" y="25655"/>
                        <a:pt x="50" y="20035"/>
                      </a:cubicBezTo>
                      <a:lnTo>
                        <a:pt x="717" y="10606"/>
                      </a:lnTo>
                      <a:cubicBezTo>
                        <a:pt x="1193" y="4319"/>
                        <a:pt x="6622" y="-443"/>
                        <a:pt x="12908" y="33"/>
                      </a:cubicBezTo>
                      <a:lnTo>
                        <a:pt x="31768" y="1366"/>
                      </a:lnTo>
                      <a:cubicBezTo>
                        <a:pt x="34816" y="1557"/>
                        <a:pt x="37578" y="2986"/>
                        <a:pt x="39578" y="5272"/>
                      </a:cubicBezTo>
                      <a:cubicBezTo>
                        <a:pt x="41579" y="7558"/>
                        <a:pt x="42532" y="10510"/>
                        <a:pt x="42341" y="13558"/>
                      </a:cubicBezTo>
                      <a:lnTo>
                        <a:pt x="41674" y="22988"/>
                      </a:lnTo>
                      <a:cubicBezTo>
                        <a:pt x="41293" y="28513"/>
                        <a:pt x="38721" y="33656"/>
                        <a:pt x="34530" y="37276"/>
                      </a:cubicBezTo>
                      <a:cubicBezTo>
                        <a:pt x="31292" y="40038"/>
                        <a:pt x="27387" y="41752"/>
                        <a:pt x="23291" y="42229"/>
                      </a:cubicBezTo>
                      <a:cubicBezTo>
                        <a:pt x="22053" y="42419"/>
                        <a:pt x="20719" y="42419"/>
                        <a:pt x="19385" y="42229"/>
                      </a:cubicBezTo>
                      <a:close/>
                      <a:moveTo>
                        <a:pt x="9766" y="11272"/>
                      </a:moveTo>
                      <a:lnTo>
                        <a:pt x="9099" y="20702"/>
                      </a:lnTo>
                      <a:cubicBezTo>
                        <a:pt x="8908" y="23845"/>
                        <a:pt x="9860" y="26893"/>
                        <a:pt x="11956" y="29275"/>
                      </a:cubicBezTo>
                      <a:cubicBezTo>
                        <a:pt x="14051" y="31656"/>
                        <a:pt x="16909" y="33085"/>
                        <a:pt x="20052" y="33275"/>
                      </a:cubicBezTo>
                      <a:lnTo>
                        <a:pt x="20052" y="33275"/>
                      </a:lnTo>
                      <a:cubicBezTo>
                        <a:pt x="23196" y="33466"/>
                        <a:pt x="26244" y="32418"/>
                        <a:pt x="28625" y="30418"/>
                      </a:cubicBezTo>
                      <a:cubicBezTo>
                        <a:pt x="31006" y="28322"/>
                        <a:pt x="32435" y="25465"/>
                        <a:pt x="32625" y="22321"/>
                      </a:cubicBezTo>
                      <a:lnTo>
                        <a:pt x="33292" y="12892"/>
                      </a:lnTo>
                      <a:cubicBezTo>
                        <a:pt x="33292" y="12225"/>
                        <a:pt x="33101" y="11653"/>
                        <a:pt x="32721" y="11177"/>
                      </a:cubicBezTo>
                      <a:cubicBezTo>
                        <a:pt x="32340" y="10701"/>
                        <a:pt x="31768" y="10415"/>
                        <a:pt x="31102" y="10415"/>
                      </a:cubicBezTo>
                      <a:lnTo>
                        <a:pt x="12242" y="9082"/>
                      </a:lnTo>
                      <a:cubicBezTo>
                        <a:pt x="12242" y="9082"/>
                        <a:pt x="11956" y="9082"/>
                        <a:pt x="11765" y="9082"/>
                      </a:cubicBezTo>
                      <a:cubicBezTo>
                        <a:pt x="10623" y="9177"/>
                        <a:pt x="9766" y="10129"/>
                        <a:pt x="9670" y="112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9" name="Google Shape;3312;p40">
                  <a:extLst>
                    <a:ext uri="{FF2B5EF4-FFF2-40B4-BE49-F238E27FC236}">
                      <a16:creationId xmlns:a16="http://schemas.microsoft.com/office/drawing/2014/main" id="{22EA2244-8D92-F0E8-6F10-1E47B892C418}"/>
                    </a:ext>
                  </a:extLst>
                </p:cNvPr>
                <p:cNvSpPr/>
                <p:nvPr/>
              </p:nvSpPr>
              <p:spPr>
                <a:xfrm>
                  <a:off x="5657801" y="3600607"/>
                  <a:ext cx="42364" cy="42371"/>
                </a:xfrm>
                <a:custGeom>
                  <a:avLst/>
                  <a:gdLst/>
                  <a:ahLst/>
                  <a:cxnLst/>
                  <a:rect l="l" t="t" r="r" b="b"/>
                  <a:pathLst>
                    <a:path w="42364" h="42371" extrusionOk="0">
                      <a:moveTo>
                        <a:pt x="19386" y="42324"/>
                      </a:moveTo>
                      <a:cubicBezTo>
                        <a:pt x="13861" y="41943"/>
                        <a:pt x="8718" y="39371"/>
                        <a:pt x="5098" y="35180"/>
                      </a:cubicBezTo>
                      <a:cubicBezTo>
                        <a:pt x="1479" y="30989"/>
                        <a:pt x="-331" y="25655"/>
                        <a:pt x="50" y="20035"/>
                      </a:cubicBezTo>
                      <a:lnTo>
                        <a:pt x="717" y="10606"/>
                      </a:lnTo>
                      <a:cubicBezTo>
                        <a:pt x="1193" y="4319"/>
                        <a:pt x="6622" y="-443"/>
                        <a:pt x="12909" y="33"/>
                      </a:cubicBezTo>
                      <a:lnTo>
                        <a:pt x="31768" y="1366"/>
                      </a:lnTo>
                      <a:cubicBezTo>
                        <a:pt x="34816" y="1557"/>
                        <a:pt x="37578" y="2986"/>
                        <a:pt x="39579" y="5272"/>
                      </a:cubicBezTo>
                      <a:cubicBezTo>
                        <a:pt x="41579" y="7558"/>
                        <a:pt x="42532" y="10510"/>
                        <a:pt x="42341" y="13558"/>
                      </a:cubicBezTo>
                      <a:lnTo>
                        <a:pt x="41674" y="22988"/>
                      </a:lnTo>
                      <a:cubicBezTo>
                        <a:pt x="41293" y="28512"/>
                        <a:pt x="38721" y="33656"/>
                        <a:pt x="34530" y="37275"/>
                      </a:cubicBezTo>
                      <a:cubicBezTo>
                        <a:pt x="31292" y="40038"/>
                        <a:pt x="27387" y="41752"/>
                        <a:pt x="23291" y="42229"/>
                      </a:cubicBezTo>
                      <a:cubicBezTo>
                        <a:pt x="22053" y="42419"/>
                        <a:pt x="20720" y="42419"/>
                        <a:pt x="19386" y="42229"/>
                      </a:cubicBezTo>
                      <a:close/>
                      <a:moveTo>
                        <a:pt x="9766" y="11272"/>
                      </a:moveTo>
                      <a:lnTo>
                        <a:pt x="9099" y="20702"/>
                      </a:lnTo>
                      <a:cubicBezTo>
                        <a:pt x="8909" y="23845"/>
                        <a:pt x="9861" y="26893"/>
                        <a:pt x="11956" y="29275"/>
                      </a:cubicBezTo>
                      <a:cubicBezTo>
                        <a:pt x="14052" y="31656"/>
                        <a:pt x="16909" y="33085"/>
                        <a:pt x="20053" y="33275"/>
                      </a:cubicBezTo>
                      <a:lnTo>
                        <a:pt x="20053" y="33275"/>
                      </a:lnTo>
                      <a:cubicBezTo>
                        <a:pt x="23196" y="33466"/>
                        <a:pt x="26244" y="32513"/>
                        <a:pt x="28625" y="30418"/>
                      </a:cubicBezTo>
                      <a:cubicBezTo>
                        <a:pt x="31006" y="28322"/>
                        <a:pt x="32435" y="25465"/>
                        <a:pt x="32626" y="22321"/>
                      </a:cubicBezTo>
                      <a:lnTo>
                        <a:pt x="33293" y="12891"/>
                      </a:lnTo>
                      <a:cubicBezTo>
                        <a:pt x="33293" y="12225"/>
                        <a:pt x="33102" y="11653"/>
                        <a:pt x="32721" y="11177"/>
                      </a:cubicBezTo>
                      <a:cubicBezTo>
                        <a:pt x="32340" y="10701"/>
                        <a:pt x="31768" y="10415"/>
                        <a:pt x="31101" y="10415"/>
                      </a:cubicBezTo>
                      <a:lnTo>
                        <a:pt x="12242" y="9082"/>
                      </a:lnTo>
                      <a:cubicBezTo>
                        <a:pt x="12242" y="9082"/>
                        <a:pt x="11956" y="9082"/>
                        <a:pt x="11766" y="9082"/>
                      </a:cubicBezTo>
                      <a:cubicBezTo>
                        <a:pt x="10623" y="9177"/>
                        <a:pt x="9766" y="10129"/>
                        <a:pt x="9670" y="112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0" name="Google Shape;3313;p40">
                  <a:extLst>
                    <a:ext uri="{FF2B5EF4-FFF2-40B4-BE49-F238E27FC236}">
                      <a16:creationId xmlns:a16="http://schemas.microsoft.com/office/drawing/2014/main" id="{C62D1C82-DD69-A1B9-B9AA-8A6545178627}"/>
                    </a:ext>
                  </a:extLst>
                </p:cNvPr>
                <p:cNvSpPr/>
                <p:nvPr/>
              </p:nvSpPr>
              <p:spPr>
                <a:xfrm>
                  <a:off x="5574851" y="3565726"/>
                  <a:ext cx="43920" cy="43898"/>
                </a:xfrm>
                <a:custGeom>
                  <a:avLst/>
                  <a:gdLst/>
                  <a:ahLst/>
                  <a:cxnLst/>
                  <a:rect l="l" t="t" r="r" b="b"/>
                  <a:pathLst>
                    <a:path w="43920" h="43898" extrusionOk="0">
                      <a:moveTo>
                        <a:pt x="15277" y="43010"/>
                      </a:moveTo>
                      <a:lnTo>
                        <a:pt x="15277" y="43010"/>
                      </a:lnTo>
                      <a:cubicBezTo>
                        <a:pt x="9943" y="41486"/>
                        <a:pt x="5467" y="38057"/>
                        <a:pt x="2704" y="33199"/>
                      </a:cubicBezTo>
                      <a:cubicBezTo>
                        <a:pt x="-58" y="28342"/>
                        <a:pt x="-725" y="22722"/>
                        <a:pt x="799" y="17388"/>
                      </a:cubicBezTo>
                      <a:lnTo>
                        <a:pt x="3371" y="8339"/>
                      </a:lnTo>
                      <a:cubicBezTo>
                        <a:pt x="5085" y="2243"/>
                        <a:pt x="11372" y="-1281"/>
                        <a:pt x="17373" y="433"/>
                      </a:cubicBezTo>
                      <a:lnTo>
                        <a:pt x="35565" y="5482"/>
                      </a:lnTo>
                      <a:cubicBezTo>
                        <a:pt x="38518" y="6339"/>
                        <a:pt x="40899" y="8244"/>
                        <a:pt x="42424" y="10816"/>
                      </a:cubicBezTo>
                      <a:cubicBezTo>
                        <a:pt x="43948" y="13483"/>
                        <a:pt x="44328" y="16531"/>
                        <a:pt x="43471" y="19483"/>
                      </a:cubicBezTo>
                      <a:lnTo>
                        <a:pt x="40995" y="28627"/>
                      </a:lnTo>
                      <a:cubicBezTo>
                        <a:pt x="38614" y="37009"/>
                        <a:pt x="31470" y="42820"/>
                        <a:pt x="23278" y="43772"/>
                      </a:cubicBezTo>
                      <a:cubicBezTo>
                        <a:pt x="20706" y="44058"/>
                        <a:pt x="18040" y="43867"/>
                        <a:pt x="15373" y="43105"/>
                      </a:cubicBezTo>
                      <a:close/>
                      <a:moveTo>
                        <a:pt x="16420" y="38629"/>
                      </a:moveTo>
                      <a:lnTo>
                        <a:pt x="16420" y="38629"/>
                      </a:lnTo>
                      <a:cubicBezTo>
                        <a:pt x="16420" y="38629"/>
                        <a:pt x="16420" y="38629"/>
                        <a:pt x="16420" y="38629"/>
                      </a:cubicBezTo>
                      <a:close/>
                      <a:moveTo>
                        <a:pt x="12039" y="10625"/>
                      </a:moveTo>
                      <a:lnTo>
                        <a:pt x="9467" y="19769"/>
                      </a:lnTo>
                      <a:cubicBezTo>
                        <a:pt x="8610" y="22817"/>
                        <a:pt x="8991" y="25960"/>
                        <a:pt x="10610" y="28723"/>
                      </a:cubicBezTo>
                      <a:cubicBezTo>
                        <a:pt x="12134" y="31485"/>
                        <a:pt x="14706" y="33485"/>
                        <a:pt x="17754" y="34247"/>
                      </a:cubicBezTo>
                      <a:cubicBezTo>
                        <a:pt x="24040" y="35962"/>
                        <a:pt x="30518" y="32342"/>
                        <a:pt x="32232" y="26056"/>
                      </a:cubicBezTo>
                      <a:lnTo>
                        <a:pt x="34803" y="16912"/>
                      </a:lnTo>
                      <a:cubicBezTo>
                        <a:pt x="34994" y="16340"/>
                        <a:pt x="34803" y="15673"/>
                        <a:pt x="34613" y="15102"/>
                      </a:cubicBezTo>
                      <a:cubicBezTo>
                        <a:pt x="34327" y="14530"/>
                        <a:pt x="33756" y="14149"/>
                        <a:pt x="33184" y="13959"/>
                      </a:cubicBezTo>
                      <a:lnTo>
                        <a:pt x="14992" y="8911"/>
                      </a:lnTo>
                      <a:cubicBezTo>
                        <a:pt x="14992" y="8911"/>
                        <a:pt x="14420" y="8815"/>
                        <a:pt x="14134" y="8911"/>
                      </a:cubicBezTo>
                      <a:cubicBezTo>
                        <a:pt x="13182" y="9006"/>
                        <a:pt x="12420" y="9673"/>
                        <a:pt x="12134" y="106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1" name="Google Shape;3314;p40">
                  <a:extLst>
                    <a:ext uri="{FF2B5EF4-FFF2-40B4-BE49-F238E27FC236}">
                      <a16:creationId xmlns:a16="http://schemas.microsoft.com/office/drawing/2014/main" id="{F91BCCB7-EA15-FB3A-E5F4-49F8B43796CA}"/>
                    </a:ext>
                  </a:extLst>
                </p:cNvPr>
                <p:cNvSpPr/>
                <p:nvPr/>
              </p:nvSpPr>
              <p:spPr>
                <a:xfrm>
                  <a:off x="5534725" y="3384466"/>
                  <a:ext cx="41979" cy="41431"/>
                </a:xfrm>
                <a:custGeom>
                  <a:avLst/>
                  <a:gdLst/>
                  <a:ahLst/>
                  <a:cxnLst/>
                  <a:rect l="l" t="t" r="r" b="b"/>
                  <a:pathLst>
                    <a:path w="41979" h="41431" extrusionOk="0">
                      <a:moveTo>
                        <a:pt x="20161" y="41390"/>
                      </a:moveTo>
                      <a:cubicBezTo>
                        <a:pt x="26733" y="40628"/>
                        <a:pt x="32829" y="36818"/>
                        <a:pt x="36162" y="30532"/>
                      </a:cubicBezTo>
                      <a:lnTo>
                        <a:pt x="40640" y="22245"/>
                      </a:lnTo>
                      <a:cubicBezTo>
                        <a:pt x="42069" y="19578"/>
                        <a:pt x="42354" y="16435"/>
                        <a:pt x="41497" y="13577"/>
                      </a:cubicBezTo>
                      <a:cubicBezTo>
                        <a:pt x="40640" y="10625"/>
                        <a:pt x="38639" y="8243"/>
                        <a:pt x="35972" y="6814"/>
                      </a:cubicBezTo>
                      <a:lnTo>
                        <a:pt x="24256" y="528"/>
                      </a:lnTo>
                      <a:cubicBezTo>
                        <a:pt x="22066" y="-615"/>
                        <a:pt x="19304" y="147"/>
                        <a:pt x="18161" y="2338"/>
                      </a:cubicBezTo>
                      <a:cubicBezTo>
                        <a:pt x="17018" y="4529"/>
                        <a:pt x="17779" y="7291"/>
                        <a:pt x="19970" y="8434"/>
                      </a:cubicBezTo>
                      <a:lnTo>
                        <a:pt x="31686" y="14720"/>
                      </a:lnTo>
                      <a:cubicBezTo>
                        <a:pt x="32257" y="15006"/>
                        <a:pt x="32638" y="15482"/>
                        <a:pt x="32829" y="16149"/>
                      </a:cubicBezTo>
                      <a:cubicBezTo>
                        <a:pt x="33020" y="16721"/>
                        <a:pt x="32924" y="17387"/>
                        <a:pt x="32638" y="17959"/>
                      </a:cubicBezTo>
                      <a:lnTo>
                        <a:pt x="28162" y="26246"/>
                      </a:lnTo>
                      <a:cubicBezTo>
                        <a:pt x="25018" y="31960"/>
                        <a:pt x="17875" y="34151"/>
                        <a:pt x="12160" y="31008"/>
                      </a:cubicBezTo>
                      <a:cubicBezTo>
                        <a:pt x="10541" y="30151"/>
                        <a:pt x="9207" y="29008"/>
                        <a:pt x="8159" y="27484"/>
                      </a:cubicBezTo>
                      <a:cubicBezTo>
                        <a:pt x="6731" y="25484"/>
                        <a:pt x="3873" y="25007"/>
                        <a:pt x="1873" y="26436"/>
                      </a:cubicBezTo>
                      <a:cubicBezTo>
                        <a:pt x="-127" y="27865"/>
                        <a:pt x="-604" y="30722"/>
                        <a:pt x="825" y="32722"/>
                      </a:cubicBezTo>
                      <a:cubicBezTo>
                        <a:pt x="2730" y="35294"/>
                        <a:pt x="5016" y="37390"/>
                        <a:pt x="7874" y="38914"/>
                      </a:cubicBezTo>
                      <a:cubicBezTo>
                        <a:pt x="11779" y="41009"/>
                        <a:pt x="15970" y="41771"/>
                        <a:pt x="20066" y="412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77" name="Google Shape;3315;p40">
                <a:extLst>
                  <a:ext uri="{FF2B5EF4-FFF2-40B4-BE49-F238E27FC236}">
                    <a16:creationId xmlns:a16="http://schemas.microsoft.com/office/drawing/2014/main" id="{AE7E0401-D37C-7FFE-B4E1-47F9B13C3DA7}"/>
                  </a:ext>
                </a:extLst>
              </p:cNvPr>
              <p:cNvGrpSpPr/>
              <p:nvPr/>
            </p:nvGrpSpPr>
            <p:grpSpPr>
              <a:xfrm>
                <a:off x="3997657" y="2734393"/>
                <a:ext cx="386571" cy="347586"/>
                <a:chOff x="3997657" y="2734393"/>
                <a:chExt cx="386571" cy="347586"/>
              </a:xfrm>
            </p:grpSpPr>
            <p:sp>
              <p:nvSpPr>
                <p:cNvPr id="3478" name="Google Shape;3316;p40">
                  <a:extLst>
                    <a:ext uri="{FF2B5EF4-FFF2-40B4-BE49-F238E27FC236}">
                      <a16:creationId xmlns:a16="http://schemas.microsoft.com/office/drawing/2014/main" id="{38334EC3-F675-85F9-D7FF-BEA35DF7629F}"/>
                    </a:ext>
                  </a:extLst>
                </p:cNvPr>
                <p:cNvSpPr/>
                <p:nvPr/>
              </p:nvSpPr>
              <p:spPr>
                <a:xfrm>
                  <a:off x="3997657" y="2870088"/>
                  <a:ext cx="336909" cy="153261"/>
                </a:xfrm>
                <a:custGeom>
                  <a:avLst/>
                  <a:gdLst/>
                  <a:ahLst/>
                  <a:cxnLst/>
                  <a:rect l="l" t="t" r="r" b="b"/>
                  <a:pathLst>
                    <a:path w="336909" h="153261" extrusionOk="0">
                      <a:moveTo>
                        <a:pt x="336599" y="120190"/>
                      </a:moveTo>
                      <a:cubicBezTo>
                        <a:pt x="336408" y="121333"/>
                        <a:pt x="336217" y="122572"/>
                        <a:pt x="335932" y="123715"/>
                      </a:cubicBezTo>
                      <a:cubicBezTo>
                        <a:pt x="330979" y="144384"/>
                        <a:pt x="310214" y="157148"/>
                        <a:pt x="289450" y="152194"/>
                      </a:cubicBezTo>
                      <a:cubicBezTo>
                        <a:pt x="283258" y="150670"/>
                        <a:pt x="136002" y="115333"/>
                        <a:pt x="25321" y="74756"/>
                      </a:cubicBezTo>
                      <a:cubicBezTo>
                        <a:pt x="5319" y="67422"/>
                        <a:pt x="-4968" y="45324"/>
                        <a:pt x="2366" y="25321"/>
                      </a:cubicBezTo>
                      <a:cubicBezTo>
                        <a:pt x="9700" y="5319"/>
                        <a:pt x="31799" y="-4968"/>
                        <a:pt x="51801" y="2366"/>
                      </a:cubicBezTo>
                      <a:cubicBezTo>
                        <a:pt x="158291" y="41323"/>
                        <a:pt x="305928" y="76852"/>
                        <a:pt x="307357" y="77233"/>
                      </a:cubicBezTo>
                      <a:cubicBezTo>
                        <a:pt x="326883" y="81900"/>
                        <a:pt x="339361" y="100664"/>
                        <a:pt x="336503" y="120190"/>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9" name="Google Shape;3317;p40">
                  <a:extLst>
                    <a:ext uri="{FF2B5EF4-FFF2-40B4-BE49-F238E27FC236}">
                      <a16:creationId xmlns:a16="http://schemas.microsoft.com/office/drawing/2014/main" id="{464C5C0A-E65B-A8C6-F11F-74B1716D753B}"/>
                    </a:ext>
                  </a:extLst>
                </p:cNvPr>
                <p:cNvSpPr/>
                <p:nvPr/>
              </p:nvSpPr>
              <p:spPr>
                <a:xfrm>
                  <a:off x="4029857" y="2796275"/>
                  <a:ext cx="335766" cy="171130"/>
                </a:xfrm>
                <a:custGeom>
                  <a:avLst/>
                  <a:gdLst/>
                  <a:ahLst/>
                  <a:cxnLst/>
                  <a:rect l="l" t="t" r="r" b="b"/>
                  <a:pathLst>
                    <a:path w="335766" h="171130" extrusionOk="0">
                      <a:moveTo>
                        <a:pt x="335450" y="134472"/>
                      </a:moveTo>
                      <a:cubicBezTo>
                        <a:pt x="334212" y="142759"/>
                        <a:pt x="330592" y="150570"/>
                        <a:pt x="324401" y="156951"/>
                      </a:cubicBezTo>
                      <a:cubicBezTo>
                        <a:pt x="315162" y="166571"/>
                        <a:pt x="297921" y="184479"/>
                        <a:pt x="200481" y="154665"/>
                      </a:cubicBezTo>
                      <a:cubicBezTo>
                        <a:pt x="141045" y="136472"/>
                        <a:pt x="76465" y="106945"/>
                        <a:pt x="18458" y="71417"/>
                      </a:cubicBezTo>
                      <a:cubicBezTo>
                        <a:pt x="265" y="60272"/>
                        <a:pt x="-5450" y="36555"/>
                        <a:pt x="5694" y="18458"/>
                      </a:cubicBezTo>
                      <a:cubicBezTo>
                        <a:pt x="16839" y="265"/>
                        <a:pt x="40556" y="-5450"/>
                        <a:pt x="58653" y="5694"/>
                      </a:cubicBezTo>
                      <a:cubicBezTo>
                        <a:pt x="152951" y="63416"/>
                        <a:pt x="242581" y="89419"/>
                        <a:pt x="276014" y="93610"/>
                      </a:cubicBezTo>
                      <a:cubicBezTo>
                        <a:pt x="293635" y="82561"/>
                        <a:pt x="316971" y="87514"/>
                        <a:pt x="328497" y="104945"/>
                      </a:cubicBezTo>
                      <a:cubicBezTo>
                        <a:pt x="334497" y="113993"/>
                        <a:pt x="336783" y="124566"/>
                        <a:pt x="335355" y="134567"/>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0" name="Google Shape;3318;p40">
                  <a:extLst>
                    <a:ext uri="{FF2B5EF4-FFF2-40B4-BE49-F238E27FC236}">
                      <a16:creationId xmlns:a16="http://schemas.microsoft.com/office/drawing/2014/main" id="{89DB790E-732A-4728-6818-370DDEC52731}"/>
                    </a:ext>
                  </a:extLst>
                </p:cNvPr>
                <p:cNvSpPr/>
                <p:nvPr/>
              </p:nvSpPr>
              <p:spPr>
                <a:xfrm>
                  <a:off x="4099100" y="2748456"/>
                  <a:ext cx="285128" cy="207682"/>
                </a:xfrm>
                <a:custGeom>
                  <a:avLst/>
                  <a:gdLst/>
                  <a:ahLst/>
                  <a:cxnLst/>
                  <a:rect l="l" t="t" r="r" b="b"/>
                  <a:pathLst>
                    <a:path w="285128" h="207682" extrusionOk="0">
                      <a:moveTo>
                        <a:pt x="284780" y="172671"/>
                      </a:moveTo>
                      <a:cubicBezTo>
                        <a:pt x="283256" y="182958"/>
                        <a:pt x="278017" y="192292"/>
                        <a:pt x="269350" y="198769"/>
                      </a:cubicBezTo>
                      <a:cubicBezTo>
                        <a:pt x="243251" y="218486"/>
                        <a:pt x="224296" y="205722"/>
                        <a:pt x="154002" y="158193"/>
                      </a:cubicBezTo>
                      <a:cubicBezTo>
                        <a:pt x="116473" y="132856"/>
                        <a:pt x="69801" y="101329"/>
                        <a:pt x="19128" y="71801"/>
                      </a:cubicBezTo>
                      <a:cubicBezTo>
                        <a:pt x="744" y="61038"/>
                        <a:pt x="-5447" y="37511"/>
                        <a:pt x="5221" y="19128"/>
                      </a:cubicBezTo>
                      <a:cubicBezTo>
                        <a:pt x="15889" y="744"/>
                        <a:pt x="39511" y="-5447"/>
                        <a:pt x="57894" y="5221"/>
                      </a:cubicBezTo>
                      <a:cubicBezTo>
                        <a:pt x="110758" y="36082"/>
                        <a:pt x="160669" y="69705"/>
                        <a:pt x="197055" y="94375"/>
                      </a:cubicBezTo>
                      <a:cubicBezTo>
                        <a:pt x="214486" y="106186"/>
                        <a:pt x="233631" y="119045"/>
                        <a:pt x="245442" y="126284"/>
                      </a:cubicBezTo>
                      <a:cubicBezTo>
                        <a:pt x="261920" y="125903"/>
                        <a:pt x="277446" y="136285"/>
                        <a:pt x="282875" y="152763"/>
                      </a:cubicBezTo>
                      <a:cubicBezTo>
                        <a:pt x="285066" y="159431"/>
                        <a:pt x="285637" y="166194"/>
                        <a:pt x="284685" y="172671"/>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1" name="Google Shape;3319;p40">
                  <a:extLst>
                    <a:ext uri="{FF2B5EF4-FFF2-40B4-BE49-F238E27FC236}">
                      <a16:creationId xmlns:a16="http://schemas.microsoft.com/office/drawing/2014/main" id="{5556580A-C560-4833-A189-75F5BF3FE19C}"/>
                    </a:ext>
                  </a:extLst>
                </p:cNvPr>
                <p:cNvSpPr/>
                <p:nvPr/>
              </p:nvSpPr>
              <p:spPr>
                <a:xfrm>
                  <a:off x="4238961" y="2734393"/>
                  <a:ext cx="139615" cy="216550"/>
                </a:xfrm>
                <a:custGeom>
                  <a:avLst/>
                  <a:gdLst/>
                  <a:ahLst/>
                  <a:cxnLst/>
                  <a:rect l="l" t="t" r="r" b="b"/>
                  <a:pathLst>
                    <a:path w="139615" h="216550" extrusionOk="0">
                      <a:moveTo>
                        <a:pt x="139204" y="183495"/>
                      </a:moveTo>
                      <a:cubicBezTo>
                        <a:pt x="137109" y="198259"/>
                        <a:pt x="126441" y="211118"/>
                        <a:pt x="111105" y="215214"/>
                      </a:cubicBezTo>
                      <a:cubicBezTo>
                        <a:pt x="90626" y="220738"/>
                        <a:pt x="69481" y="208641"/>
                        <a:pt x="63861" y="188163"/>
                      </a:cubicBezTo>
                      <a:cubicBezTo>
                        <a:pt x="63575" y="187115"/>
                        <a:pt x="51288" y="144633"/>
                        <a:pt x="4521" y="56622"/>
                      </a:cubicBezTo>
                      <a:cubicBezTo>
                        <a:pt x="-5481" y="37763"/>
                        <a:pt x="1663" y="14522"/>
                        <a:pt x="20523" y="4521"/>
                      </a:cubicBezTo>
                      <a:cubicBezTo>
                        <a:pt x="39287" y="-5481"/>
                        <a:pt x="62623" y="1663"/>
                        <a:pt x="72624" y="20523"/>
                      </a:cubicBezTo>
                      <a:cubicBezTo>
                        <a:pt x="124631" y="118344"/>
                        <a:pt x="137775" y="165969"/>
                        <a:pt x="138251" y="167970"/>
                      </a:cubicBezTo>
                      <a:cubicBezTo>
                        <a:pt x="139680" y="173208"/>
                        <a:pt x="139966" y="178447"/>
                        <a:pt x="139204" y="18349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2" name="Google Shape;3320;p40">
                  <a:extLst>
                    <a:ext uri="{FF2B5EF4-FFF2-40B4-BE49-F238E27FC236}">
                      <a16:creationId xmlns:a16="http://schemas.microsoft.com/office/drawing/2014/main" id="{F1E04922-B754-028D-CB38-D905E4221EBE}"/>
                    </a:ext>
                  </a:extLst>
                </p:cNvPr>
                <p:cNvSpPr/>
                <p:nvPr/>
              </p:nvSpPr>
              <p:spPr>
                <a:xfrm>
                  <a:off x="4022056" y="2958850"/>
                  <a:ext cx="302777" cy="123129"/>
                </a:xfrm>
                <a:custGeom>
                  <a:avLst/>
                  <a:gdLst/>
                  <a:ahLst/>
                  <a:cxnLst/>
                  <a:rect l="l" t="t" r="r" b="b"/>
                  <a:pathLst>
                    <a:path w="302777" h="123129" extrusionOk="0">
                      <a:moveTo>
                        <a:pt x="302293" y="90007"/>
                      </a:moveTo>
                      <a:cubicBezTo>
                        <a:pt x="302197" y="90864"/>
                        <a:pt x="302007" y="91626"/>
                        <a:pt x="301816" y="92484"/>
                      </a:cubicBezTo>
                      <a:cubicBezTo>
                        <a:pt x="297435" y="113343"/>
                        <a:pt x="277051" y="126678"/>
                        <a:pt x="256192" y="122297"/>
                      </a:cubicBezTo>
                      <a:cubicBezTo>
                        <a:pt x="255144" y="122106"/>
                        <a:pt x="146464" y="99246"/>
                        <a:pt x="31020" y="76386"/>
                      </a:cubicBezTo>
                      <a:cubicBezTo>
                        <a:pt x="10161" y="72195"/>
                        <a:pt x="-3365" y="52002"/>
                        <a:pt x="731" y="31047"/>
                      </a:cubicBezTo>
                      <a:cubicBezTo>
                        <a:pt x="4922" y="10188"/>
                        <a:pt x="25210" y="-3433"/>
                        <a:pt x="46070" y="758"/>
                      </a:cubicBezTo>
                      <a:cubicBezTo>
                        <a:pt x="161989" y="23808"/>
                        <a:pt x="271051" y="46668"/>
                        <a:pt x="272098" y="46859"/>
                      </a:cubicBezTo>
                      <a:cubicBezTo>
                        <a:pt x="292101" y="51050"/>
                        <a:pt x="305245" y="70100"/>
                        <a:pt x="302388" y="90102"/>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3" name="Google Shape;3321;p40">
                  <a:extLst>
                    <a:ext uri="{FF2B5EF4-FFF2-40B4-BE49-F238E27FC236}">
                      <a16:creationId xmlns:a16="http://schemas.microsoft.com/office/drawing/2014/main" id="{9D949DEE-1D67-58CB-0BF6-1DA4001081A0}"/>
                    </a:ext>
                  </a:extLst>
                </p:cNvPr>
                <p:cNvSpPr/>
                <p:nvPr/>
              </p:nvSpPr>
              <p:spPr>
                <a:xfrm>
                  <a:off x="4059326" y="2954244"/>
                  <a:ext cx="102031" cy="30665"/>
                </a:xfrm>
                <a:custGeom>
                  <a:avLst/>
                  <a:gdLst/>
                  <a:ahLst/>
                  <a:cxnLst/>
                  <a:rect l="l" t="t" r="r" b="b"/>
                  <a:pathLst>
                    <a:path w="102031" h="30665" extrusionOk="0">
                      <a:moveTo>
                        <a:pt x="2609" y="8030"/>
                      </a:moveTo>
                      <a:cubicBezTo>
                        <a:pt x="33661" y="17746"/>
                        <a:pt x="65188" y="25270"/>
                        <a:pt x="97288" y="30604"/>
                      </a:cubicBezTo>
                      <a:cubicBezTo>
                        <a:pt x="102717" y="31462"/>
                        <a:pt x="103955" y="22984"/>
                        <a:pt x="98526" y="22127"/>
                      </a:cubicBezTo>
                      <a:cubicBezTo>
                        <a:pt x="67189" y="16984"/>
                        <a:pt x="36423" y="9649"/>
                        <a:pt x="6038" y="220"/>
                      </a:cubicBezTo>
                      <a:cubicBezTo>
                        <a:pt x="800" y="-1400"/>
                        <a:pt x="-2629" y="6411"/>
                        <a:pt x="2609" y="8125"/>
                      </a:cubicBezTo>
                      <a:lnTo>
                        <a:pt x="2609" y="81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4" name="Google Shape;3322;p40">
                  <a:extLst>
                    <a:ext uri="{FF2B5EF4-FFF2-40B4-BE49-F238E27FC236}">
                      <a16:creationId xmlns:a16="http://schemas.microsoft.com/office/drawing/2014/main" id="{071472F9-0CE6-B9CA-B28C-1C41C2274C15}"/>
                    </a:ext>
                  </a:extLst>
                </p:cNvPr>
                <p:cNvSpPr/>
                <p:nvPr/>
              </p:nvSpPr>
              <p:spPr>
                <a:xfrm>
                  <a:off x="4057360" y="2870356"/>
                  <a:ext cx="113925" cy="54487"/>
                </a:xfrm>
                <a:custGeom>
                  <a:avLst/>
                  <a:gdLst/>
                  <a:ahLst/>
                  <a:cxnLst/>
                  <a:rect l="l" t="t" r="r" b="b"/>
                  <a:pathLst>
                    <a:path w="113925" h="54487" extrusionOk="0">
                      <a:moveTo>
                        <a:pt x="2480" y="8289"/>
                      </a:moveTo>
                      <a:cubicBezTo>
                        <a:pt x="37627" y="23529"/>
                        <a:pt x="72774" y="38864"/>
                        <a:pt x="108016" y="54104"/>
                      </a:cubicBezTo>
                      <a:cubicBezTo>
                        <a:pt x="113065" y="56295"/>
                        <a:pt x="116494" y="48485"/>
                        <a:pt x="111446" y="46199"/>
                      </a:cubicBezTo>
                      <a:cubicBezTo>
                        <a:pt x="76298" y="30959"/>
                        <a:pt x="41151" y="15624"/>
                        <a:pt x="5908" y="383"/>
                      </a:cubicBezTo>
                      <a:cubicBezTo>
                        <a:pt x="860" y="-1807"/>
                        <a:pt x="-2569" y="6003"/>
                        <a:pt x="2480" y="8289"/>
                      </a:cubicBezTo>
                      <a:lnTo>
                        <a:pt x="2480" y="828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5" name="Google Shape;3323;p40">
                  <a:extLst>
                    <a:ext uri="{FF2B5EF4-FFF2-40B4-BE49-F238E27FC236}">
                      <a16:creationId xmlns:a16="http://schemas.microsoft.com/office/drawing/2014/main" id="{52C1ED8A-BA68-8104-0661-8F22299CC035}"/>
                    </a:ext>
                  </a:extLst>
                </p:cNvPr>
                <p:cNvSpPr/>
                <p:nvPr/>
              </p:nvSpPr>
              <p:spPr>
                <a:xfrm>
                  <a:off x="4105411" y="2808119"/>
                  <a:ext cx="87495" cy="50049"/>
                </a:xfrm>
                <a:custGeom>
                  <a:avLst/>
                  <a:gdLst/>
                  <a:ahLst/>
                  <a:cxnLst/>
                  <a:rect l="l" t="t" r="r" b="b"/>
                  <a:pathLst>
                    <a:path w="87495" h="50049" extrusionOk="0">
                      <a:moveTo>
                        <a:pt x="2244" y="8519"/>
                      </a:moveTo>
                      <a:cubicBezTo>
                        <a:pt x="27866" y="23949"/>
                        <a:pt x="54251" y="37570"/>
                        <a:pt x="81587" y="49666"/>
                      </a:cubicBezTo>
                      <a:cubicBezTo>
                        <a:pt x="86636" y="51857"/>
                        <a:pt x="90065" y="44047"/>
                        <a:pt x="85016" y="41761"/>
                      </a:cubicBezTo>
                      <a:cubicBezTo>
                        <a:pt x="57680" y="29664"/>
                        <a:pt x="31295" y="16043"/>
                        <a:pt x="5673" y="613"/>
                      </a:cubicBezTo>
                      <a:cubicBezTo>
                        <a:pt x="911" y="-2245"/>
                        <a:pt x="-2423" y="5661"/>
                        <a:pt x="2244" y="8519"/>
                      </a:cubicBezTo>
                      <a:lnTo>
                        <a:pt x="2244" y="851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6" name="Google Shape;3324;p40">
                  <a:extLst>
                    <a:ext uri="{FF2B5EF4-FFF2-40B4-BE49-F238E27FC236}">
                      <a16:creationId xmlns:a16="http://schemas.microsoft.com/office/drawing/2014/main" id="{D8F641DB-088F-1034-BF04-530531CA12D5}"/>
                    </a:ext>
                  </a:extLst>
                </p:cNvPr>
                <p:cNvSpPr/>
                <p:nvPr/>
              </p:nvSpPr>
              <p:spPr>
                <a:xfrm>
                  <a:off x="4251599" y="2805782"/>
                  <a:ext cx="57915" cy="90462"/>
                </a:xfrm>
                <a:custGeom>
                  <a:avLst/>
                  <a:gdLst/>
                  <a:ahLst/>
                  <a:cxnLst/>
                  <a:rect l="l" t="t" r="r" b="b"/>
                  <a:pathLst>
                    <a:path w="57915" h="90462" extrusionOk="0">
                      <a:moveTo>
                        <a:pt x="363" y="5903"/>
                      </a:moveTo>
                      <a:cubicBezTo>
                        <a:pt x="11412" y="36764"/>
                        <a:pt x="28080" y="64672"/>
                        <a:pt x="49988" y="88961"/>
                      </a:cubicBezTo>
                      <a:cubicBezTo>
                        <a:pt x="53703" y="93056"/>
                        <a:pt x="60561" y="87913"/>
                        <a:pt x="56846" y="83817"/>
                      </a:cubicBezTo>
                      <a:cubicBezTo>
                        <a:pt x="35319" y="60005"/>
                        <a:pt x="19127" y="32858"/>
                        <a:pt x="8268" y="2664"/>
                      </a:cubicBezTo>
                      <a:cubicBezTo>
                        <a:pt x="6363" y="-2575"/>
                        <a:pt x="-1543" y="664"/>
                        <a:pt x="267" y="5903"/>
                      </a:cubicBezTo>
                      <a:lnTo>
                        <a:pt x="267" y="590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7" name="Google Shape;3325;p40">
                  <a:extLst>
                    <a:ext uri="{FF2B5EF4-FFF2-40B4-BE49-F238E27FC236}">
                      <a16:creationId xmlns:a16="http://schemas.microsoft.com/office/drawing/2014/main" id="{DD935061-B6ED-AD82-EFFC-E8FA6F739A3F}"/>
                    </a:ext>
                  </a:extLst>
                </p:cNvPr>
                <p:cNvSpPr/>
                <p:nvPr/>
              </p:nvSpPr>
              <p:spPr>
                <a:xfrm>
                  <a:off x="4250481" y="2888193"/>
                  <a:ext cx="57571" cy="97136"/>
                </a:xfrm>
                <a:custGeom>
                  <a:avLst/>
                  <a:gdLst/>
                  <a:ahLst/>
                  <a:cxnLst/>
                  <a:rect l="l" t="t" r="r" b="b"/>
                  <a:pathLst>
                    <a:path w="57571" h="97136" extrusionOk="0">
                      <a:moveTo>
                        <a:pt x="50627" y="548"/>
                      </a:moveTo>
                      <a:cubicBezTo>
                        <a:pt x="17004" y="19884"/>
                        <a:pt x="-1856" y="54745"/>
                        <a:pt x="145" y="93512"/>
                      </a:cubicBezTo>
                      <a:cubicBezTo>
                        <a:pt x="430" y="99037"/>
                        <a:pt x="8907" y="97894"/>
                        <a:pt x="8622" y="92464"/>
                      </a:cubicBezTo>
                      <a:cubicBezTo>
                        <a:pt x="6812" y="56555"/>
                        <a:pt x="24814" y="25218"/>
                        <a:pt x="55675" y="7501"/>
                      </a:cubicBezTo>
                      <a:cubicBezTo>
                        <a:pt x="60438" y="4739"/>
                        <a:pt x="55294" y="-2119"/>
                        <a:pt x="50532" y="643"/>
                      </a:cubicBezTo>
                      <a:lnTo>
                        <a:pt x="50532" y="6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 name="Google Shape;3326;p40">
              <a:extLst>
                <a:ext uri="{FF2B5EF4-FFF2-40B4-BE49-F238E27FC236}">
                  <a16:creationId xmlns:a16="http://schemas.microsoft.com/office/drawing/2014/main" id="{7E8F67AB-2558-F166-7BE1-5FB0B7067AF1}"/>
                </a:ext>
              </a:extLst>
            </p:cNvPr>
            <p:cNvGrpSpPr/>
            <p:nvPr/>
          </p:nvGrpSpPr>
          <p:grpSpPr>
            <a:xfrm>
              <a:off x="4338018" y="2912041"/>
              <a:ext cx="2279794" cy="1674977"/>
              <a:chOff x="1053845" y="3367218"/>
              <a:chExt cx="2439326" cy="1792378"/>
            </a:xfrm>
          </p:grpSpPr>
          <p:grpSp>
            <p:nvGrpSpPr>
              <p:cNvPr id="24" name="Google Shape;3327;p40">
                <a:extLst>
                  <a:ext uri="{FF2B5EF4-FFF2-40B4-BE49-F238E27FC236}">
                    <a16:creationId xmlns:a16="http://schemas.microsoft.com/office/drawing/2014/main" id="{9D527B92-9AFA-C9FE-1D74-29D1B75300E2}"/>
                  </a:ext>
                </a:extLst>
              </p:cNvPr>
              <p:cNvGrpSpPr/>
              <p:nvPr/>
            </p:nvGrpSpPr>
            <p:grpSpPr>
              <a:xfrm>
                <a:off x="2807355" y="3396414"/>
                <a:ext cx="261995" cy="429111"/>
                <a:chOff x="2807355" y="3396414"/>
                <a:chExt cx="261995" cy="429111"/>
              </a:xfrm>
            </p:grpSpPr>
            <p:sp>
              <p:nvSpPr>
                <p:cNvPr id="48" name="Google Shape;3328;p40">
                  <a:extLst>
                    <a:ext uri="{FF2B5EF4-FFF2-40B4-BE49-F238E27FC236}">
                      <a16:creationId xmlns:a16="http://schemas.microsoft.com/office/drawing/2014/main" id="{575AB410-DD0F-F5E0-8B8C-A014A5460212}"/>
                    </a:ext>
                  </a:extLst>
                </p:cNvPr>
                <p:cNvSpPr/>
                <p:nvPr/>
              </p:nvSpPr>
              <p:spPr>
                <a:xfrm>
                  <a:off x="2916554" y="3549526"/>
                  <a:ext cx="152796" cy="275999"/>
                </a:xfrm>
                <a:custGeom>
                  <a:avLst/>
                  <a:gdLst/>
                  <a:ahLst/>
                  <a:cxnLst/>
                  <a:rect l="l" t="t" r="r" b="b"/>
                  <a:pathLst>
                    <a:path w="152796" h="275999" extrusionOk="0">
                      <a:moveTo>
                        <a:pt x="83439" y="275904"/>
                      </a:moveTo>
                      <a:cubicBezTo>
                        <a:pt x="87058" y="276094"/>
                        <a:pt x="90869" y="275904"/>
                        <a:pt x="94583" y="275332"/>
                      </a:cubicBezTo>
                      <a:cubicBezTo>
                        <a:pt x="127730" y="270570"/>
                        <a:pt x="156972" y="236661"/>
                        <a:pt x="152305" y="203514"/>
                      </a:cubicBezTo>
                      <a:lnTo>
                        <a:pt x="124301" y="23777"/>
                      </a:lnTo>
                      <a:cubicBezTo>
                        <a:pt x="119539" y="-9370"/>
                        <a:pt x="89059" y="346"/>
                        <a:pt x="56007" y="5013"/>
                      </a:cubicBezTo>
                      <a:cubicBezTo>
                        <a:pt x="22860" y="9775"/>
                        <a:pt x="-286" y="40541"/>
                        <a:pt x="4477" y="73688"/>
                      </a:cubicBezTo>
                      <a:lnTo>
                        <a:pt x="0" y="229136"/>
                      </a:lnTo>
                      <a:cubicBezTo>
                        <a:pt x="4191" y="258568"/>
                        <a:pt x="54864" y="274856"/>
                        <a:pt x="83439" y="2759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3329;p40">
                  <a:extLst>
                    <a:ext uri="{FF2B5EF4-FFF2-40B4-BE49-F238E27FC236}">
                      <a16:creationId xmlns:a16="http://schemas.microsoft.com/office/drawing/2014/main" id="{BA0CEE56-7EA6-0836-1F83-D8F626B63F13}"/>
                    </a:ext>
                  </a:extLst>
                </p:cNvPr>
                <p:cNvSpPr/>
                <p:nvPr/>
              </p:nvSpPr>
              <p:spPr>
                <a:xfrm>
                  <a:off x="2918459" y="3553146"/>
                  <a:ext cx="121158" cy="155031"/>
                </a:xfrm>
                <a:custGeom>
                  <a:avLst/>
                  <a:gdLst/>
                  <a:ahLst/>
                  <a:cxnLst/>
                  <a:rect l="l" t="t" r="r" b="b"/>
                  <a:pathLst>
                    <a:path w="121158" h="155031" extrusionOk="0">
                      <a:moveTo>
                        <a:pt x="121158" y="36826"/>
                      </a:moveTo>
                      <a:cubicBezTo>
                        <a:pt x="116396" y="3679"/>
                        <a:pt x="87249" y="-3370"/>
                        <a:pt x="54007" y="1298"/>
                      </a:cubicBezTo>
                      <a:cubicBezTo>
                        <a:pt x="20860" y="6060"/>
                        <a:pt x="-2191" y="36826"/>
                        <a:pt x="2477" y="69973"/>
                      </a:cubicBezTo>
                      <a:lnTo>
                        <a:pt x="0" y="155031"/>
                      </a:lnTo>
                      <a:cubicBezTo>
                        <a:pt x="0" y="155031"/>
                        <a:pt x="106871" y="125694"/>
                        <a:pt x="121063" y="368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3330;p40">
                  <a:extLst>
                    <a:ext uri="{FF2B5EF4-FFF2-40B4-BE49-F238E27FC236}">
                      <a16:creationId xmlns:a16="http://schemas.microsoft.com/office/drawing/2014/main" id="{8C03E907-43E5-B6F6-42BA-603C4F2677A2}"/>
                    </a:ext>
                  </a:extLst>
                </p:cNvPr>
                <p:cNvSpPr/>
                <p:nvPr/>
              </p:nvSpPr>
              <p:spPr>
                <a:xfrm>
                  <a:off x="2834296" y="3410845"/>
                  <a:ext cx="207473" cy="274482"/>
                </a:xfrm>
                <a:custGeom>
                  <a:avLst/>
                  <a:gdLst/>
                  <a:ahLst/>
                  <a:cxnLst/>
                  <a:rect l="l" t="t" r="r" b="b"/>
                  <a:pathLst>
                    <a:path w="207473" h="274482" extrusionOk="0">
                      <a:moveTo>
                        <a:pt x="105213" y="274377"/>
                      </a:moveTo>
                      <a:cubicBezTo>
                        <a:pt x="111119" y="274663"/>
                        <a:pt x="117120" y="274377"/>
                        <a:pt x="123216" y="273425"/>
                      </a:cubicBezTo>
                      <a:cubicBezTo>
                        <a:pt x="176841" y="265710"/>
                        <a:pt x="214179" y="215989"/>
                        <a:pt x="206464" y="162363"/>
                      </a:cubicBezTo>
                      <a:lnTo>
                        <a:pt x="195320" y="84258"/>
                      </a:lnTo>
                      <a:cubicBezTo>
                        <a:pt x="187700" y="30633"/>
                        <a:pt x="137884" y="-6705"/>
                        <a:pt x="84258" y="1010"/>
                      </a:cubicBezTo>
                      <a:cubicBezTo>
                        <a:pt x="30633" y="8725"/>
                        <a:pt x="-6705" y="58445"/>
                        <a:pt x="1010" y="112071"/>
                      </a:cubicBezTo>
                      <a:lnTo>
                        <a:pt x="12154" y="190176"/>
                      </a:lnTo>
                      <a:cubicBezTo>
                        <a:pt x="18917" y="237801"/>
                        <a:pt x="58827" y="272472"/>
                        <a:pt x="105213" y="2743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 name="Google Shape;3331;p40">
                  <a:extLst>
                    <a:ext uri="{FF2B5EF4-FFF2-40B4-BE49-F238E27FC236}">
                      <a16:creationId xmlns:a16="http://schemas.microsoft.com/office/drawing/2014/main" id="{88DD2C2B-C98E-E8E3-7EE2-7EEC582FEBA6}"/>
                    </a:ext>
                  </a:extLst>
                </p:cNvPr>
                <p:cNvGrpSpPr/>
                <p:nvPr/>
              </p:nvGrpSpPr>
              <p:grpSpPr>
                <a:xfrm>
                  <a:off x="2849366" y="3532518"/>
                  <a:ext cx="55404" cy="90622"/>
                  <a:chOff x="2849366" y="3532518"/>
                  <a:chExt cx="55404" cy="90622"/>
                </a:xfrm>
              </p:grpSpPr>
              <p:sp>
                <p:nvSpPr>
                  <p:cNvPr id="58" name="Google Shape;3332;p40">
                    <a:extLst>
                      <a:ext uri="{FF2B5EF4-FFF2-40B4-BE49-F238E27FC236}">
                        <a16:creationId xmlns:a16="http://schemas.microsoft.com/office/drawing/2014/main" id="{B6FE7E45-18D7-FF02-712D-A7C8AE47FA5F}"/>
                      </a:ext>
                    </a:extLst>
                  </p:cNvPr>
                  <p:cNvSpPr/>
                  <p:nvPr/>
                </p:nvSpPr>
                <p:spPr>
                  <a:xfrm>
                    <a:off x="2856832" y="3603112"/>
                    <a:ext cx="21435" cy="20028"/>
                  </a:xfrm>
                  <a:custGeom>
                    <a:avLst/>
                    <a:gdLst/>
                    <a:ahLst/>
                    <a:cxnLst/>
                    <a:rect l="l" t="t" r="r" b="b"/>
                    <a:pathLst>
                      <a:path w="21435" h="20028" extrusionOk="0">
                        <a:moveTo>
                          <a:pt x="2667" y="20007"/>
                        </a:moveTo>
                        <a:cubicBezTo>
                          <a:pt x="2667" y="20007"/>
                          <a:pt x="3048" y="20007"/>
                          <a:pt x="3334" y="20007"/>
                        </a:cubicBezTo>
                        <a:cubicBezTo>
                          <a:pt x="12859" y="20483"/>
                          <a:pt x="20955" y="13149"/>
                          <a:pt x="21431" y="3719"/>
                        </a:cubicBezTo>
                        <a:cubicBezTo>
                          <a:pt x="21527" y="1719"/>
                          <a:pt x="20003" y="99"/>
                          <a:pt x="18098" y="4"/>
                        </a:cubicBezTo>
                        <a:cubicBezTo>
                          <a:pt x="16097" y="-91"/>
                          <a:pt x="14478" y="1433"/>
                          <a:pt x="14383" y="3338"/>
                        </a:cubicBezTo>
                        <a:cubicBezTo>
                          <a:pt x="14097" y="8958"/>
                          <a:pt x="9335" y="13244"/>
                          <a:pt x="3715" y="12958"/>
                        </a:cubicBezTo>
                        <a:cubicBezTo>
                          <a:pt x="1715" y="12863"/>
                          <a:pt x="95" y="14387"/>
                          <a:pt x="0" y="16292"/>
                        </a:cubicBezTo>
                        <a:cubicBezTo>
                          <a:pt x="0" y="18006"/>
                          <a:pt x="1048" y="19531"/>
                          <a:pt x="2762" y="199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3333;p40">
                    <a:extLst>
                      <a:ext uri="{FF2B5EF4-FFF2-40B4-BE49-F238E27FC236}">
                        <a16:creationId xmlns:a16="http://schemas.microsoft.com/office/drawing/2014/main" id="{F7A819FE-419C-086A-879B-7D82722AB7F0}"/>
                      </a:ext>
                    </a:extLst>
                  </p:cNvPr>
                  <p:cNvSpPr/>
                  <p:nvPr/>
                </p:nvSpPr>
                <p:spPr>
                  <a:xfrm>
                    <a:off x="2849366" y="3532518"/>
                    <a:ext cx="43507" cy="12305"/>
                  </a:xfrm>
                  <a:custGeom>
                    <a:avLst/>
                    <a:gdLst/>
                    <a:ahLst/>
                    <a:cxnLst/>
                    <a:rect l="l" t="t" r="r" b="b"/>
                    <a:pathLst>
                      <a:path w="43507" h="12305" extrusionOk="0">
                        <a:moveTo>
                          <a:pt x="3370" y="12305"/>
                        </a:moveTo>
                        <a:cubicBezTo>
                          <a:pt x="3370" y="12305"/>
                          <a:pt x="3847" y="12305"/>
                          <a:pt x="4037" y="12305"/>
                        </a:cubicBezTo>
                        <a:lnTo>
                          <a:pt x="40423" y="7067"/>
                        </a:lnTo>
                        <a:cubicBezTo>
                          <a:pt x="42327" y="6781"/>
                          <a:pt x="43756" y="4971"/>
                          <a:pt x="43471" y="3066"/>
                        </a:cubicBezTo>
                        <a:cubicBezTo>
                          <a:pt x="43185" y="1161"/>
                          <a:pt x="41375" y="-172"/>
                          <a:pt x="39470" y="18"/>
                        </a:cubicBezTo>
                        <a:lnTo>
                          <a:pt x="3085" y="5257"/>
                        </a:lnTo>
                        <a:cubicBezTo>
                          <a:pt x="1180" y="5543"/>
                          <a:pt x="-249" y="7352"/>
                          <a:pt x="36" y="9257"/>
                        </a:cubicBezTo>
                        <a:cubicBezTo>
                          <a:pt x="322" y="10972"/>
                          <a:pt x="1751" y="12210"/>
                          <a:pt x="3370" y="1230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0" name="Google Shape;3334;p40">
                    <a:extLst>
                      <a:ext uri="{FF2B5EF4-FFF2-40B4-BE49-F238E27FC236}">
                        <a16:creationId xmlns:a16="http://schemas.microsoft.com/office/drawing/2014/main" id="{F59CD819-6091-7A87-33EA-BB2073A6435E}"/>
                      </a:ext>
                    </a:extLst>
                  </p:cNvPr>
                  <p:cNvGrpSpPr/>
                  <p:nvPr/>
                </p:nvGrpSpPr>
                <p:grpSpPr>
                  <a:xfrm>
                    <a:off x="2850007" y="3554920"/>
                    <a:ext cx="54763" cy="35780"/>
                    <a:chOff x="2850007" y="3554920"/>
                    <a:chExt cx="54763" cy="35780"/>
                  </a:xfrm>
                </p:grpSpPr>
                <p:sp>
                  <p:nvSpPr>
                    <p:cNvPr id="61" name="Google Shape;3335;p40">
                      <a:extLst>
                        <a:ext uri="{FF2B5EF4-FFF2-40B4-BE49-F238E27FC236}">
                          <a16:creationId xmlns:a16="http://schemas.microsoft.com/office/drawing/2014/main" id="{5AC0AA57-4D27-DF3F-50F8-73F177ACAB0E}"/>
                        </a:ext>
                      </a:extLst>
                    </p:cNvPr>
                    <p:cNvSpPr/>
                    <p:nvPr/>
                  </p:nvSpPr>
                  <p:spPr>
                    <a:xfrm>
                      <a:off x="2852207" y="3554920"/>
                      <a:ext cx="52563" cy="28517"/>
                    </a:xfrm>
                    <a:custGeom>
                      <a:avLst/>
                      <a:gdLst/>
                      <a:ahLst/>
                      <a:cxnLst/>
                      <a:rect l="l" t="t" r="r" b="b"/>
                      <a:pathLst>
                        <a:path w="52563" h="28517" extrusionOk="0">
                          <a:moveTo>
                            <a:pt x="52441" y="10573"/>
                          </a:moveTo>
                          <a:lnTo>
                            <a:pt x="52441" y="10573"/>
                          </a:lnTo>
                          <a:cubicBezTo>
                            <a:pt x="53393" y="17335"/>
                            <a:pt x="48726" y="23622"/>
                            <a:pt x="41868" y="24670"/>
                          </a:cubicBezTo>
                          <a:lnTo>
                            <a:pt x="15865" y="28384"/>
                          </a:lnTo>
                          <a:cubicBezTo>
                            <a:pt x="8245" y="29432"/>
                            <a:pt x="1291" y="24193"/>
                            <a:pt x="148" y="16669"/>
                          </a:cubicBezTo>
                          <a:lnTo>
                            <a:pt x="148" y="16669"/>
                          </a:lnTo>
                          <a:cubicBezTo>
                            <a:pt x="-1090" y="8192"/>
                            <a:pt x="5578" y="667"/>
                            <a:pt x="14150" y="857"/>
                          </a:cubicBezTo>
                          <a:lnTo>
                            <a:pt x="40344" y="0"/>
                          </a:lnTo>
                          <a:cubicBezTo>
                            <a:pt x="46440" y="95"/>
                            <a:pt x="51583" y="4667"/>
                            <a:pt x="52441" y="1066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3336;p40">
                      <a:extLst>
                        <a:ext uri="{FF2B5EF4-FFF2-40B4-BE49-F238E27FC236}">
                          <a16:creationId xmlns:a16="http://schemas.microsoft.com/office/drawing/2014/main" id="{D4928D14-AC36-6D33-DEE1-5587F674EC7D}"/>
                        </a:ext>
                      </a:extLst>
                    </p:cNvPr>
                    <p:cNvSpPr/>
                    <p:nvPr/>
                  </p:nvSpPr>
                  <p:spPr>
                    <a:xfrm>
                      <a:off x="2850007" y="3558191"/>
                      <a:ext cx="32509" cy="32509"/>
                    </a:xfrm>
                    <a:custGeom>
                      <a:avLst/>
                      <a:gdLst/>
                      <a:ahLst/>
                      <a:cxnLst/>
                      <a:rect l="l" t="t" r="r" b="b"/>
                      <a:pathLst>
                        <a:path w="32509" h="32509" extrusionOk="0">
                          <a:moveTo>
                            <a:pt x="158" y="18541"/>
                          </a:moveTo>
                          <a:cubicBezTo>
                            <a:pt x="1396" y="27399"/>
                            <a:pt x="9683" y="33590"/>
                            <a:pt x="18541" y="32352"/>
                          </a:cubicBezTo>
                          <a:cubicBezTo>
                            <a:pt x="27399" y="31114"/>
                            <a:pt x="33590" y="22827"/>
                            <a:pt x="32352" y="13969"/>
                          </a:cubicBezTo>
                          <a:cubicBezTo>
                            <a:pt x="31114" y="5111"/>
                            <a:pt x="22827" y="-1081"/>
                            <a:pt x="13969" y="158"/>
                          </a:cubicBezTo>
                          <a:cubicBezTo>
                            <a:pt x="5111" y="1396"/>
                            <a:pt x="-1081" y="9683"/>
                            <a:pt x="158" y="1854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2" name="Google Shape;3337;p40">
                  <a:extLst>
                    <a:ext uri="{FF2B5EF4-FFF2-40B4-BE49-F238E27FC236}">
                      <a16:creationId xmlns:a16="http://schemas.microsoft.com/office/drawing/2014/main" id="{70304BA9-1D77-1B25-0FAE-B9D0FA21CF72}"/>
                    </a:ext>
                  </a:extLst>
                </p:cNvPr>
                <p:cNvSpPr/>
                <p:nvPr/>
              </p:nvSpPr>
              <p:spPr>
                <a:xfrm>
                  <a:off x="2807355" y="3396414"/>
                  <a:ext cx="222356" cy="125645"/>
                </a:xfrm>
                <a:custGeom>
                  <a:avLst/>
                  <a:gdLst/>
                  <a:ahLst/>
                  <a:cxnLst/>
                  <a:rect l="l" t="t" r="r" b="b"/>
                  <a:pathLst>
                    <a:path w="222356" h="125645" extrusionOk="0">
                      <a:moveTo>
                        <a:pt x="99579" y="2772"/>
                      </a:moveTo>
                      <a:cubicBezTo>
                        <a:pt x="179684" y="-12753"/>
                        <a:pt x="213784" y="39349"/>
                        <a:pt x="222356" y="98689"/>
                      </a:cubicBezTo>
                      <a:lnTo>
                        <a:pt x="54526" y="119454"/>
                      </a:lnTo>
                      <a:lnTo>
                        <a:pt x="44048" y="91641"/>
                      </a:lnTo>
                      <a:lnTo>
                        <a:pt x="40619" y="121454"/>
                      </a:lnTo>
                      <a:lnTo>
                        <a:pt x="27380" y="122787"/>
                      </a:lnTo>
                      <a:lnTo>
                        <a:pt x="22141" y="109738"/>
                      </a:lnTo>
                      <a:lnTo>
                        <a:pt x="19950" y="124407"/>
                      </a:lnTo>
                      <a:lnTo>
                        <a:pt x="995" y="125645"/>
                      </a:lnTo>
                      <a:cubicBezTo>
                        <a:pt x="-7482" y="66304"/>
                        <a:pt x="39286" y="14393"/>
                        <a:pt x="99579" y="27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3338;p40">
                  <a:extLst>
                    <a:ext uri="{FF2B5EF4-FFF2-40B4-BE49-F238E27FC236}">
                      <a16:creationId xmlns:a16="http://schemas.microsoft.com/office/drawing/2014/main" id="{85F0FFF8-9623-5F7B-762A-979E1AA20B55}"/>
                    </a:ext>
                  </a:extLst>
                </p:cNvPr>
                <p:cNvSpPr/>
                <p:nvPr/>
              </p:nvSpPr>
              <p:spPr>
                <a:xfrm>
                  <a:off x="2820469" y="3519201"/>
                  <a:ext cx="28742" cy="74785"/>
                </a:xfrm>
                <a:custGeom>
                  <a:avLst/>
                  <a:gdLst/>
                  <a:ahLst/>
                  <a:cxnLst/>
                  <a:rect l="l" t="t" r="r" b="b"/>
                  <a:pathLst>
                    <a:path w="28742" h="74785" extrusionOk="0">
                      <a:moveTo>
                        <a:pt x="14360" y="0"/>
                      </a:moveTo>
                      <a:lnTo>
                        <a:pt x="263" y="61913"/>
                      </a:lnTo>
                      <a:cubicBezTo>
                        <a:pt x="-1356" y="69056"/>
                        <a:pt x="4740" y="75724"/>
                        <a:pt x="11979" y="74676"/>
                      </a:cubicBezTo>
                      <a:lnTo>
                        <a:pt x="28743" y="72295"/>
                      </a:lnTo>
                      <a:lnTo>
                        <a:pt x="14360" y="95"/>
                      </a:lnTo>
                      <a:close/>
                    </a:path>
                  </a:pathLst>
                </a:custGeom>
                <a:solidFill>
                  <a:srgbClr val="EF46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3339;p40">
                  <a:extLst>
                    <a:ext uri="{FF2B5EF4-FFF2-40B4-BE49-F238E27FC236}">
                      <a16:creationId xmlns:a16="http://schemas.microsoft.com/office/drawing/2014/main" id="{8FD8DE1D-5BC9-7882-1B01-595ACF1EAEBC}"/>
                    </a:ext>
                  </a:extLst>
                </p:cNvPr>
                <p:cNvSpPr/>
                <p:nvPr/>
              </p:nvSpPr>
              <p:spPr>
                <a:xfrm>
                  <a:off x="2918554" y="3458432"/>
                  <a:ext cx="132587" cy="183369"/>
                </a:xfrm>
                <a:custGeom>
                  <a:avLst/>
                  <a:gdLst/>
                  <a:ahLst/>
                  <a:cxnLst/>
                  <a:rect l="l" t="t" r="r" b="b"/>
                  <a:pathLst>
                    <a:path w="132587" h="183369" extrusionOk="0">
                      <a:moveTo>
                        <a:pt x="19526" y="76676"/>
                      </a:moveTo>
                      <a:cubicBezTo>
                        <a:pt x="24765" y="91821"/>
                        <a:pt x="59531" y="96679"/>
                        <a:pt x="62484" y="112395"/>
                      </a:cubicBezTo>
                      <a:cubicBezTo>
                        <a:pt x="65437" y="128111"/>
                        <a:pt x="66961" y="143256"/>
                        <a:pt x="78010" y="154877"/>
                      </a:cubicBezTo>
                      <a:cubicBezTo>
                        <a:pt x="95440" y="173165"/>
                        <a:pt x="118872" y="188976"/>
                        <a:pt x="132588" y="181451"/>
                      </a:cubicBezTo>
                      <a:lnTo>
                        <a:pt x="122206" y="114871"/>
                      </a:lnTo>
                      <a:lnTo>
                        <a:pt x="111062" y="36767"/>
                      </a:lnTo>
                      <a:cubicBezTo>
                        <a:pt x="109156" y="23336"/>
                        <a:pt x="104584" y="10858"/>
                        <a:pt x="98012" y="0"/>
                      </a:cubicBezTo>
                      <a:lnTo>
                        <a:pt x="0" y="50483"/>
                      </a:lnTo>
                      <a:cubicBezTo>
                        <a:pt x="23146" y="46958"/>
                        <a:pt x="14288" y="61627"/>
                        <a:pt x="19526" y="7667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5" name="Google Shape;3340;p40">
                  <a:extLst>
                    <a:ext uri="{FF2B5EF4-FFF2-40B4-BE49-F238E27FC236}">
                      <a16:creationId xmlns:a16="http://schemas.microsoft.com/office/drawing/2014/main" id="{980CAEF6-9132-B54D-53E5-C629E87D0C62}"/>
                    </a:ext>
                  </a:extLst>
                </p:cNvPr>
                <p:cNvGrpSpPr/>
                <p:nvPr/>
              </p:nvGrpSpPr>
              <p:grpSpPr>
                <a:xfrm>
                  <a:off x="2927984" y="3543643"/>
                  <a:ext cx="67474" cy="67379"/>
                  <a:chOff x="2927984" y="3543643"/>
                  <a:chExt cx="67474" cy="67379"/>
                </a:xfrm>
              </p:grpSpPr>
              <p:sp>
                <p:nvSpPr>
                  <p:cNvPr id="56" name="Google Shape;3341;p40">
                    <a:extLst>
                      <a:ext uri="{FF2B5EF4-FFF2-40B4-BE49-F238E27FC236}">
                        <a16:creationId xmlns:a16="http://schemas.microsoft.com/office/drawing/2014/main" id="{750AC0F1-D972-42E7-72EC-7ABC97099470}"/>
                      </a:ext>
                    </a:extLst>
                  </p:cNvPr>
                  <p:cNvSpPr/>
                  <p:nvPr/>
                </p:nvSpPr>
                <p:spPr>
                  <a:xfrm>
                    <a:off x="2927984" y="3543643"/>
                    <a:ext cx="67474" cy="67379"/>
                  </a:xfrm>
                  <a:custGeom>
                    <a:avLst/>
                    <a:gdLst/>
                    <a:ahLst/>
                    <a:cxnLst/>
                    <a:rect l="l" t="t" r="r" b="b"/>
                    <a:pathLst>
                      <a:path w="67474" h="67379" extrusionOk="0">
                        <a:moveTo>
                          <a:pt x="40291" y="62903"/>
                        </a:moveTo>
                        <a:lnTo>
                          <a:pt x="8954" y="67380"/>
                        </a:lnTo>
                        <a:lnTo>
                          <a:pt x="0" y="4800"/>
                        </a:lnTo>
                        <a:lnTo>
                          <a:pt x="31337" y="324"/>
                        </a:lnTo>
                        <a:cubicBezTo>
                          <a:pt x="48578" y="-2153"/>
                          <a:pt x="64675" y="9849"/>
                          <a:pt x="67151" y="27184"/>
                        </a:cubicBezTo>
                        <a:lnTo>
                          <a:pt x="67151" y="27184"/>
                        </a:lnTo>
                        <a:cubicBezTo>
                          <a:pt x="69628" y="44520"/>
                          <a:pt x="57626" y="60522"/>
                          <a:pt x="40291" y="629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342;p40">
                    <a:extLst>
                      <a:ext uri="{FF2B5EF4-FFF2-40B4-BE49-F238E27FC236}">
                        <a16:creationId xmlns:a16="http://schemas.microsoft.com/office/drawing/2014/main" id="{AA5BDD2E-4287-6D06-5F8E-4291B40849CA}"/>
                      </a:ext>
                    </a:extLst>
                  </p:cNvPr>
                  <p:cNvSpPr/>
                  <p:nvPr/>
                </p:nvSpPr>
                <p:spPr>
                  <a:xfrm>
                    <a:off x="2958274" y="3561649"/>
                    <a:ext cx="22481" cy="21028"/>
                  </a:xfrm>
                  <a:custGeom>
                    <a:avLst/>
                    <a:gdLst/>
                    <a:ahLst/>
                    <a:cxnLst/>
                    <a:rect l="l" t="t" r="r" b="b"/>
                    <a:pathLst>
                      <a:path w="22481" h="21028" extrusionOk="0">
                        <a:moveTo>
                          <a:pt x="18479" y="8130"/>
                        </a:moveTo>
                        <a:cubicBezTo>
                          <a:pt x="12383" y="7464"/>
                          <a:pt x="8096" y="11083"/>
                          <a:pt x="8096" y="17274"/>
                        </a:cubicBezTo>
                        <a:cubicBezTo>
                          <a:pt x="8096" y="22513"/>
                          <a:pt x="0" y="22132"/>
                          <a:pt x="0" y="16989"/>
                        </a:cubicBezTo>
                        <a:cubicBezTo>
                          <a:pt x="0" y="6702"/>
                          <a:pt x="8477" y="-1109"/>
                          <a:pt x="18764" y="129"/>
                        </a:cubicBezTo>
                        <a:cubicBezTo>
                          <a:pt x="23908" y="701"/>
                          <a:pt x="23622" y="8797"/>
                          <a:pt x="18479" y="8225"/>
                        </a:cubicBezTo>
                        <a:lnTo>
                          <a:pt x="18479" y="82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5" name="Google Shape;3343;p40">
                <a:extLst>
                  <a:ext uri="{FF2B5EF4-FFF2-40B4-BE49-F238E27FC236}">
                    <a16:creationId xmlns:a16="http://schemas.microsoft.com/office/drawing/2014/main" id="{7474706A-1D30-545D-E7DD-93DE6DC128B6}"/>
                  </a:ext>
                </a:extLst>
              </p:cNvPr>
              <p:cNvSpPr/>
              <p:nvPr/>
            </p:nvSpPr>
            <p:spPr>
              <a:xfrm>
                <a:off x="1200340" y="4240081"/>
                <a:ext cx="2274462" cy="919515"/>
              </a:xfrm>
              <a:custGeom>
                <a:avLst/>
                <a:gdLst/>
                <a:ahLst/>
                <a:cxnLst/>
                <a:rect l="l" t="t" r="r" b="b"/>
                <a:pathLst>
                  <a:path w="2274462" h="919515" extrusionOk="0">
                    <a:moveTo>
                      <a:pt x="1969294" y="919421"/>
                    </a:moveTo>
                    <a:cubicBezTo>
                      <a:pt x="1770983" y="915420"/>
                      <a:pt x="1571530" y="806073"/>
                      <a:pt x="1405795" y="717872"/>
                    </a:cubicBezTo>
                    <a:cubicBezTo>
                      <a:pt x="1332548" y="678819"/>
                      <a:pt x="1169861" y="604143"/>
                      <a:pt x="1065276" y="544802"/>
                    </a:cubicBezTo>
                    <a:lnTo>
                      <a:pt x="641699" y="882369"/>
                    </a:lnTo>
                    <a:lnTo>
                      <a:pt x="0" y="623288"/>
                    </a:lnTo>
                    <a:lnTo>
                      <a:pt x="970217" y="23213"/>
                    </a:lnTo>
                    <a:cubicBezTo>
                      <a:pt x="1025747" y="-5076"/>
                      <a:pt x="1090898" y="-7648"/>
                      <a:pt x="1148525" y="16260"/>
                    </a:cubicBezTo>
                    <a:lnTo>
                      <a:pt x="1600390" y="263434"/>
                    </a:lnTo>
                    <a:lnTo>
                      <a:pt x="1600390" y="219524"/>
                    </a:lnTo>
                    <a:lnTo>
                      <a:pt x="2207895" y="223619"/>
                    </a:lnTo>
                    <a:cubicBezTo>
                      <a:pt x="2216182" y="281722"/>
                      <a:pt x="2224850" y="307249"/>
                      <a:pt x="2233136" y="365352"/>
                    </a:cubicBezTo>
                    <a:lnTo>
                      <a:pt x="2268474" y="535754"/>
                    </a:lnTo>
                    <a:cubicBezTo>
                      <a:pt x="2304860" y="711299"/>
                      <a:pt x="2170843" y="919516"/>
                      <a:pt x="1991487" y="919516"/>
                    </a:cubicBezTo>
                    <a:lnTo>
                      <a:pt x="1969294" y="91951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344;p40">
                <a:extLst>
                  <a:ext uri="{FF2B5EF4-FFF2-40B4-BE49-F238E27FC236}">
                    <a16:creationId xmlns:a16="http://schemas.microsoft.com/office/drawing/2014/main" id="{9F769B27-ADB3-BCEF-BD20-62CC85DA7E2E}"/>
                  </a:ext>
                </a:extLst>
              </p:cNvPr>
              <p:cNvSpPr/>
              <p:nvPr/>
            </p:nvSpPr>
            <p:spPr>
              <a:xfrm>
                <a:off x="2800825" y="3707606"/>
                <a:ext cx="607504" cy="756094"/>
              </a:xfrm>
              <a:custGeom>
                <a:avLst/>
                <a:gdLst/>
                <a:ahLst/>
                <a:cxnLst/>
                <a:rect l="l" t="t" r="r" b="b"/>
                <a:pathLst>
                  <a:path w="607504" h="756094" extrusionOk="0">
                    <a:moveTo>
                      <a:pt x="0" y="751904"/>
                    </a:moveTo>
                    <a:lnTo>
                      <a:pt x="2762" y="219837"/>
                    </a:lnTo>
                    <a:cubicBezTo>
                      <a:pt x="7620" y="95821"/>
                      <a:pt x="117729" y="667"/>
                      <a:pt x="208217" y="0"/>
                    </a:cubicBezTo>
                    <a:lnTo>
                      <a:pt x="208217" y="0"/>
                    </a:lnTo>
                    <a:cubicBezTo>
                      <a:pt x="314516" y="1429"/>
                      <a:pt x="432149" y="75819"/>
                      <a:pt x="455009" y="179642"/>
                    </a:cubicBezTo>
                    <a:lnTo>
                      <a:pt x="607504" y="756095"/>
                    </a:lnTo>
                    <a:lnTo>
                      <a:pt x="0" y="75199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345;p40">
                <a:extLst>
                  <a:ext uri="{FF2B5EF4-FFF2-40B4-BE49-F238E27FC236}">
                    <a16:creationId xmlns:a16="http://schemas.microsoft.com/office/drawing/2014/main" id="{6C13AFA4-075D-31AE-C323-FF27E8B4DAD7}"/>
                  </a:ext>
                </a:extLst>
              </p:cNvPr>
              <p:cNvSpPr/>
              <p:nvPr/>
            </p:nvSpPr>
            <p:spPr>
              <a:xfrm>
                <a:off x="1200037" y="4858802"/>
                <a:ext cx="642094" cy="265887"/>
              </a:xfrm>
              <a:custGeom>
                <a:avLst/>
                <a:gdLst/>
                <a:ahLst/>
                <a:cxnLst/>
                <a:rect l="l" t="t" r="r" b="b"/>
                <a:pathLst>
                  <a:path w="642094" h="265887" extrusionOk="0">
                    <a:moveTo>
                      <a:pt x="642002" y="263552"/>
                    </a:moveTo>
                    <a:cubicBezTo>
                      <a:pt x="634287" y="279840"/>
                      <a:pt x="401972" y="207260"/>
                      <a:pt x="299388" y="158968"/>
                    </a:cubicBezTo>
                    <a:cubicBezTo>
                      <a:pt x="196803" y="110581"/>
                      <a:pt x="-7413" y="20760"/>
                      <a:pt x="207" y="4472"/>
                    </a:cubicBezTo>
                    <a:cubicBezTo>
                      <a:pt x="7827" y="-11815"/>
                      <a:pt x="211853" y="18093"/>
                      <a:pt x="314437" y="66480"/>
                    </a:cubicBezTo>
                    <a:cubicBezTo>
                      <a:pt x="417021" y="114867"/>
                      <a:pt x="649622" y="247265"/>
                      <a:pt x="641907" y="26355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 name="Google Shape;3346;p40">
                <a:extLst>
                  <a:ext uri="{FF2B5EF4-FFF2-40B4-BE49-F238E27FC236}">
                    <a16:creationId xmlns:a16="http://schemas.microsoft.com/office/drawing/2014/main" id="{BEAD3A85-7ACE-F411-9D38-A5D5FDAC8687}"/>
                  </a:ext>
                </a:extLst>
              </p:cNvPr>
              <p:cNvGrpSpPr/>
              <p:nvPr/>
            </p:nvGrpSpPr>
            <p:grpSpPr>
              <a:xfrm>
                <a:off x="1053845" y="4879562"/>
                <a:ext cx="624649" cy="279938"/>
                <a:chOff x="1053845" y="4879562"/>
                <a:chExt cx="624649" cy="279938"/>
              </a:xfrm>
            </p:grpSpPr>
            <p:sp>
              <p:nvSpPr>
                <p:cNvPr id="39" name="Google Shape;3347;p40">
                  <a:extLst>
                    <a:ext uri="{FF2B5EF4-FFF2-40B4-BE49-F238E27FC236}">
                      <a16:creationId xmlns:a16="http://schemas.microsoft.com/office/drawing/2014/main" id="{D0C4D7C1-BFE0-45E5-8083-C0AA0206121E}"/>
                    </a:ext>
                  </a:extLst>
                </p:cNvPr>
                <p:cNvSpPr/>
                <p:nvPr/>
              </p:nvSpPr>
              <p:spPr>
                <a:xfrm>
                  <a:off x="1058798" y="4879562"/>
                  <a:ext cx="619696" cy="250983"/>
                </a:xfrm>
                <a:custGeom>
                  <a:avLst/>
                  <a:gdLst/>
                  <a:ahLst/>
                  <a:cxnLst/>
                  <a:rect l="l" t="t" r="r" b="b"/>
                  <a:pathLst>
                    <a:path w="619696" h="250983" extrusionOk="0">
                      <a:moveTo>
                        <a:pt x="335566" y="0"/>
                      </a:moveTo>
                      <a:cubicBezTo>
                        <a:pt x="316992" y="60484"/>
                        <a:pt x="241554" y="94488"/>
                        <a:pt x="196691" y="114109"/>
                      </a:cubicBezTo>
                      <a:cubicBezTo>
                        <a:pt x="119634" y="147828"/>
                        <a:pt x="40386" y="171069"/>
                        <a:pt x="0" y="250984"/>
                      </a:cubicBezTo>
                      <a:lnTo>
                        <a:pt x="582930" y="248888"/>
                      </a:lnTo>
                      <a:lnTo>
                        <a:pt x="619697" y="28194"/>
                      </a:lnTo>
                      <a:lnTo>
                        <a:pt x="33556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3348;p40">
                  <a:extLst>
                    <a:ext uri="{FF2B5EF4-FFF2-40B4-BE49-F238E27FC236}">
                      <a16:creationId xmlns:a16="http://schemas.microsoft.com/office/drawing/2014/main" id="{3AE1B617-844F-8275-F40E-9B594E7DD039}"/>
                    </a:ext>
                  </a:extLst>
                </p:cNvPr>
                <p:cNvSpPr/>
                <p:nvPr/>
              </p:nvSpPr>
              <p:spPr>
                <a:xfrm>
                  <a:off x="1053845" y="5128259"/>
                  <a:ext cx="587978" cy="31241"/>
                </a:xfrm>
                <a:custGeom>
                  <a:avLst/>
                  <a:gdLst/>
                  <a:ahLst/>
                  <a:cxnLst/>
                  <a:rect l="l" t="t" r="r" b="b"/>
                  <a:pathLst>
                    <a:path w="587978" h="31241" extrusionOk="0">
                      <a:moveTo>
                        <a:pt x="582930" y="29051"/>
                      </a:moveTo>
                      <a:lnTo>
                        <a:pt x="0" y="31242"/>
                      </a:lnTo>
                      <a:lnTo>
                        <a:pt x="5048" y="2191"/>
                      </a:lnTo>
                      <a:lnTo>
                        <a:pt x="587978" y="0"/>
                      </a:lnTo>
                      <a:lnTo>
                        <a:pt x="582930" y="2905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3349;p40">
                  <a:extLst>
                    <a:ext uri="{FF2B5EF4-FFF2-40B4-BE49-F238E27FC236}">
                      <a16:creationId xmlns:a16="http://schemas.microsoft.com/office/drawing/2014/main" id="{9CFA7E4F-792E-E788-5E10-8144EC0462EB}"/>
                    </a:ext>
                  </a:extLst>
                </p:cNvPr>
                <p:cNvSpPr/>
                <p:nvPr/>
              </p:nvSpPr>
              <p:spPr>
                <a:xfrm>
                  <a:off x="1216842" y="5001050"/>
                  <a:ext cx="16524" cy="35959"/>
                </a:xfrm>
                <a:custGeom>
                  <a:avLst/>
                  <a:gdLst/>
                  <a:ahLst/>
                  <a:cxnLst/>
                  <a:rect l="l" t="t" r="r" b="b"/>
                  <a:pathLst>
                    <a:path w="16524" h="35959" extrusionOk="0">
                      <a:moveTo>
                        <a:pt x="12739" y="35960"/>
                      </a:moveTo>
                      <a:cubicBezTo>
                        <a:pt x="11596" y="35960"/>
                        <a:pt x="10548" y="35388"/>
                        <a:pt x="10263" y="34245"/>
                      </a:cubicBezTo>
                      <a:lnTo>
                        <a:pt x="166" y="4622"/>
                      </a:lnTo>
                      <a:cubicBezTo>
                        <a:pt x="-405" y="3098"/>
                        <a:pt x="547" y="1193"/>
                        <a:pt x="2262" y="336"/>
                      </a:cubicBezTo>
                      <a:cubicBezTo>
                        <a:pt x="3976" y="-426"/>
                        <a:pt x="5786" y="146"/>
                        <a:pt x="6262" y="1670"/>
                      </a:cubicBezTo>
                      <a:lnTo>
                        <a:pt x="16359" y="31292"/>
                      </a:lnTo>
                      <a:cubicBezTo>
                        <a:pt x="16930" y="32816"/>
                        <a:pt x="15978" y="34721"/>
                        <a:pt x="14263" y="35579"/>
                      </a:cubicBezTo>
                      <a:cubicBezTo>
                        <a:pt x="13787" y="35864"/>
                        <a:pt x="13215" y="35960"/>
                        <a:pt x="12739" y="359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3350;p40">
                  <a:extLst>
                    <a:ext uri="{FF2B5EF4-FFF2-40B4-BE49-F238E27FC236}">
                      <a16:creationId xmlns:a16="http://schemas.microsoft.com/office/drawing/2014/main" id="{50E4361B-516A-AE15-57CD-EAEB2CCCD119}"/>
                    </a:ext>
                  </a:extLst>
                </p:cNvPr>
                <p:cNvSpPr/>
                <p:nvPr/>
              </p:nvSpPr>
              <p:spPr>
                <a:xfrm>
                  <a:off x="1248023" y="4988227"/>
                  <a:ext cx="20362" cy="38496"/>
                </a:xfrm>
                <a:custGeom>
                  <a:avLst/>
                  <a:gdLst/>
                  <a:ahLst/>
                  <a:cxnLst/>
                  <a:rect l="l" t="t" r="r" b="b"/>
                  <a:pathLst>
                    <a:path w="20362" h="38496" extrusionOk="0">
                      <a:moveTo>
                        <a:pt x="16611" y="38496"/>
                      </a:moveTo>
                      <a:cubicBezTo>
                        <a:pt x="15563" y="38496"/>
                        <a:pt x="14610" y="37925"/>
                        <a:pt x="14134" y="36972"/>
                      </a:cubicBezTo>
                      <a:lnTo>
                        <a:pt x="227" y="4873"/>
                      </a:lnTo>
                      <a:cubicBezTo>
                        <a:pt x="-439" y="3349"/>
                        <a:pt x="418" y="1444"/>
                        <a:pt x="2037" y="491"/>
                      </a:cubicBezTo>
                      <a:cubicBezTo>
                        <a:pt x="3656" y="-461"/>
                        <a:pt x="5562" y="15"/>
                        <a:pt x="6228" y="1539"/>
                      </a:cubicBezTo>
                      <a:lnTo>
                        <a:pt x="20135" y="33639"/>
                      </a:lnTo>
                      <a:cubicBezTo>
                        <a:pt x="20801" y="35163"/>
                        <a:pt x="19944" y="37067"/>
                        <a:pt x="18325" y="38020"/>
                      </a:cubicBezTo>
                      <a:cubicBezTo>
                        <a:pt x="17753" y="38306"/>
                        <a:pt x="17182" y="38496"/>
                        <a:pt x="16611" y="3849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3351;p40">
                  <a:extLst>
                    <a:ext uri="{FF2B5EF4-FFF2-40B4-BE49-F238E27FC236}">
                      <a16:creationId xmlns:a16="http://schemas.microsoft.com/office/drawing/2014/main" id="{CED697D9-011C-F48B-60DD-D97EBEE6FD41}"/>
                    </a:ext>
                  </a:extLst>
                </p:cNvPr>
                <p:cNvSpPr/>
                <p:nvPr/>
              </p:nvSpPr>
              <p:spPr>
                <a:xfrm>
                  <a:off x="1280148" y="4974643"/>
                  <a:ext cx="21644" cy="35982"/>
                </a:xfrm>
                <a:custGeom>
                  <a:avLst/>
                  <a:gdLst/>
                  <a:ahLst/>
                  <a:cxnLst/>
                  <a:rect l="l" t="t" r="r" b="b"/>
                  <a:pathLst>
                    <a:path w="21644" h="35982" extrusionOk="0">
                      <a:moveTo>
                        <a:pt x="17823" y="35887"/>
                      </a:moveTo>
                      <a:cubicBezTo>
                        <a:pt x="16775" y="35887"/>
                        <a:pt x="15918" y="35411"/>
                        <a:pt x="15442" y="34554"/>
                      </a:cubicBezTo>
                      <a:lnTo>
                        <a:pt x="297" y="4931"/>
                      </a:lnTo>
                      <a:cubicBezTo>
                        <a:pt x="-465" y="3502"/>
                        <a:pt x="297" y="1502"/>
                        <a:pt x="1916" y="549"/>
                      </a:cubicBezTo>
                      <a:cubicBezTo>
                        <a:pt x="3536" y="-403"/>
                        <a:pt x="5441" y="-117"/>
                        <a:pt x="6203" y="1407"/>
                      </a:cubicBezTo>
                      <a:lnTo>
                        <a:pt x="21347" y="31029"/>
                      </a:lnTo>
                      <a:cubicBezTo>
                        <a:pt x="22109" y="32458"/>
                        <a:pt x="21347" y="34459"/>
                        <a:pt x="19728" y="35411"/>
                      </a:cubicBezTo>
                      <a:cubicBezTo>
                        <a:pt x="19157" y="35792"/>
                        <a:pt x="18490" y="35982"/>
                        <a:pt x="17823" y="359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3352;p40">
                  <a:extLst>
                    <a:ext uri="{FF2B5EF4-FFF2-40B4-BE49-F238E27FC236}">
                      <a16:creationId xmlns:a16="http://schemas.microsoft.com/office/drawing/2014/main" id="{581ADCA1-DF09-3E61-572D-FE5CBECD9639}"/>
                    </a:ext>
                  </a:extLst>
                </p:cNvPr>
                <p:cNvSpPr/>
                <p:nvPr/>
              </p:nvSpPr>
              <p:spPr>
                <a:xfrm>
                  <a:off x="1315103" y="4957927"/>
                  <a:ext cx="21743" cy="34886"/>
                </a:xfrm>
                <a:custGeom>
                  <a:avLst/>
                  <a:gdLst/>
                  <a:ahLst/>
                  <a:cxnLst/>
                  <a:rect l="l" t="t" r="r" b="b"/>
                  <a:pathLst>
                    <a:path w="21743" h="34886" extrusionOk="0">
                      <a:moveTo>
                        <a:pt x="18015" y="34887"/>
                      </a:moveTo>
                      <a:cubicBezTo>
                        <a:pt x="17063" y="34887"/>
                        <a:pt x="16110" y="34410"/>
                        <a:pt x="15634" y="33553"/>
                      </a:cubicBezTo>
                      <a:lnTo>
                        <a:pt x="299" y="4978"/>
                      </a:lnTo>
                      <a:cubicBezTo>
                        <a:pt x="-463" y="3549"/>
                        <a:pt x="299" y="1549"/>
                        <a:pt x="1823" y="596"/>
                      </a:cubicBezTo>
                      <a:cubicBezTo>
                        <a:pt x="3442" y="-451"/>
                        <a:pt x="5347" y="-70"/>
                        <a:pt x="6109" y="1359"/>
                      </a:cubicBezTo>
                      <a:lnTo>
                        <a:pt x="21444" y="29934"/>
                      </a:lnTo>
                      <a:cubicBezTo>
                        <a:pt x="22206" y="31362"/>
                        <a:pt x="21444" y="33362"/>
                        <a:pt x="19920" y="34315"/>
                      </a:cubicBezTo>
                      <a:cubicBezTo>
                        <a:pt x="19254" y="34696"/>
                        <a:pt x="18587" y="34887"/>
                        <a:pt x="18015" y="348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3353;p40">
                  <a:extLst>
                    <a:ext uri="{FF2B5EF4-FFF2-40B4-BE49-F238E27FC236}">
                      <a16:creationId xmlns:a16="http://schemas.microsoft.com/office/drawing/2014/main" id="{AECAB0EE-B47D-E343-71C0-D04C5100EF7E}"/>
                    </a:ext>
                  </a:extLst>
                </p:cNvPr>
                <p:cNvSpPr/>
                <p:nvPr/>
              </p:nvSpPr>
              <p:spPr>
                <a:xfrm>
                  <a:off x="1499133" y="5011134"/>
                  <a:ext cx="165528" cy="123982"/>
                </a:xfrm>
                <a:custGeom>
                  <a:avLst/>
                  <a:gdLst/>
                  <a:ahLst/>
                  <a:cxnLst/>
                  <a:rect l="l" t="t" r="r" b="b"/>
                  <a:pathLst>
                    <a:path w="165528" h="123982" extrusionOk="0">
                      <a:moveTo>
                        <a:pt x="2673" y="123983"/>
                      </a:moveTo>
                      <a:cubicBezTo>
                        <a:pt x="1053" y="123983"/>
                        <a:pt x="-90" y="122745"/>
                        <a:pt x="6" y="121126"/>
                      </a:cubicBezTo>
                      <a:cubicBezTo>
                        <a:pt x="2482" y="87693"/>
                        <a:pt x="15341" y="60356"/>
                        <a:pt x="38106" y="39972"/>
                      </a:cubicBezTo>
                      <a:cubicBezTo>
                        <a:pt x="85826" y="-2699"/>
                        <a:pt x="159835" y="-32"/>
                        <a:pt x="162978" y="63"/>
                      </a:cubicBezTo>
                      <a:cubicBezTo>
                        <a:pt x="164693" y="63"/>
                        <a:pt x="165836" y="1587"/>
                        <a:pt x="165455" y="3396"/>
                      </a:cubicBezTo>
                      <a:cubicBezTo>
                        <a:pt x="165074" y="5111"/>
                        <a:pt x="163645" y="6445"/>
                        <a:pt x="161645" y="6445"/>
                      </a:cubicBezTo>
                      <a:cubicBezTo>
                        <a:pt x="160883" y="6445"/>
                        <a:pt x="87350" y="3778"/>
                        <a:pt x="41916" y="44354"/>
                      </a:cubicBezTo>
                      <a:cubicBezTo>
                        <a:pt x="20675" y="63309"/>
                        <a:pt x="8769" y="88931"/>
                        <a:pt x="6387" y="120459"/>
                      </a:cubicBezTo>
                      <a:cubicBezTo>
                        <a:pt x="6292" y="122173"/>
                        <a:pt x="4673" y="123697"/>
                        <a:pt x="2958" y="123888"/>
                      </a:cubicBezTo>
                      <a:cubicBezTo>
                        <a:pt x="2863" y="123888"/>
                        <a:pt x="2768" y="123888"/>
                        <a:pt x="2673" y="1238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3354;p40">
                  <a:extLst>
                    <a:ext uri="{FF2B5EF4-FFF2-40B4-BE49-F238E27FC236}">
                      <a16:creationId xmlns:a16="http://schemas.microsoft.com/office/drawing/2014/main" id="{8622FCEB-3B7B-5277-3810-DC642A4DC7B2}"/>
                    </a:ext>
                  </a:extLst>
                </p:cNvPr>
                <p:cNvSpPr/>
                <p:nvPr/>
              </p:nvSpPr>
              <p:spPr>
                <a:xfrm>
                  <a:off x="1527426" y="4933378"/>
                  <a:ext cx="75727" cy="74580"/>
                </a:xfrm>
                <a:custGeom>
                  <a:avLst/>
                  <a:gdLst/>
                  <a:ahLst/>
                  <a:cxnLst/>
                  <a:rect l="l" t="t" r="r" b="b"/>
                  <a:pathLst>
                    <a:path w="75727" h="74580" extrusionOk="0">
                      <a:moveTo>
                        <a:pt x="31434" y="74581"/>
                      </a:moveTo>
                      <a:cubicBezTo>
                        <a:pt x="10860" y="74581"/>
                        <a:pt x="-3046" y="58007"/>
                        <a:pt x="573" y="37433"/>
                      </a:cubicBezTo>
                      <a:cubicBezTo>
                        <a:pt x="4097" y="16859"/>
                        <a:pt x="23719" y="95"/>
                        <a:pt x="44293" y="0"/>
                      </a:cubicBezTo>
                      <a:cubicBezTo>
                        <a:pt x="64867" y="0"/>
                        <a:pt x="78773" y="16573"/>
                        <a:pt x="75154" y="37147"/>
                      </a:cubicBezTo>
                      <a:cubicBezTo>
                        <a:pt x="71630" y="57721"/>
                        <a:pt x="52008" y="74486"/>
                        <a:pt x="31434" y="74581"/>
                      </a:cubicBezTo>
                      <a:close/>
                      <a:moveTo>
                        <a:pt x="43150" y="6668"/>
                      </a:moveTo>
                      <a:cubicBezTo>
                        <a:pt x="26291" y="6668"/>
                        <a:pt x="10098" y="20479"/>
                        <a:pt x="7241" y="37433"/>
                      </a:cubicBezTo>
                      <a:cubicBezTo>
                        <a:pt x="4288" y="54293"/>
                        <a:pt x="15718" y="68008"/>
                        <a:pt x="32577" y="67913"/>
                      </a:cubicBezTo>
                      <a:cubicBezTo>
                        <a:pt x="49436" y="67913"/>
                        <a:pt x="65629" y="54102"/>
                        <a:pt x="68486" y="37147"/>
                      </a:cubicBezTo>
                      <a:cubicBezTo>
                        <a:pt x="71439" y="20288"/>
                        <a:pt x="60009" y="6572"/>
                        <a:pt x="43150" y="6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3355;p40">
                  <a:extLst>
                    <a:ext uri="{FF2B5EF4-FFF2-40B4-BE49-F238E27FC236}">
                      <a16:creationId xmlns:a16="http://schemas.microsoft.com/office/drawing/2014/main" id="{448E594A-5243-EEBF-E739-0822E721037D}"/>
                    </a:ext>
                  </a:extLst>
                </p:cNvPr>
                <p:cNvSpPr/>
                <p:nvPr/>
              </p:nvSpPr>
              <p:spPr>
                <a:xfrm>
                  <a:off x="1153626" y="5025199"/>
                  <a:ext cx="24275" cy="108299"/>
                </a:xfrm>
                <a:custGeom>
                  <a:avLst/>
                  <a:gdLst/>
                  <a:ahLst/>
                  <a:cxnLst/>
                  <a:rect l="l" t="t" r="r" b="b"/>
                  <a:pathLst>
                    <a:path w="24275" h="108299" extrusionOk="0">
                      <a:moveTo>
                        <a:pt x="2803" y="108299"/>
                      </a:moveTo>
                      <a:cubicBezTo>
                        <a:pt x="994" y="108299"/>
                        <a:pt x="-245" y="106775"/>
                        <a:pt x="41" y="104966"/>
                      </a:cubicBezTo>
                      <a:lnTo>
                        <a:pt x="17567" y="3334"/>
                      </a:lnTo>
                      <a:cubicBezTo>
                        <a:pt x="17853" y="1524"/>
                        <a:pt x="19663" y="0"/>
                        <a:pt x="21472" y="0"/>
                      </a:cubicBezTo>
                      <a:cubicBezTo>
                        <a:pt x="23282" y="0"/>
                        <a:pt x="24520" y="1524"/>
                        <a:pt x="24235" y="3334"/>
                      </a:cubicBezTo>
                      <a:lnTo>
                        <a:pt x="6709" y="104966"/>
                      </a:lnTo>
                      <a:cubicBezTo>
                        <a:pt x="6423" y="106775"/>
                        <a:pt x="4613" y="108299"/>
                        <a:pt x="2803" y="10829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 name="Google Shape;3356;p40">
                <a:extLst>
                  <a:ext uri="{FF2B5EF4-FFF2-40B4-BE49-F238E27FC236}">
                    <a16:creationId xmlns:a16="http://schemas.microsoft.com/office/drawing/2014/main" id="{890CC066-90B9-34F7-B4EB-523B91A04A96}"/>
                  </a:ext>
                </a:extLst>
              </p:cNvPr>
              <p:cNvSpPr/>
              <p:nvPr/>
            </p:nvSpPr>
            <p:spPr>
              <a:xfrm>
                <a:off x="1378552" y="4853368"/>
                <a:ext cx="335660" cy="162210"/>
              </a:xfrm>
              <a:custGeom>
                <a:avLst/>
                <a:gdLst/>
                <a:ahLst/>
                <a:cxnLst/>
                <a:rect l="l" t="t" r="r" b="b"/>
                <a:pathLst>
                  <a:path w="335660" h="162210" extrusionOk="0">
                    <a:moveTo>
                      <a:pt x="306134" y="162211"/>
                    </a:moveTo>
                    <a:cubicBezTo>
                      <a:pt x="306134" y="162211"/>
                      <a:pt x="223742" y="100679"/>
                      <a:pt x="0" y="26194"/>
                    </a:cubicBezTo>
                    <a:lnTo>
                      <a:pt x="113919" y="0"/>
                    </a:lnTo>
                    <a:lnTo>
                      <a:pt x="307276" y="33528"/>
                    </a:lnTo>
                    <a:lnTo>
                      <a:pt x="335661" y="104489"/>
                    </a:lnTo>
                    <a:lnTo>
                      <a:pt x="306038" y="162211"/>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357;p40">
                <a:extLst>
                  <a:ext uri="{FF2B5EF4-FFF2-40B4-BE49-F238E27FC236}">
                    <a16:creationId xmlns:a16="http://schemas.microsoft.com/office/drawing/2014/main" id="{EFB2743A-F1DE-651A-74C4-D449AA285DB8}"/>
                  </a:ext>
                </a:extLst>
              </p:cNvPr>
              <p:cNvSpPr/>
              <p:nvPr/>
            </p:nvSpPr>
            <p:spPr>
              <a:xfrm>
                <a:off x="1599865" y="4458856"/>
                <a:ext cx="1595619" cy="495994"/>
              </a:xfrm>
              <a:custGeom>
                <a:avLst/>
                <a:gdLst/>
                <a:ahLst/>
                <a:cxnLst/>
                <a:rect l="l" t="t" r="r" b="b"/>
                <a:pathLst>
                  <a:path w="1595619" h="495994" extrusionOk="0">
                    <a:moveTo>
                      <a:pt x="8145" y="494810"/>
                    </a:moveTo>
                    <a:cubicBezTo>
                      <a:pt x="117492" y="401084"/>
                      <a:pt x="229696" y="310597"/>
                      <a:pt x="344663" y="223824"/>
                    </a:cubicBezTo>
                    <a:cubicBezTo>
                      <a:pt x="399908" y="182104"/>
                      <a:pt x="455820" y="141242"/>
                      <a:pt x="512208" y="101237"/>
                    </a:cubicBezTo>
                    <a:cubicBezTo>
                      <a:pt x="570501" y="59899"/>
                      <a:pt x="626317" y="13512"/>
                      <a:pt x="702898" y="27990"/>
                    </a:cubicBezTo>
                    <a:cubicBezTo>
                      <a:pt x="735664" y="34181"/>
                      <a:pt x="766430" y="52278"/>
                      <a:pt x="796243" y="66757"/>
                    </a:cubicBezTo>
                    <a:cubicBezTo>
                      <a:pt x="847011" y="91426"/>
                      <a:pt x="897875" y="116096"/>
                      <a:pt x="948643" y="140766"/>
                    </a:cubicBezTo>
                    <a:cubicBezTo>
                      <a:pt x="1073611" y="201440"/>
                      <a:pt x="1198674" y="262210"/>
                      <a:pt x="1323642" y="322884"/>
                    </a:cubicBezTo>
                    <a:cubicBezTo>
                      <a:pt x="1360981" y="340982"/>
                      <a:pt x="1398223" y="359079"/>
                      <a:pt x="1435561" y="377272"/>
                    </a:cubicBezTo>
                    <a:cubicBezTo>
                      <a:pt x="1482234" y="399941"/>
                      <a:pt x="1535383" y="399655"/>
                      <a:pt x="1571769" y="357269"/>
                    </a:cubicBezTo>
                    <a:cubicBezTo>
                      <a:pt x="1613298" y="308977"/>
                      <a:pt x="1589771" y="238397"/>
                      <a:pt x="1581199" y="182200"/>
                    </a:cubicBezTo>
                    <a:cubicBezTo>
                      <a:pt x="1572055" y="122573"/>
                      <a:pt x="1563006" y="63042"/>
                      <a:pt x="1553862" y="3415"/>
                    </a:cubicBezTo>
                    <a:cubicBezTo>
                      <a:pt x="1552909" y="-2585"/>
                      <a:pt x="1543765" y="-14"/>
                      <a:pt x="1544718" y="5987"/>
                    </a:cubicBezTo>
                    <a:cubicBezTo>
                      <a:pt x="1552242" y="54946"/>
                      <a:pt x="1559672" y="103904"/>
                      <a:pt x="1567197" y="152767"/>
                    </a:cubicBezTo>
                    <a:cubicBezTo>
                      <a:pt x="1571959" y="184009"/>
                      <a:pt x="1576722" y="215156"/>
                      <a:pt x="1581484" y="246398"/>
                    </a:cubicBezTo>
                    <a:cubicBezTo>
                      <a:pt x="1585104" y="270020"/>
                      <a:pt x="1590342" y="293261"/>
                      <a:pt x="1583294" y="316978"/>
                    </a:cubicBezTo>
                    <a:cubicBezTo>
                      <a:pt x="1566625" y="372700"/>
                      <a:pt x="1503951" y="397941"/>
                      <a:pt x="1452230" y="374700"/>
                    </a:cubicBezTo>
                    <a:cubicBezTo>
                      <a:pt x="1445944" y="371842"/>
                      <a:pt x="1439848" y="368699"/>
                      <a:pt x="1433656" y="365651"/>
                    </a:cubicBezTo>
                    <a:cubicBezTo>
                      <a:pt x="1394128" y="346411"/>
                      <a:pt x="1354504" y="327170"/>
                      <a:pt x="1314975" y="308025"/>
                    </a:cubicBezTo>
                    <a:cubicBezTo>
                      <a:pt x="1191912" y="248208"/>
                      <a:pt x="1068849" y="188486"/>
                      <a:pt x="945786" y="128669"/>
                    </a:cubicBezTo>
                    <a:cubicBezTo>
                      <a:pt x="896827" y="104857"/>
                      <a:pt x="847869" y="81044"/>
                      <a:pt x="798815" y="57327"/>
                    </a:cubicBezTo>
                    <a:cubicBezTo>
                      <a:pt x="771288" y="43992"/>
                      <a:pt x="742808" y="27323"/>
                      <a:pt x="712899" y="20275"/>
                    </a:cubicBezTo>
                    <a:cubicBezTo>
                      <a:pt x="650035" y="5606"/>
                      <a:pt x="598790" y="29133"/>
                      <a:pt x="548212" y="64375"/>
                    </a:cubicBezTo>
                    <a:cubicBezTo>
                      <a:pt x="485252" y="108286"/>
                      <a:pt x="423054" y="153244"/>
                      <a:pt x="361617" y="199249"/>
                    </a:cubicBezTo>
                    <a:cubicBezTo>
                      <a:pt x="238459" y="291451"/>
                      <a:pt x="118349" y="387844"/>
                      <a:pt x="1572" y="488047"/>
                    </a:cubicBezTo>
                    <a:cubicBezTo>
                      <a:pt x="-3095" y="492048"/>
                      <a:pt x="3668" y="498716"/>
                      <a:pt x="8335" y="494810"/>
                    </a:cubicBezTo>
                    <a:lnTo>
                      <a:pt x="8335" y="4948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358;p40">
                <a:extLst>
                  <a:ext uri="{FF2B5EF4-FFF2-40B4-BE49-F238E27FC236}">
                    <a16:creationId xmlns:a16="http://schemas.microsoft.com/office/drawing/2014/main" id="{853F2E94-1A0B-F7B1-90EE-8B6B651B61C7}"/>
                  </a:ext>
                </a:extLst>
              </p:cNvPr>
              <p:cNvSpPr/>
              <p:nvPr/>
            </p:nvSpPr>
            <p:spPr>
              <a:xfrm>
                <a:off x="1968912" y="3717086"/>
                <a:ext cx="593455" cy="567353"/>
              </a:xfrm>
              <a:custGeom>
                <a:avLst/>
                <a:gdLst/>
                <a:ahLst/>
                <a:cxnLst/>
                <a:rect l="l" t="t" r="r" b="b"/>
                <a:pathLst>
                  <a:path w="593455" h="567353" extrusionOk="0">
                    <a:moveTo>
                      <a:pt x="563785" y="533635"/>
                    </a:moveTo>
                    <a:lnTo>
                      <a:pt x="173545" y="503631"/>
                    </a:lnTo>
                    <a:cubicBezTo>
                      <a:pt x="164116" y="502870"/>
                      <a:pt x="156305" y="496012"/>
                      <a:pt x="154400" y="486772"/>
                    </a:cubicBezTo>
                    <a:lnTo>
                      <a:pt x="60769" y="31858"/>
                    </a:lnTo>
                    <a:cubicBezTo>
                      <a:pt x="56293" y="10332"/>
                      <a:pt x="35242" y="-3575"/>
                      <a:pt x="13716" y="807"/>
                    </a:cubicBezTo>
                    <a:lnTo>
                      <a:pt x="0" y="3664"/>
                    </a:lnTo>
                    <a:lnTo>
                      <a:pt x="108966" y="533159"/>
                    </a:lnTo>
                    <a:lnTo>
                      <a:pt x="108966" y="533826"/>
                    </a:lnTo>
                    <a:cubicBezTo>
                      <a:pt x="111538" y="545732"/>
                      <a:pt x="121825" y="554304"/>
                      <a:pt x="133921" y="554686"/>
                    </a:cubicBezTo>
                    <a:lnTo>
                      <a:pt x="133921" y="554686"/>
                    </a:lnTo>
                    <a:lnTo>
                      <a:pt x="593407" y="567354"/>
                    </a:lnTo>
                    <a:cubicBezTo>
                      <a:pt x="594360" y="549923"/>
                      <a:pt x="581120" y="534969"/>
                      <a:pt x="563785" y="53363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359;p40">
                <a:extLst>
                  <a:ext uri="{FF2B5EF4-FFF2-40B4-BE49-F238E27FC236}">
                    <a16:creationId xmlns:a16="http://schemas.microsoft.com/office/drawing/2014/main" id="{E0C42E52-F85A-555B-D2A3-51925EE2195C}"/>
                  </a:ext>
                </a:extLst>
              </p:cNvPr>
              <p:cNvSpPr/>
              <p:nvPr/>
            </p:nvSpPr>
            <p:spPr>
              <a:xfrm>
                <a:off x="2267140" y="3729510"/>
                <a:ext cx="985355" cy="967838"/>
              </a:xfrm>
              <a:custGeom>
                <a:avLst/>
                <a:gdLst/>
                <a:ahLst/>
                <a:cxnLst/>
                <a:rect l="l" t="t" r="r" b="b"/>
                <a:pathLst>
                  <a:path w="985355" h="967838" extrusionOk="0">
                    <a:moveTo>
                      <a:pt x="152209" y="565122"/>
                    </a:moveTo>
                    <a:lnTo>
                      <a:pt x="795338" y="955361"/>
                    </a:lnTo>
                    <a:cubicBezTo>
                      <a:pt x="813340" y="963743"/>
                      <a:pt x="832580" y="967839"/>
                      <a:pt x="851726" y="967839"/>
                    </a:cubicBezTo>
                    <a:cubicBezTo>
                      <a:pt x="888492" y="967839"/>
                      <a:pt x="924973" y="952694"/>
                      <a:pt x="951357" y="923547"/>
                    </a:cubicBezTo>
                    <a:cubicBezTo>
                      <a:pt x="979742" y="892210"/>
                      <a:pt x="990505" y="848586"/>
                      <a:pt x="983075" y="806961"/>
                    </a:cubicBezTo>
                    <a:lnTo>
                      <a:pt x="889349" y="141545"/>
                    </a:lnTo>
                    <a:cubicBezTo>
                      <a:pt x="875919" y="66583"/>
                      <a:pt x="798100" y="-14761"/>
                      <a:pt x="722947" y="2289"/>
                    </a:cubicBezTo>
                    <a:cubicBezTo>
                      <a:pt x="652558" y="18291"/>
                      <a:pt x="612934" y="123161"/>
                      <a:pt x="625602" y="194218"/>
                    </a:cubicBezTo>
                    <a:lnTo>
                      <a:pt x="674465" y="603888"/>
                    </a:lnTo>
                    <a:lnTo>
                      <a:pt x="290131" y="425485"/>
                    </a:lnTo>
                    <a:cubicBezTo>
                      <a:pt x="254508" y="408912"/>
                      <a:pt x="213455" y="408626"/>
                      <a:pt x="177546" y="424723"/>
                    </a:cubicBezTo>
                    <a:lnTo>
                      <a:pt x="38862" y="486826"/>
                    </a:lnTo>
                    <a:cubicBezTo>
                      <a:pt x="15240" y="497399"/>
                      <a:pt x="0" y="520925"/>
                      <a:pt x="0" y="546929"/>
                    </a:cubicBezTo>
                    <a:lnTo>
                      <a:pt x="0" y="546929"/>
                    </a:lnTo>
                    <a:lnTo>
                      <a:pt x="125349" y="556549"/>
                    </a:lnTo>
                    <a:cubicBezTo>
                      <a:pt x="134874" y="557311"/>
                      <a:pt x="144018" y="560264"/>
                      <a:pt x="152209" y="5652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60;p40">
                <a:extLst>
                  <a:ext uri="{FF2B5EF4-FFF2-40B4-BE49-F238E27FC236}">
                    <a16:creationId xmlns:a16="http://schemas.microsoft.com/office/drawing/2014/main" id="{6F70A965-80F8-F2CC-5976-B79691B83199}"/>
                  </a:ext>
                </a:extLst>
              </p:cNvPr>
              <p:cNvSpPr/>
              <p:nvPr/>
            </p:nvSpPr>
            <p:spPr>
              <a:xfrm>
                <a:off x="2878283" y="3707430"/>
                <a:ext cx="367074" cy="548053"/>
              </a:xfrm>
              <a:custGeom>
                <a:avLst/>
                <a:gdLst/>
                <a:ahLst/>
                <a:cxnLst/>
                <a:rect l="l" t="t" r="r" b="b"/>
                <a:pathLst>
                  <a:path w="367074" h="548053" extrusionOk="0">
                    <a:moveTo>
                      <a:pt x="7315" y="548053"/>
                    </a:moveTo>
                    <a:cubicBezTo>
                      <a:pt x="6172" y="436801"/>
                      <a:pt x="2743" y="362221"/>
                      <a:pt x="1314" y="250969"/>
                    </a:cubicBezTo>
                    <a:cubicBezTo>
                      <a:pt x="743" y="204392"/>
                      <a:pt x="-5639" y="116857"/>
                      <a:pt x="15983" y="73804"/>
                    </a:cubicBezTo>
                    <a:cubicBezTo>
                      <a:pt x="33604" y="38656"/>
                      <a:pt x="66084" y="12177"/>
                      <a:pt x="104660" y="3414"/>
                    </a:cubicBezTo>
                    <a:cubicBezTo>
                      <a:pt x="179813" y="-13731"/>
                      <a:pt x="253155" y="35513"/>
                      <a:pt x="266490" y="110475"/>
                    </a:cubicBezTo>
                    <a:lnTo>
                      <a:pt x="367074" y="511668"/>
                    </a:lnTo>
                    <a:lnTo>
                      <a:pt x="7410" y="54795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361;p40">
                <a:extLst>
                  <a:ext uri="{FF2B5EF4-FFF2-40B4-BE49-F238E27FC236}">
                    <a16:creationId xmlns:a16="http://schemas.microsoft.com/office/drawing/2014/main" id="{2A911D81-1C8D-DC83-1DDE-EC8572208E55}"/>
                  </a:ext>
                </a:extLst>
              </p:cNvPr>
              <p:cNvSpPr/>
              <p:nvPr/>
            </p:nvSpPr>
            <p:spPr>
              <a:xfrm>
                <a:off x="2834353" y="3381201"/>
                <a:ext cx="241461" cy="234012"/>
              </a:xfrm>
              <a:custGeom>
                <a:avLst/>
                <a:gdLst/>
                <a:ahLst/>
                <a:cxnLst/>
                <a:rect l="l" t="t" r="r" b="b"/>
                <a:pathLst>
                  <a:path w="241461" h="234012" extrusionOk="0">
                    <a:moveTo>
                      <a:pt x="212979" y="233917"/>
                    </a:moveTo>
                    <a:cubicBezTo>
                      <a:pt x="236220" y="186673"/>
                      <a:pt x="252508" y="120855"/>
                      <a:pt x="232315" y="70182"/>
                    </a:cubicBezTo>
                    <a:cubicBezTo>
                      <a:pt x="220599" y="40750"/>
                      <a:pt x="195834" y="16747"/>
                      <a:pt x="166021" y="6079"/>
                    </a:cubicBezTo>
                    <a:cubicBezTo>
                      <a:pt x="135064" y="-5065"/>
                      <a:pt x="101155" y="364"/>
                      <a:pt x="71342" y="12270"/>
                    </a:cubicBezTo>
                    <a:cubicBezTo>
                      <a:pt x="56483" y="18176"/>
                      <a:pt x="42291" y="25796"/>
                      <a:pt x="28861" y="34463"/>
                    </a:cubicBezTo>
                    <a:cubicBezTo>
                      <a:pt x="24384" y="37321"/>
                      <a:pt x="3715" y="58943"/>
                      <a:pt x="0" y="58847"/>
                    </a:cubicBezTo>
                    <a:cubicBezTo>
                      <a:pt x="0" y="58847"/>
                      <a:pt x="121063" y="61895"/>
                      <a:pt x="158591" y="110282"/>
                    </a:cubicBezTo>
                    <a:cubicBezTo>
                      <a:pt x="196120" y="158669"/>
                      <a:pt x="213074" y="234012"/>
                      <a:pt x="213074" y="2340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362;p40">
                <a:extLst>
                  <a:ext uri="{FF2B5EF4-FFF2-40B4-BE49-F238E27FC236}">
                    <a16:creationId xmlns:a16="http://schemas.microsoft.com/office/drawing/2014/main" id="{69A69725-0CB8-6116-F3C8-5000943023BA}"/>
                  </a:ext>
                </a:extLst>
              </p:cNvPr>
              <p:cNvSpPr/>
              <p:nvPr/>
            </p:nvSpPr>
            <p:spPr>
              <a:xfrm>
                <a:off x="2996374" y="3367218"/>
                <a:ext cx="496797" cy="385176"/>
              </a:xfrm>
              <a:custGeom>
                <a:avLst/>
                <a:gdLst/>
                <a:ahLst/>
                <a:cxnLst/>
                <a:rect l="l" t="t" r="r" b="b"/>
                <a:pathLst>
                  <a:path w="496797" h="385176" extrusionOk="0">
                    <a:moveTo>
                      <a:pt x="191" y="30254"/>
                    </a:moveTo>
                    <a:cubicBezTo>
                      <a:pt x="25241" y="18728"/>
                      <a:pt x="50578" y="7108"/>
                      <a:pt x="77629" y="2250"/>
                    </a:cubicBezTo>
                    <a:cubicBezTo>
                      <a:pt x="104680" y="-2607"/>
                      <a:pt x="134207" y="-131"/>
                      <a:pt x="157258" y="14919"/>
                    </a:cubicBezTo>
                    <a:cubicBezTo>
                      <a:pt x="185452" y="33397"/>
                      <a:pt x="199453" y="67211"/>
                      <a:pt x="207550" y="99882"/>
                    </a:cubicBezTo>
                    <a:cubicBezTo>
                      <a:pt x="215646" y="132648"/>
                      <a:pt x="219837" y="166937"/>
                      <a:pt x="235267" y="196846"/>
                    </a:cubicBezTo>
                    <a:cubicBezTo>
                      <a:pt x="250793" y="226755"/>
                      <a:pt x="281845" y="252186"/>
                      <a:pt x="315277" y="247995"/>
                    </a:cubicBezTo>
                    <a:cubicBezTo>
                      <a:pt x="339281" y="245043"/>
                      <a:pt x="358902" y="227993"/>
                      <a:pt x="381476" y="219135"/>
                    </a:cubicBezTo>
                    <a:cubicBezTo>
                      <a:pt x="404622" y="210086"/>
                      <a:pt x="431578" y="210372"/>
                      <a:pt x="453866" y="221325"/>
                    </a:cubicBezTo>
                    <a:cubicBezTo>
                      <a:pt x="476155" y="232279"/>
                      <a:pt x="493109" y="254282"/>
                      <a:pt x="496252" y="278952"/>
                    </a:cubicBezTo>
                    <a:cubicBezTo>
                      <a:pt x="501015" y="316004"/>
                      <a:pt x="473964" y="352294"/>
                      <a:pt x="439293" y="366391"/>
                    </a:cubicBezTo>
                    <a:cubicBezTo>
                      <a:pt x="410051" y="378297"/>
                      <a:pt x="371380" y="388584"/>
                      <a:pt x="339852" y="384108"/>
                    </a:cubicBezTo>
                    <a:cubicBezTo>
                      <a:pt x="305848" y="379345"/>
                      <a:pt x="269176" y="359247"/>
                      <a:pt x="242507" y="338387"/>
                    </a:cubicBezTo>
                    <a:cubicBezTo>
                      <a:pt x="211455" y="314099"/>
                      <a:pt x="186976" y="280857"/>
                      <a:pt x="175736" y="243137"/>
                    </a:cubicBezTo>
                    <a:cubicBezTo>
                      <a:pt x="161353" y="194655"/>
                      <a:pt x="163640" y="146935"/>
                      <a:pt x="135636" y="102739"/>
                    </a:cubicBezTo>
                    <a:cubicBezTo>
                      <a:pt x="111347" y="64353"/>
                      <a:pt x="71152" y="30920"/>
                      <a:pt x="22860" y="40636"/>
                    </a:cubicBezTo>
                    <a:lnTo>
                      <a:pt x="0" y="301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363;p40">
                <a:extLst>
                  <a:ext uri="{FF2B5EF4-FFF2-40B4-BE49-F238E27FC236}">
                    <a16:creationId xmlns:a16="http://schemas.microsoft.com/office/drawing/2014/main" id="{3ECD42B9-4AE0-BCA3-E704-EBE62684520C}"/>
                  </a:ext>
                </a:extLst>
              </p:cNvPr>
              <p:cNvSpPr/>
              <p:nvPr/>
            </p:nvSpPr>
            <p:spPr>
              <a:xfrm>
                <a:off x="3293839" y="4456761"/>
                <a:ext cx="171680" cy="278945"/>
              </a:xfrm>
              <a:custGeom>
                <a:avLst/>
                <a:gdLst/>
                <a:ahLst/>
                <a:cxnLst/>
                <a:rect l="l" t="t" r="r" b="b"/>
                <a:pathLst>
                  <a:path w="171680" h="278945" extrusionOk="0">
                    <a:moveTo>
                      <a:pt x="0" y="5892"/>
                    </a:moveTo>
                    <a:cubicBezTo>
                      <a:pt x="7048" y="50374"/>
                      <a:pt x="14478" y="94760"/>
                      <a:pt x="21812" y="139147"/>
                    </a:cubicBezTo>
                    <a:cubicBezTo>
                      <a:pt x="27813" y="175056"/>
                      <a:pt x="30385" y="210965"/>
                      <a:pt x="59531" y="236397"/>
                    </a:cubicBezTo>
                    <a:cubicBezTo>
                      <a:pt x="87249" y="260590"/>
                      <a:pt x="131731" y="267639"/>
                      <a:pt x="165830" y="278688"/>
                    </a:cubicBezTo>
                    <a:cubicBezTo>
                      <a:pt x="171640" y="280593"/>
                      <a:pt x="174212" y="271354"/>
                      <a:pt x="168402" y="269544"/>
                    </a:cubicBezTo>
                    <a:cubicBezTo>
                      <a:pt x="136588" y="259352"/>
                      <a:pt x="94774" y="252590"/>
                      <a:pt x="68389" y="231253"/>
                    </a:cubicBezTo>
                    <a:cubicBezTo>
                      <a:pt x="35719" y="204869"/>
                      <a:pt x="35243" y="161911"/>
                      <a:pt x="28861" y="123716"/>
                    </a:cubicBezTo>
                    <a:cubicBezTo>
                      <a:pt x="22193" y="83616"/>
                      <a:pt x="15526" y="43516"/>
                      <a:pt x="9239" y="3415"/>
                    </a:cubicBezTo>
                    <a:cubicBezTo>
                      <a:pt x="8287" y="-2585"/>
                      <a:pt x="-857" y="-14"/>
                      <a:pt x="95" y="5987"/>
                    </a:cubicBezTo>
                    <a:lnTo>
                      <a:pt x="95" y="598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364;p40">
                <a:extLst>
                  <a:ext uri="{FF2B5EF4-FFF2-40B4-BE49-F238E27FC236}">
                    <a16:creationId xmlns:a16="http://schemas.microsoft.com/office/drawing/2014/main" id="{815AE3FC-6C13-0A59-68E7-EC812F1A1768}"/>
                  </a:ext>
                </a:extLst>
              </p:cNvPr>
              <p:cNvSpPr/>
              <p:nvPr/>
            </p:nvSpPr>
            <p:spPr>
              <a:xfrm>
                <a:off x="2885421" y="4140175"/>
                <a:ext cx="336395" cy="54405"/>
              </a:xfrm>
              <a:custGeom>
                <a:avLst/>
                <a:gdLst/>
                <a:ahLst/>
                <a:cxnLst/>
                <a:rect l="l" t="t" r="r" b="b"/>
                <a:pathLst>
                  <a:path w="336395" h="54405" extrusionOk="0">
                    <a:moveTo>
                      <a:pt x="5987" y="54349"/>
                    </a:moveTo>
                    <a:cubicBezTo>
                      <a:pt x="114953" y="39300"/>
                      <a:pt x="223919" y="24250"/>
                      <a:pt x="332981" y="9201"/>
                    </a:cubicBezTo>
                    <a:cubicBezTo>
                      <a:pt x="338981" y="8343"/>
                      <a:pt x="336409" y="-801"/>
                      <a:pt x="330409" y="57"/>
                    </a:cubicBezTo>
                    <a:cubicBezTo>
                      <a:pt x="221443" y="15106"/>
                      <a:pt x="112477" y="30155"/>
                      <a:pt x="3415" y="45205"/>
                    </a:cubicBezTo>
                    <a:cubicBezTo>
                      <a:pt x="-2585" y="46062"/>
                      <a:pt x="-14" y="55206"/>
                      <a:pt x="5987" y="54349"/>
                    </a:cubicBezTo>
                    <a:lnTo>
                      <a:pt x="5987" y="5434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365;p40">
                <a:extLst>
                  <a:ext uri="{FF2B5EF4-FFF2-40B4-BE49-F238E27FC236}">
                    <a16:creationId xmlns:a16="http://schemas.microsoft.com/office/drawing/2014/main" id="{8604496F-3387-A561-E6DD-DDCD9B3AF9C1}"/>
                  </a:ext>
                </a:extLst>
              </p:cNvPr>
              <p:cNvSpPr/>
              <p:nvPr/>
            </p:nvSpPr>
            <p:spPr>
              <a:xfrm>
                <a:off x="2931794" y="4250816"/>
                <a:ext cx="92011" cy="134492"/>
              </a:xfrm>
              <a:custGeom>
                <a:avLst/>
                <a:gdLst/>
                <a:ahLst/>
                <a:cxnLst/>
                <a:rect l="l" t="t" r="r" b="b"/>
                <a:pathLst>
                  <a:path w="92011" h="134492" extrusionOk="0">
                    <a:moveTo>
                      <a:pt x="9906" y="82391"/>
                    </a:moveTo>
                    <a:lnTo>
                      <a:pt x="92012" y="134493"/>
                    </a:lnTo>
                    <a:lnTo>
                      <a:pt x="0" y="0"/>
                    </a:lnTo>
                    <a:lnTo>
                      <a:pt x="9906" y="8239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 name="Google Shape;3366;p40">
              <a:extLst>
                <a:ext uri="{FF2B5EF4-FFF2-40B4-BE49-F238E27FC236}">
                  <a16:creationId xmlns:a16="http://schemas.microsoft.com/office/drawing/2014/main" id="{5F90329B-438C-6B08-D57D-4A1A932D0F1E}"/>
                </a:ext>
              </a:extLst>
            </p:cNvPr>
            <p:cNvGrpSpPr/>
            <p:nvPr/>
          </p:nvGrpSpPr>
          <p:grpSpPr>
            <a:xfrm>
              <a:off x="8295367" y="3312025"/>
              <a:ext cx="526421" cy="1270643"/>
              <a:chOff x="5986462" y="3801417"/>
              <a:chExt cx="563258" cy="1359704"/>
            </a:xfrm>
          </p:grpSpPr>
          <p:grpSp>
            <p:nvGrpSpPr>
              <p:cNvPr id="12" name="Google Shape;3367;p40">
                <a:extLst>
                  <a:ext uri="{FF2B5EF4-FFF2-40B4-BE49-F238E27FC236}">
                    <a16:creationId xmlns:a16="http://schemas.microsoft.com/office/drawing/2014/main" id="{07439BA1-781C-798A-01AA-C8E3EDAB63CF}"/>
                  </a:ext>
                </a:extLst>
              </p:cNvPr>
              <p:cNvGrpSpPr/>
              <p:nvPr/>
            </p:nvGrpSpPr>
            <p:grpSpPr>
              <a:xfrm>
                <a:off x="6007465" y="3801417"/>
                <a:ext cx="542255" cy="993181"/>
                <a:chOff x="6007465" y="3801417"/>
                <a:chExt cx="542255" cy="993181"/>
              </a:xfrm>
            </p:grpSpPr>
            <p:sp>
              <p:nvSpPr>
                <p:cNvPr id="20" name="Google Shape;3368;p40">
                  <a:extLst>
                    <a:ext uri="{FF2B5EF4-FFF2-40B4-BE49-F238E27FC236}">
                      <a16:creationId xmlns:a16="http://schemas.microsoft.com/office/drawing/2014/main" id="{6168407E-2C18-01C5-7F5E-5D0FB1083066}"/>
                    </a:ext>
                  </a:extLst>
                </p:cNvPr>
                <p:cNvSpPr/>
                <p:nvPr/>
              </p:nvSpPr>
              <p:spPr>
                <a:xfrm>
                  <a:off x="6192799" y="3993712"/>
                  <a:ext cx="356921" cy="750595"/>
                </a:xfrm>
                <a:custGeom>
                  <a:avLst/>
                  <a:gdLst/>
                  <a:ahLst/>
                  <a:cxnLst/>
                  <a:rect l="l" t="t" r="r" b="b"/>
                  <a:pathLst>
                    <a:path w="356921" h="750595" extrusionOk="0">
                      <a:moveTo>
                        <a:pt x="4927" y="750595"/>
                      </a:moveTo>
                      <a:cubicBezTo>
                        <a:pt x="-407" y="633724"/>
                        <a:pt x="-4789" y="516090"/>
                        <a:pt x="10737" y="400170"/>
                      </a:cubicBezTo>
                      <a:cubicBezTo>
                        <a:pt x="26167" y="284251"/>
                        <a:pt x="62648" y="168999"/>
                        <a:pt x="132086" y="74797"/>
                      </a:cubicBezTo>
                      <a:cubicBezTo>
                        <a:pt x="163327" y="32410"/>
                        <a:pt x="210667" y="-8547"/>
                        <a:pt x="262388" y="1549"/>
                      </a:cubicBezTo>
                      <a:cubicBezTo>
                        <a:pt x="306965" y="10217"/>
                        <a:pt x="336111" y="54603"/>
                        <a:pt x="347922" y="98514"/>
                      </a:cubicBezTo>
                      <a:cubicBezTo>
                        <a:pt x="376782" y="205860"/>
                        <a:pt x="332015" y="319399"/>
                        <a:pt x="273436" y="413886"/>
                      </a:cubicBezTo>
                      <a:cubicBezTo>
                        <a:pt x="214857" y="508375"/>
                        <a:pt x="141039" y="594957"/>
                        <a:pt x="102177" y="699160"/>
                      </a:cubicBezTo>
                      <a:lnTo>
                        <a:pt x="5022" y="75059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369;p40">
                  <a:extLst>
                    <a:ext uri="{FF2B5EF4-FFF2-40B4-BE49-F238E27FC236}">
                      <a16:creationId xmlns:a16="http://schemas.microsoft.com/office/drawing/2014/main" id="{C7EF6A09-A2DE-2737-7ED1-A3C793836A7E}"/>
                    </a:ext>
                  </a:extLst>
                </p:cNvPr>
                <p:cNvSpPr/>
                <p:nvPr/>
              </p:nvSpPr>
              <p:spPr>
                <a:xfrm>
                  <a:off x="6249533" y="4004143"/>
                  <a:ext cx="208814" cy="573930"/>
                </a:xfrm>
                <a:custGeom>
                  <a:avLst/>
                  <a:gdLst/>
                  <a:ahLst/>
                  <a:cxnLst/>
                  <a:rect l="l" t="t" r="r" b="b"/>
                  <a:pathLst>
                    <a:path w="208814" h="573930" extrusionOk="0">
                      <a:moveTo>
                        <a:pt x="199748" y="4358"/>
                      </a:moveTo>
                      <a:cubicBezTo>
                        <a:pt x="181746" y="205430"/>
                        <a:pt x="112975" y="399455"/>
                        <a:pt x="771" y="567285"/>
                      </a:cubicBezTo>
                      <a:cubicBezTo>
                        <a:pt x="-2468" y="572143"/>
                        <a:pt x="5343" y="576715"/>
                        <a:pt x="8582" y="571857"/>
                      </a:cubicBezTo>
                      <a:cubicBezTo>
                        <a:pt x="121739" y="402693"/>
                        <a:pt x="190604" y="207050"/>
                        <a:pt x="208797" y="4358"/>
                      </a:cubicBezTo>
                      <a:cubicBezTo>
                        <a:pt x="209273" y="-1453"/>
                        <a:pt x="200224" y="-1453"/>
                        <a:pt x="199653" y="4358"/>
                      </a:cubicBezTo>
                      <a:lnTo>
                        <a:pt x="199653" y="435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370;p40">
                  <a:extLst>
                    <a:ext uri="{FF2B5EF4-FFF2-40B4-BE49-F238E27FC236}">
                      <a16:creationId xmlns:a16="http://schemas.microsoft.com/office/drawing/2014/main" id="{67B46510-0C03-6919-0902-F040F38F9CDB}"/>
                    </a:ext>
                  </a:extLst>
                </p:cNvPr>
                <p:cNvSpPr/>
                <p:nvPr/>
              </p:nvSpPr>
              <p:spPr>
                <a:xfrm>
                  <a:off x="6007465" y="3801417"/>
                  <a:ext cx="370567" cy="993181"/>
                </a:xfrm>
                <a:custGeom>
                  <a:avLst/>
                  <a:gdLst/>
                  <a:ahLst/>
                  <a:cxnLst/>
                  <a:rect l="l" t="t" r="r" b="b"/>
                  <a:pathLst>
                    <a:path w="370567" h="993181" extrusionOk="0">
                      <a:moveTo>
                        <a:pt x="192262" y="993182"/>
                      </a:moveTo>
                      <a:cubicBezTo>
                        <a:pt x="113966" y="986610"/>
                        <a:pt x="51197" y="903361"/>
                        <a:pt x="66627" y="826304"/>
                      </a:cubicBezTo>
                      <a:cubicBezTo>
                        <a:pt x="76723" y="775726"/>
                        <a:pt x="113966" y="722672"/>
                        <a:pt x="88725" y="677714"/>
                      </a:cubicBezTo>
                      <a:cubicBezTo>
                        <a:pt x="70151" y="644662"/>
                        <a:pt x="24812" y="633804"/>
                        <a:pt x="7191" y="600276"/>
                      </a:cubicBezTo>
                      <a:cubicBezTo>
                        <a:pt x="-13859" y="560271"/>
                        <a:pt x="15096" y="512836"/>
                        <a:pt x="45196" y="479118"/>
                      </a:cubicBezTo>
                      <a:cubicBezTo>
                        <a:pt x="75295" y="445399"/>
                        <a:pt x="110537" y="406347"/>
                        <a:pt x="102441" y="361865"/>
                      </a:cubicBezTo>
                      <a:cubicBezTo>
                        <a:pt x="93297" y="311573"/>
                        <a:pt x="32623" y="284046"/>
                        <a:pt x="21573" y="234135"/>
                      </a:cubicBezTo>
                      <a:cubicBezTo>
                        <a:pt x="12525" y="193558"/>
                        <a:pt x="39100" y="154792"/>
                        <a:pt x="61102" y="119549"/>
                      </a:cubicBezTo>
                      <a:cubicBezTo>
                        <a:pt x="83105" y="84306"/>
                        <a:pt x="101298" y="37539"/>
                        <a:pt x="77771" y="3344"/>
                      </a:cubicBezTo>
                      <a:cubicBezTo>
                        <a:pt x="149018" y="-13801"/>
                        <a:pt x="230933" y="36967"/>
                        <a:pt x="231981" y="110214"/>
                      </a:cubicBezTo>
                      <a:cubicBezTo>
                        <a:pt x="232838" y="169365"/>
                        <a:pt x="192357" y="232896"/>
                        <a:pt x="222932" y="283569"/>
                      </a:cubicBezTo>
                      <a:cubicBezTo>
                        <a:pt x="239220" y="310525"/>
                        <a:pt x="271319" y="323860"/>
                        <a:pt x="291607" y="347959"/>
                      </a:cubicBezTo>
                      <a:cubicBezTo>
                        <a:pt x="326373" y="389297"/>
                        <a:pt x="318753" y="450828"/>
                        <a:pt x="304847" y="503026"/>
                      </a:cubicBezTo>
                      <a:cubicBezTo>
                        <a:pt x="290941" y="555223"/>
                        <a:pt x="272748" y="611229"/>
                        <a:pt x="292084" y="661617"/>
                      </a:cubicBezTo>
                      <a:cubicBezTo>
                        <a:pt x="304657" y="694383"/>
                        <a:pt x="331422" y="719529"/>
                        <a:pt x="348948" y="749913"/>
                      </a:cubicBezTo>
                      <a:cubicBezTo>
                        <a:pt x="389810" y="820875"/>
                        <a:pt x="371046" y="920506"/>
                        <a:pt x="307038" y="971655"/>
                      </a:cubicBezTo>
                      <a:lnTo>
                        <a:pt x="192357" y="99318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371;p40">
                  <a:extLst>
                    <a:ext uri="{FF2B5EF4-FFF2-40B4-BE49-F238E27FC236}">
                      <a16:creationId xmlns:a16="http://schemas.microsoft.com/office/drawing/2014/main" id="{032EBE8F-3FD8-4909-EAA3-EDF2B7641CE6}"/>
                    </a:ext>
                  </a:extLst>
                </p:cNvPr>
                <p:cNvSpPr/>
                <p:nvPr/>
              </p:nvSpPr>
              <p:spPr>
                <a:xfrm>
                  <a:off x="6092192" y="3806755"/>
                  <a:ext cx="140105" cy="776685"/>
                </a:xfrm>
                <a:custGeom>
                  <a:avLst/>
                  <a:gdLst/>
                  <a:ahLst/>
                  <a:cxnLst/>
                  <a:rect l="l" t="t" r="r" b="b"/>
                  <a:pathLst>
                    <a:path w="140105" h="776685" extrusionOk="0">
                      <a:moveTo>
                        <a:pt x="2949" y="9150"/>
                      </a:moveTo>
                      <a:cubicBezTo>
                        <a:pt x="88865" y="39916"/>
                        <a:pt x="64767" y="148501"/>
                        <a:pt x="52479" y="215843"/>
                      </a:cubicBezTo>
                      <a:cubicBezTo>
                        <a:pt x="46955" y="245751"/>
                        <a:pt x="42859" y="276517"/>
                        <a:pt x="47717" y="306711"/>
                      </a:cubicBezTo>
                      <a:cubicBezTo>
                        <a:pt x="53051" y="339858"/>
                        <a:pt x="71434" y="365766"/>
                        <a:pt x="87626" y="394341"/>
                      </a:cubicBezTo>
                      <a:cubicBezTo>
                        <a:pt x="109629" y="433108"/>
                        <a:pt x="114202" y="468065"/>
                        <a:pt x="87626" y="505308"/>
                      </a:cubicBezTo>
                      <a:cubicBezTo>
                        <a:pt x="72101" y="527025"/>
                        <a:pt x="56480" y="547504"/>
                        <a:pt x="58195" y="575602"/>
                      </a:cubicBezTo>
                      <a:cubicBezTo>
                        <a:pt x="62195" y="642754"/>
                        <a:pt x="159921" y="699618"/>
                        <a:pt x="123060" y="769817"/>
                      </a:cubicBezTo>
                      <a:cubicBezTo>
                        <a:pt x="120297" y="774960"/>
                        <a:pt x="128203" y="779628"/>
                        <a:pt x="130870" y="774389"/>
                      </a:cubicBezTo>
                      <a:cubicBezTo>
                        <a:pt x="167446" y="704761"/>
                        <a:pt x="84578" y="651231"/>
                        <a:pt x="69624" y="589509"/>
                      </a:cubicBezTo>
                      <a:cubicBezTo>
                        <a:pt x="58099" y="542169"/>
                        <a:pt x="97151" y="520738"/>
                        <a:pt x="111915" y="481876"/>
                      </a:cubicBezTo>
                      <a:cubicBezTo>
                        <a:pt x="122964" y="452920"/>
                        <a:pt x="113249" y="422726"/>
                        <a:pt x="99437" y="396627"/>
                      </a:cubicBezTo>
                      <a:cubicBezTo>
                        <a:pt x="78959" y="358051"/>
                        <a:pt x="55432" y="326333"/>
                        <a:pt x="54765" y="280422"/>
                      </a:cubicBezTo>
                      <a:cubicBezTo>
                        <a:pt x="54099" y="236131"/>
                        <a:pt x="68196" y="193459"/>
                        <a:pt x="73530" y="149835"/>
                      </a:cubicBezTo>
                      <a:cubicBezTo>
                        <a:pt x="80578" y="91827"/>
                        <a:pt x="67243" y="22390"/>
                        <a:pt x="5521" y="292"/>
                      </a:cubicBezTo>
                      <a:cubicBezTo>
                        <a:pt x="-4" y="-1708"/>
                        <a:pt x="-2385" y="7150"/>
                        <a:pt x="3140" y="9055"/>
                      </a:cubicBezTo>
                      <a:lnTo>
                        <a:pt x="3140" y="905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 name="Google Shape;3372;p40">
                <a:extLst>
                  <a:ext uri="{FF2B5EF4-FFF2-40B4-BE49-F238E27FC236}">
                    <a16:creationId xmlns:a16="http://schemas.microsoft.com/office/drawing/2014/main" id="{D90B8B42-FCFB-4092-DF43-4CC363A810F6}"/>
                  </a:ext>
                </a:extLst>
              </p:cNvPr>
              <p:cNvSpPr/>
              <p:nvPr/>
            </p:nvSpPr>
            <p:spPr>
              <a:xfrm>
                <a:off x="5986462" y="4498943"/>
                <a:ext cx="506348" cy="662178"/>
              </a:xfrm>
              <a:custGeom>
                <a:avLst/>
                <a:gdLst/>
                <a:ahLst/>
                <a:cxnLst/>
                <a:rect l="l" t="t" r="r" b="b"/>
                <a:pathLst>
                  <a:path w="506348" h="662178" extrusionOk="0">
                    <a:moveTo>
                      <a:pt x="283464" y="662178"/>
                    </a:moveTo>
                    <a:lnTo>
                      <a:pt x="222885" y="662178"/>
                    </a:lnTo>
                    <a:cubicBezTo>
                      <a:pt x="147351" y="662178"/>
                      <a:pt x="83344" y="606362"/>
                      <a:pt x="73057" y="531495"/>
                    </a:cubicBezTo>
                    <a:lnTo>
                      <a:pt x="0" y="0"/>
                    </a:lnTo>
                    <a:lnTo>
                      <a:pt x="506349" y="0"/>
                    </a:lnTo>
                    <a:lnTo>
                      <a:pt x="433292" y="531495"/>
                    </a:lnTo>
                    <a:cubicBezTo>
                      <a:pt x="423005" y="606362"/>
                      <a:pt x="358997" y="662178"/>
                      <a:pt x="283464" y="66217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4" name="Google Shape;3373;p40">
                <a:extLst>
                  <a:ext uri="{FF2B5EF4-FFF2-40B4-BE49-F238E27FC236}">
                    <a16:creationId xmlns:a16="http://schemas.microsoft.com/office/drawing/2014/main" id="{57757DCC-A517-93B6-7F24-E7D46D079EA4}"/>
                  </a:ext>
                </a:extLst>
              </p:cNvPr>
              <p:cNvGrpSpPr/>
              <p:nvPr/>
            </p:nvGrpSpPr>
            <p:grpSpPr>
              <a:xfrm>
                <a:off x="6019078" y="4510539"/>
                <a:ext cx="476212" cy="649749"/>
                <a:chOff x="6019078" y="4510539"/>
                <a:chExt cx="476212" cy="649749"/>
              </a:xfrm>
            </p:grpSpPr>
            <p:sp>
              <p:nvSpPr>
                <p:cNvPr id="16" name="Google Shape;3374;p40">
                  <a:extLst>
                    <a:ext uri="{FF2B5EF4-FFF2-40B4-BE49-F238E27FC236}">
                      <a16:creationId xmlns:a16="http://schemas.microsoft.com/office/drawing/2014/main" id="{D223B496-6E50-3C0A-C2D5-A81306238FFE}"/>
                    </a:ext>
                  </a:extLst>
                </p:cNvPr>
                <p:cNvSpPr/>
                <p:nvPr/>
              </p:nvSpPr>
              <p:spPr>
                <a:xfrm>
                  <a:off x="6019078" y="4699490"/>
                  <a:ext cx="357158" cy="437842"/>
                </a:xfrm>
                <a:custGeom>
                  <a:avLst/>
                  <a:gdLst/>
                  <a:ahLst/>
                  <a:cxnLst/>
                  <a:rect l="l" t="t" r="r" b="b"/>
                  <a:pathLst>
                    <a:path w="474628" h="527520" extrusionOk="0">
                      <a:moveTo>
                        <a:pt x="5384" y="31652"/>
                      </a:moveTo>
                      <a:cubicBezTo>
                        <a:pt x="44532" y="17365"/>
                        <a:pt x="87394" y="1363"/>
                        <a:pt x="129495" y="11269"/>
                      </a:cubicBezTo>
                      <a:cubicBezTo>
                        <a:pt x="173119" y="21461"/>
                        <a:pt x="197409" y="54036"/>
                        <a:pt x="196837" y="98422"/>
                      </a:cubicBezTo>
                      <a:cubicBezTo>
                        <a:pt x="196361" y="135475"/>
                        <a:pt x="185312" y="171194"/>
                        <a:pt x="187502" y="208531"/>
                      </a:cubicBezTo>
                      <a:cubicBezTo>
                        <a:pt x="189312" y="239773"/>
                        <a:pt x="197885" y="271206"/>
                        <a:pt x="216553" y="296733"/>
                      </a:cubicBezTo>
                      <a:cubicBezTo>
                        <a:pt x="231984" y="317879"/>
                        <a:pt x="254177" y="334643"/>
                        <a:pt x="279419" y="342072"/>
                      </a:cubicBezTo>
                      <a:cubicBezTo>
                        <a:pt x="310661" y="351311"/>
                        <a:pt x="337712" y="340548"/>
                        <a:pt x="368001" y="332642"/>
                      </a:cubicBezTo>
                      <a:cubicBezTo>
                        <a:pt x="414102" y="320641"/>
                        <a:pt x="451440" y="345215"/>
                        <a:pt x="463061" y="390840"/>
                      </a:cubicBezTo>
                      <a:cubicBezTo>
                        <a:pt x="474301" y="435131"/>
                        <a:pt x="453822" y="480851"/>
                        <a:pt x="436295" y="520570"/>
                      </a:cubicBezTo>
                      <a:cubicBezTo>
                        <a:pt x="433914" y="525904"/>
                        <a:pt x="441820" y="530477"/>
                        <a:pt x="444201" y="525143"/>
                      </a:cubicBezTo>
                      <a:cubicBezTo>
                        <a:pt x="469919" y="466659"/>
                        <a:pt x="499541" y="384458"/>
                        <a:pt x="439343" y="335500"/>
                      </a:cubicBezTo>
                      <a:cubicBezTo>
                        <a:pt x="410483" y="312068"/>
                        <a:pt x="378860" y="320069"/>
                        <a:pt x="346189" y="329594"/>
                      </a:cubicBezTo>
                      <a:cubicBezTo>
                        <a:pt x="296564" y="344072"/>
                        <a:pt x="249701" y="330832"/>
                        <a:pt x="220459" y="286160"/>
                      </a:cubicBezTo>
                      <a:cubicBezTo>
                        <a:pt x="192932" y="244060"/>
                        <a:pt x="194265" y="193577"/>
                        <a:pt x="201028" y="145857"/>
                      </a:cubicBezTo>
                      <a:cubicBezTo>
                        <a:pt x="205695" y="112805"/>
                        <a:pt x="212077" y="76324"/>
                        <a:pt x="194646" y="45654"/>
                      </a:cubicBezTo>
                      <a:cubicBezTo>
                        <a:pt x="154927" y="-23974"/>
                        <a:pt x="62534" y="1172"/>
                        <a:pt x="3098" y="22794"/>
                      </a:cubicBezTo>
                      <a:cubicBezTo>
                        <a:pt x="-2331" y="24794"/>
                        <a:pt x="-45" y="33557"/>
                        <a:pt x="5480" y="31557"/>
                      </a:cubicBezTo>
                      <a:lnTo>
                        <a:pt x="5480" y="3155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375;p40">
                  <a:extLst>
                    <a:ext uri="{FF2B5EF4-FFF2-40B4-BE49-F238E27FC236}">
                      <a16:creationId xmlns:a16="http://schemas.microsoft.com/office/drawing/2014/main" id="{5785365E-9476-1607-F373-7BA7AD1F2C2B}"/>
                    </a:ext>
                  </a:extLst>
                </p:cNvPr>
                <p:cNvSpPr/>
                <p:nvPr/>
              </p:nvSpPr>
              <p:spPr>
                <a:xfrm>
                  <a:off x="6290370" y="4692829"/>
                  <a:ext cx="140089" cy="273592"/>
                </a:xfrm>
                <a:custGeom>
                  <a:avLst/>
                  <a:gdLst/>
                  <a:ahLst/>
                  <a:cxnLst/>
                  <a:rect l="l" t="t" r="r" b="b"/>
                  <a:pathLst>
                    <a:path w="203027" h="322823" extrusionOk="0">
                      <a:moveTo>
                        <a:pt x="192998" y="8999"/>
                      </a:moveTo>
                      <a:cubicBezTo>
                        <a:pt x="152707" y="-5669"/>
                        <a:pt x="108321" y="-2145"/>
                        <a:pt x="70316" y="17667"/>
                      </a:cubicBezTo>
                      <a:cubicBezTo>
                        <a:pt x="35454" y="35764"/>
                        <a:pt x="1069" y="72245"/>
                        <a:pt x="22" y="113584"/>
                      </a:cubicBezTo>
                      <a:cubicBezTo>
                        <a:pt x="-1027" y="155208"/>
                        <a:pt x="36312" y="181306"/>
                        <a:pt x="71173" y="195022"/>
                      </a:cubicBezTo>
                      <a:cubicBezTo>
                        <a:pt x="98891" y="205976"/>
                        <a:pt x="129466" y="211786"/>
                        <a:pt x="154136" y="229408"/>
                      </a:cubicBezTo>
                      <a:cubicBezTo>
                        <a:pt x="182901" y="249886"/>
                        <a:pt x="196332" y="283891"/>
                        <a:pt x="193474" y="318466"/>
                      </a:cubicBezTo>
                      <a:cubicBezTo>
                        <a:pt x="192998" y="324277"/>
                        <a:pt x="202046" y="324277"/>
                        <a:pt x="202618" y="318466"/>
                      </a:cubicBezTo>
                      <a:cubicBezTo>
                        <a:pt x="205571" y="283414"/>
                        <a:pt x="192521" y="248553"/>
                        <a:pt x="164804" y="226169"/>
                      </a:cubicBezTo>
                      <a:cubicBezTo>
                        <a:pt x="128228" y="196546"/>
                        <a:pt x="77365" y="195784"/>
                        <a:pt x="39741" y="167971"/>
                      </a:cubicBezTo>
                      <a:cubicBezTo>
                        <a:pt x="-13314" y="128728"/>
                        <a:pt x="14690" y="65101"/>
                        <a:pt x="60981" y="33859"/>
                      </a:cubicBezTo>
                      <a:cubicBezTo>
                        <a:pt x="99177" y="8142"/>
                        <a:pt x="147373" y="2141"/>
                        <a:pt x="190616" y="17857"/>
                      </a:cubicBezTo>
                      <a:cubicBezTo>
                        <a:pt x="196141" y="19858"/>
                        <a:pt x="198522" y="11095"/>
                        <a:pt x="192998" y="9094"/>
                      </a:cubicBezTo>
                      <a:lnTo>
                        <a:pt x="192998" y="909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376;p40">
                  <a:extLst>
                    <a:ext uri="{FF2B5EF4-FFF2-40B4-BE49-F238E27FC236}">
                      <a16:creationId xmlns:a16="http://schemas.microsoft.com/office/drawing/2014/main" id="{AC0EDB33-0643-628D-C00D-D1610EA5D344}"/>
                    </a:ext>
                  </a:extLst>
                </p:cNvPr>
                <p:cNvSpPr/>
                <p:nvPr/>
              </p:nvSpPr>
              <p:spPr>
                <a:xfrm>
                  <a:off x="6113911" y="4510539"/>
                  <a:ext cx="381378" cy="175229"/>
                </a:xfrm>
                <a:custGeom>
                  <a:avLst/>
                  <a:gdLst/>
                  <a:ahLst/>
                  <a:cxnLst/>
                  <a:rect l="l" t="t" r="r" b="b"/>
                  <a:pathLst>
                    <a:path w="492101" h="195241" extrusionOk="0">
                      <a:moveTo>
                        <a:pt x="219" y="5685"/>
                      </a:moveTo>
                      <a:cubicBezTo>
                        <a:pt x="15459" y="57596"/>
                        <a:pt x="31842" y="113412"/>
                        <a:pt x="71085" y="152751"/>
                      </a:cubicBezTo>
                      <a:cubicBezTo>
                        <a:pt x="102327" y="184088"/>
                        <a:pt x="149952" y="204471"/>
                        <a:pt x="193957" y="191041"/>
                      </a:cubicBezTo>
                      <a:cubicBezTo>
                        <a:pt x="243487" y="175801"/>
                        <a:pt x="270539" y="125795"/>
                        <a:pt x="308067" y="93791"/>
                      </a:cubicBezTo>
                      <a:cubicBezTo>
                        <a:pt x="358073" y="51119"/>
                        <a:pt x="422177" y="28259"/>
                        <a:pt x="487709" y="27306"/>
                      </a:cubicBezTo>
                      <a:cubicBezTo>
                        <a:pt x="493519" y="27306"/>
                        <a:pt x="493614" y="18067"/>
                        <a:pt x="487709" y="18162"/>
                      </a:cubicBezTo>
                      <a:cubicBezTo>
                        <a:pt x="440750" y="18924"/>
                        <a:pt x="394744" y="30164"/>
                        <a:pt x="353120" y="52262"/>
                      </a:cubicBezTo>
                      <a:cubicBezTo>
                        <a:pt x="307781" y="76360"/>
                        <a:pt x="278254" y="112936"/>
                        <a:pt x="242535" y="148465"/>
                      </a:cubicBezTo>
                      <a:cubicBezTo>
                        <a:pt x="221294" y="169515"/>
                        <a:pt x="196434" y="185993"/>
                        <a:pt x="165478" y="186088"/>
                      </a:cubicBezTo>
                      <a:cubicBezTo>
                        <a:pt x="135950" y="186183"/>
                        <a:pt x="107375" y="172563"/>
                        <a:pt x="85373" y="153608"/>
                      </a:cubicBezTo>
                      <a:cubicBezTo>
                        <a:pt x="41557" y="115794"/>
                        <a:pt x="24698" y="56739"/>
                        <a:pt x="8982" y="3208"/>
                      </a:cubicBezTo>
                      <a:cubicBezTo>
                        <a:pt x="7363" y="-2412"/>
                        <a:pt x="-1495" y="-31"/>
                        <a:pt x="219" y="5589"/>
                      </a:cubicBezTo>
                      <a:lnTo>
                        <a:pt x="219" y="558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377;p40">
                  <a:extLst>
                    <a:ext uri="{FF2B5EF4-FFF2-40B4-BE49-F238E27FC236}">
                      <a16:creationId xmlns:a16="http://schemas.microsoft.com/office/drawing/2014/main" id="{EC69D464-5ECD-5548-F87C-787BF9F0AF66}"/>
                    </a:ext>
                  </a:extLst>
                </p:cNvPr>
                <p:cNvSpPr/>
                <p:nvPr/>
              </p:nvSpPr>
              <p:spPr>
                <a:xfrm>
                  <a:off x="6059502" y="5010653"/>
                  <a:ext cx="132898" cy="149636"/>
                </a:xfrm>
                <a:custGeom>
                  <a:avLst/>
                  <a:gdLst/>
                  <a:ahLst/>
                  <a:cxnLst/>
                  <a:rect l="l" t="t" r="r" b="b"/>
                  <a:pathLst>
                    <a:path w="171481" h="166725" extrusionOk="0">
                      <a:moveTo>
                        <a:pt x="5658" y="12056"/>
                      </a:moveTo>
                      <a:cubicBezTo>
                        <a:pt x="96146" y="-7185"/>
                        <a:pt x="176346" y="69777"/>
                        <a:pt x="160535" y="161026"/>
                      </a:cubicBezTo>
                      <a:cubicBezTo>
                        <a:pt x="159582" y="166741"/>
                        <a:pt x="168345" y="169218"/>
                        <a:pt x="169298" y="163408"/>
                      </a:cubicBezTo>
                      <a:cubicBezTo>
                        <a:pt x="186347" y="65110"/>
                        <a:pt x="101003" y="-17472"/>
                        <a:pt x="3277" y="3197"/>
                      </a:cubicBezTo>
                      <a:cubicBezTo>
                        <a:pt x="-2438" y="4435"/>
                        <a:pt x="-57" y="13199"/>
                        <a:pt x="5658" y="11960"/>
                      </a:cubicBezTo>
                      <a:lnTo>
                        <a:pt x="5658" y="1196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 name="Google Shape;3378;p40">
                <a:extLst>
                  <a:ext uri="{FF2B5EF4-FFF2-40B4-BE49-F238E27FC236}">
                    <a16:creationId xmlns:a16="http://schemas.microsoft.com/office/drawing/2014/main" id="{6D215ED1-6A63-EA61-5B04-4E94F7DEEF06}"/>
                  </a:ext>
                </a:extLst>
              </p:cNvPr>
              <p:cNvSpPr/>
              <p:nvPr/>
            </p:nvSpPr>
            <p:spPr>
              <a:xfrm>
                <a:off x="5999880" y="4567618"/>
                <a:ext cx="476178" cy="9143"/>
              </a:xfrm>
              <a:custGeom>
                <a:avLst/>
                <a:gdLst/>
                <a:ahLst/>
                <a:cxnLst/>
                <a:rect l="l" t="t" r="r" b="b"/>
                <a:pathLst>
                  <a:path w="476178" h="9143" extrusionOk="0">
                    <a:moveTo>
                      <a:pt x="4393" y="9144"/>
                    </a:moveTo>
                    <a:lnTo>
                      <a:pt x="471785" y="9144"/>
                    </a:lnTo>
                    <a:cubicBezTo>
                      <a:pt x="477595" y="9144"/>
                      <a:pt x="477691" y="0"/>
                      <a:pt x="471785" y="0"/>
                    </a:cubicBezTo>
                    <a:lnTo>
                      <a:pt x="4393" y="0"/>
                    </a:lnTo>
                    <a:cubicBezTo>
                      <a:pt x="-1417" y="0"/>
                      <a:pt x="-1512" y="9144"/>
                      <a:pt x="4393" y="9144"/>
                    </a:cubicBezTo>
                    <a:lnTo>
                      <a:pt x="4393" y="914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 name="Rectangle 1"/>
          <p:cNvSpPr/>
          <p:nvPr/>
        </p:nvSpPr>
        <p:spPr>
          <a:xfrm>
            <a:off x="1008645" y="4651964"/>
            <a:ext cx="6654387" cy="46166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smtClean="0">
                <a:ln/>
                <a:solidFill>
                  <a:schemeClr val="accent3"/>
                </a:solidFill>
                <a:effectLst/>
              </a:rPr>
              <a:t>GV: Nguyễn Thị Thu Hương – THCS An Tiến</a:t>
            </a:r>
            <a:endParaRPr lang="en-US" sz="2400" b="1" cap="none" spc="0">
              <a:ln/>
              <a:solidFill>
                <a:schemeClr val="accent3"/>
              </a:solidFill>
              <a:effectLst/>
            </a:endParaRPr>
          </a:p>
        </p:txBody>
      </p:sp>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wipe(down)">
                                      <p:cBhvr>
                                        <p:cTn id="7" dur="500"/>
                                        <p:tgtEl>
                                          <p:spTgt spid="3073"/>
                                        </p:tgtEl>
                                      </p:cBhvr>
                                    </p:animEffect>
                                  </p:childTnLst>
                                </p:cTn>
                              </p:par>
                              <p:par>
                                <p:cTn id="8" presetID="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0-#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sp>
        <p:nvSpPr>
          <p:cNvPr id="2876" name="Google Shape;2876;p39"/>
          <p:cNvSpPr txBox="1">
            <a:spLocks noGrp="1"/>
          </p:cNvSpPr>
          <p:nvPr>
            <p:ph type="title"/>
          </p:nvPr>
        </p:nvSpPr>
        <p:spPr>
          <a:xfrm>
            <a:off x="720000" y="42654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b="1" dirty="0">
                <a:solidFill>
                  <a:schemeClr val="accent6"/>
                </a:solidFill>
                <a:latin typeface="Arial" panose="020B0604020202020204" pitchFamily="34" charset="0"/>
                <a:cs typeface="Arial" panose="020B0604020202020204" pitchFamily="34" charset="0"/>
              </a:rPr>
              <a:t>NỘI DUNG BÀI HỌC</a:t>
            </a:r>
            <a:endParaRPr b="1" dirty="0">
              <a:solidFill>
                <a:schemeClr val="accent6"/>
              </a:solidFill>
              <a:latin typeface="Arial" panose="020B0604020202020204" pitchFamily="34" charset="0"/>
              <a:cs typeface="Arial" panose="020B0604020202020204" pitchFamily="34" charset="0"/>
            </a:endParaRPr>
          </a:p>
        </p:txBody>
      </p:sp>
      <p:grpSp>
        <p:nvGrpSpPr>
          <p:cNvPr id="2889" name="Google Shape;2889;p39"/>
          <p:cNvGrpSpPr/>
          <p:nvPr/>
        </p:nvGrpSpPr>
        <p:grpSpPr>
          <a:xfrm>
            <a:off x="7634878" y="700978"/>
            <a:ext cx="1370475" cy="407796"/>
            <a:chOff x="5581650" y="1319212"/>
            <a:chExt cx="1665826" cy="495680"/>
          </a:xfrm>
        </p:grpSpPr>
        <p:sp>
          <p:nvSpPr>
            <p:cNvPr id="2890" name="Google Shape;2890;p39"/>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1" name="Google Shape;2891;p39"/>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2" name="Google Shape;2892;p39"/>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3" name="Google Shape;2893;p39"/>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4" name="Google Shape;2894;p39"/>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5" name="Google Shape;2895;p39"/>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6" name="Google Shape;2896;p39"/>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7" name="Google Shape;2897;p39"/>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8" name="Google Shape;2898;p39"/>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899" name="Google Shape;2899;p39"/>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0" name="Google Shape;2900;p39"/>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1" name="Google Shape;2901;p39"/>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2" name="Google Shape;2902;p39"/>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3" name="Google Shape;2903;p39"/>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4" name="Google Shape;2904;p39"/>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5" name="Google Shape;2905;p39"/>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6" name="Google Shape;2906;p39"/>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7" name="Google Shape;2907;p39"/>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8" name="Google Shape;2908;p39"/>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09" name="Google Shape;2909;p39"/>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0" name="Google Shape;2910;p39"/>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1" name="Google Shape;2911;p39"/>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2" name="Google Shape;2912;p39"/>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3" name="Google Shape;2913;p39"/>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4" name="Google Shape;2914;p39"/>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5" name="Google Shape;2915;p39"/>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6" name="Google Shape;2916;p39"/>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7" name="Google Shape;2917;p39"/>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8" name="Google Shape;2918;p39"/>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19" name="Google Shape;2919;p39"/>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0" name="Google Shape;2920;p39"/>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1" name="Google Shape;2921;p39"/>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2" name="Google Shape;2922;p39"/>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3" name="Google Shape;2923;p39"/>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4" name="Google Shape;2924;p39"/>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5" name="Google Shape;2925;p39"/>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6" name="Google Shape;2926;p39"/>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7" name="Google Shape;2927;p39"/>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8" name="Google Shape;2928;p39"/>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29" name="Google Shape;2929;p39"/>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0" name="Google Shape;2930;p39"/>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1" name="Google Shape;2931;p39"/>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2" name="Google Shape;2932;p39"/>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3" name="Google Shape;2933;p39"/>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4" name="Google Shape;2934;p39"/>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5" name="Google Shape;2935;p39"/>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6" name="Google Shape;2936;p39"/>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7" name="Google Shape;2937;p39"/>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8" name="Google Shape;2938;p39"/>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39" name="Google Shape;2939;p39"/>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0" name="Google Shape;2940;p39"/>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1" name="Google Shape;2941;p39"/>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2" name="Google Shape;2942;p39"/>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3" name="Google Shape;2943;p39"/>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4" name="Google Shape;2944;p39"/>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5" name="Google Shape;2945;p39"/>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6" name="Google Shape;2946;p39"/>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7" name="Google Shape;2947;p39"/>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8" name="Google Shape;2948;p39"/>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49" name="Google Shape;2949;p39"/>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0" name="Google Shape;2950;p39"/>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1" name="Google Shape;2951;p39"/>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2" name="Google Shape;2952;p39"/>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3" name="Google Shape;2953;p39"/>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4" name="Google Shape;2954;p39"/>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5" name="Google Shape;2955;p39"/>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6" name="Google Shape;2956;p39"/>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7" name="Google Shape;2957;p39"/>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8" name="Google Shape;2958;p39"/>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59" name="Google Shape;2959;p39"/>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0" name="Google Shape;2960;p39"/>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1" name="Google Shape;2961;p39"/>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2" name="Google Shape;2962;p39"/>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3" name="Google Shape;2963;p39"/>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4" name="Google Shape;2964;p39"/>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5" name="Google Shape;2965;p39"/>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6" name="Google Shape;2966;p39"/>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7" name="Google Shape;2967;p39"/>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8" name="Google Shape;2968;p39"/>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69" name="Google Shape;2969;p39"/>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0" name="Google Shape;2970;p39"/>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1" name="Google Shape;2971;p39"/>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2" name="Google Shape;2972;p39"/>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3" name="Google Shape;2973;p39"/>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4" name="Google Shape;2974;p39"/>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5" name="Google Shape;2975;p39"/>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6" name="Google Shape;2976;p39"/>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7" name="Google Shape;2977;p39"/>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8" name="Google Shape;2978;p39"/>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79" name="Google Shape;2979;p39"/>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0" name="Google Shape;2980;p39"/>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1" name="Google Shape;2981;p39"/>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2" name="Google Shape;2982;p39"/>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3" name="Google Shape;2983;p39"/>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4" name="Google Shape;2984;p39"/>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5" name="Google Shape;2985;p39"/>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6" name="Google Shape;2986;p39"/>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7" name="Google Shape;2987;p39"/>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8" name="Google Shape;2988;p39"/>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89" name="Google Shape;2989;p39"/>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0" name="Google Shape;2990;p39"/>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1" name="Google Shape;2991;p39"/>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2" name="Google Shape;2992;p39"/>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3" name="Google Shape;2993;p39"/>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4" name="Google Shape;2994;p39"/>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5" name="Google Shape;2995;p39"/>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6" name="Google Shape;2996;p39"/>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7" name="Google Shape;2997;p39"/>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8" name="Google Shape;2998;p39"/>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999" name="Google Shape;2999;p39"/>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00" name="Google Shape;3000;p39"/>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01" name="Google Shape;3001;p39"/>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02" name="Google Shape;3002;p39"/>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03" name="Google Shape;3003;p39"/>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3004" name="Google Shape;3004;p39"/>
          <p:cNvGrpSpPr/>
          <p:nvPr/>
        </p:nvGrpSpPr>
        <p:grpSpPr>
          <a:xfrm>
            <a:off x="7053943" y="1599071"/>
            <a:ext cx="1786214" cy="3004929"/>
            <a:chOff x="7326630" y="2406453"/>
            <a:chExt cx="1855536" cy="3121550"/>
          </a:xfrm>
        </p:grpSpPr>
        <p:grpSp>
          <p:nvGrpSpPr>
            <p:cNvPr id="3005" name="Google Shape;3005;p39"/>
            <p:cNvGrpSpPr/>
            <p:nvPr/>
          </p:nvGrpSpPr>
          <p:grpSpPr>
            <a:xfrm>
              <a:off x="7578085" y="2406453"/>
              <a:ext cx="1604081" cy="3121550"/>
              <a:chOff x="7578085" y="2406453"/>
              <a:chExt cx="1604081" cy="3121550"/>
            </a:xfrm>
          </p:grpSpPr>
          <p:grpSp>
            <p:nvGrpSpPr>
              <p:cNvPr id="3006" name="Google Shape;3006;p39"/>
              <p:cNvGrpSpPr/>
              <p:nvPr/>
            </p:nvGrpSpPr>
            <p:grpSpPr>
              <a:xfrm>
                <a:off x="8540668" y="4741925"/>
                <a:ext cx="641498" cy="786078"/>
                <a:chOff x="8540668" y="4741925"/>
                <a:chExt cx="641498" cy="786078"/>
              </a:xfrm>
            </p:grpSpPr>
            <p:sp>
              <p:nvSpPr>
                <p:cNvPr id="3007" name="Google Shape;3007;p39"/>
                <p:cNvSpPr/>
                <p:nvPr/>
              </p:nvSpPr>
              <p:spPr>
                <a:xfrm>
                  <a:off x="8540668" y="4741925"/>
                  <a:ext cx="619237" cy="755713"/>
                </a:xfrm>
                <a:custGeom>
                  <a:avLst/>
                  <a:gdLst/>
                  <a:ahLst/>
                  <a:cxnLst/>
                  <a:rect l="l" t="t" r="r" b="b"/>
                  <a:pathLst>
                    <a:path w="619237" h="755713" extrusionOk="0">
                      <a:moveTo>
                        <a:pt x="84981" y="217742"/>
                      </a:moveTo>
                      <a:cubicBezTo>
                        <a:pt x="84981" y="217742"/>
                        <a:pt x="112413" y="259842"/>
                        <a:pt x="126605" y="281464"/>
                      </a:cubicBezTo>
                      <a:cubicBezTo>
                        <a:pt x="133367" y="291751"/>
                        <a:pt x="138416" y="303181"/>
                        <a:pt x="140607" y="315278"/>
                      </a:cubicBezTo>
                      <a:cubicBezTo>
                        <a:pt x="151465" y="374904"/>
                        <a:pt x="117842" y="433483"/>
                        <a:pt x="88886" y="484632"/>
                      </a:cubicBezTo>
                      <a:cubicBezTo>
                        <a:pt x="38975" y="572548"/>
                        <a:pt x="-22842" y="652367"/>
                        <a:pt x="8495" y="755713"/>
                      </a:cubicBezTo>
                      <a:lnTo>
                        <a:pt x="619238" y="323850"/>
                      </a:lnTo>
                      <a:lnTo>
                        <a:pt x="388161" y="0"/>
                      </a:lnTo>
                      <a:lnTo>
                        <a:pt x="85076" y="21764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08" name="Google Shape;3008;p39"/>
                <p:cNvSpPr/>
                <p:nvPr/>
              </p:nvSpPr>
              <p:spPr>
                <a:xfrm rot="-2114294">
                  <a:off x="8491331" y="5278158"/>
                  <a:ext cx="748676" cy="37276"/>
                </a:xfrm>
                <a:custGeom>
                  <a:avLst/>
                  <a:gdLst/>
                  <a:ahLst/>
                  <a:cxnLst/>
                  <a:rect l="l" t="t" r="r" b="b"/>
                  <a:pathLst>
                    <a:path w="747998" h="37242" extrusionOk="0">
                      <a:moveTo>
                        <a:pt x="0" y="0"/>
                      </a:moveTo>
                      <a:lnTo>
                        <a:pt x="747998" y="0"/>
                      </a:lnTo>
                      <a:lnTo>
                        <a:pt x="747998" y="37243"/>
                      </a:lnTo>
                      <a:lnTo>
                        <a:pt x="0" y="372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09" name="Google Shape;3009;p39"/>
                <p:cNvSpPr/>
                <p:nvPr/>
              </p:nvSpPr>
              <p:spPr>
                <a:xfrm>
                  <a:off x="8587555" y="5273617"/>
                  <a:ext cx="46088" cy="27901"/>
                </a:xfrm>
                <a:custGeom>
                  <a:avLst/>
                  <a:gdLst/>
                  <a:ahLst/>
                  <a:cxnLst/>
                  <a:rect l="l" t="t" r="r" b="b"/>
                  <a:pathLst>
                    <a:path w="46088" h="27901" extrusionOk="0">
                      <a:moveTo>
                        <a:pt x="42094" y="27902"/>
                      </a:moveTo>
                      <a:cubicBezTo>
                        <a:pt x="41427" y="27902"/>
                        <a:pt x="40856" y="27711"/>
                        <a:pt x="40189" y="27426"/>
                      </a:cubicBezTo>
                      <a:lnTo>
                        <a:pt x="2184" y="7614"/>
                      </a:lnTo>
                      <a:cubicBezTo>
                        <a:pt x="184" y="6566"/>
                        <a:pt x="-578" y="4089"/>
                        <a:pt x="470" y="2185"/>
                      </a:cubicBezTo>
                      <a:cubicBezTo>
                        <a:pt x="1517" y="184"/>
                        <a:pt x="3994" y="-578"/>
                        <a:pt x="5899" y="470"/>
                      </a:cubicBezTo>
                      <a:lnTo>
                        <a:pt x="43904" y="20282"/>
                      </a:lnTo>
                      <a:cubicBezTo>
                        <a:pt x="45904" y="21330"/>
                        <a:pt x="46666" y="23806"/>
                        <a:pt x="45618" y="25711"/>
                      </a:cubicBezTo>
                      <a:cubicBezTo>
                        <a:pt x="44856" y="27140"/>
                        <a:pt x="43523" y="27902"/>
                        <a:pt x="41999" y="2790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10" name="Google Shape;3010;p39"/>
                <p:cNvSpPr/>
                <p:nvPr/>
              </p:nvSpPr>
              <p:spPr>
                <a:xfrm>
                  <a:off x="8608746" y="5238665"/>
                  <a:ext cx="52283" cy="27421"/>
                </a:xfrm>
                <a:custGeom>
                  <a:avLst/>
                  <a:gdLst/>
                  <a:ahLst/>
                  <a:cxnLst/>
                  <a:rect l="l" t="t" r="r" b="b"/>
                  <a:pathLst>
                    <a:path w="52283" h="27421" extrusionOk="0">
                      <a:moveTo>
                        <a:pt x="48240" y="27421"/>
                      </a:moveTo>
                      <a:cubicBezTo>
                        <a:pt x="47668" y="27421"/>
                        <a:pt x="47192" y="27326"/>
                        <a:pt x="46621" y="27040"/>
                      </a:cubicBezTo>
                      <a:lnTo>
                        <a:pt x="2425" y="7800"/>
                      </a:lnTo>
                      <a:cubicBezTo>
                        <a:pt x="329" y="6942"/>
                        <a:pt x="-528" y="4561"/>
                        <a:pt x="329" y="2466"/>
                      </a:cubicBezTo>
                      <a:cubicBezTo>
                        <a:pt x="1186" y="370"/>
                        <a:pt x="3568" y="-582"/>
                        <a:pt x="5663" y="370"/>
                      </a:cubicBezTo>
                      <a:lnTo>
                        <a:pt x="49859" y="19611"/>
                      </a:lnTo>
                      <a:cubicBezTo>
                        <a:pt x="51955" y="20468"/>
                        <a:pt x="52812" y="22849"/>
                        <a:pt x="51955" y="24944"/>
                      </a:cubicBezTo>
                      <a:cubicBezTo>
                        <a:pt x="51288" y="26469"/>
                        <a:pt x="49764" y="27421"/>
                        <a:pt x="48240" y="274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11" name="Google Shape;3011;p39"/>
                <p:cNvSpPr/>
                <p:nvPr/>
              </p:nvSpPr>
              <p:spPr>
                <a:xfrm>
                  <a:off x="8629782" y="5202306"/>
                  <a:ext cx="51360" cy="24346"/>
                </a:xfrm>
                <a:custGeom>
                  <a:avLst/>
                  <a:gdLst/>
                  <a:ahLst/>
                  <a:cxnLst/>
                  <a:rect l="l" t="t" r="r" b="b"/>
                  <a:pathLst>
                    <a:path w="51360" h="24346" extrusionOk="0">
                      <a:moveTo>
                        <a:pt x="47302" y="24347"/>
                      </a:moveTo>
                      <a:cubicBezTo>
                        <a:pt x="47302" y="24347"/>
                        <a:pt x="46349" y="24347"/>
                        <a:pt x="45873" y="24061"/>
                      </a:cubicBezTo>
                      <a:lnTo>
                        <a:pt x="2629" y="7868"/>
                      </a:lnTo>
                      <a:cubicBezTo>
                        <a:pt x="534" y="7106"/>
                        <a:pt x="-514" y="4725"/>
                        <a:pt x="248" y="2630"/>
                      </a:cubicBezTo>
                      <a:cubicBezTo>
                        <a:pt x="1010" y="534"/>
                        <a:pt x="3296" y="-514"/>
                        <a:pt x="5487" y="248"/>
                      </a:cubicBezTo>
                      <a:lnTo>
                        <a:pt x="48731" y="16441"/>
                      </a:lnTo>
                      <a:cubicBezTo>
                        <a:pt x="50826" y="17203"/>
                        <a:pt x="51874" y="19584"/>
                        <a:pt x="51112" y="21680"/>
                      </a:cubicBezTo>
                      <a:cubicBezTo>
                        <a:pt x="50540" y="23299"/>
                        <a:pt x="48921" y="24347"/>
                        <a:pt x="47302" y="243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12" name="Google Shape;3012;p39"/>
                <p:cNvSpPr/>
                <p:nvPr/>
              </p:nvSpPr>
              <p:spPr>
                <a:xfrm>
                  <a:off x="8651130" y="5161264"/>
                  <a:ext cx="50574" cy="23096"/>
                </a:xfrm>
                <a:custGeom>
                  <a:avLst/>
                  <a:gdLst/>
                  <a:ahLst/>
                  <a:cxnLst/>
                  <a:rect l="l" t="t" r="r" b="b"/>
                  <a:pathLst>
                    <a:path w="50574" h="23096" extrusionOk="0">
                      <a:moveTo>
                        <a:pt x="46528" y="23097"/>
                      </a:moveTo>
                      <a:cubicBezTo>
                        <a:pt x="46528" y="23097"/>
                        <a:pt x="45671" y="23097"/>
                        <a:pt x="45195" y="22906"/>
                      </a:cubicBezTo>
                      <a:lnTo>
                        <a:pt x="2713" y="7857"/>
                      </a:lnTo>
                      <a:cubicBezTo>
                        <a:pt x="618" y="7095"/>
                        <a:pt x="-525" y="4809"/>
                        <a:pt x="237" y="2713"/>
                      </a:cubicBezTo>
                      <a:cubicBezTo>
                        <a:pt x="999" y="618"/>
                        <a:pt x="3284" y="-525"/>
                        <a:pt x="5380" y="237"/>
                      </a:cubicBezTo>
                      <a:lnTo>
                        <a:pt x="47862" y="15286"/>
                      </a:lnTo>
                      <a:cubicBezTo>
                        <a:pt x="49957" y="16048"/>
                        <a:pt x="51100" y="18334"/>
                        <a:pt x="50338" y="20430"/>
                      </a:cubicBezTo>
                      <a:cubicBezTo>
                        <a:pt x="49766" y="22049"/>
                        <a:pt x="48147" y="23097"/>
                        <a:pt x="46528" y="23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13" name="Google Shape;3013;p39"/>
                <p:cNvSpPr/>
                <p:nvPr/>
              </p:nvSpPr>
              <p:spPr>
                <a:xfrm>
                  <a:off x="8977563" y="4942247"/>
                  <a:ext cx="101846" cy="233828"/>
                </a:xfrm>
                <a:custGeom>
                  <a:avLst/>
                  <a:gdLst/>
                  <a:ahLst/>
                  <a:cxnLst/>
                  <a:rect l="l" t="t" r="r" b="b"/>
                  <a:pathLst>
                    <a:path w="101846" h="233828" extrusionOk="0">
                      <a:moveTo>
                        <a:pt x="39087" y="233828"/>
                      </a:moveTo>
                      <a:cubicBezTo>
                        <a:pt x="37944" y="233828"/>
                        <a:pt x="36801" y="233352"/>
                        <a:pt x="36039" y="232399"/>
                      </a:cubicBezTo>
                      <a:cubicBezTo>
                        <a:pt x="7750" y="199728"/>
                        <a:pt x="-3966" y="165153"/>
                        <a:pt x="1178" y="129529"/>
                      </a:cubicBezTo>
                      <a:cubicBezTo>
                        <a:pt x="12036" y="54949"/>
                        <a:pt x="92142" y="2847"/>
                        <a:pt x="95571" y="656"/>
                      </a:cubicBezTo>
                      <a:cubicBezTo>
                        <a:pt x="97476" y="-582"/>
                        <a:pt x="99952" y="-11"/>
                        <a:pt x="101191" y="1894"/>
                      </a:cubicBezTo>
                      <a:cubicBezTo>
                        <a:pt x="102429" y="3799"/>
                        <a:pt x="101857" y="6276"/>
                        <a:pt x="99952" y="7514"/>
                      </a:cubicBezTo>
                      <a:cubicBezTo>
                        <a:pt x="99190" y="7990"/>
                        <a:pt x="19466" y="59901"/>
                        <a:pt x="9179" y="130767"/>
                      </a:cubicBezTo>
                      <a:cubicBezTo>
                        <a:pt x="4416" y="163914"/>
                        <a:pt x="15466" y="196300"/>
                        <a:pt x="42135" y="227065"/>
                      </a:cubicBezTo>
                      <a:cubicBezTo>
                        <a:pt x="43564" y="228780"/>
                        <a:pt x="43374" y="231351"/>
                        <a:pt x="41754" y="232780"/>
                      </a:cubicBezTo>
                      <a:cubicBezTo>
                        <a:pt x="40992" y="233447"/>
                        <a:pt x="40040" y="233733"/>
                        <a:pt x="39087" y="2337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3014" name="Google Shape;3014;p39"/>
              <p:cNvGrpSpPr/>
              <p:nvPr/>
            </p:nvGrpSpPr>
            <p:grpSpPr>
              <a:xfrm>
                <a:off x="8055768" y="2406453"/>
                <a:ext cx="283908" cy="365253"/>
                <a:chOff x="8055768" y="2406453"/>
                <a:chExt cx="283908" cy="365253"/>
              </a:xfrm>
            </p:grpSpPr>
            <p:sp>
              <p:nvSpPr>
                <p:cNvPr id="3015" name="Google Shape;3015;p39"/>
                <p:cNvSpPr/>
                <p:nvPr/>
              </p:nvSpPr>
              <p:spPr>
                <a:xfrm>
                  <a:off x="8170830" y="2544564"/>
                  <a:ext cx="156448" cy="227142"/>
                </a:xfrm>
                <a:custGeom>
                  <a:avLst/>
                  <a:gdLst/>
                  <a:ahLst/>
                  <a:cxnLst/>
                  <a:rect l="l" t="t" r="r" b="b"/>
                  <a:pathLst>
                    <a:path w="156448" h="227142" extrusionOk="0">
                      <a:moveTo>
                        <a:pt x="75438" y="226353"/>
                      </a:moveTo>
                      <a:cubicBezTo>
                        <a:pt x="113442" y="220447"/>
                        <a:pt x="164592" y="203302"/>
                        <a:pt x="155353" y="165964"/>
                      </a:cubicBezTo>
                      <a:lnTo>
                        <a:pt x="136684" y="34234"/>
                      </a:lnTo>
                      <a:cubicBezTo>
                        <a:pt x="131921" y="3468"/>
                        <a:pt x="71342" y="-3390"/>
                        <a:pt x="40481" y="1372"/>
                      </a:cubicBezTo>
                      <a:cubicBezTo>
                        <a:pt x="9620" y="6135"/>
                        <a:pt x="-2572" y="30043"/>
                        <a:pt x="2191" y="60904"/>
                      </a:cubicBezTo>
                      <a:lnTo>
                        <a:pt x="0" y="165964"/>
                      </a:lnTo>
                      <a:cubicBezTo>
                        <a:pt x="2571" y="204350"/>
                        <a:pt x="37433" y="232258"/>
                        <a:pt x="75438" y="226353"/>
                      </a:cubicBezTo>
                      <a:lnTo>
                        <a:pt x="75438" y="226353"/>
                      </a:ln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16" name="Google Shape;3016;p39"/>
                <p:cNvSpPr/>
                <p:nvPr/>
              </p:nvSpPr>
              <p:spPr>
                <a:xfrm>
                  <a:off x="8170830" y="2544564"/>
                  <a:ext cx="136683" cy="165964"/>
                </a:xfrm>
                <a:custGeom>
                  <a:avLst/>
                  <a:gdLst/>
                  <a:ahLst/>
                  <a:cxnLst/>
                  <a:rect l="l" t="t" r="r" b="b"/>
                  <a:pathLst>
                    <a:path w="136683" h="165964" extrusionOk="0">
                      <a:moveTo>
                        <a:pt x="128683" y="70333"/>
                      </a:moveTo>
                      <a:lnTo>
                        <a:pt x="136684" y="34234"/>
                      </a:lnTo>
                      <a:cubicBezTo>
                        <a:pt x="131921" y="3468"/>
                        <a:pt x="71342" y="-3390"/>
                        <a:pt x="40481" y="1372"/>
                      </a:cubicBezTo>
                      <a:cubicBezTo>
                        <a:pt x="9715" y="6135"/>
                        <a:pt x="-2572" y="30043"/>
                        <a:pt x="2191" y="60904"/>
                      </a:cubicBezTo>
                      <a:lnTo>
                        <a:pt x="0" y="165964"/>
                      </a:lnTo>
                      <a:lnTo>
                        <a:pt x="128683" y="7033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17" name="Google Shape;3017;p39"/>
                <p:cNvSpPr/>
                <p:nvPr/>
              </p:nvSpPr>
              <p:spPr>
                <a:xfrm>
                  <a:off x="8276748" y="2527299"/>
                  <a:ext cx="62928" cy="62928"/>
                </a:xfrm>
                <a:custGeom>
                  <a:avLst/>
                  <a:gdLst/>
                  <a:ahLst/>
                  <a:cxnLst/>
                  <a:rect l="l" t="t" r="r" b="b"/>
                  <a:pathLst>
                    <a:path w="62928" h="62928" extrusionOk="0">
                      <a:moveTo>
                        <a:pt x="38100" y="58452"/>
                      </a:moveTo>
                      <a:lnTo>
                        <a:pt x="9049" y="62929"/>
                      </a:lnTo>
                      <a:lnTo>
                        <a:pt x="0" y="4826"/>
                      </a:lnTo>
                      <a:lnTo>
                        <a:pt x="29051" y="349"/>
                      </a:lnTo>
                      <a:cubicBezTo>
                        <a:pt x="45148" y="-2127"/>
                        <a:pt x="60103" y="8827"/>
                        <a:pt x="62579" y="24924"/>
                      </a:cubicBezTo>
                      <a:lnTo>
                        <a:pt x="62579" y="24924"/>
                      </a:lnTo>
                      <a:cubicBezTo>
                        <a:pt x="65056" y="41021"/>
                        <a:pt x="54102" y="55975"/>
                        <a:pt x="38005" y="58452"/>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18" name="Google Shape;3018;p39"/>
                <p:cNvSpPr/>
                <p:nvPr/>
              </p:nvSpPr>
              <p:spPr>
                <a:xfrm>
                  <a:off x="8113627" y="2420068"/>
                  <a:ext cx="193928" cy="248781"/>
                </a:xfrm>
                <a:custGeom>
                  <a:avLst/>
                  <a:gdLst/>
                  <a:ahLst/>
                  <a:cxnLst/>
                  <a:rect l="l" t="t" r="r" b="b"/>
                  <a:pathLst>
                    <a:path w="193928" h="248781" extrusionOk="0">
                      <a:moveTo>
                        <a:pt x="116640" y="247693"/>
                      </a:moveTo>
                      <a:cubicBezTo>
                        <a:pt x="166455" y="239978"/>
                        <a:pt x="200555" y="193305"/>
                        <a:pt x="192840" y="143489"/>
                      </a:cubicBezTo>
                      <a:lnTo>
                        <a:pt x="181600" y="71004"/>
                      </a:lnTo>
                      <a:cubicBezTo>
                        <a:pt x="173885" y="21188"/>
                        <a:pt x="126641" y="-6434"/>
                        <a:pt x="76825" y="1281"/>
                      </a:cubicBezTo>
                      <a:cubicBezTo>
                        <a:pt x="27009" y="8996"/>
                        <a:pt x="-6614" y="49192"/>
                        <a:pt x="1101" y="99008"/>
                      </a:cubicBezTo>
                      <a:lnTo>
                        <a:pt x="12341" y="171493"/>
                      </a:lnTo>
                      <a:cubicBezTo>
                        <a:pt x="20056" y="221308"/>
                        <a:pt x="66729" y="255408"/>
                        <a:pt x="116544" y="247693"/>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19" name="Google Shape;3019;p39"/>
                <p:cNvSpPr/>
                <p:nvPr/>
              </p:nvSpPr>
              <p:spPr>
                <a:xfrm>
                  <a:off x="8305411" y="2543824"/>
                  <a:ext cx="20737" cy="19776"/>
                </a:xfrm>
                <a:custGeom>
                  <a:avLst/>
                  <a:gdLst/>
                  <a:ahLst/>
                  <a:cxnLst/>
                  <a:rect l="l" t="t" r="r" b="b"/>
                  <a:pathLst>
                    <a:path w="20737" h="19776" extrusionOk="0">
                      <a:moveTo>
                        <a:pt x="16677" y="7637"/>
                      </a:moveTo>
                      <a:cubicBezTo>
                        <a:pt x="11819" y="7066"/>
                        <a:pt x="7246" y="10399"/>
                        <a:pt x="7437" y="15543"/>
                      </a:cubicBezTo>
                      <a:cubicBezTo>
                        <a:pt x="7532" y="20305"/>
                        <a:pt x="103" y="21544"/>
                        <a:pt x="8" y="16686"/>
                      </a:cubicBezTo>
                      <a:cubicBezTo>
                        <a:pt x="-278" y="6685"/>
                        <a:pt x="7342" y="-1031"/>
                        <a:pt x="17533" y="112"/>
                      </a:cubicBezTo>
                      <a:cubicBezTo>
                        <a:pt x="22296" y="684"/>
                        <a:pt x="21534" y="8113"/>
                        <a:pt x="16677" y="7637"/>
                      </a:cubicBezTo>
                      <a:lnTo>
                        <a:pt x="16677" y="763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20" name="Google Shape;3020;p39"/>
                <p:cNvSpPr/>
                <p:nvPr/>
              </p:nvSpPr>
              <p:spPr>
                <a:xfrm>
                  <a:off x="8263699" y="2497835"/>
                  <a:ext cx="37337" cy="31314"/>
                </a:xfrm>
                <a:custGeom>
                  <a:avLst/>
                  <a:gdLst/>
                  <a:ahLst/>
                  <a:cxnLst/>
                  <a:rect l="l" t="t" r="r" b="b"/>
                  <a:pathLst>
                    <a:path w="37337" h="31314" extrusionOk="0">
                      <a:moveTo>
                        <a:pt x="0" y="12383"/>
                      </a:moveTo>
                      <a:cubicBezTo>
                        <a:pt x="9430" y="22098"/>
                        <a:pt x="21145" y="34481"/>
                        <a:pt x="37338" y="30575"/>
                      </a:cubicBezTo>
                      <a:lnTo>
                        <a:pt x="33242" y="857"/>
                      </a:lnTo>
                      <a:lnTo>
                        <a:pt x="0" y="0"/>
                      </a:lnTo>
                      <a:lnTo>
                        <a:pt x="0" y="1238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3021" name="Google Shape;3021;p39"/>
                <p:cNvGrpSpPr/>
                <p:nvPr/>
              </p:nvGrpSpPr>
              <p:grpSpPr>
                <a:xfrm>
                  <a:off x="8126500" y="2524111"/>
                  <a:ext cx="125248" cy="93296"/>
                  <a:chOff x="8126500" y="2524111"/>
                  <a:chExt cx="125248" cy="93296"/>
                </a:xfrm>
              </p:grpSpPr>
              <p:sp>
                <p:nvSpPr>
                  <p:cNvPr id="3022" name="Google Shape;3022;p39"/>
                  <p:cNvSpPr/>
                  <p:nvPr/>
                </p:nvSpPr>
                <p:spPr>
                  <a:xfrm>
                    <a:off x="8185594" y="2557934"/>
                    <a:ext cx="23948" cy="38294"/>
                  </a:xfrm>
                  <a:custGeom>
                    <a:avLst/>
                    <a:gdLst/>
                    <a:ahLst/>
                    <a:cxnLst/>
                    <a:rect l="l" t="t" r="r" b="b"/>
                    <a:pathLst>
                      <a:path w="23948" h="38294" extrusionOk="0">
                        <a:moveTo>
                          <a:pt x="3429" y="38199"/>
                        </a:moveTo>
                        <a:cubicBezTo>
                          <a:pt x="3429" y="38199"/>
                          <a:pt x="3810" y="38199"/>
                          <a:pt x="4000" y="38199"/>
                        </a:cubicBezTo>
                        <a:lnTo>
                          <a:pt x="21241" y="35532"/>
                        </a:lnTo>
                        <a:cubicBezTo>
                          <a:pt x="22955" y="35247"/>
                          <a:pt x="24193" y="33627"/>
                          <a:pt x="23908" y="31913"/>
                        </a:cubicBezTo>
                        <a:cubicBezTo>
                          <a:pt x="23622" y="30198"/>
                          <a:pt x="22003" y="28960"/>
                          <a:pt x="20288" y="29246"/>
                        </a:cubicBezTo>
                        <a:lnTo>
                          <a:pt x="6763" y="31341"/>
                        </a:lnTo>
                        <a:lnTo>
                          <a:pt x="6382" y="3148"/>
                        </a:lnTo>
                        <a:cubicBezTo>
                          <a:pt x="6382" y="1433"/>
                          <a:pt x="4953" y="-91"/>
                          <a:pt x="3143" y="4"/>
                        </a:cubicBezTo>
                        <a:cubicBezTo>
                          <a:pt x="1334" y="4"/>
                          <a:pt x="0" y="1433"/>
                          <a:pt x="0" y="3243"/>
                        </a:cubicBezTo>
                        <a:lnTo>
                          <a:pt x="381" y="35152"/>
                        </a:lnTo>
                        <a:cubicBezTo>
                          <a:pt x="381" y="36104"/>
                          <a:pt x="762" y="36961"/>
                          <a:pt x="1524" y="37533"/>
                        </a:cubicBezTo>
                        <a:cubicBezTo>
                          <a:pt x="2095" y="38009"/>
                          <a:pt x="2762" y="38295"/>
                          <a:pt x="3524" y="382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23" name="Google Shape;3023;p39"/>
                  <p:cNvSpPr/>
                  <p:nvPr/>
                </p:nvSpPr>
                <p:spPr>
                  <a:xfrm>
                    <a:off x="8185762" y="2605262"/>
                    <a:ext cx="23278" cy="12145"/>
                  </a:xfrm>
                  <a:custGeom>
                    <a:avLst/>
                    <a:gdLst/>
                    <a:ahLst/>
                    <a:cxnLst/>
                    <a:rect l="l" t="t" r="r" b="b"/>
                    <a:pathLst>
                      <a:path w="23278" h="12145" extrusionOk="0">
                        <a:moveTo>
                          <a:pt x="975" y="9445"/>
                        </a:moveTo>
                        <a:cubicBezTo>
                          <a:pt x="975" y="9445"/>
                          <a:pt x="1261" y="9731"/>
                          <a:pt x="1451" y="9826"/>
                        </a:cubicBezTo>
                        <a:cubicBezTo>
                          <a:pt x="8690" y="14303"/>
                          <a:pt x="18215" y="12112"/>
                          <a:pt x="22787" y="4873"/>
                        </a:cubicBezTo>
                        <a:cubicBezTo>
                          <a:pt x="23740" y="3349"/>
                          <a:pt x="23263" y="1349"/>
                          <a:pt x="21739" y="491"/>
                        </a:cubicBezTo>
                        <a:cubicBezTo>
                          <a:pt x="20215" y="-461"/>
                          <a:pt x="18310" y="15"/>
                          <a:pt x="17357" y="1539"/>
                        </a:cubicBezTo>
                        <a:cubicBezTo>
                          <a:pt x="14691" y="5825"/>
                          <a:pt x="9071" y="7064"/>
                          <a:pt x="4880" y="4397"/>
                        </a:cubicBezTo>
                        <a:cubicBezTo>
                          <a:pt x="3356" y="3444"/>
                          <a:pt x="1451" y="3920"/>
                          <a:pt x="499" y="5444"/>
                        </a:cubicBezTo>
                        <a:cubicBezTo>
                          <a:pt x="-359" y="6778"/>
                          <a:pt x="-73" y="8492"/>
                          <a:pt x="1070" y="954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24" name="Google Shape;3024;p39"/>
                  <p:cNvSpPr/>
                  <p:nvPr/>
                </p:nvSpPr>
                <p:spPr>
                  <a:xfrm>
                    <a:off x="8198756" y="2524111"/>
                    <a:ext cx="38637" cy="13966"/>
                  </a:xfrm>
                  <a:custGeom>
                    <a:avLst/>
                    <a:gdLst/>
                    <a:ahLst/>
                    <a:cxnLst/>
                    <a:rect l="l" t="t" r="r" b="b"/>
                    <a:pathLst>
                      <a:path w="38637" h="13966" extrusionOk="0">
                        <a:moveTo>
                          <a:pt x="3698" y="13920"/>
                        </a:moveTo>
                        <a:cubicBezTo>
                          <a:pt x="3698" y="13920"/>
                          <a:pt x="3793" y="13920"/>
                          <a:pt x="3888" y="13920"/>
                        </a:cubicBezTo>
                        <a:lnTo>
                          <a:pt x="36178" y="6300"/>
                        </a:lnTo>
                        <a:cubicBezTo>
                          <a:pt x="37892" y="5919"/>
                          <a:pt x="38940" y="4204"/>
                          <a:pt x="38559" y="2490"/>
                        </a:cubicBezTo>
                        <a:cubicBezTo>
                          <a:pt x="38178" y="775"/>
                          <a:pt x="36464" y="-368"/>
                          <a:pt x="34749" y="109"/>
                        </a:cubicBezTo>
                        <a:lnTo>
                          <a:pt x="2459" y="7729"/>
                        </a:lnTo>
                        <a:cubicBezTo>
                          <a:pt x="745" y="8110"/>
                          <a:pt x="-303" y="9824"/>
                          <a:pt x="78" y="11539"/>
                        </a:cubicBezTo>
                        <a:cubicBezTo>
                          <a:pt x="459" y="13158"/>
                          <a:pt x="2078" y="14206"/>
                          <a:pt x="3698" y="139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25" name="Google Shape;3025;p39"/>
                  <p:cNvSpPr/>
                  <p:nvPr/>
                </p:nvSpPr>
                <p:spPr>
                  <a:xfrm>
                    <a:off x="8126500" y="2538392"/>
                    <a:ext cx="39130" cy="10306"/>
                  </a:xfrm>
                  <a:custGeom>
                    <a:avLst/>
                    <a:gdLst/>
                    <a:ahLst/>
                    <a:cxnLst/>
                    <a:rect l="l" t="t" r="r" b="b"/>
                    <a:pathLst>
                      <a:path w="39130" h="10306" extrusionOk="0">
                        <a:moveTo>
                          <a:pt x="2991" y="10211"/>
                        </a:moveTo>
                        <a:cubicBezTo>
                          <a:pt x="2991" y="10211"/>
                          <a:pt x="3373" y="10211"/>
                          <a:pt x="3563" y="10211"/>
                        </a:cubicBezTo>
                        <a:lnTo>
                          <a:pt x="36329" y="6306"/>
                        </a:lnTo>
                        <a:cubicBezTo>
                          <a:pt x="38043" y="6115"/>
                          <a:pt x="39377" y="4496"/>
                          <a:pt x="39092" y="2782"/>
                        </a:cubicBezTo>
                        <a:cubicBezTo>
                          <a:pt x="38901" y="1067"/>
                          <a:pt x="37282" y="-171"/>
                          <a:pt x="35567" y="19"/>
                        </a:cubicBezTo>
                        <a:lnTo>
                          <a:pt x="2801" y="3925"/>
                        </a:lnTo>
                        <a:cubicBezTo>
                          <a:pt x="1086" y="4115"/>
                          <a:pt x="-247" y="5734"/>
                          <a:pt x="39" y="7449"/>
                        </a:cubicBezTo>
                        <a:cubicBezTo>
                          <a:pt x="229" y="8973"/>
                          <a:pt x="1468" y="10211"/>
                          <a:pt x="2991" y="1030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3026" name="Google Shape;3026;p39"/>
                  <p:cNvGrpSpPr/>
                  <p:nvPr/>
                </p:nvGrpSpPr>
                <p:grpSpPr>
                  <a:xfrm>
                    <a:off x="8126934" y="2557000"/>
                    <a:ext cx="49650" cy="29212"/>
                    <a:chOff x="8126934" y="2557000"/>
                    <a:chExt cx="49650" cy="29212"/>
                  </a:xfrm>
                </p:grpSpPr>
                <p:sp>
                  <p:nvSpPr>
                    <p:cNvPr id="3027" name="Google Shape;3027;p39"/>
                    <p:cNvSpPr/>
                    <p:nvPr/>
                  </p:nvSpPr>
                  <p:spPr>
                    <a:xfrm>
                      <a:off x="8129443" y="2557747"/>
                      <a:ext cx="47141" cy="25959"/>
                    </a:xfrm>
                    <a:custGeom>
                      <a:avLst/>
                      <a:gdLst/>
                      <a:ahLst/>
                      <a:cxnLst/>
                      <a:rect l="l" t="t" r="r" b="b"/>
                      <a:pathLst>
                        <a:path w="47141" h="25959" extrusionOk="0">
                          <a:moveTo>
                            <a:pt x="47007" y="9430"/>
                          </a:moveTo>
                          <a:lnTo>
                            <a:pt x="47007" y="9430"/>
                          </a:lnTo>
                          <a:cubicBezTo>
                            <a:pt x="47960" y="15526"/>
                            <a:pt x="43769" y="21241"/>
                            <a:pt x="37672" y="22193"/>
                          </a:cubicBezTo>
                          <a:lnTo>
                            <a:pt x="14336" y="25813"/>
                          </a:lnTo>
                          <a:cubicBezTo>
                            <a:pt x="7574" y="26861"/>
                            <a:pt x="1191" y="22193"/>
                            <a:pt x="144" y="15430"/>
                          </a:cubicBezTo>
                          <a:lnTo>
                            <a:pt x="144" y="15430"/>
                          </a:lnTo>
                          <a:cubicBezTo>
                            <a:pt x="-999" y="7811"/>
                            <a:pt x="4811" y="1048"/>
                            <a:pt x="12526" y="1048"/>
                          </a:cubicBezTo>
                          <a:lnTo>
                            <a:pt x="36053" y="0"/>
                          </a:lnTo>
                          <a:cubicBezTo>
                            <a:pt x="41483" y="0"/>
                            <a:pt x="46150" y="4000"/>
                            <a:pt x="47007" y="943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28" name="Google Shape;3028;p39"/>
                    <p:cNvSpPr/>
                    <p:nvPr/>
                  </p:nvSpPr>
                  <p:spPr>
                    <a:xfrm>
                      <a:off x="8126934" y="2557000"/>
                      <a:ext cx="29212" cy="29212"/>
                    </a:xfrm>
                    <a:custGeom>
                      <a:avLst/>
                      <a:gdLst/>
                      <a:ahLst/>
                      <a:cxnLst/>
                      <a:rect l="l" t="t" r="r" b="b"/>
                      <a:pathLst>
                        <a:path w="29212" h="29212" extrusionOk="0">
                          <a:moveTo>
                            <a:pt x="176" y="16845"/>
                          </a:moveTo>
                          <a:cubicBezTo>
                            <a:pt x="1414" y="24846"/>
                            <a:pt x="8844" y="30275"/>
                            <a:pt x="16845" y="29037"/>
                          </a:cubicBezTo>
                          <a:cubicBezTo>
                            <a:pt x="24846" y="27798"/>
                            <a:pt x="30275" y="20369"/>
                            <a:pt x="29037" y="12368"/>
                          </a:cubicBezTo>
                          <a:cubicBezTo>
                            <a:pt x="27799" y="4367"/>
                            <a:pt x="20369" y="-1062"/>
                            <a:pt x="12368" y="176"/>
                          </a:cubicBezTo>
                          <a:cubicBezTo>
                            <a:pt x="4367" y="1414"/>
                            <a:pt x="-1062" y="8844"/>
                            <a:pt x="176" y="168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3029" name="Google Shape;3029;p39"/>
                  <p:cNvGrpSpPr/>
                  <p:nvPr/>
                </p:nvGrpSpPr>
                <p:grpSpPr>
                  <a:xfrm>
                    <a:off x="8203325" y="2544645"/>
                    <a:ext cx="48423" cy="33471"/>
                    <a:chOff x="8203325" y="2544645"/>
                    <a:chExt cx="48423" cy="33471"/>
                  </a:xfrm>
                </p:grpSpPr>
                <p:sp>
                  <p:nvSpPr>
                    <p:cNvPr id="3030" name="Google Shape;3030;p39"/>
                    <p:cNvSpPr/>
                    <p:nvPr/>
                  </p:nvSpPr>
                  <p:spPr>
                    <a:xfrm>
                      <a:off x="8205120" y="2544645"/>
                      <a:ext cx="46628" cy="28477"/>
                    </a:xfrm>
                    <a:custGeom>
                      <a:avLst/>
                      <a:gdLst/>
                      <a:ahLst/>
                      <a:cxnLst/>
                      <a:rect l="l" t="t" r="r" b="b"/>
                      <a:pathLst>
                        <a:path w="46628" h="28477" extrusionOk="0">
                          <a:moveTo>
                            <a:pt x="0" y="19008"/>
                          </a:moveTo>
                          <a:lnTo>
                            <a:pt x="0" y="19008"/>
                          </a:lnTo>
                          <a:cubicBezTo>
                            <a:pt x="953" y="25104"/>
                            <a:pt x="6668" y="29295"/>
                            <a:pt x="12764" y="28342"/>
                          </a:cubicBezTo>
                          <a:lnTo>
                            <a:pt x="36100" y="24723"/>
                          </a:lnTo>
                          <a:cubicBezTo>
                            <a:pt x="42863" y="23675"/>
                            <a:pt x="47530" y="17293"/>
                            <a:pt x="46482" y="10531"/>
                          </a:cubicBezTo>
                          <a:lnTo>
                            <a:pt x="46482" y="10531"/>
                          </a:lnTo>
                          <a:cubicBezTo>
                            <a:pt x="45339" y="2911"/>
                            <a:pt x="37624" y="-1757"/>
                            <a:pt x="30385" y="625"/>
                          </a:cubicBezTo>
                          <a:lnTo>
                            <a:pt x="7715" y="6721"/>
                          </a:lnTo>
                          <a:cubicBezTo>
                            <a:pt x="2477" y="8435"/>
                            <a:pt x="-667" y="13674"/>
                            <a:pt x="191" y="1900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31" name="Google Shape;3031;p39"/>
                    <p:cNvSpPr/>
                    <p:nvPr/>
                  </p:nvSpPr>
                  <p:spPr>
                    <a:xfrm>
                      <a:off x="8203325" y="2548904"/>
                      <a:ext cx="29212" cy="29212"/>
                    </a:xfrm>
                    <a:custGeom>
                      <a:avLst/>
                      <a:gdLst/>
                      <a:ahLst/>
                      <a:cxnLst/>
                      <a:rect l="l" t="t" r="r" b="b"/>
                      <a:pathLst>
                        <a:path w="29212" h="29212" extrusionOk="0">
                          <a:moveTo>
                            <a:pt x="29036" y="12368"/>
                          </a:moveTo>
                          <a:cubicBezTo>
                            <a:pt x="30275" y="20369"/>
                            <a:pt x="24845" y="27798"/>
                            <a:pt x="16845" y="29037"/>
                          </a:cubicBezTo>
                          <a:cubicBezTo>
                            <a:pt x="8843" y="30275"/>
                            <a:pt x="1414" y="24846"/>
                            <a:pt x="176" y="16845"/>
                          </a:cubicBezTo>
                          <a:cubicBezTo>
                            <a:pt x="-1062" y="8844"/>
                            <a:pt x="4367" y="1414"/>
                            <a:pt x="12368" y="176"/>
                          </a:cubicBezTo>
                          <a:cubicBezTo>
                            <a:pt x="20369" y="-1062"/>
                            <a:pt x="27798" y="4367"/>
                            <a:pt x="29036" y="123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3032" name="Google Shape;3032;p39"/>
                <p:cNvSpPr/>
                <p:nvPr/>
              </p:nvSpPr>
              <p:spPr>
                <a:xfrm>
                  <a:off x="8177726" y="2406453"/>
                  <a:ext cx="25626" cy="15922"/>
                </a:xfrm>
                <a:custGeom>
                  <a:avLst/>
                  <a:gdLst/>
                  <a:ahLst/>
                  <a:cxnLst/>
                  <a:rect l="l" t="t" r="r" b="b"/>
                  <a:pathLst>
                    <a:path w="25626" h="15922" extrusionOk="0">
                      <a:moveTo>
                        <a:pt x="9201" y="12610"/>
                      </a:moveTo>
                      <a:cubicBezTo>
                        <a:pt x="10154" y="8705"/>
                        <a:pt x="15011" y="7562"/>
                        <a:pt x="16440" y="11848"/>
                      </a:cubicBezTo>
                      <a:cubicBezTo>
                        <a:pt x="17964" y="9848"/>
                        <a:pt x="19393" y="7943"/>
                        <a:pt x="20917" y="5943"/>
                      </a:cubicBezTo>
                      <a:cubicBezTo>
                        <a:pt x="16250" y="6133"/>
                        <a:pt x="11583" y="6324"/>
                        <a:pt x="6915" y="6514"/>
                      </a:cubicBezTo>
                      <a:cubicBezTo>
                        <a:pt x="915" y="6800"/>
                        <a:pt x="915" y="16135"/>
                        <a:pt x="6915" y="15849"/>
                      </a:cubicBezTo>
                      <a:cubicBezTo>
                        <a:pt x="11583" y="15658"/>
                        <a:pt x="16250" y="15468"/>
                        <a:pt x="20917" y="15277"/>
                      </a:cubicBezTo>
                      <a:cubicBezTo>
                        <a:pt x="23774" y="15182"/>
                        <a:pt x="26442" y="12325"/>
                        <a:pt x="25393" y="9372"/>
                      </a:cubicBezTo>
                      <a:cubicBezTo>
                        <a:pt x="21108" y="-3201"/>
                        <a:pt x="3391" y="-3296"/>
                        <a:pt x="153" y="10134"/>
                      </a:cubicBezTo>
                      <a:cubicBezTo>
                        <a:pt x="-1276" y="15944"/>
                        <a:pt x="7772" y="18421"/>
                        <a:pt x="9106" y="12610"/>
                      </a:cubicBezTo>
                      <a:lnTo>
                        <a:pt x="9106" y="126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33" name="Google Shape;3033;p39"/>
                <p:cNvSpPr/>
                <p:nvPr/>
              </p:nvSpPr>
              <p:spPr>
                <a:xfrm>
                  <a:off x="8114099" y="2413414"/>
                  <a:ext cx="183698" cy="118901"/>
                </a:xfrm>
                <a:custGeom>
                  <a:avLst/>
                  <a:gdLst/>
                  <a:ahLst/>
                  <a:cxnLst/>
                  <a:rect l="l" t="t" r="r" b="b"/>
                  <a:pathLst>
                    <a:path w="183698" h="118901" extrusionOk="0">
                      <a:moveTo>
                        <a:pt x="183699" y="93946"/>
                      </a:moveTo>
                      <a:lnTo>
                        <a:pt x="2819" y="118901"/>
                      </a:lnTo>
                      <a:cubicBezTo>
                        <a:pt x="2819" y="118901"/>
                        <a:pt x="-22136" y="19365"/>
                        <a:pt x="76448" y="2029"/>
                      </a:cubicBezTo>
                      <a:cubicBezTo>
                        <a:pt x="179985" y="-16163"/>
                        <a:pt x="183699" y="93946"/>
                        <a:pt x="183699" y="93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34" name="Google Shape;3034;p39"/>
                <p:cNvSpPr/>
                <p:nvPr/>
              </p:nvSpPr>
              <p:spPr>
                <a:xfrm>
                  <a:off x="8055768" y="2497870"/>
                  <a:ext cx="242029" cy="45685"/>
                </a:xfrm>
                <a:custGeom>
                  <a:avLst/>
                  <a:gdLst/>
                  <a:ahLst/>
                  <a:cxnLst/>
                  <a:rect l="l" t="t" r="r" b="b"/>
                  <a:pathLst>
                    <a:path w="242029" h="45685" extrusionOk="0">
                      <a:moveTo>
                        <a:pt x="242030" y="9490"/>
                      </a:moveTo>
                      <a:lnTo>
                        <a:pt x="0" y="45685"/>
                      </a:lnTo>
                      <a:lnTo>
                        <a:pt x="0" y="45685"/>
                      </a:lnTo>
                      <a:cubicBezTo>
                        <a:pt x="0" y="19587"/>
                        <a:pt x="21812" y="-1273"/>
                        <a:pt x="47911" y="61"/>
                      </a:cubicBezTo>
                      <a:lnTo>
                        <a:pt x="242030" y="958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3035" name="Google Shape;3035;p39"/>
              <p:cNvSpPr/>
              <p:nvPr/>
            </p:nvSpPr>
            <p:spPr>
              <a:xfrm>
                <a:off x="7829169" y="3351180"/>
                <a:ext cx="1239488" cy="1818417"/>
              </a:xfrm>
              <a:custGeom>
                <a:avLst/>
                <a:gdLst/>
                <a:ahLst/>
                <a:cxnLst/>
                <a:rect l="l" t="t" r="r" b="b"/>
                <a:pathLst>
                  <a:path w="1239488" h="1818417" extrusionOk="0">
                    <a:moveTo>
                      <a:pt x="1239488" y="1481995"/>
                    </a:moveTo>
                    <a:lnTo>
                      <a:pt x="638842" y="830675"/>
                    </a:lnTo>
                    <a:lnTo>
                      <a:pt x="733139" y="0"/>
                    </a:lnTo>
                    <a:lnTo>
                      <a:pt x="0" y="0"/>
                    </a:lnTo>
                    <a:lnTo>
                      <a:pt x="273177" y="778954"/>
                    </a:lnTo>
                    <a:cubicBezTo>
                      <a:pt x="268605" y="803339"/>
                      <a:pt x="267271" y="828103"/>
                      <a:pt x="269271" y="852773"/>
                    </a:cubicBezTo>
                    <a:lnTo>
                      <a:pt x="619030" y="1818418"/>
                    </a:lnTo>
                    <a:lnTo>
                      <a:pt x="1239488" y="14819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36" name="Google Shape;3036;p39"/>
              <p:cNvSpPr/>
              <p:nvPr/>
            </p:nvSpPr>
            <p:spPr>
              <a:xfrm>
                <a:off x="7829169" y="2698241"/>
                <a:ext cx="733138" cy="652938"/>
              </a:xfrm>
              <a:custGeom>
                <a:avLst/>
                <a:gdLst/>
                <a:ahLst/>
                <a:cxnLst/>
                <a:rect l="l" t="t" r="r" b="b"/>
                <a:pathLst>
                  <a:path w="733138" h="652938" extrusionOk="0">
                    <a:moveTo>
                      <a:pt x="95" y="652939"/>
                    </a:moveTo>
                    <a:lnTo>
                      <a:pt x="203454" y="110490"/>
                    </a:lnTo>
                    <a:cubicBezTo>
                      <a:pt x="215265" y="46482"/>
                      <a:pt x="271081" y="0"/>
                      <a:pt x="336137" y="0"/>
                    </a:cubicBezTo>
                    <a:lnTo>
                      <a:pt x="523684" y="0"/>
                    </a:lnTo>
                    <a:cubicBezTo>
                      <a:pt x="590931" y="0"/>
                      <a:pt x="647890" y="49435"/>
                      <a:pt x="657320" y="116015"/>
                    </a:cubicBezTo>
                    <a:lnTo>
                      <a:pt x="733139" y="652939"/>
                    </a:lnTo>
                    <a:lnTo>
                      <a:pt x="0" y="65293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37" name="Google Shape;3037;p39"/>
              <p:cNvSpPr/>
              <p:nvPr/>
            </p:nvSpPr>
            <p:spPr>
              <a:xfrm>
                <a:off x="7578085" y="3351275"/>
                <a:ext cx="984317" cy="1865947"/>
              </a:xfrm>
              <a:custGeom>
                <a:avLst/>
                <a:gdLst/>
                <a:ahLst/>
                <a:cxnLst/>
                <a:rect l="l" t="t" r="r" b="b"/>
                <a:pathLst>
                  <a:path w="984317" h="1865947" extrusionOk="0">
                    <a:moveTo>
                      <a:pt x="913452" y="1865948"/>
                    </a:moveTo>
                    <a:lnTo>
                      <a:pt x="557026" y="845630"/>
                    </a:lnTo>
                    <a:lnTo>
                      <a:pt x="984318" y="0"/>
                    </a:lnTo>
                    <a:lnTo>
                      <a:pt x="251178" y="0"/>
                    </a:lnTo>
                    <a:lnTo>
                      <a:pt x="9624" y="762000"/>
                    </a:lnTo>
                    <a:cubicBezTo>
                      <a:pt x="4957" y="778573"/>
                      <a:pt x="1719" y="795623"/>
                      <a:pt x="576" y="812863"/>
                    </a:cubicBezTo>
                    <a:cubicBezTo>
                      <a:pt x="290" y="818102"/>
                      <a:pt x="99" y="823341"/>
                      <a:pt x="4" y="828580"/>
                    </a:cubicBezTo>
                    <a:cubicBezTo>
                      <a:pt x="-91" y="842486"/>
                      <a:pt x="1433" y="856297"/>
                      <a:pt x="3814" y="869918"/>
                    </a:cubicBezTo>
                    <a:lnTo>
                      <a:pt x="204887" y="1865948"/>
                    </a:lnTo>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38" name="Google Shape;3038;p39"/>
              <p:cNvSpPr/>
              <p:nvPr/>
            </p:nvSpPr>
            <p:spPr>
              <a:xfrm>
                <a:off x="7783067" y="5180742"/>
                <a:ext cx="708469" cy="67627"/>
              </a:xfrm>
              <a:custGeom>
                <a:avLst/>
                <a:gdLst/>
                <a:ahLst/>
                <a:cxnLst/>
                <a:rect l="l" t="t" r="r" b="b"/>
                <a:pathLst>
                  <a:path w="708469" h="67627" extrusionOk="0">
                    <a:moveTo>
                      <a:pt x="708470" y="36481"/>
                    </a:moveTo>
                    <a:cubicBezTo>
                      <a:pt x="708470" y="17812"/>
                      <a:pt x="545021" y="0"/>
                      <a:pt x="351091" y="0"/>
                    </a:cubicBezTo>
                    <a:cubicBezTo>
                      <a:pt x="157163" y="0"/>
                      <a:pt x="0" y="17812"/>
                      <a:pt x="0" y="36481"/>
                    </a:cubicBezTo>
                    <a:cubicBezTo>
                      <a:pt x="0" y="55150"/>
                      <a:pt x="157163" y="67628"/>
                      <a:pt x="351091" y="67628"/>
                    </a:cubicBezTo>
                    <a:cubicBezTo>
                      <a:pt x="545021" y="67628"/>
                      <a:pt x="708470" y="55150"/>
                      <a:pt x="708470" y="364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nvGrpSpPr>
              <p:cNvPr id="3039" name="Google Shape;3039;p39"/>
              <p:cNvGrpSpPr/>
              <p:nvPr/>
            </p:nvGrpSpPr>
            <p:grpSpPr>
              <a:xfrm>
                <a:off x="7606093" y="5089778"/>
                <a:ext cx="752098" cy="435006"/>
                <a:chOff x="7606093" y="5089778"/>
                <a:chExt cx="752098" cy="435006"/>
              </a:xfrm>
            </p:grpSpPr>
            <p:sp>
              <p:nvSpPr>
                <p:cNvPr id="3040" name="Google Shape;3040;p39"/>
                <p:cNvSpPr/>
                <p:nvPr/>
              </p:nvSpPr>
              <p:spPr>
                <a:xfrm>
                  <a:off x="7606093" y="5089778"/>
                  <a:ext cx="747998" cy="397764"/>
                </a:xfrm>
                <a:custGeom>
                  <a:avLst/>
                  <a:gdLst/>
                  <a:ahLst/>
                  <a:cxnLst/>
                  <a:rect l="l" t="t" r="r" b="b"/>
                  <a:pathLst>
                    <a:path w="747998" h="397764" extrusionOk="0">
                      <a:moveTo>
                        <a:pt x="373189" y="2667"/>
                      </a:moveTo>
                      <a:cubicBezTo>
                        <a:pt x="373189" y="2667"/>
                        <a:pt x="371285" y="52864"/>
                        <a:pt x="370332" y="78772"/>
                      </a:cubicBezTo>
                      <a:cubicBezTo>
                        <a:pt x="369856" y="91059"/>
                        <a:pt x="367474" y="103346"/>
                        <a:pt x="362236" y="114491"/>
                      </a:cubicBezTo>
                      <a:cubicBezTo>
                        <a:pt x="336613" y="169450"/>
                        <a:pt x="275368" y="197930"/>
                        <a:pt x="222218" y="222885"/>
                      </a:cubicBezTo>
                      <a:cubicBezTo>
                        <a:pt x="130683" y="265843"/>
                        <a:pt x="34195" y="295370"/>
                        <a:pt x="0" y="397764"/>
                      </a:cubicBezTo>
                      <a:lnTo>
                        <a:pt x="747998" y="397764"/>
                      </a:lnTo>
                      <a:cubicBezTo>
                        <a:pt x="747998" y="397764"/>
                        <a:pt x="746284" y="0"/>
                        <a:pt x="746284" y="0"/>
                      </a:cubicBezTo>
                      <a:lnTo>
                        <a:pt x="373094" y="266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41" name="Google Shape;3041;p39"/>
                <p:cNvSpPr/>
                <p:nvPr/>
              </p:nvSpPr>
              <p:spPr>
                <a:xfrm>
                  <a:off x="7606093" y="5487542"/>
                  <a:ext cx="747998" cy="37242"/>
                </a:xfrm>
                <a:custGeom>
                  <a:avLst/>
                  <a:gdLst/>
                  <a:ahLst/>
                  <a:cxnLst/>
                  <a:rect l="l" t="t" r="r" b="b"/>
                  <a:pathLst>
                    <a:path w="747998" h="37242" extrusionOk="0">
                      <a:moveTo>
                        <a:pt x="0" y="0"/>
                      </a:moveTo>
                      <a:lnTo>
                        <a:pt x="747998" y="0"/>
                      </a:lnTo>
                      <a:lnTo>
                        <a:pt x="747998" y="37243"/>
                      </a:lnTo>
                      <a:lnTo>
                        <a:pt x="0" y="3724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42" name="Google Shape;3042;p39"/>
                <p:cNvSpPr/>
                <p:nvPr/>
              </p:nvSpPr>
              <p:spPr>
                <a:xfrm>
                  <a:off x="7763851" y="5328386"/>
                  <a:ext cx="27573" cy="46189"/>
                </a:xfrm>
                <a:custGeom>
                  <a:avLst/>
                  <a:gdLst/>
                  <a:ahLst/>
                  <a:cxnLst/>
                  <a:rect l="l" t="t" r="r" b="b"/>
                  <a:pathLst>
                    <a:path w="27573" h="46189" extrusionOk="0">
                      <a:moveTo>
                        <a:pt x="23598" y="46190"/>
                      </a:moveTo>
                      <a:cubicBezTo>
                        <a:pt x="22169" y="46190"/>
                        <a:pt x="20740" y="45428"/>
                        <a:pt x="19978" y="43999"/>
                      </a:cubicBezTo>
                      <a:lnTo>
                        <a:pt x="452" y="5899"/>
                      </a:lnTo>
                      <a:cubicBezTo>
                        <a:pt x="-596" y="3899"/>
                        <a:pt x="261" y="1422"/>
                        <a:pt x="2167" y="470"/>
                      </a:cubicBezTo>
                      <a:cubicBezTo>
                        <a:pt x="4166" y="-578"/>
                        <a:pt x="6643" y="184"/>
                        <a:pt x="7596" y="2185"/>
                      </a:cubicBezTo>
                      <a:lnTo>
                        <a:pt x="27122" y="40285"/>
                      </a:lnTo>
                      <a:cubicBezTo>
                        <a:pt x="28170" y="42285"/>
                        <a:pt x="27312" y="44761"/>
                        <a:pt x="25408" y="45714"/>
                      </a:cubicBezTo>
                      <a:cubicBezTo>
                        <a:pt x="24836" y="45999"/>
                        <a:pt x="24169" y="46190"/>
                        <a:pt x="23598" y="4619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43" name="Google Shape;3043;p39"/>
                <p:cNvSpPr/>
                <p:nvPr/>
              </p:nvSpPr>
              <p:spPr>
                <a:xfrm>
                  <a:off x="7801245" y="5312077"/>
                  <a:ext cx="32986" cy="49354"/>
                </a:xfrm>
                <a:custGeom>
                  <a:avLst/>
                  <a:gdLst/>
                  <a:ahLst/>
                  <a:cxnLst/>
                  <a:rect l="l" t="t" r="r" b="b"/>
                  <a:pathLst>
                    <a:path w="32986" h="49354" extrusionOk="0">
                      <a:moveTo>
                        <a:pt x="28971" y="49354"/>
                      </a:moveTo>
                      <a:cubicBezTo>
                        <a:pt x="27637" y="49354"/>
                        <a:pt x="26304" y="48688"/>
                        <a:pt x="25542" y="47354"/>
                      </a:cubicBezTo>
                      <a:lnTo>
                        <a:pt x="587" y="6111"/>
                      </a:lnTo>
                      <a:cubicBezTo>
                        <a:pt x="-557" y="4206"/>
                        <a:pt x="15" y="1729"/>
                        <a:pt x="1920" y="586"/>
                      </a:cubicBezTo>
                      <a:cubicBezTo>
                        <a:pt x="3825" y="-557"/>
                        <a:pt x="6301" y="15"/>
                        <a:pt x="7444" y="1920"/>
                      </a:cubicBezTo>
                      <a:lnTo>
                        <a:pt x="32400" y="43163"/>
                      </a:lnTo>
                      <a:cubicBezTo>
                        <a:pt x="33543" y="45068"/>
                        <a:pt x="32971" y="47545"/>
                        <a:pt x="31066" y="48688"/>
                      </a:cubicBezTo>
                      <a:cubicBezTo>
                        <a:pt x="30399" y="49069"/>
                        <a:pt x="29638" y="49259"/>
                        <a:pt x="28971" y="492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44" name="Google Shape;3044;p39"/>
                <p:cNvSpPr/>
                <p:nvPr/>
              </p:nvSpPr>
              <p:spPr>
                <a:xfrm>
                  <a:off x="7839432" y="5294542"/>
                  <a:ext cx="34050" cy="46314"/>
                </a:xfrm>
                <a:custGeom>
                  <a:avLst/>
                  <a:gdLst/>
                  <a:ahLst/>
                  <a:cxnLst/>
                  <a:rect l="l" t="t" r="r" b="b"/>
                  <a:pathLst>
                    <a:path w="34050" h="46314" extrusionOk="0">
                      <a:moveTo>
                        <a:pt x="30027" y="46315"/>
                      </a:moveTo>
                      <a:cubicBezTo>
                        <a:pt x="28693" y="46315"/>
                        <a:pt x="27455" y="45648"/>
                        <a:pt x="26693" y="44505"/>
                      </a:cubicBezTo>
                      <a:lnTo>
                        <a:pt x="690" y="6310"/>
                      </a:lnTo>
                      <a:cubicBezTo>
                        <a:pt x="-549" y="4500"/>
                        <a:pt x="-72" y="1928"/>
                        <a:pt x="1737" y="690"/>
                      </a:cubicBezTo>
                      <a:cubicBezTo>
                        <a:pt x="3547" y="-548"/>
                        <a:pt x="6119" y="-72"/>
                        <a:pt x="7357" y="1738"/>
                      </a:cubicBezTo>
                      <a:lnTo>
                        <a:pt x="33360" y="39933"/>
                      </a:lnTo>
                      <a:cubicBezTo>
                        <a:pt x="34599" y="41743"/>
                        <a:pt x="34123" y="44314"/>
                        <a:pt x="32313" y="45553"/>
                      </a:cubicBezTo>
                      <a:cubicBezTo>
                        <a:pt x="31646" y="46029"/>
                        <a:pt x="30789" y="46219"/>
                        <a:pt x="30027" y="462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45" name="Google Shape;3045;p39"/>
                <p:cNvSpPr/>
                <p:nvPr/>
              </p:nvSpPr>
              <p:spPr>
                <a:xfrm>
                  <a:off x="7880508" y="5273229"/>
                  <a:ext cx="34100" cy="44958"/>
                </a:xfrm>
                <a:custGeom>
                  <a:avLst/>
                  <a:gdLst/>
                  <a:ahLst/>
                  <a:cxnLst/>
                  <a:rect l="l" t="t" r="r" b="b"/>
                  <a:pathLst>
                    <a:path w="34100" h="44958" extrusionOk="0">
                      <a:moveTo>
                        <a:pt x="30100" y="44959"/>
                      </a:moveTo>
                      <a:cubicBezTo>
                        <a:pt x="28861" y="44959"/>
                        <a:pt x="27623" y="44387"/>
                        <a:pt x="26766" y="43244"/>
                      </a:cubicBezTo>
                      <a:lnTo>
                        <a:pt x="763" y="6383"/>
                      </a:lnTo>
                      <a:cubicBezTo>
                        <a:pt x="-571" y="4573"/>
                        <a:pt x="-94" y="2001"/>
                        <a:pt x="1715" y="763"/>
                      </a:cubicBezTo>
                      <a:cubicBezTo>
                        <a:pt x="3525" y="-571"/>
                        <a:pt x="6097" y="-95"/>
                        <a:pt x="7335" y="1715"/>
                      </a:cubicBezTo>
                      <a:lnTo>
                        <a:pt x="33338" y="38577"/>
                      </a:lnTo>
                      <a:cubicBezTo>
                        <a:pt x="34672" y="40387"/>
                        <a:pt x="34195" y="42958"/>
                        <a:pt x="32386" y="44197"/>
                      </a:cubicBezTo>
                      <a:cubicBezTo>
                        <a:pt x="31624" y="44673"/>
                        <a:pt x="30862" y="44959"/>
                        <a:pt x="30004" y="449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46" name="Google Shape;3046;p39"/>
                <p:cNvSpPr/>
                <p:nvPr/>
              </p:nvSpPr>
              <p:spPr>
                <a:xfrm>
                  <a:off x="8170974" y="5337120"/>
                  <a:ext cx="187217" cy="158518"/>
                </a:xfrm>
                <a:custGeom>
                  <a:avLst/>
                  <a:gdLst/>
                  <a:ahLst/>
                  <a:cxnLst/>
                  <a:rect l="l" t="t" r="r" b="b"/>
                  <a:pathLst>
                    <a:path w="187217" h="158518" extrusionOk="0">
                      <a:moveTo>
                        <a:pt x="4905" y="158519"/>
                      </a:moveTo>
                      <a:cubicBezTo>
                        <a:pt x="2810" y="158519"/>
                        <a:pt x="1095" y="156995"/>
                        <a:pt x="905" y="154899"/>
                      </a:cubicBezTo>
                      <a:cubicBezTo>
                        <a:pt x="-3287" y="111941"/>
                        <a:pt x="7096" y="76889"/>
                        <a:pt x="31861" y="50791"/>
                      </a:cubicBezTo>
                      <a:cubicBezTo>
                        <a:pt x="83772" y="-3788"/>
                        <a:pt x="179212" y="-73"/>
                        <a:pt x="183308" y="118"/>
                      </a:cubicBezTo>
                      <a:cubicBezTo>
                        <a:pt x="185594" y="213"/>
                        <a:pt x="187309" y="2118"/>
                        <a:pt x="187213" y="4404"/>
                      </a:cubicBezTo>
                      <a:cubicBezTo>
                        <a:pt x="187118" y="6595"/>
                        <a:pt x="185499" y="8309"/>
                        <a:pt x="182927" y="8309"/>
                      </a:cubicBezTo>
                      <a:cubicBezTo>
                        <a:pt x="181975" y="8309"/>
                        <a:pt x="86915" y="4595"/>
                        <a:pt x="37671" y="56506"/>
                      </a:cubicBezTo>
                      <a:cubicBezTo>
                        <a:pt x="14621" y="80795"/>
                        <a:pt x="5000" y="113656"/>
                        <a:pt x="8906" y="154137"/>
                      </a:cubicBezTo>
                      <a:cubicBezTo>
                        <a:pt x="9096" y="156328"/>
                        <a:pt x="7477" y="158328"/>
                        <a:pt x="5286" y="158519"/>
                      </a:cubicBezTo>
                      <a:cubicBezTo>
                        <a:pt x="5191" y="158519"/>
                        <a:pt x="5000" y="158519"/>
                        <a:pt x="4905" y="15851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3047" name="Google Shape;3047;p39"/>
              <p:cNvSpPr/>
              <p:nvPr/>
            </p:nvSpPr>
            <p:spPr>
              <a:xfrm>
                <a:off x="7782972" y="5029961"/>
                <a:ext cx="708564" cy="187261"/>
              </a:xfrm>
              <a:custGeom>
                <a:avLst/>
                <a:gdLst/>
                <a:ahLst/>
                <a:cxnLst/>
                <a:rect l="l" t="t" r="r" b="b"/>
                <a:pathLst>
                  <a:path w="708564" h="187261" extrusionOk="0">
                    <a:moveTo>
                      <a:pt x="95" y="187262"/>
                    </a:moveTo>
                    <a:cubicBezTo>
                      <a:pt x="95" y="168593"/>
                      <a:pt x="157258" y="150781"/>
                      <a:pt x="351187" y="150781"/>
                    </a:cubicBezTo>
                    <a:cubicBezTo>
                      <a:pt x="545116" y="150781"/>
                      <a:pt x="708565" y="168593"/>
                      <a:pt x="708565" y="187262"/>
                    </a:cubicBezTo>
                    <a:lnTo>
                      <a:pt x="571119" y="30385"/>
                    </a:lnTo>
                    <a:lnTo>
                      <a:pt x="328517" y="0"/>
                    </a:lnTo>
                    <a:lnTo>
                      <a:pt x="139255" y="17336"/>
                    </a:lnTo>
                    <a:lnTo>
                      <a:pt x="41148" y="135350"/>
                    </a:lnTo>
                    <a:lnTo>
                      <a:pt x="0" y="18726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48" name="Google Shape;3048;p39"/>
              <p:cNvSpPr/>
              <p:nvPr/>
            </p:nvSpPr>
            <p:spPr>
              <a:xfrm>
                <a:off x="7900392" y="3347188"/>
                <a:ext cx="359773" cy="1837553"/>
              </a:xfrm>
              <a:custGeom>
                <a:avLst/>
                <a:gdLst/>
                <a:ahLst/>
                <a:cxnLst/>
                <a:rect l="l" t="t" r="r" b="b"/>
                <a:pathLst>
                  <a:path w="359773" h="1837553" extrusionOk="0">
                    <a:moveTo>
                      <a:pt x="233767" y="1837554"/>
                    </a:moveTo>
                    <a:cubicBezTo>
                      <a:pt x="231957" y="1837554"/>
                      <a:pt x="230243" y="1836316"/>
                      <a:pt x="229862" y="1834506"/>
                    </a:cubicBezTo>
                    <a:lnTo>
                      <a:pt x="10692" y="947252"/>
                    </a:lnTo>
                    <a:cubicBezTo>
                      <a:pt x="-9121" y="867147"/>
                      <a:pt x="-1215" y="781612"/>
                      <a:pt x="32885" y="706460"/>
                    </a:cubicBezTo>
                    <a:lnTo>
                      <a:pt x="352068" y="2372"/>
                    </a:lnTo>
                    <a:cubicBezTo>
                      <a:pt x="353020" y="372"/>
                      <a:pt x="355401" y="-581"/>
                      <a:pt x="357402" y="372"/>
                    </a:cubicBezTo>
                    <a:cubicBezTo>
                      <a:pt x="359402" y="1324"/>
                      <a:pt x="360355" y="3706"/>
                      <a:pt x="359402" y="5706"/>
                    </a:cubicBezTo>
                    <a:lnTo>
                      <a:pt x="40219" y="709794"/>
                    </a:lnTo>
                    <a:cubicBezTo>
                      <a:pt x="6881" y="783327"/>
                      <a:pt x="-834" y="866956"/>
                      <a:pt x="18597" y="945252"/>
                    </a:cubicBezTo>
                    <a:lnTo>
                      <a:pt x="237768" y="1832506"/>
                    </a:lnTo>
                    <a:cubicBezTo>
                      <a:pt x="238339" y="1834696"/>
                      <a:pt x="237006" y="1836887"/>
                      <a:pt x="234815" y="1837459"/>
                    </a:cubicBezTo>
                    <a:cubicBezTo>
                      <a:pt x="234434" y="1837459"/>
                      <a:pt x="234148" y="1837554"/>
                      <a:pt x="233862" y="183755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3049" name="Google Shape;3049;p39"/>
            <p:cNvSpPr/>
            <p:nvPr/>
          </p:nvSpPr>
          <p:spPr>
            <a:xfrm>
              <a:off x="7410392" y="2722348"/>
              <a:ext cx="1055133" cy="871052"/>
            </a:xfrm>
            <a:custGeom>
              <a:avLst/>
              <a:gdLst/>
              <a:ahLst/>
              <a:cxnLst/>
              <a:rect l="l" t="t" r="r" b="b"/>
              <a:pathLst>
                <a:path w="1055133" h="871052" extrusionOk="0">
                  <a:moveTo>
                    <a:pt x="702908" y="871052"/>
                  </a:moveTo>
                  <a:cubicBezTo>
                    <a:pt x="668237" y="871052"/>
                    <a:pt x="634328" y="858480"/>
                    <a:pt x="607848" y="834953"/>
                  </a:cubicBezTo>
                  <a:lnTo>
                    <a:pt x="48254" y="339081"/>
                  </a:lnTo>
                  <a:cubicBezTo>
                    <a:pt x="-10991" y="286598"/>
                    <a:pt x="-16420" y="196016"/>
                    <a:pt x="36062" y="136770"/>
                  </a:cubicBezTo>
                  <a:cubicBezTo>
                    <a:pt x="88545" y="77525"/>
                    <a:pt x="179128" y="72000"/>
                    <a:pt x="238373" y="124578"/>
                  </a:cubicBezTo>
                  <a:lnTo>
                    <a:pt x="639281" y="479765"/>
                  </a:lnTo>
                  <a:lnTo>
                    <a:pt x="776726" y="95146"/>
                  </a:lnTo>
                  <a:cubicBezTo>
                    <a:pt x="803397" y="20565"/>
                    <a:pt x="885407" y="-18202"/>
                    <a:pt x="959988" y="8373"/>
                  </a:cubicBezTo>
                  <a:cubicBezTo>
                    <a:pt x="1034568" y="35043"/>
                    <a:pt x="1073335" y="117054"/>
                    <a:pt x="1046760" y="191634"/>
                  </a:cubicBezTo>
                  <a:lnTo>
                    <a:pt x="837972" y="775898"/>
                  </a:lnTo>
                  <a:cubicBezTo>
                    <a:pt x="821970" y="820761"/>
                    <a:pt x="784728" y="854669"/>
                    <a:pt x="738626" y="866481"/>
                  </a:cubicBezTo>
                  <a:cubicBezTo>
                    <a:pt x="726815" y="869529"/>
                    <a:pt x="714909" y="870957"/>
                    <a:pt x="703003" y="870957"/>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0" name="Google Shape;3050;p39"/>
            <p:cNvSpPr/>
            <p:nvPr/>
          </p:nvSpPr>
          <p:spPr>
            <a:xfrm>
              <a:off x="8050244" y="2697562"/>
              <a:ext cx="459089" cy="611326"/>
            </a:xfrm>
            <a:custGeom>
              <a:avLst/>
              <a:gdLst/>
              <a:ahLst/>
              <a:cxnLst/>
              <a:rect l="l" t="t" r="r" b="b"/>
              <a:pathLst>
                <a:path w="459089" h="611326" extrusionOk="0">
                  <a:moveTo>
                    <a:pt x="373952" y="611327"/>
                  </a:moveTo>
                  <a:cubicBezTo>
                    <a:pt x="373952" y="611327"/>
                    <a:pt x="0" y="502932"/>
                    <a:pt x="0" y="502932"/>
                  </a:cubicBezTo>
                  <a:lnTo>
                    <a:pt x="127635" y="114693"/>
                  </a:lnTo>
                  <a:cubicBezTo>
                    <a:pt x="159163" y="26778"/>
                    <a:pt x="263080" y="-21895"/>
                    <a:pt x="350997" y="9633"/>
                  </a:cubicBezTo>
                  <a:cubicBezTo>
                    <a:pt x="469868" y="52209"/>
                    <a:pt x="469297" y="176796"/>
                    <a:pt x="448533" y="281476"/>
                  </a:cubicBezTo>
                  <a:cubicBezTo>
                    <a:pt x="441007" y="319576"/>
                    <a:pt x="365665" y="608946"/>
                    <a:pt x="373856" y="611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1" name="Google Shape;3051;p39"/>
            <p:cNvSpPr/>
            <p:nvPr/>
          </p:nvSpPr>
          <p:spPr>
            <a:xfrm>
              <a:off x="7326630" y="2876645"/>
              <a:ext cx="246506" cy="235933"/>
            </a:xfrm>
            <a:custGeom>
              <a:avLst/>
              <a:gdLst/>
              <a:ahLst/>
              <a:cxnLst/>
              <a:rect l="l" t="t" r="r" b="b"/>
              <a:pathLst>
                <a:path w="246506" h="235933" extrusionOk="0">
                  <a:moveTo>
                    <a:pt x="204787" y="235934"/>
                  </a:moveTo>
                  <a:cubicBezTo>
                    <a:pt x="194595" y="235934"/>
                    <a:pt x="184308" y="232219"/>
                    <a:pt x="176212" y="224695"/>
                  </a:cubicBezTo>
                  <a:lnTo>
                    <a:pt x="13239" y="72295"/>
                  </a:lnTo>
                  <a:cubicBezTo>
                    <a:pt x="-3620" y="56483"/>
                    <a:pt x="-4477" y="30099"/>
                    <a:pt x="11239" y="13239"/>
                  </a:cubicBezTo>
                  <a:cubicBezTo>
                    <a:pt x="26955" y="-3620"/>
                    <a:pt x="53435" y="-4477"/>
                    <a:pt x="70294" y="11239"/>
                  </a:cubicBezTo>
                  <a:lnTo>
                    <a:pt x="233267" y="163639"/>
                  </a:lnTo>
                  <a:cubicBezTo>
                    <a:pt x="250126" y="179451"/>
                    <a:pt x="250983" y="205835"/>
                    <a:pt x="235267" y="222694"/>
                  </a:cubicBezTo>
                  <a:cubicBezTo>
                    <a:pt x="227076" y="231457"/>
                    <a:pt x="215931" y="235934"/>
                    <a:pt x="204787" y="235934"/>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2" name="Google Shape;3052;p39"/>
            <p:cNvSpPr/>
            <p:nvPr/>
          </p:nvSpPr>
          <p:spPr>
            <a:xfrm>
              <a:off x="7385149" y="2834865"/>
              <a:ext cx="199191" cy="198370"/>
            </a:xfrm>
            <a:custGeom>
              <a:avLst/>
              <a:gdLst/>
              <a:ahLst/>
              <a:cxnLst/>
              <a:rect l="l" t="t" r="r" b="b"/>
              <a:pathLst>
                <a:path w="199191" h="198370" extrusionOk="0">
                  <a:moveTo>
                    <a:pt x="157413" y="198275"/>
                  </a:moveTo>
                  <a:cubicBezTo>
                    <a:pt x="146745" y="198275"/>
                    <a:pt x="136172" y="194275"/>
                    <a:pt x="127980" y="186178"/>
                  </a:cubicBezTo>
                  <a:lnTo>
                    <a:pt x="12347" y="71402"/>
                  </a:lnTo>
                  <a:cubicBezTo>
                    <a:pt x="-4036" y="55114"/>
                    <a:pt x="-4131" y="28730"/>
                    <a:pt x="12156" y="12347"/>
                  </a:cubicBezTo>
                  <a:cubicBezTo>
                    <a:pt x="28444" y="-4036"/>
                    <a:pt x="54829" y="-4131"/>
                    <a:pt x="71212" y="12156"/>
                  </a:cubicBezTo>
                  <a:lnTo>
                    <a:pt x="186845" y="126933"/>
                  </a:lnTo>
                  <a:cubicBezTo>
                    <a:pt x="203228" y="143221"/>
                    <a:pt x="203323" y="169605"/>
                    <a:pt x="187036" y="185988"/>
                  </a:cubicBezTo>
                  <a:cubicBezTo>
                    <a:pt x="178844" y="194179"/>
                    <a:pt x="168081" y="198370"/>
                    <a:pt x="157413" y="198370"/>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3" name="Google Shape;3053;p39"/>
            <p:cNvSpPr/>
            <p:nvPr/>
          </p:nvSpPr>
          <p:spPr>
            <a:xfrm>
              <a:off x="7443632" y="2793050"/>
              <a:ext cx="199192" cy="198370"/>
            </a:xfrm>
            <a:custGeom>
              <a:avLst/>
              <a:gdLst/>
              <a:ahLst/>
              <a:cxnLst/>
              <a:rect l="l" t="t" r="r" b="b"/>
              <a:pathLst>
                <a:path w="199192" h="198370" extrusionOk="0">
                  <a:moveTo>
                    <a:pt x="157413" y="198275"/>
                  </a:moveTo>
                  <a:cubicBezTo>
                    <a:pt x="146745" y="198275"/>
                    <a:pt x="136172" y="194275"/>
                    <a:pt x="127981" y="186178"/>
                  </a:cubicBezTo>
                  <a:lnTo>
                    <a:pt x="12347" y="71402"/>
                  </a:lnTo>
                  <a:cubicBezTo>
                    <a:pt x="-4036" y="55114"/>
                    <a:pt x="-4131" y="28730"/>
                    <a:pt x="12157" y="12347"/>
                  </a:cubicBezTo>
                  <a:cubicBezTo>
                    <a:pt x="28444" y="-4036"/>
                    <a:pt x="54828" y="-4131"/>
                    <a:pt x="71211" y="12156"/>
                  </a:cubicBezTo>
                  <a:lnTo>
                    <a:pt x="186845" y="126933"/>
                  </a:lnTo>
                  <a:cubicBezTo>
                    <a:pt x="203228" y="143221"/>
                    <a:pt x="203323" y="169605"/>
                    <a:pt x="187036" y="185988"/>
                  </a:cubicBezTo>
                  <a:cubicBezTo>
                    <a:pt x="178844" y="194179"/>
                    <a:pt x="168081" y="198370"/>
                    <a:pt x="157413" y="198370"/>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4" name="Google Shape;3054;p39"/>
            <p:cNvSpPr/>
            <p:nvPr/>
          </p:nvSpPr>
          <p:spPr>
            <a:xfrm>
              <a:off x="7501401" y="2752141"/>
              <a:ext cx="223004" cy="222420"/>
            </a:xfrm>
            <a:custGeom>
              <a:avLst/>
              <a:gdLst/>
              <a:ahLst/>
              <a:cxnLst/>
              <a:rect l="l" t="t" r="r" b="b"/>
              <a:pathLst>
                <a:path w="223004" h="222420" extrusionOk="0">
                  <a:moveTo>
                    <a:pt x="181273" y="222421"/>
                  </a:moveTo>
                  <a:cubicBezTo>
                    <a:pt x="170605" y="222421"/>
                    <a:pt x="159937" y="218325"/>
                    <a:pt x="151745" y="210229"/>
                  </a:cubicBezTo>
                  <a:lnTo>
                    <a:pt x="12299" y="71354"/>
                  </a:lnTo>
                  <a:cubicBezTo>
                    <a:pt x="-4084" y="55066"/>
                    <a:pt x="-4084" y="28587"/>
                    <a:pt x="12204" y="12299"/>
                  </a:cubicBezTo>
                  <a:cubicBezTo>
                    <a:pt x="28492" y="-4084"/>
                    <a:pt x="54971" y="-4084"/>
                    <a:pt x="71259" y="12204"/>
                  </a:cubicBezTo>
                  <a:lnTo>
                    <a:pt x="210705" y="151079"/>
                  </a:lnTo>
                  <a:cubicBezTo>
                    <a:pt x="227088" y="167366"/>
                    <a:pt x="227088" y="193846"/>
                    <a:pt x="210800" y="210133"/>
                  </a:cubicBezTo>
                  <a:cubicBezTo>
                    <a:pt x="202609" y="218325"/>
                    <a:pt x="191941" y="222421"/>
                    <a:pt x="181178" y="222421"/>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5" name="Google Shape;3055;p39"/>
            <p:cNvSpPr/>
            <p:nvPr/>
          </p:nvSpPr>
          <p:spPr>
            <a:xfrm>
              <a:off x="7673834" y="2784270"/>
              <a:ext cx="101074" cy="233249"/>
            </a:xfrm>
            <a:custGeom>
              <a:avLst/>
              <a:gdLst/>
              <a:ahLst/>
              <a:cxnLst/>
              <a:rect l="l" t="t" r="r" b="b"/>
              <a:pathLst>
                <a:path w="101074" h="233249" extrusionOk="0">
                  <a:moveTo>
                    <a:pt x="49703" y="233249"/>
                  </a:moveTo>
                  <a:cubicBezTo>
                    <a:pt x="43987" y="233249"/>
                    <a:pt x="38082" y="232011"/>
                    <a:pt x="32558" y="229535"/>
                  </a:cubicBezTo>
                  <a:cubicBezTo>
                    <a:pt x="11698" y="220105"/>
                    <a:pt x="2363" y="195721"/>
                    <a:pt x="11412" y="174861"/>
                  </a:cubicBezTo>
                  <a:cubicBezTo>
                    <a:pt x="12555" y="172004"/>
                    <a:pt x="29033" y="128284"/>
                    <a:pt x="2554" y="56180"/>
                  </a:cubicBezTo>
                  <a:cubicBezTo>
                    <a:pt x="-5352" y="34558"/>
                    <a:pt x="5697" y="10555"/>
                    <a:pt x="27414" y="2554"/>
                  </a:cubicBezTo>
                  <a:cubicBezTo>
                    <a:pt x="49036" y="-5352"/>
                    <a:pt x="73039" y="5697"/>
                    <a:pt x="81040" y="27414"/>
                  </a:cubicBezTo>
                  <a:cubicBezTo>
                    <a:pt x="119616" y="132761"/>
                    <a:pt x="91231" y="201245"/>
                    <a:pt x="87803" y="208675"/>
                  </a:cubicBezTo>
                  <a:cubicBezTo>
                    <a:pt x="80849" y="224105"/>
                    <a:pt x="65609" y="233249"/>
                    <a:pt x="49703" y="233249"/>
                  </a:cubicBezTo>
                  <a:close/>
                </a:path>
              </a:pathLst>
            </a:custGeom>
            <a:solidFill>
              <a:srgbClr val="783F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6" name="Google Shape;3056;p39"/>
            <p:cNvSpPr/>
            <p:nvPr/>
          </p:nvSpPr>
          <p:spPr>
            <a:xfrm>
              <a:off x="7384489" y="2877589"/>
              <a:ext cx="62779" cy="63165"/>
            </a:xfrm>
            <a:custGeom>
              <a:avLst/>
              <a:gdLst/>
              <a:ahLst/>
              <a:cxnLst/>
              <a:rect l="l" t="t" r="r" b="b"/>
              <a:pathLst>
                <a:path w="62779" h="63165" extrusionOk="0">
                  <a:moveTo>
                    <a:pt x="1005" y="6008"/>
                  </a:moveTo>
                  <a:cubicBezTo>
                    <a:pt x="19579" y="24677"/>
                    <a:pt x="38248" y="43441"/>
                    <a:pt x="56821" y="62110"/>
                  </a:cubicBezTo>
                  <a:cubicBezTo>
                    <a:pt x="59965" y="65349"/>
                    <a:pt x="64918" y="60396"/>
                    <a:pt x="61775" y="57157"/>
                  </a:cubicBezTo>
                  <a:cubicBezTo>
                    <a:pt x="43201" y="38488"/>
                    <a:pt x="24532" y="19724"/>
                    <a:pt x="5958" y="1055"/>
                  </a:cubicBezTo>
                  <a:cubicBezTo>
                    <a:pt x="2815" y="-2183"/>
                    <a:pt x="-2138" y="2770"/>
                    <a:pt x="1005" y="6008"/>
                  </a:cubicBezTo>
                  <a:lnTo>
                    <a:pt x="1005" y="60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7" name="Google Shape;3057;p39"/>
            <p:cNvSpPr/>
            <p:nvPr/>
          </p:nvSpPr>
          <p:spPr>
            <a:xfrm>
              <a:off x="7441784" y="2834676"/>
              <a:ext cx="64585" cy="69172"/>
            </a:xfrm>
            <a:custGeom>
              <a:avLst/>
              <a:gdLst/>
              <a:ahLst/>
              <a:cxnLst/>
              <a:rect l="l" t="t" r="r" b="b"/>
              <a:pathLst>
                <a:path w="64585" h="69172" extrusionOk="0">
                  <a:moveTo>
                    <a:pt x="955" y="6059"/>
                  </a:moveTo>
                  <a:cubicBezTo>
                    <a:pt x="20196" y="26728"/>
                    <a:pt x="39436" y="47398"/>
                    <a:pt x="58677" y="68067"/>
                  </a:cubicBezTo>
                  <a:cubicBezTo>
                    <a:pt x="61725" y="71401"/>
                    <a:pt x="66678" y="66448"/>
                    <a:pt x="63630" y="63114"/>
                  </a:cubicBezTo>
                  <a:cubicBezTo>
                    <a:pt x="44389" y="42444"/>
                    <a:pt x="25149" y="21775"/>
                    <a:pt x="5908" y="1106"/>
                  </a:cubicBezTo>
                  <a:cubicBezTo>
                    <a:pt x="2860" y="-2228"/>
                    <a:pt x="-2093" y="2725"/>
                    <a:pt x="955" y="6059"/>
                  </a:cubicBezTo>
                  <a:lnTo>
                    <a:pt x="955" y="605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8" name="Google Shape;3058;p39"/>
            <p:cNvSpPr/>
            <p:nvPr/>
          </p:nvSpPr>
          <p:spPr>
            <a:xfrm>
              <a:off x="7499260" y="2792726"/>
              <a:ext cx="69646" cy="82639"/>
            </a:xfrm>
            <a:custGeom>
              <a:avLst/>
              <a:gdLst/>
              <a:ahLst/>
              <a:cxnLst/>
              <a:rect l="l" t="t" r="r" b="b"/>
              <a:pathLst>
                <a:path w="69646" h="82639" extrusionOk="0">
                  <a:moveTo>
                    <a:pt x="1201" y="5908"/>
                  </a:moveTo>
                  <a:cubicBezTo>
                    <a:pt x="25395" y="28102"/>
                    <a:pt x="44445" y="54105"/>
                    <a:pt x="63019" y="81061"/>
                  </a:cubicBezTo>
                  <a:cubicBezTo>
                    <a:pt x="65590" y="84775"/>
                    <a:pt x="71591" y="81251"/>
                    <a:pt x="69019" y="77536"/>
                  </a:cubicBezTo>
                  <a:cubicBezTo>
                    <a:pt x="50064" y="50104"/>
                    <a:pt x="30729" y="23625"/>
                    <a:pt x="6059" y="955"/>
                  </a:cubicBezTo>
                  <a:cubicBezTo>
                    <a:pt x="2725" y="-2093"/>
                    <a:pt x="-2228" y="2860"/>
                    <a:pt x="1106" y="5908"/>
                  </a:cubicBezTo>
                  <a:lnTo>
                    <a:pt x="1106" y="590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59" name="Google Shape;3059;p39"/>
            <p:cNvSpPr/>
            <p:nvPr/>
          </p:nvSpPr>
          <p:spPr>
            <a:xfrm>
              <a:off x="7653799" y="2849163"/>
              <a:ext cx="71983" cy="56358"/>
            </a:xfrm>
            <a:custGeom>
              <a:avLst/>
              <a:gdLst/>
              <a:ahLst/>
              <a:cxnLst/>
              <a:rect l="l" t="t" r="r" b="b"/>
              <a:pathLst>
                <a:path w="71983" h="56358" extrusionOk="0">
                  <a:moveTo>
                    <a:pt x="1158" y="5764"/>
                  </a:moveTo>
                  <a:cubicBezTo>
                    <a:pt x="22112" y="23767"/>
                    <a:pt x="44020" y="40435"/>
                    <a:pt x="66880" y="55771"/>
                  </a:cubicBezTo>
                  <a:cubicBezTo>
                    <a:pt x="70595" y="58247"/>
                    <a:pt x="74119" y="52246"/>
                    <a:pt x="70404" y="49770"/>
                  </a:cubicBezTo>
                  <a:cubicBezTo>
                    <a:pt x="48020" y="34720"/>
                    <a:pt x="26589" y="18433"/>
                    <a:pt x="6110" y="907"/>
                  </a:cubicBezTo>
                  <a:cubicBezTo>
                    <a:pt x="2681" y="-2046"/>
                    <a:pt x="-2272" y="2907"/>
                    <a:pt x="1158" y="5860"/>
                  </a:cubicBezTo>
                  <a:lnTo>
                    <a:pt x="1158" y="58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0" name="Google Shape;3060;p39"/>
            <p:cNvSpPr/>
            <p:nvPr/>
          </p:nvSpPr>
          <p:spPr>
            <a:xfrm>
              <a:off x="8046971" y="2696701"/>
              <a:ext cx="464861" cy="619731"/>
            </a:xfrm>
            <a:custGeom>
              <a:avLst/>
              <a:gdLst/>
              <a:ahLst/>
              <a:cxnLst/>
              <a:rect l="l" t="t" r="r" b="b"/>
              <a:pathLst>
                <a:path w="464861" h="619731" extrusionOk="0">
                  <a:moveTo>
                    <a:pt x="280832" y="10684"/>
                  </a:moveTo>
                  <a:cubicBezTo>
                    <a:pt x="335696" y="-3508"/>
                    <a:pt x="391988" y="24686"/>
                    <a:pt x="423231" y="70120"/>
                  </a:cubicBezTo>
                  <a:cubicBezTo>
                    <a:pt x="456473" y="118507"/>
                    <a:pt x="461616" y="177562"/>
                    <a:pt x="455330" y="234426"/>
                  </a:cubicBezTo>
                  <a:cubicBezTo>
                    <a:pt x="448662" y="295672"/>
                    <a:pt x="432946" y="356156"/>
                    <a:pt x="420373" y="416354"/>
                  </a:cubicBezTo>
                  <a:cubicBezTo>
                    <a:pt x="414277" y="445691"/>
                    <a:pt x="408181" y="474932"/>
                    <a:pt x="401990" y="504269"/>
                  </a:cubicBezTo>
                  <a:cubicBezTo>
                    <a:pt x="398751" y="519700"/>
                    <a:pt x="395512" y="535130"/>
                    <a:pt x="392370" y="550561"/>
                  </a:cubicBezTo>
                  <a:cubicBezTo>
                    <a:pt x="388940" y="566849"/>
                    <a:pt x="382273" y="585041"/>
                    <a:pt x="381796" y="601424"/>
                  </a:cubicBezTo>
                  <a:cubicBezTo>
                    <a:pt x="381416" y="614474"/>
                    <a:pt x="386369" y="611330"/>
                    <a:pt x="377605" y="611235"/>
                  </a:cubicBezTo>
                  <a:cubicBezTo>
                    <a:pt x="371700" y="611140"/>
                    <a:pt x="363985" y="607235"/>
                    <a:pt x="358461" y="605520"/>
                  </a:cubicBezTo>
                  <a:cubicBezTo>
                    <a:pt x="336839" y="599138"/>
                    <a:pt x="315217" y="592661"/>
                    <a:pt x="293690" y="586280"/>
                  </a:cubicBezTo>
                  <a:cubicBezTo>
                    <a:pt x="234540" y="568754"/>
                    <a:pt x="175485" y="551228"/>
                    <a:pt x="116335" y="533702"/>
                  </a:cubicBezTo>
                  <a:cubicBezTo>
                    <a:pt x="78997" y="522653"/>
                    <a:pt x="41659" y="511604"/>
                    <a:pt x="4321" y="500459"/>
                  </a:cubicBezTo>
                  <a:cubicBezTo>
                    <a:pt x="35" y="499221"/>
                    <a:pt x="-1870" y="505889"/>
                    <a:pt x="2416" y="507222"/>
                  </a:cubicBezTo>
                  <a:cubicBezTo>
                    <a:pt x="128718" y="544655"/>
                    <a:pt x="255019" y="582184"/>
                    <a:pt x="381320" y="619617"/>
                  </a:cubicBezTo>
                  <a:cubicBezTo>
                    <a:pt x="383035" y="620093"/>
                    <a:pt x="385226" y="619046"/>
                    <a:pt x="385607" y="617141"/>
                  </a:cubicBezTo>
                  <a:cubicBezTo>
                    <a:pt x="401418" y="541607"/>
                    <a:pt x="417134" y="465979"/>
                    <a:pt x="432946" y="390446"/>
                  </a:cubicBezTo>
                  <a:cubicBezTo>
                    <a:pt x="446281" y="326533"/>
                    <a:pt x="464379" y="261096"/>
                    <a:pt x="464855" y="195278"/>
                  </a:cubicBezTo>
                  <a:cubicBezTo>
                    <a:pt x="465236" y="140986"/>
                    <a:pt x="450472" y="84503"/>
                    <a:pt x="411420" y="44783"/>
                  </a:cubicBezTo>
                  <a:cubicBezTo>
                    <a:pt x="377034" y="9731"/>
                    <a:pt x="327314" y="-8557"/>
                    <a:pt x="279022" y="3921"/>
                  </a:cubicBezTo>
                  <a:cubicBezTo>
                    <a:pt x="274640" y="5064"/>
                    <a:pt x="276545" y="11827"/>
                    <a:pt x="280927" y="10684"/>
                  </a:cubicBezTo>
                  <a:lnTo>
                    <a:pt x="280927" y="1068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1" name="Google Shape;3061;p39"/>
            <p:cNvSpPr/>
            <p:nvPr/>
          </p:nvSpPr>
          <p:spPr>
            <a:xfrm>
              <a:off x="8043665" y="2831788"/>
              <a:ext cx="130981" cy="371080"/>
            </a:xfrm>
            <a:custGeom>
              <a:avLst/>
              <a:gdLst/>
              <a:ahLst/>
              <a:cxnLst/>
              <a:rect l="l" t="t" r="r" b="b"/>
              <a:pathLst>
                <a:path w="130981" h="371080" extrusionOk="0">
                  <a:moveTo>
                    <a:pt x="124022" y="2375"/>
                  </a:moveTo>
                  <a:cubicBezTo>
                    <a:pt x="82779" y="123818"/>
                    <a:pt x="41536" y="245262"/>
                    <a:pt x="197" y="366801"/>
                  </a:cubicBezTo>
                  <a:cubicBezTo>
                    <a:pt x="-1232" y="371087"/>
                    <a:pt x="5531" y="372897"/>
                    <a:pt x="6960" y="368706"/>
                  </a:cubicBezTo>
                  <a:cubicBezTo>
                    <a:pt x="48203" y="247262"/>
                    <a:pt x="89446" y="125819"/>
                    <a:pt x="130785" y="4280"/>
                  </a:cubicBezTo>
                  <a:cubicBezTo>
                    <a:pt x="132213" y="-7"/>
                    <a:pt x="125451" y="-1816"/>
                    <a:pt x="124022" y="2375"/>
                  </a:cubicBezTo>
                  <a:lnTo>
                    <a:pt x="124022" y="2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2" name="Google Shape;3062;p39"/>
            <p:cNvSpPr/>
            <p:nvPr/>
          </p:nvSpPr>
          <p:spPr>
            <a:xfrm>
              <a:off x="8064660" y="3143098"/>
              <a:ext cx="373408" cy="111743"/>
            </a:xfrm>
            <a:custGeom>
              <a:avLst/>
              <a:gdLst/>
              <a:ahLst/>
              <a:cxnLst/>
              <a:rect l="l" t="t" r="r" b="b"/>
              <a:pathLst>
                <a:path w="373408" h="111743" extrusionOk="0">
                  <a:moveTo>
                    <a:pt x="2443" y="6914"/>
                  </a:moveTo>
                  <a:cubicBezTo>
                    <a:pt x="124649" y="41775"/>
                    <a:pt x="246854" y="76732"/>
                    <a:pt x="369060" y="111593"/>
                  </a:cubicBezTo>
                  <a:cubicBezTo>
                    <a:pt x="373442" y="112831"/>
                    <a:pt x="375252" y="106069"/>
                    <a:pt x="370965" y="104831"/>
                  </a:cubicBezTo>
                  <a:cubicBezTo>
                    <a:pt x="248760" y="69969"/>
                    <a:pt x="126554" y="35012"/>
                    <a:pt x="4348" y="151"/>
                  </a:cubicBezTo>
                  <a:cubicBezTo>
                    <a:pt x="-33" y="-1088"/>
                    <a:pt x="-1843" y="5675"/>
                    <a:pt x="2443" y="6914"/>
                  </a:cubicBezTo>
                  <a:lnTo>
                    <a:pt x="2443" y="691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3" name="Google Shape;3063;p39"/>
            <p:cNvSpPr/>
            <p:nvPr/>
          </p:nvSpPr>
          <p:spPr>
            <a:xfrm>
              <a:off x="8047877" y="3197222"/>
              <a:ext cx="111386" cy="79950"/>
            </a:xfrm>
            <a:custGeom>
              <a:avLst/>
              <a:gdLst/>
              <a:ahLst/>
              <a:cxnLst/>
              <a:rect l="l" t="t" r="r" b="b"/>
              <a:pathLst>
                <a:path w="111386" h="79950" extrusionOk="0">
                  <a:moveTo>
                    <a:pt x="1700" y="6511"/>
                  </a:moveTo>
                  <a:cubicBezTo>
                    <a:pt x="37990" y="28228"/>
                    <a:pt x="72471" y="52326"/>
                    <a:pt x="105237" y="79092"/>
                  </a:cubicBezTo>
                  <a:cubicBezTo>
                    <a:pt x="108666" y="81949"/>
                    <a:pt x="113714" y="76996"/>
                    <a:pt x="110190" y="74139"/>
                  </a:cubicBezTo>
                  <a:cubicBezTo>
                    <a:pt x="76948" y="47088"/>
                    <a:pt x="41991" y="22513"/>
                    <a:pt x="5224" y="510"/>
                  </a:cubicBezTo>
                  <a:cubicBezTo>
                    <a:pt x="1319" y="-1776"/>
                    <a:pt x="-2205" y="4225"/>
                    <a:pt x="1700" y="6511"/>
                  </a:cubicBezTo>
                  <a:lnTo>
                    <a:pt x="1700" y="651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4" name="Google Shape;3064;p39"/>
            <p:cNvSpPr/>
            <p:nvPr/>
          </p:nvSpPr>
          <p:spPr>
            <a:xfrm>
              <a:off x="7352225" y="2899001"/>
              <a:ext cx="38753" cy="38888"/>
            </a:xfrm>
            <a:custGeom>
              <a:avLst/>
              <a:gdLst/>
              <a:ahLst/>
              <a:cxnLst/>
              <a:rect l="l" t="t" r="r" b="b"/>
              <a:pathLst>
                <a:path w="38753" h="38888" extrusionOk="0">
                  <a:moveTo>
                    <a:pt x="16981" y="38793"/>
                  </a:moveTo>
                  <a:cubicBezTo>
                    <a:pt x="14314" y="38793"/>
                    <a:pt x="11742" y="37746"/>
                    <a:pt x="9837" y="35555"/>
                  </a:cubicBezTo>
                  <a:lnTo>
                    <a:pt x="4408" y="29364"/>
                  </a:lnTo>
                  <a:cubicBezTo>
                    <a:pt x="-2069" y="22029"/>
                    <a:pt x="-1307" y="10790"/>
                    <a:pt x="6027" y="4408"/>
                  </a:cubicBezTo>
                  <a:cubicBezTo>
                    <a:pt x="13362" y="-2069"/>
                    <a:pt x="24601" y="-1307"/>
                    <a:pt x="30983" y="6027"/>
                  </a:cubicBezTo>
                  <a:lnTo>
                    <a:pt x="36412" y="12219"/>
                  </a:lnTo>
                  <a:cubicBezTo>
                    <a:pt x="39841" y="16124"/>
                    <a:pt x="39460" y="22220"/>
                    <a:pt x="35555" y="25649"/>
                  </a:cubicBezTo>
                  <a:lnTo>
                    <a:pt x="35555" y="25649"/>
                  </a:lnTo>
                  <a:cubicBezTo>
                    <a:pt x="35555" y="25649"/>
                    <a:pt x="23172" y="36507"/>
                    <a:pt x="23172" y="36507"/>
                  </a:cubicBezTo>
                  <a:cubicBezTo>
                    <a:pt x="21363" y="38127"/>
                    <a:pt x="19172" y="38889"/>
                    <a:pt x="16886" y="38889"/>
                  </a:cubicBezTo>
                  <a:close/>
                  <a:moveTo>
                    <a:pt x="17743" y="6980"/>
                  </a:moveTo>
                  <a:cubicBezTo>
                    <a:pt x="15266" y="6980"/>
                    <a:pt x="12695" y="7837"/>
                    <a:pt x="10695" y="9647"/>
                  </a:cubicBezTo>
                  <a:cubicBezTo>
                    <a:pt x="6218" y="13552"/>
                    <a:pt x="5837" y="20315"/>
                    <a:pt x="9742" y="24792"/>
                  </a:cubicBezTo>
                  <a:lnTo>
                    <a:pt x="15171" y="30983"/>
                  </a:lnTo>
                  <a:cubicBezTo>
                    <a:pt x="16124" y="32031"/>
                    <a:pt x="17648" y="32126"/>
                    <a:pt x="18696" y="31173"/>
                  </a:cubicBezTo>
                  <a:lnTo>
                    <a:pt x="31078" y="20315"/>
                  </a:lnTo>
                  <a:cubicBezTo>
                    <a:pt x="32126" y="19362"/>
                    <a:pt x="32221" y="17838"/>
                    <a:pt x="31269" y="16790"/>
                  </a:cubicBezTo>
                  <a:lnTo>
                    <a:pt x="25839" y="10599"/>
                  </a:lnTo>
                  <a:cubicBezTo>
                    <a:pt x="23744" y="8218"/>
                    <a:pt x="20791" y="6980"/>
                    <a:pt x="17743" y="6980"/>
                  </a:cubicBezTo>
                  <a:close/>
                  <a:moveTo>
                    <a:pt x="33269" y="22982"/>
                  </a:moveTo>
                  <a:lnTo>
                    <a:pt x="33269" y="22982"/>
                  </a:lnTo>
                  <a:lnTo>
                    <a:pt x="33269" y="2298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5" name="Google Shape;3065;p39"/>
            <p:cNvSpPr/>
            <p:nvPr/>
          </p:nvSpPr>
          <p:spPr>
            <a:xfrm>
              <a:off x="7407565" y="2853567"/>
              <a:ext cx="38801" cy="38793"/>
            </a:xfrm>
            <a:custGeom>
              <a:avLst/>
              <a:gdLst/>
              <a:ahLst/>
              <a:cxnLst/>
              <a:rect l="l" t="t" r="r" b="b"/>
              <a:pathLst>
                <a:path w="38801" h="38793" extrusionOk="0">
                  <a:moveTo>
                    <a:pt x="16981" y="38793"/>
                  </a:moveTo>
                  <a:cubicBezTo>
                    <a:pt x="16981" y="38793"/>
                    <a:pt x="16600" y="38793"/>
                    <a:pt x="16314" y="38793"/>
                  </a:cubicBezTo>
                  <a:cubicBezTo>
                    <a:pt x="13743" y="38603"/>
                    <a:pt x="11456" y="37460"/>
                    <a:pt x="9837" y="35555"/>
                  </a:cubicBezTo>
                  <a:lnTo>
                    <a:pt x="4408" y="29364"/>
                  </a:lnTo>
                  <a:cubicBezTo>
                    <a:pt x="-2069" y="22029"/>
                    <a:pt x="-1307" y="10790"/>
                    <a:pt x="6027" y="4408"/>
                  </a:cubicBezTo>
                  <a:cubicBezTo>
                    <a:pt x="13362" y="-2069"/>
                    <a:pt x="24601" y="-1307"/>
                    <a:pt x="30983" y="6027"/>
                  </a:cubicBezTo>
                  <a:lnTo>
                    <a:pt x="36412" y="12219"/>
                  </a:lnTo>
                  <a:cubicBezTo>
                    <a:pt x="38127" y="14124"/>
                    <a:pt x="38888" y="16600"/>
                    <a:pt x="38793" y="19077"/>
                  </a:cubicBezTo>
                  <a:cubicBezTo>
                    <a:pt x="38603" y="21648"/>
                    <a:pt x="37460" y="23934"/>
                    <a:pt x="35555" y="25554"/>
                  </a:cubicBezTo>
                  <a:lnTo>
                    <a:pt x="23172" y="36412"/>
                  </a:lnTo>
                  <a:cubicBezTo>
                    <a:pt x="21458" y="37936"/>
                    <a:pt x="19267" y="38793"/>
                    <a:pt x="16886" y="38793"/>
                  </a:cubicBezTo>
                  <a:close/>
                  <a:moveTo>
                    <a:pt x="17743" y="6980"/>
                  </a:moveTo>
                  <a:cubicBezTo>
                    <a:pt x="15266" y="6980"/>
                    <a:pt x="12695" y="7837"/>
                    <a:pt x="10695" y="9647"/>
                  </a:cubicBezTo>
                  <a:cubicBezTo>
                    <a:pt x="6218" y="13552"/>
                    <a:pt x="5837" y="20315"/>
                    <a:pt x="9742" y="24792"/>
                  </a:cubicBezTo>
                  <a:lnTo>
                    <a:pt x="15171" y="30983"/>
                  </a:lnTo>
                  <a:cubicBezTo>
                    <a:pt x="16124" y="32031"/>
                    <a:pt x="17648" y="32126"/>
                    <a:pt x="18696" y="31173"/>
                  </a:cubicBezTo>
                  <a:lnTo>
                    <a:pt x="31078" y="20315"/>
                  </a:lnTo>
                  <a:lnTo>
                    <a:pt x="31078" y="20315"/>
                  </a:lnTo>
                  <a:cubicBezTo>
                    <a:pt x="32126" y="19362"/>
                    <a:pt x="32221" y="17838"/>
                    <a:pt x="31269" y="16791"/>
                  </a:cubicBezTo>
                  <a:lnTo>
                    <a:pt x="25839" y="10599"/>
                  </a:lnTo>
                  <a:cubicBezTo>
                    <a:pt x="23744" y="8218"/>
                    <a:pt x="20791" y="6980"/>
                    <a:pt x="17743" y="69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6" name="Google Shape;3066;p39"/>
            <p:cNvSpPr/>
            <p:nvPr/>
          </p:nvSpPr>
          <p:spPr>
            <a:xfrm>
              <a:off x="7465946" y="2809650"/>
              <a:ext cx="38856" cy="38895"/>
            </a:xfrm>
            <a:custGeom>
              <a:avLst/>
              <a:gdLst/>
              <a:ahLst/>
              <a:cxnLst/>
              <a:rect l="l" t="t" r="r" b="b"/>
              <a:pathLst>
                <a:path w="38856" h="38895" extrusionOk="0">
                  <a:moveTo>
                    <a:pt x="17084" y="38896"/>
                  </a:moveTo>
                  <a:cubicBezTo>
                    <a:pt x="17084" y="38896"/>
                    <a:pt x="16703" y="38896"/>
                    <a:pt x="16417" y="38896"/>
                  </a:cubicBezTo>
                  <a:cubicBezTo>
                    <a:pt x="13845" y="38705"/>
                    <a:pt x="11559" y="37562"/>
                    <a:pt x="9845" y="35657"/>
                  </a:cubicBezTo>
                  <a:lnTo>
                    <a:pt x="4416" y="29466"/>
                  </a:lnTo>
                  <a:cubicBezTo>
                    <a:pt x="1272" y="25942"/>
                    <a:pt x="-252" y="21370"/>
                    <a:pt x="34" y="16607"/>
                  </a:cubicBezTo>
                  <a:cubicBezTo>
                    <a:pt x="320" y="11845"/>
                    <a:pt x="2511" y="7559"/>
                    <a:pt x="6035" y="4415"/>
                  </a:cubicBezTo>
                  <a:cubicBezTo>
                    <a:pt x="9559" y="1272"/>
                    <a:pt x="14036" y="-252"/>
                    <a:pt x="18894" y="34"/>
                  </a:cubicBezTo>
                  <a:cubicBezTo>
                    <a:pt x="23656" y="320"/>
                    <a:pt x="27942" y="2511"/>
                    <a:pt x="31086" y="6035"/>
                  </a:cubicBezTo>
                  <a:lnTo>
                    <a:pt x="36515" y="12226"/>
                  </a:lnTo>
                  <a:cubicBezTo>
                    <a:pt x="39944" y="16131"/>
                    <a:pt x="39563" y="22227"/>
                    <a:pt x="35658" y="25656"/>
                  </a:cubicBezTo>
                  <a:lnTo>
                    <a:pt x="23275" y="36515"/>
                  </a:lnTo>
                  <a:cubicBezTo>
                    <a:pt x="21561" y="38039"/>
                    <a:pt x="19370" y="38896"/>
                    <a:pt x="16988" y="38896"/>
                  </a:cubicBezTo>
                  <a:close/>
                  <a:moveTo>
                    <a:pt x="17846" y="7082"/>
                  </a:moveTo>
                  <a:cubicBezTo>
                    <a:pt x="15274" y="7082"/>
                    <a:pt x="12798" y="8035"/>
                    <a:pt x="10797" y="9749"/>
                  </a:cubicBezTo>
                  <a:cubicBezTo>
                    <a:pt x="8607" y="11654"/>
                    <a:pt x="7368" y="14226"/>
                    <a:pt x="7178" y="17084"/>
                  </a:cubicBezTo>
                  <a:cubicBezTo>
                    <a:pt x="6987" y="19941"/>
                    <a:pt x="7940" y="22703"/>
                    <a:pt x="9845" y="24894"/>
                  </a:cubicBezTo>
                  <a:lnTo>
                    <a:pt x="15274" y="31086"/>
                  </a:lnTo>
                  <a:cubicBezTo>
                    <a:pt x="15750" y="31562"/>
                    <a:pt x="16322" y="31848"/>
                    <a:pt x="16988" y="31943"/>
                  </a:cubicBezTo>
                  <a:cubicBezTo>
                    <a:pt x="17655" y="31943"/>
                    <a:pt x="18322" y="31752"/>
                    <a:pt x="18798" y="31371"/>
                  </a:cubicBezTo>
                  <a:lnTo>
                    <a:pt x="31181" y="20513"/>
                  </a:lnTo>
                  <a:lnTo>
                    <a:pt x="31181" y="20513"/>
                  </a:lnTo>
                  <a:cubicBezTo>
                    <a:pt x="32228" y="19560"/>
                    <a:pt x="32324" y="18036"/>
                    <a:pt x="31371" y="16988"/>
                  </a:cubicBezTo>
                  <a:lnTo>
                    <a:pt x="25942" y="10797"/>
                  </a:lnTo>
                  <a:cubicBezTo>
                    <a:pt x="24037" y="8607"/>
                    <a:pt x="21465" y="7368"/>
                    <a:pt x="18608" y="7178"/>
                  </a:cubicBezTo>
                  <a:cubicBezTo>
                    <a:pt x="18322" y="7178"/>
                    <a:pt x="18132" y="7178"/>
                    <a:pt x="17846" y="717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7" name="Google Shape;3067;p39"/>
            <p:cNvSpPr/>
            <p:nvPr/>
          </p:nvSpPr>
          <p:spPr>
            <a:xfrm>
              <a:off x="7525192" y="2765842"/>
              <a:ext cx="38760" cy="38888"/>
            </a:xfrm>
            <a:custGeom>
              <a:avLst/>
              <a:gdLst/>
              <a:ahLst/>
              <a:cxnLst/>
              <a:rect l="l" t="t" r="r" b="b"/>
              <a:pathLst>
                <a:path w="38760" h="38888" extrusionOk="0">
                  <a:moveTo>
                    <a:pt x="16988" y="38889"/>
                  </a:moveTo>
                  <a:cubicBezTo>
                    <a:pt x="16988" y="38889"/>
                    <a:pt x="16608" y="38889"/>
                    <a:pt x="16322" y="38889"/>
                  </a:cubicBezTo>
                  <a:cubicBezTo>
                    <a:pt x="13750" y="38698"/>
                    <a:pt x="11464" y="37555"/>
                    <a:pt x="9845" y="35650"/>
                  </a:cubicBezTo>
                  <a:lnTo>
                    <a:pt x="4416" y="29459"/>
                  </a:lnTo>
                  <a:cubicBezTo>
                    <a:pt x="1272" y="25935"/>
                    <a:pt x="-252" y="21362"/>
                    <a:pt x="34" y="16600"/>
                  </a:cubicBezTo>
                  <a:cubicBezTo>
                    <a:pt x="320" y="11837"/>
                    <a:pt x="2511" y="7551"/>
                    <a:pt x="6035" y="4408"/>
                  </a:cubicBezTo>
                  <a:cubicBezTo>
                    <a:pt x="13369" y="-2069"/>
                    <a:pt x="24609" y="-1307"/>
                    <a:pt x="30990" y="6027"/>
                  </a:cubicBezTo>
                  <a:lnTo>
                    <a:pt x="36420" y="12219"/>
                  </a:lnTo>
                  <a:cubicBezTo>
                    <a:pt x="39849" y="16124"/>
                    <a:pt x="39468" y="22124"/>
                    <a:pt x="35562" y="25649"/>
                  </a:cubicBezTo>
                  <a:lnTo>
                    <a:pt x="23180" y="36507"/>
                  </a:lnTo>
                  <a:cubicBezTo>
                    <a:pt x="21465" y="38031"/>
                    <a:pt x="19275" y="38889"/>
                    <a:pt x="16893" y="38889"/>
                  </a:cubicBezTo>
                  <a:close/>
                  <a:moveTo>
                    <a:pt x="17751" y="7075"/>
                  </a:moveTo>
                  <a:cubicBezTo>
                    <a:pt x="15274" y="7075"/>
                    <a:pt x="12702" y="7932"/>
                    <a:pt x="10702" y="9742"/>
                  </a:cubicBezTo>
                  <a:cubicBezTo>
                    <a:pt x="8511" y="11647"/>
                    <a:pt x="7273" y="14219"/>
                    <a:pt x="7083" y="17076"/>
                  </a:cubicBezTo>
                  <a:cubicBezTo>
                    <a:pt x="6892" y="19934"/>
                    <a:pt x="7844" y="22696"/>
                    <a:pt x="9750" y="24887"/>
                  </a:cubicBezTo>
                  <a:lnTo>
                    <a:pt x="15179" y="31078"/>
                  </a:lnTo>
                  <a:cubicBezTo>
                    <a:pt x="16036" y="32126"/>
                    <a:pt x="17655" y="32221"/>
                    <a:pt x="18703" y="31269"/>
                  </a:cubicBezTo>
                  <a:lnTo>
                    <a:pt x="31086" y="20410"/>
                  </a:lnTo>
                  <a:lnTo>
                    <a:pt x="31086" y="20410"/>
                  </a:lnTo>
                  <a:cubicBezTo>
                    <a:pt x="32133" y="19457"/>
                    <a:pt x="32228" y="17933"/>
                    <a:pt x="31276" y="16886"/>
                  </a:cubicBezTo>
                  <a:lnTo>
                    <a:pt x="25847" y="10695"/>
                  </a:lnTo>
                  <a:cubicBezTo>
                    <a:pt x="23751" y="8313"/>
                    <a:pt x="20799" y="7075"/>
                    <a:pt x="17751" y="70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3068" name="Google Shape;3068;p39"/>
            <p:cNvSpPr/>
            <p:nvPr/>
          </p:nvSpPr>
          <p:spPr>
            <a:xfrm>
              <a:off x="7735662" y="2799183"/>
              <a:ext cx="25616" cy="36884"/>
            </a:xfrm>
            <a:custGeom>
              <a:avLst/>
              <a:gdLst/>
              <a:ahLst/>
              <a:cxnLst/>
              <a:rect l="l" t="t" r="r" b="b"/>
              <a:pathLst>
                <a:path w="25616" h="36884" extrusionOk="0">
                  <a:moveTo>
                    <a:pt x="12925" y="36884"/>
                  </a:moveTo>
                  <a:cubicBezTo>
                    <a:pt x="9020" y="36884"/>
                    <a:pt x="5401" y="34503"/>
                    <a:pt x="3972" y="30693"/>
                  </a:cubicBezTo>
                  <a:lnTo>
                    <a:pt x="1114" y="22978"/>
                  </a:lnTo>
                  <a:cubicBezTo>
                    <a:pt x="-2315" y="13834"/>
                    <a:pt x="2448" y="3642"/>
                    <a:pt x="11592" y="213"/>
                  </a:cubicBezTo>
                  <a:cubicBezTo>
                    <a:pt x="13401" y="-454"/>
                    <a:pt x="15402" y="499"/>
                    <a:pt x="16069" y="2309"/>
                  </a:cubicBezTo>
                  <a:cubicBezTo>
                    <a:pt x="16735" y="4118"/>
                    <a:pt x="15783" y="6119"/>
                    <a:pt x="13973" y="6785"/>
                  </a:cubicBezTo>
                  <a:cubicBezTo>
                    <a:pt x="8449" y="8881"/>
                    <a:pt x="5591" y="15072"/>
                    <a:pt x="7687" y="20597"/>
                  </a:cubicBezTo>
                  <a:lnTo>
                    <a:pt x="10544" y="28312"/>
                  </a:lnTo>
                  <a:cubicBezTo>
                    <a:pt x="11020" y="29645"/>
                    <a:pt x="12544" y="30312"/>
                    <a:pt x="13783" y="29741"/>
                  </a:cubicBezTo>
                  <a:lnTo>
                    <a:pt x="20926" y="27074"/>
                  </a:lnTo>
                  <a:cubicBezTo>
                    <a:pt x="22736" y="26407"/>
                    <a:pt x="24736" y="27359"/>
                    <a:pt x="25403" y="29169"/>
                  </a:cubicBezTo>
                  <a:cubicBezTo>
                    <a:pt x="26070" y="30979"/>
                    <a:pt x="25117" y="32979"/>
                    <a:pt x="23308" y="33646"/>
                  </a:cubicBezTo>
                  <a:lnTo>
                    <a:pt x="16164" y="36313"/>
                  </a:lnTo>
                  <a:cubicBezTo>
                    <a:pt x="15116" y="36694"/>
                    <a:pt x="13973" y="36884"/>
                    <a:pt x="12830" y="3688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26" name="Group 25">
            <a:extLst>
              <a:ext uri="{FF2B5EF4-FFF2-40B4-BE49-F238E27FC236}">
                <a16:creationId xmlns:a16="http://schemas.microsoft.com/office/drawing/2014/main" id="{4BDDCD9F-6C3C-519B-A639-01BDF890100D}"/>
              </a:ext>
            </a:extLst>
          </p:cNvPr>
          <p:cNvGrpSpPr/>
          <p:nvPr/>
        </p:nvGrpSpPr>
        <p:grpSpPr>
          <a:xfrm>
            <a:off x="1375811" y="1363488"/>
            <a:ext cx="4977399" cy="1506404"/>
            <a:chOff x="1938337" y="3370444"/>
            <a:chExt cx="9954797" cy="3012807"/>
          </a:xfrm>
        </p:grpSpPr>
        <p:sp>
          <p:nvSpPr>
            <p:cNvPr id="27" name="Rectangle 26">
              <a:extLst>
                <a:ext uri="{FF2B5EF4-FFF2-40B4-BE49-F238E27FC236}">
                  <a16:creationId xmlns:a16="http://schemas.microsoft.com/office/drawing/2014/main" id="{00EE1685-AF3B-6CB3-EC13-1F3DF84CFE2D}"/>
                </a:ext>
              </a:extLst>
            </p:cNvPr>
            <p:cNvSpPr/>
            <p:nvPr/>
          </p:nvSpPr>
          <p:spPr>
            <a:xfrm>
              <a:off x="2560043" y="3846226"/>
              <a:ext cx="9333091" cy="25370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Tìm hiểu về thiết bị có bộ xử lí </a:t>
              </a:r>
            </a:p>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thông tin hiện diện ở khắp nơi</a:t>
              </a:r>
            </a:p>
          </p:txBody>
        </p:sp>
        <p:sp>
          <p:nvSpPr>
            <p:cNvPr id="28" name="Arrow: Pentagon 27">
              <a:extLst>
                <a:ext uri="{FF2B5EF4-FFF2-40B4-BE49-F238E27FC236}">
                  <a16:creationId xmlns:a16="http://schemas.microsoft.com/office/drawing/2014/main" id="{BEF969FF-03BC-F9D9-C48B-DF67876850C5}"/>
                </a:ext>
              </a:extLst>
            </p:cNvPr>
            <p:cNvSpPr/>
            <p:nvPr/>
          </p:nvSpPr>
          <p:spPr>
            <a:xfrm>
              <a:off x="1938337" y="3370444"/>
              <a:ext cx="1457325" cy="951563"/>
            </a:xfrm>
            <a:prstGeom prst="homePlate">
              <a:avLst>
                <a:gd name="adj" fmla="val 32642"/>
              </a:avLst>
            </a:prstGeom>
            <a:ln>
              <a:solidFill>
                <a:schemeClr val="bg2"/>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2400" b="1" dirty="0">
                  <a:solidFill>
                    <a:schemeClr val="bg2"/>
                  </a:solidFill>
                  <a:latin typeface="Arial" panose="020B0604020202020204" pitchFamily="34" charset="0"/>
                  <a:cs typeface="Arial" panose="020B0604020202020204" pitchFamily="34" charset="0"/>
                </a:rPr>
                <a:t>01</a:t>
              </a:r>
            </a:p>
          </p:txBody>
        </p:sp>
      </p:grpSp>
      <p:grpSp>
        <p:nvGrpSpPr>
          <p:cNvPr id="29" name="Group 28">
            <a:extLst>
              <a:ext uri="{FF2B5EF4-FFF2-40B4-BE49-F238E27FC236}">
                <a16:creationId xmlns:a16="http://schemas.microsoft.com/office/drawing/2014/main" id="{A2B493A8-548F-1442-D628-FC891B8D3CFC}"/>
              </a:ext>
            </a:extLst>
          </p:cNvPr>
          <p:cNvGrpSpPr/>
          <p:nvPr/>
        </p:nvGrpSpPr>
        <p:grpSpPr>
          <a:xfrm>
            <a:off x="1375733" y="3151525"/>
            <a:ext cx="4977477" cy="1030622"/>
            <a:chOff x="1938337" y="3370444"/>
            <a:chExt cx="9954953" cy="2061243"/>
          </a:xfrm>
        </p:grpSpPr>
        <p:sp>
          <p:nvSpPr>
            <p:cNvPr id="30" name="Rectangle 29">
              <a:extLst>
                <a:ext uri="{FF2B5EF4-FFF2-40B4-BE49-F238E27FC236}">
                  <a16:creationId xmlns:a16="http://schemas.microsoft.com/office/drawing/2014/main" id="{ADC77F32-756A-C31D-3ED6-B66B29BDF197}"/>
                </a:ext>
              </a:extLst>
            </p:cNvPr>
            <p:cNvSpPr/>
            <p:nvPr/>
          </p:nvSpPr>
          <p:spPr>
            <a:xfrm>
              <a:off x="2560043" y="3846226"/>
              <a:ext cx="9333247" cy="158546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tx1"/>
                  </a:solidFill>
                  <a:effectLst/>
                  <a:latin typeface="Arial" panose="020B0604020202020204" pitchFamily="34" charset="0"/>
                  <a:ea typeface="SimSun" panose="02010600030101010101" pitchFamily="2" charset="-122"/>
                  <a:cs typeface="Arial" panose="020B0604020202020204" pitchFamily="34" charset="0"/>
                </a:rPr>
                <a:t>Tìm hiểu về một số thiết bị thông minh</a:t>
              </a:r>
            </a:p>
          </p:txBody>
        </p:sp>
        <p:sp>
          <p:nvSpPr>
            <p:cNvPr id="31" name="Arrow: Pentagon 30">
              <a:extLst>
                <a:ext uri="{FF2B5EF4-FFF2-40B4-BE49-F238E27FC236}">
                  <a16:creationId xmlns:a16="http://schemas.microsoft.com/office/drawing/2014/main" id="{65FEDB0A-EDF6-A70F-5B7D-5CBB1CAF1D9D}"/>
                </a:ext>
              </a:extLst>
            </p:cNvPr>
            <p:cNvSpPr/>
            <p:nvPr/>
          </p:nvSpPr>
          <p:spPr>
            <a:xfrm>
              <a:off x="1938337" y="3370444"/>
              <a:ext cx="1457325" cy="951563"/>
            </a:xfrm>
            <a:prstGeom prst="homePlate">
              <a:avLst>
                <a:gd name="adj" fmla="val 32642"/>
              </a:avLst>
            </a:prstGeom>
            <a:ln>
              <a:solidFill>
                <a:schemeClr val="bg2"/>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2400" b="1" dirty="0">
                  <a:solidFill>
                    <a:schemeClr val="bg2"/>
                  </a:solidFill>
                  <a:latin typeface="Arial" panose="020B0604020202020204" pitchFamily="34" charset="0"/>
                  <a:cs typeface="Arial" panose="020B0604020202020204" pitchFamily="34" charset="0"/>
                </a:rPr>
                <a:t>02</a:t>
              </a:r>
            </a:p>
          </p:txBody>
        </p:sp>
      </p:grpSp>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ppt_y</p:attrName>
                                        </p:attrNameLst>
                                      </p:cBhvr>
                                      <p:tavLst>
                                        <p:tav tm="0">
                                          <p:val>
                                            <p:strVal val="#ppt_y+#ppt_h*1.125000"/>
                                          </p:val>
                                        </p:tav>
                                        <p:tav tm="100000">
                                          <p:val>
                                            <p:strVal val="#ppt_y"/>
                                          </p:val>
                                        </p:tav>
                                      </p:tavLst>
                                    </p:anim>
                                    <p:animEffect transition="in" filter="wipe(up)">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57"/>
        <p:cNvGrpSpPr/>
        <p:nvPr/>
      </p:nvGrpSpPr>
      <p:grpSpPr>
        <a:xfrm>
          <a:off x="0" y="0"/>
          <a:ext cx="0" cy="0"/>
          <a:chOff x="0" y="0"/>
          <a:chExt cx="0" cy="0"/>
        </a:xfrm>
      </p:grpSpPr>
      <p:grpSp>
        <p:nvGrpSpPr>
          <p:cNvPr id="11" name="Google Shape;3461;p41">
            <a:extLst>
              <a:ext uri="{FF2B5EF4-FFF2-40B4-BE49-F238E27FC236}">
                <a16:creationId xmlns:a16="http://schemas.microsoft.com/office/drawing/2014/main" id="{3DC1B6D6-5383-4F3E-8D21-55DB23055DBA}"/>
              </a:ext>
            </a:extLst>
          </p:cNvPr>
          <p:cNvGrpSpPr/>
          <p:nvPr/>
        </p:nvGrpSpPr>
        <p:grpSpPr>
          <a:xfrm>
            <a:off x="5873919" y="867441"/>
            <a:ext cx="2291114" cy="1423818"/>
            <a:chOff x="799895" y="2038356"/>
            <a:chExt cx="3560921" cy="2212943"/>
          </a:xfrm>
        </p:grpSpPr>
        <p:sp>
          <p:nvSpPr>
            <p:cNvPr id="4121" name="Google Shape;3462;p41">
              <a:extLst>
                <a:ext uri="{FF2B5EF4-FFF2-40B4-BE49-F238E27FC236}">
                  <a16:creationId xmlns:a16="http://schemas.microsoft.com/office/drawing/2014/main" id="{54EB4593-C18C-0084-A6F2-3185CBE90D7C}"/>
                </a:ext>
              </a:extLst>
            </p:cNvPr>
            <p:cNvSpPr/>
            <p:nvPr/>
          </p:nvSpPr>
          <p:spPr>
            <a:xfrm>
              <a:off x="799895" y="2038356"/>
              <a:ext cx="3560921" cy="2212943"/>
            </a:xfrm>
            <a:custGeom>
              <a:avLst/>
              <a:gdLst/>
              <a:ahLst/>
              <a:cxnLst/>
              <a:rect l="l" t="t" r="r" b="b"/>
              <a:pathLst>
                <a:path w="3560921" h="2212943" extrusionOk="0">
                  <a:moveTo>
                    <a:pt x="3356229" y="0"/>
                  </a:moveTo>
                  <a:cubicBezTo>
                    <a:pt x="3469277" y="0"/>
                    <a:pt x="3560921" y="91644"/>
                    <a:pt x="3560921" y="204692"/>
                  </a:cubicBezTo>
                  <a:lnTo>
                    <a:pt x="3560921" y="2008251"/>
                  </a:lnTo>
                  <a:cubicBezTo>
                    <a:pt x="3560921" y="2121300"/>
                    <a:pt x="3469277" y="2212943"/>
                    <a:pt x="3356229" y="2212943"/>
                  </a:cubicBezTo>
                  <a:lnTo>
                    <a:pt x="204692" y="2212943"/>
                  </a:lnTo>
                  <a:cubicBezTo>
                    <a:pt x="91644" y="2212943"/>
                    <a:pt x="0" y="2121300"/>
                    <a:pt x="0" y="2008251"/>
                  </a:cubicBezTo>
                  <a:lnTo>
                    <a:pt x="0" y="204692"/>
                  </a:lnTo>
                  <a:cubicBezTo>
                    <a:pt x="0" y="91644"/>
                    <a:pt x="91644" y="0"/>
                    <a:pt x="204692"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2" name="Google Shape;3463;p41">
              <a:extLst>
                <a:ext uri="{FF2B5EF4-FFF2-40B4-BE49-F238E27FC236}">
                  <a16:creationId xmlns:a16="http://schemas.microsoft.com/office/drawing/2014/main" id="{84A99AEC-0AD3-3789-6C1D-D875304D15C5}"/>
                </a:ext>
              </a:extLst>
            </p:cNvPr>
            <p:cNvSpPr/>
            <p:nvPr/>
          </p:nvSpPr>
          <p:spPr>
            <a:xfrm>
              <a:off x="1103171" y="2117033"/>
              <a:ext cx="2954369" cy="2055685"/>
            </a:xfrm>
            <a:custGeom>
              <a:avLst/>
              <a:gdLst/>
              <a:ahLst/>
              <a:cxnLst/>
              <a:rect l="l" t="t" r="r" b="b"/>
              <a:pathLst>
                <a:path w="2954369" h="2055685" extrusionOk="0">
                  <a:moveTo>
                    <a:pt x="0" y="0"/>
                  </a:moveTo>
                  <a:lnTo>
                    <a:pt x="2954369" y="0"/>
                  </a:lnTo>
                  <a:lnTo>
                    <a:pt x="2954369" y="2055686"/>
                  </a:lnTo>
                  <a:lnTo>
                    <a:pt x="0" y="2055686"/>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3" name="Google Shape;3464;p41">
              <a:extLst>
                <a:ext uri="{FF2B5EF4-FFF2-40B4-BE49-F238E27FC236}">
                  <a16:creationId xmlns:a16="http://schemas.microsoft.com/office/drawing/2014/main" id="{2AE01C2B-99A9-04FB-03C5-15FDFC07C1C2}"/>
                </a:ext>
              </a:extLst>
            </p:cNvPr>
            <p:cNvSpPr/>
            <p:nvPr/>
          </p:nvSpPr>
          <p:spPr>
            <a:xfrm>
              <a:off x="1574563" y="2546515"/>
              <a:ext cx="726185" cy="726186"/>
            </a:xfrm>
            <a:custGeom>
              <a:avLst/>
              <a:gdLst/>
              <a:ahLst/>
              <a:cxnLst/>
              <a:rect l="l" t="t" r="r" b="b"/>
              <a:pathLst>
                <a:path w="726185" h="726186" extrusionOk="0">
                  <a:moveTo>
                    <a:pt x="726186" y="363093"/>
                  </a:moveTo>
                  <a:cubicBezTo>
                    <a:pt x="726186" y="563624"/>
                    <a:pt x="563624" y="726186"/>
                    <a:pt x="363093" y="726186"/>
                  </a:cubicBezTo>
                  <a:cubicBezTo>
                    <a:pt x="162562" y="726186"/>
                    <a:pt x="0" y="563624"/>
                    <a:pt x="0" y="363093"/>
                  </a:cubicBezTo>
                  <a:cubicBezTo>
                    <a:pt x="0" y="162562"/>
                    <a:pt x="162562" y="0"/>
                    <a:pt x="363093" y="0"/>
                  </a:cubicBezTo>
                  <a:cubicBezTo>
                    <a:pt x="563624" y="0"/>
                    <a:pt x="726186" y="162562"/>
                    <a:pt x="726186" y="36309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4" name="Google Shape;3465;p41">
              <a:extLst>
                <a:ext uri="{FF2B5EF4-FFF2-40B4-BE49-F238E27FC236}">
                  <a16:creationId xmlns:a16="http://schemas.microsoft.com/office/drawing/2014/main" id="{C41C13EF-9CED-F1AF-2BE9-82DF37074E2F}"/>
                </a:ext>
              </a:extLst>
            </p:cNvPr>
            <p:cNvSpPr/>
            <p:nvPr/>
          </p:nvSpPr>
          <p:spPr>
            <a:xfrm>
              <a:off x="1574563" y="3381667"/>
              <a:ext cx="726185" cy="726186"/>
            </a:xfrm>
            <a:custGeom>
              <a:avLst/>
              <a:gdLst/>
              <a:ahLst/>
              <a:cxnLst/>
              <a:rect l="l" t="t" r="r" b="b"/>
              <a:pathLst>
                <a:path w="726185" h="726186" extrusionOk="0">
                  <a:moveTo>
                    <a:pt x="726186" y="363093"/>
                  </a:moveTo>
                  <a:cubicBezTo>
                    <a:pt x="726186" y="563624"/>
                    <a:pt x="563624" y="726186"/>
                    <a:pt x="363093" y="726186"/>
                  </a:cubicBezTo>
                  <a:cubicBezTo>
                    <a:pt x="162562" y="726186"/>
                    <a:pt x="0" y="563624"/>
                    <a:pt x="0" y="363093"/>
                  </a:cubicBezTo>
                  <a:cubicBezTo>
                    <a:pt x="0" y="162562"/>
                    <a:pt x="162562" y="0"/>
                    <a:pt x="363093" y="0"/>
                  </a:cubicBezTo>
                  <a:cubicBezTo>
                    <a:pt x="563624" y="0"/>
                    <a:pt x="726186" y="162562"/>
                    <a:pt x="726186" y="36309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5" name="Google Shape;3466;p41">
              <a:extLst>
                <a:ext uri="{FF2B5EF4-FFF2-40B4-BE49-F238E27FC236}">
                  <a16:creationId xmlns:a16="http://schemas.microsoft.com/office/drawing/2014/main" id="{6409006D-1894-6567-3D9F-7A3C46D2AC67}"/>
                </a:ext>
              </a:extLst>
            </p:cNvPr>
            <p:cNvSpPr/>
            <p:nvPr/>
          </p:nvSpPr>
          <p:spPr>
            <a:xfrm>
              <a:off x="2470103" y="2649766"/>
              <a:ext cx="1115853" cy="28765"/>
            </a:xfrm>
            <a:custGeom>
              <a:avLst/>
              <a:gdLst/>
              <a:ahLst/>
              <a:cxnLst/>
              <a:rect l="l" t="t" r="r" b="b"/>
              <a:pathLst>
                <a:path w="1115853" h="28765" extrusionOk="0">
                  <a:moveTo>
                    <a:pt x="1101471" y="28766"/>
                  </a:moveTo>
                  <a:lnTo>
                    <a:pt x="14383" y="28766"/>
                  </a:lnTo>
                  <a:cubicBezTo>
                    <a:pt x="6477" y="28766"/>
                    <a:pt x="0" y="22288"/>
                    <a:pt x="0" y="14383"/>
                  </a:cubicBezTo>
                  <a:cubicBezTo>
                    <a:pt x="0" y="6477"/>
                    <a:pt x="6477" y="0"/>
                    <a:pt x="14383" y="0"/>
                  </a:cubicBezTo>
                  <a:lnTo>
                    <a:pt x="1101471" y="0"/>
                  </a:lnTo>
                  <a:cubicBezTo>
                    <a:pt x="1109377" y="0"/>
                    <a:pt x="1115854" y="6477"/>
                    <a:pt x="1115854" y="14383"/>
                  </a:cubicBezTo>
                  <a:cubicBezTo>
                    <a:pt x="1115854" y="22288"/>
                    <a:pt x="1109377" y="28766"/>
                    <a:pt x="1101471" y="287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6" name="Google Shape;3467;p41">
              <a:extLst>
                <a:ext uri="{FF2B5EF4-FFF2-40B4-BE49-F238E27FC236}">
                  <a16:creationId xmlns:a16="http://schemas.microsoft.com/office/drawing/2014/main" id="{46592A1F-D224-15CB-753E-76E6D4443CE7}"/>
                </a:ext>
              </a:extLst>
            </p:cNvPr>
            <p:cNvSpPr/>
            <p:nvPr/>
          </p:nvSpPr>
          <p:spPr>
            <a:xfrm>
              <a:off x="2470103" y="2812834"/>
              <a:ext cx="1115853" cy="28765"/>
            </a:xfrm>
            <a:custGeom>
              <a:avLst/>
              <a:gdLst/>
              <a:ahLst/>
              <a:cxnLst/>
              <a:rect l="l" t="t" r="r" b="b"/>
              <a:pathLst>
                <a:path w="1115853" h="28765" extrusionOk="0">
                  <a:moveTo>
                    <a:pt x="1101471" y="28766"/>
                  </a:moveTo>
                  <a:lnTo>
                    <a:pt x="14383" y="28766"/>
                  </a:lnTo>
                  <a:cubicBezTo>
                    <a:pt x="6477" y="28766"/>
                    <a:pt x="0" y="22289"/>
                    <a:pt x="0" y="14383"/>
                  </a:cubicBezTo>
                  <a:cubicBezTo>
                    <a:pt x="0" y="6477"/>
                    <a:pt x="6477" y="0"/>
                    <a:pt x="14383" y="0"/>
                  </a:cubicBezTo>
                  <a:lnTo>
                    <a:pt x="1101471" y="0"/>
                  </a:lnTo>
                  <a:cubicBezTo>
                    <a:pt x="1109377" y="0"/>
                    <a:pt x="1115854" y="6477"/>
                    <a:pt x="1115854" y="14383"/>
                  </a:cubicBezTo>
                  <a:cubicBezTo>
                    <a:pt x="1115854" y="22289"/>
                    <a:pt x="1109377" y="28766"/>
                    <a:pt x="1101471" y="287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7" name="Google Shape;3468;p41">
              <a:extLst>
                <a:ext uri="{FF2B5EF4-FFF2-40B4-BE49-F238E27FC236}">
                  <a16:creationId xmlns:a16="http://schemas.microsoft.com/office/drawing/2014/main" id="{64058553-097F-6C0C-2A63-58C398F77923}"/>
                </a:ext>
              </a:extLst>
            </p:cNvPr>
            <p:cNvSpPr/>
            <p:nvPr/>
          </p:nvSpPr>
          <p:spPr>
            <a:xfrm>
              <a:off x="2470103" y="2975806"/>
              <a:ext cx="1115853" cy="28765"/>
            </a:xfrm>
            <a:custGeom>
              <a:avLst/>
              <a:gdLst/>
              <a:ahLst/>
              <a:cxnLst/>
              <a:rect l="l" t="t" r="r" b="b"/>
              <a:pathLst>
                <a:path w="1115853" h="28765" extrusionOk="0">
                  <a:moveTo>
                    <a:pt x="1101471" y="28766"/>
                  </a:moveTo>
                  <a:lnTo>
                    <a:pt x="14383" y="28766"/>
                  </a:lnTo>
                  <a:cubicBezTo>
                    <a:pt x="6477" y="28766"/>
                    <a:pt x="0" y="22288"/>
                    <a:pt x="0" y="14383"/>
                  </a:cubicBezTo>
                  <a:cubicBezTo>
                    <a:pt x="0" y="6477"/>
                    <a:pt x="6477" y="0"/>
                    <a:pt x="14383" y="0"/>
                  </a:cubicBezTo>
                  <a:lnTo>
                    <a:pt x="1101471" y="0"/>
                  </a:lnTo>
                  <a:cubicBezTo>
                    <a:pt x="1109377" y="0"/>
                    <a:pt x="1115854" y="6477"/>
                    <a:pt x="1115854" y="14383"/>
                  </a:cubicBezTo>
                  <a:cubicBezTo>
                    <a:pt x="1115854" y="22288"/>
                    <a:pt x="1109377" y="28766"/>
                    <a:pt x="1101471" y="287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8" name="Google Shape;3469;p41">
              <a:extLst>
                <a:ext uri="{FF2B5EF4-FFF2-40B4-BE49-F238E27FC236}">
                  <a16:creationId xmlns:a16="http://schemas.microsoft.com/office/drawing/2014/main" id="{ADC1C760-8B38-F746-4EC4-3B492348B2CC}"/>
                </a:ext>
              </a:extLst>
            </p:cNvPr>
            <p:cNvSpPr/>
            <p:nvPr/>
          </p:nvSpPr>
          <p:spPr>
            <a:xfrm>
              <a:off x="2470103" y="3138875"/>
              <a:ext cx="1115853" cy="28765"/>
            </a:xfrm>
            <a:custGeom>
              <a:avLst/>
              <a:gdLst/>
              <a:ahLst/>
              <a:cxnLst/>
              <a:rect l="l" t="t" r="r" b="b"/>
              <a:pathLst>
                <a:path w="1115853" h="28765" extrusionOk="0">
                  <a:moveTo>
                    <a:pt x="1101471" y="28765"/>
                  </a:moveTo>
                  <a:lnTo>
                    <a:pt x="14383" y="28765"/>
                  </a:lnTo>
                  <a:cubicBezTo>
                    <a:pt x="6477" y="28765"/>
                    <a:pt x="0" y="22288"/>
                    <a:pt x="0" y="14383"/>
                  </a:cubicBezTo>
                  <a:cubicBezTo>
                    <a:pt x="0" y="6477"/>
                    <a:pt x="6477" y="0"/>
                    <a:pt x="14383" y="0"/>
                  </a:cubicBezTo>
                  <a:lnTo>
                    <a:pt x="1101471" y="0"/>
                  </a:lnTo>
                  <a:cubicBezTo>
                    <a:pt x="1109377" y="0"/>
                    <a:pt x="1115854" y="6477"/>
                    <a:pt x="1115854" y="14383"/>
                  </a:cubicBezTo>
                  <a:cubicBezTo>
                    <a:pt x="1115854" y="22288"/>
                    <a:pt x="1109377" y="28765"/>
                    <a:pt x="1101471" y="28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9" name="Google Shape;3470;p41">
              <a:extLst>
                <a:ext uri="{FF2B5EF4-FFF2-40B4-BE49-F238E27FC236}">
                  <a16:creationId xmlns:a16="http://schemas.microsoft.com/office/drawing/2014/main" id="{89F489A6-33DC-E81D-D129-A90EACA038E5}"/>
                </a:ext>
              </a:extLst>
            </p:cNvPr>
            <p:cNvSpPr/>
            <p:nvPr/>
          </p:nvSpPr>
          <p:spPr>
            <a:xfrm>
              <a:off x="2470103" y="3466630"/>
              <a:ext cx="1115853" cy="28765"/>
            </a:xfrm>
            <a:custGeom>
              <a:avLst/>
              <a:gdLst/>
              <a:ahLst/>
              <a:cxnLst/>
              <a:rect l="l" t="t" r="r" b="b"/>
              <a:pathLst>
                <a:path w="1115853" h="28765" extrusionOk="0">
                  <a:moveTo>
                    <a:pt x="1101471" y="28766"/>
                  </a:moveTo>
                  <a:lnTo>
                    <a:pt x="14383" y="28766"/>
                  </a:lnTo>
                  <a:cubicBezTo>
                    <a:pt x="6477" y="28766"/>
                    <a:pt x="0" y="22289"/>
                    <a:pt x="0" y="14383"/>
                  </a:cubicBezTo>
                  <a:cubicBezTo>
                    <a:pt x="0" y="6477"/>
                    <a:pt x="6477" y="0"/>
                    <a:pt x="14383" y="0"/>
                  </a:cubicBezTo>
                  <a:lnTo>
                    <a:pt x="1101471" y="0"/>
                  </a:lnTo>
                  <a:cubicBezTo>
                    <a:pt x="1109377" y="0"/>
                    <a:pt x="1115854" y="6477"/>
                    <a:pt x="1115854" y="14383"/>
                  </a:cubicBezTo>
                  <a:cubicBezTo>
                    <a:pt x="1115854" y="22289"/>
                    <a:pt x="1109377" y="28766"/>
                    <a:pt x="1101471" y="287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0" name="Google Shape;3471;p41">
              <a:extLst>
                <a:ext uri="{FF2B5EF4-FFF2-40B4-BE49-F238E27FC236}">
                  <a16:creationId xmlns:a16="http://schemas.microsoft.com/office/drawing/2014/main" id="{146322F1-2634-3DF8-1C0E-61942EA9B6B1}"/>
                </a:ext>
              </a:extLst>
            </p:cNvPr>
            <p:cNvSpPr/>
            <p:nvPr/>
          </p:nvSpPr>
          <p:spPr>
            <a:xfrm>
              <a:off x="2470103" y="3629698"/>
              <a:ext cx="1115853" cy="28765"/>
            </a:xfrm>
            <a:custGeom>
              <a:avLst/>
              <a:gdLst/>
              <a:ahLst/>
              <a:cxnLst/>
              <a:rect l="l" t="t" r="r" b="b"/>
              <a:pathLst>
                <a:path w="1115853" h="28765" extrusionOk="0">
                  <a:moveTo>
                    <a:pt x="1101471" y="28766"/>
                  </a:moveTo>
                  <a:lnTo>
                    <a:pt x="14383" y="28766"/>
                  </a:lnTo>
                  <a:cubicBezTo>
                    <a:pt x="6477" y="28766"/>
                    <a:pt x="0" y="22288"/>
                    <a:pt x="0" y="14383"/>
                  </a:cubicBezTo>
                  <a:cubicBezTo>
                    <a:pt x="0" y="6477"/>
                    <a:pt x="6477" y="0"/>
                    <a:pt x="14383" y="0"/>
                  </a:cubicBezTo>
                  <a:lnTo>
                    <a:pt x="1101471" y="0"/>
                  </a:lnTo>
                  <a:cubicBezTo>
                    <a:pt x="1109377" y="0"/>
                    <a:pt x="1115854" y="6477"/>
                    <a:pt x="1115854" y="14383"/>
                  </a:cubicBezTo>
                  <a:cubicBezTo>
                    <a:pt x="1115854" y="22288"/>
                    <a:pt x="1109377" y="28766"/>
                    <a:pt x="1101471" y="287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1" name="Google Shape;3472;p41">
              <a:extLst>
                <a:ext uri="{FF2B5EF4-FFF2-40B4-BE49-F238E27FC236}">
                  <a16:creationId xmlns:a16="http://schemas.microsoft.com/office/drawing/2014/main" id="{D0BFE366-6768-E432-20F5-1B0263757D45}"/>
                </a:ext>
              </a:extLst>
            </p:cNvPr>
            <p:cNvSpPr/>
            <p:nvPr/>
          </p:nvSpPr>
          <p:spPr>
            <a:xfrm>
              <a:off x="2470103" y="3792766"/>
              <a:ext cx="1115853" cy="28765"/>
            </a:xfrm>
            <a:custGeom>
              <a:avLst/>
              <a:gdLst/>
              <a:ahLst/>
              <a:cxnLst/>
              <a:rect l="l" t="t" r="r" b="b"/>
              <a:pathLst>
                <a:path w="1115853" h="28765" extrusionOk="0">
                  <a:moveTo>
                    <a:pt x="1101471" y="28766"/>
                  </a:moveTo>
                  <a:lnTo>
                    <a:pt x="14383" y="28766"/>
                  </a:lnTo>
                  <a:cubicBezTo>
                    <a:pt x="6477" y="28766"/>
                    <a:pt x="0" y="22289"/>
                    <a:pt x="0" y="14383"/>
                  </a:cubicBezTo>
                  <a:cubicBezTo>
                    <a:pt x="0" y="6477"/>
                    <a:pt x="6477" y="0"/>
                    <a:pt x="14383" y="0"/>
                  </a:cubicBezTo>
                  <a:lnTo>
                    <a:pt x="1101471" y="0"/>
                  </a:lnTo>
                  <a:cubicBezTo>
                    <a:pt x="1109377" y="0"/>
                    <a:pt x="1115854" y="6477"/>
                    <a:pt x="1115854" y="14383"/>
                  </a:cubicBezTo>
                  <a:cubicBezTo>
                    <a:pt x="1115854" y="22289"/>
                    <a:pt x="1109377" y="28766"/>
                    <a:pt x="1101471" y="287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132" name="Google Shape;3473;p41">
              <a:extLst>
                <a:ext uri="{FF2B5EF4-FFF2-40B4-BE49-F238E27FC236}">
                  <a16:creationId xmlns:a16="http://schemas.microsoft.com/office/drawing/2014/main" id="{A24A12A3-41D0-A6F9-74D2-9128FCB5998A}"/>
                </a:ext>
              </a:extLst>
            </p:cNvPr>
            <p:cNvGrpSpPr/>
            <p:nvPr/>
          </p:nvGrpSpPr>
          <p:grpSpPr>
            <a:xfrm>
              <a:off x="1575134" y="2117318"/>
              <a:ext cx="720947" cy="320421"/>
              <a:chOff x="1575134" y="2117318"/>
              <a:chExt cx="720947" cy="320421"/>
            </a:xfrm>
          </p:grpSpPr>
          <p:sp>
            <p:nvSpPr>
              <p:cNvPr id="4194" name="Google Shape;3474;p41">
                <a:extLst>
                  <a:ext uri="{FF2B5EF4-FFF2-40B4-BE49-F238E27FC236}">
                    <a16:creationId xmlns:a16="http://schemas.microsoft.com/office/drawing/2014/main" id="{9FC181D0-CC84-F8A6-35E1-EDFD2F0480DD}"/>
                  </a:ext>
                </a:extLst>
              </p:cNvPr>
              <p:cNvSpPr/>
              <p:nvPr/>
            </p:nvSpPr>
            <p:spPr>
              <a:xfrm>
                <a:off x="1575134" y="2117318"/>
                <a:ext cx="720947" cy="320421"/>
              </a:xfrm>
              <a:custGeom>
                <a:avLst/>
                <a:gdLst/>
                <a:ahLst/>
                <a:cxnLst/>
                <a:rect l="l" t="t" r="r" b="b"/>
                <a:pathLst>
                  <a:path w="720947" h="320421" extrusionOk="0">
                    <a:moveTo>
                      <a:pt x="360426" y="320421"/>
                    </a:moveTo>
                    <a:cubicBezTo>
                      <a:pt x="546545" y="320421"/>
                      <a:pt x="699802" y="180404"/>
                      <a:pt x="720947" y="0"/>
                    </a:cubicBezTo>
                    <a:lnTo>
                      <a:pt x="0" y="0"/>
                    </a:lnTo>
                    <a:cubicBezTo>
                      <a:pt x="21146" y="180404"/>
                      <a:pt x="174403" y="320421"/>
                      <a:pt x="360521" y="320421"/>
                    </a:cubicBezTo>
                    <a:close/>
                  </a:path>
                </a:pathLst>
              </a:custGeom>
              <a:solidFill>
                <a:srgbClr val="FECA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5" name="Google Shape;3475;p41">
                <a:extLst>
                  <a:ext uri="{FF2B5EF4-FFF2-40B4-BE49-F238E27FC236}">
                    <a16:creationId xmlns:a16="http://schemas.microsoft.com/office/drawing/2014/main" id="{5763F17B-5C7F-044D-AD23-B12CE5A3622D}"/>
                  </a:ext>
                </a:extLst>
              </p:cNvPr>
              <p:cNvSpPr/>
              <p:nvPr/>
            </p:nvSpPr>
            <p:spPr>
              <a:xfrm>
                <a:off x="1575134" y="2117318"/>
                <a:ext cx="720947" cy="320421"/>
              </a:xfrm>
              <a:custGeom>
                <a:avLst/>
                <a:gdLst/>
                <a:ahLst/>
                <a:cxnLst/>
                <a:rect l="l" t="t" r="r" b="b"/>
                <a:pathLst>
                  <a:path w="720947" h="320421" extrusionOk="0">
                    <a:moveTo>
                      <a:pt x="360426" y="320421"/>
                    </a:moveTo>
                    <a:cubicBezTo>
                      <a:pt x="546545" y="320421"/>
                      <a:pt x="699802" y="180404"/>
                      <a:pt x="720947" y="0"/>
                    </a:cubicBezTo>
                    <a:lnTo>
                      <a:pt x="0" y="0"/>
                    </a:lnTo>
                    <a:cubicBezTo>
                      <a:pt x="21146" y="180404"/>
                      <a:pt x="174403" y="320421"/>
                      <a:pt x="360521" y="320421"/>
                    </a:cubicBezTo>
                    <a:close/>
                  </a:path>
                </a:pathLst>
              </a:custGeom>
              <a:solidFill>
                <a:srgbClr val="FECA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33" name="Google Shape;3476;p41">
              <a:extLst>
                <a:ext uri="{FF2B5EF4-FFF2-40B4-BE49-F238E27FC236}">
                  <a16:creationId xmlns:a16="http://schemas.microsoft.com/office/drawing/2014/main" id="{C24DC615-4E3E-1725-EC6E-E221715E249A}"/>
                </a:ext>
              </a:extLst>
            </p:cNvPr>
            <p:cNvGrpSpPr/>
            <p:nvPr/>
          </p:nvGrpSpPr>
          <p:grpSpPr>
            <a:xfrm>
              <a:off x="1577230" y="2116937"/>
              <a:ext cx="720851" cy="321088"/>
              <a:chOff x="1577230" y="2116937"/>
              <a:chExt cx="720851" cy="321088"/>
            </a:xfrm>
          </p:grpSpPr>
          <p:sp>
            <p:nvSpPr>
              <p:cNvPr id="4185" name="Google Shape;3477;p41">
                <a:extLst>
                  <a:ext uri="{FF2B5EF4-FFF2-40B4-BE49-F238E27FC236}">
                    <a16:creationId xmlns:a16="http://schemas.microsoft.com/office/drawing/2014/main" id="{B9519B72-A9B8-39D7-3E5E-BE0BB1F9F16B}"/>
                  </a:ext>
                </a:extLst>
              </p:cNvPr>
              <p:cNvSpPr/>
              <p:nvPr/>
            </p:nvSpPr>
            <p:spPr>
              <a:xfrm>
                <a:off x="1577230" y="2117033"/>
                <a:ext cx="285559" cy="131825"/>
              </a:xfrm>
              <a:custGeom>
                <a:avLst/>
                <a:gdLst/>
                <a:ahLst/>
                <a:cxnLst/>
                <a:rect l="l" t="t" r="r" b="b"/>
                <a:pathLst>
                  <a:path w="285559" h="131825" extrusionOk="0">
                    <a:moveTo>
                      <a:pt x="187833" y="47149"/>
                    </a:moveTo>
                    <a:lnTo>
                      <a:pt x="281369" y="47149"/>
                    </a:lnTo>
                    <a:lnTo>
                      <a:pt x="285559" y="0"/>
                    </a:lnTo>
                    <a:lnTo>
                      <a:pt x="0" y="0"/>
                    </a:lnTo>
                    <a:cubicBezTo>
                      <a:pt x="5429" y="47244"/>
                      <a:pt x="19907" y="91821"/>
                      <a:pt x="41719" y="131826"/>
                    </a:cubicBezTo>
                    <a:cubicBezTo>
                      <a:pt x="71056" y="80867"/>
                      <a:pt x="126016" y="47244"/>
                      <a:pt x="187928" y="4724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6" name="Google Shape;3478;p41">
                <a:extLst>
                  <a:ext uri="{FF2B5EF4-FFF2-40B4-BE49-F238E27FC236}">
                    <a16:creationId xmlns:a16="http://schemas.microsoft.com/office/drawing/2014/main" id="{3C64F2DA-0958-9261-1B22-B40EBF7BE6F8}"/>
                  </a:ext>
                </a:extLst>
              </p:cNvPr>
              <p:cNvSpPr/>
              <p:nvPr/>
            </p:nvSpPr>
            <p:spPr>
              <a:xfrm>
                <a:off x="2008426" y="2117033"/>
                <a:ext cx="289655" cy="134016"/>
              </a:xfrm>
              <a:custGeom>
                <a:avLst/>
                <a:gdLst/>
                <a:ahLst/>
                <a:cxnLst/>
                <a:rect l="l" t="t" r="r" b="b"/>
                <a:pathLst>
                  <a:path w="289655" h="134016" extrusionOk="0">
                    <a:moveTo>
                      <a:pt x="1429" y="15907"/>
                    </a:moveTo>
                    <a:lnTo>
                      <a:pt x="4191" y="47149"/>
                    </a:lnTo>
                    <a:lnTo>
                      <a:pt x="99251" y="47149"/>
                    </a:lnTo>
                    <a:cubicBezTo>
                      <a:pt x="161925" y="47149"/>
                      <a:pt x="217551" y="81629"/>
                      <a:pt x="246698" y="134017"/>
                    </a:cubicBezTo>
                    <a:cubicBezTo>
                      <a:pt x="269177" y="93440"/>
                      <a:pt x="284131" y="48196"/>
                      <a:pt x="289655" y="0"/>
                    </a:cubicBezTo>
                    <a:lnTo>
                      <a:pt x="0" y="0"/>
                    </a:lnTo>
                    <a:lnTo>
                      <a:pt x="1429" y="1590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7" name="Google Shape;3479;p41">
                <a:extLst>
                  <a:ext uri="{FF2B5EF4-FFF2-40B4-BE49-F238E27FC236}">
                    <a16:creationId xmlns:a16="http://schemas.microsoft.com/office/drawing/2014/main" id="{5AF5E507-D655-3B36-578C-0380D584254C}"/>
                  </a:ext>
                </a:extLst>
              </p:cNvPr>
              <p:cNvSpPr/>
              <p:nvPr/>
            </p:nvSpPr>
            <p:spPr>
              <a:xfrm>
                <a:off x="1858408" y="2116937"/>
                <a:ext cx="154209" cy="47243"/>
              </a:xfrm>
              <a:custGeom>
                <a:avLst/>
                <a:gdLst/>
                <a:ahLst/>
                <a:cxnLst/>
                <a:rect l="l" t="t" r="r" b="b"/>
                <a:pathLst>
                  <a:path w="154209" h="47243" extrusionOk="0">
                    <a:moveTo>
                      <a:pt x="154210" y="47244"/>
                    </a:moveTo>
                    <a:lnTo>
                      <a:pt x="151448" y="16002"/>
                    </a:lnTo>
                    <a:lnTo>
                      <a:pt x="154210" y="47149"/>
                    </a:lnTo>
                    <a:lnTo>
                      <a:pt x="78581" y="19907"/>
                    </a:lnTo>
                    <a:cubicBezTo>
                      <a:pt x="78581" y="19907"/>
                      <a:pt x="77629" y="19907"/>
                      <a:pt x="77153" y="19907"/>
                    </a:cubicBezTo>
                    <a:cubicBezTo>
                      <a:pt x="53721" y="19907"/>
                      <a:pt x="32099" y="12478"/>
                      <a:pt x="14288" y="0"/>
                    </a:cubicBezTo>
                    <a:lnTo>
                      <a:pt x="4191" y="0"/>
                    </a:lnTo>
                    <a:lnTo>
                      <a:pt x="0" y="47149"/>
                    </a:lnTo>
                    <a:lnTo>
                      <a:pt x="154115" y="4714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8" name="Google Shape;3480;p41">
                <a:extLst>
                  <a:ext uri="{FF2B5EF4-FFF2-40B4-BE49-F238E27FC236}">
                    <a16:creationId xmlns:a16="http://schemas.microsoft.com/office/drawing/2014/main" id="{7D7C846E-FED2-BF0B-4C91-34DA00440C73}"/>
                  </a:ext>
                </a:extLst>
              </p:cNvPr>
              <p:cNvSpPr/>
              <p:nvPr/>
            </p:nvSpPr>
            <p:spPr>
              <a:xfrm>
                <a:off x="2008522" y="2117033"/>
                <a:ext cx="1333" cy="15906"/>
              </a:xfrm>
              <a:custGeom>
                <a:avLst/>
                <a:gdLst/>
                <a:ahLst/>
                <a:cxnLst/>
                <a:rect l="l" t="t" r="r" b="b"/>
                <a:pathLst>
                  <a:path w="1333" h="15906" extrusionOk="0">
                    <a:moveTo>
                      <a:pt x="1333" y="15907"/>
                    </a:moveTo>
                    <a:lnTo>
                      <a:pt x="0" y="0"/>
                    </a:lnTo>
                    <a:lnTo>
                      <a:pt x="0" y="0"/>
                    </a:lnTo>
                    <a:lnTo>
                      <a:pt x="1333" y="15907"/>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9" name="Google Shape;3481;p41">
                <a:extLst>
                  <a:ext uri="{FF2B5EF4-FFF2-40B4-BE49-F238E27FC236}">
                    <a16:creationId xmlns:a16="http://schemas.microsoft.com/office/drawing/2014/main" id="{907DA0C9-E1E3-E29A-C5B8-04B980E745EA}"/>
                  </a:ext>
                </a:extLst>
              </p:cNvPr>
              <p:cNvSpPr/>
              <p:nvPr/>
            </p:nvSpPr>
            <p:spPr>
              <a:xfrm>
                <a:off x="1936989" y="2117033"/>
                <a:ext cx="75628" cy="47148"/>
              </a:xfrm>
              <a:custGeom>
                <a:avLst/>
                <a:gdLst/>
                <a:ahLst/>
                <a:cxnLst/>
                <a:rect l="l" t="t" r="r" b="b"/>
                <a:pathLst>
                  <a:path w="75628" h="47148" extrusionOk="0">
                    <a:moveTo>
                      <a:pt x="61436" y="0"/>
                    </a:moveTo>
                    <a:cubicBezTo>
                      <a:pt x="44006" y="12287"/>
                      <a:pt x="22860" y="19621"/>
                      <a:pt x="0" y="19907"/>
                    </a:cubicBezTo>
                    <a:lnTo>
                      <a:pt x="75629" y="47149"/>
                    </a:lnTo>
                    <a:lnTo>
                      <a:pt x="72866" y="16002"/>
                    </a:lnTo>
                    <a:lnTo>
                      <a:pt x="71438" y="95"/>
                    </a:lnTo>
                    <a:lnTo>
                      <a:pt x="61341" y="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0" name="Google Shape;3482;p41">
                <a:extLst>
                  <a:ext uri="{FF2B5EF4-FFF2-40B4-BE49-F238E27FC236}">
                    <a16:creationId xmlns:a16="http://schemas.microsoft.com/office/drawing/2014/main" id="{82D443FE-39DE-E016-DEC7-1446A3CC5D68}"/>
                  </a:ext>
                </a:extLst>
              </p:cNvPr>
              <p:cNvSpPr/>
              <p:nvPr/>
            </p:nvSpPr>
            <p:spPr>
              <a:xfrm>
                <a:off x="1872790" y="2117033"/>
                <a:ext cx="64293" cy="19907"/>
              </a:xfrm>
              <a:custGeom>
                <a:avLst/>
                <a:gdLst/>
                <a:ahLst/>
                <a:cxnLst/>
                <a:rect l="l" t="t" r="r" b="b"/>
                <a:pathLst>
                  <a:path w="64293" h="19907" extrusionOk="0">
                    <a:moveTo>
                      <a:pt x="0" y="0"/>
                    </a:moveTo>
                    <a:cubicBezTo>
                      <a:pt x="17812" y="12478"/>
                      <a:pt x="39433" y="19907"/>
                      <a:pt x="62865" y="19907"/>
                    </a:cubicBezTo>
                    <a:cubicBezTo>
                      <a:pt x="63341" y="19907"/>
                      <a:pt x="63817" y="19907"/>
                      <a:pt x="64294" y="19907"/>
                    </a:cubicBezTo>
                    <a:lnTo>
                      <a:pt x="9049" y="0"/>
                    </a:lnTo>
                    <a:lnTo>
                      <a:pt x="95" y="0"/>
                    </a:lnTo>
                    <a:close/>
                  </a:path>
                </a:pathLst>
              </a:custGeom>
              <a:solidFill>
                <a:srgbClr val="FF90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1" name="Google Shape;3483;p41">
                <a:extLst>
                  <a:ext uri="{FF2B5EF4-FFF2-40B4-BE49-F238E27FC236}">
                    <a16:creationId xmlns:a16="http://schemas.microsoft.com/office/drawing/2014/main" id="{7D5320D6-9E84-8C5D-5AF2-F75EAD82B04F}"/>
                  </a:ext>
                </a:extLst>
              </p:cNvPr>
              <p:cNvSpPr/>
              <p:nvPr/>
            </p:nvSpPr>
            <p:spPr>
              <a:xfrm>
                <a:off x="1881649" y="2117033"/>
                <a:ext cx="116681" cy="19907"/>
              </a:xfrm>
              <a:custGeom>
                <a:avLst/>
                <a:gdLst/>
                <a:ahLst/>
                <a:cxnLst/>
                <a:rect l="l" t="t" r="r" b="b"/>
                <a:pathLst>
                  <a:path w="116681" h="19907" extrusionOk="0">
                    <a:moveTo>
                      <a:pt x="0" y="0"/>
                    </a:moveTo>
                    <a:lnTo>
                      <a:pt x="55245" y="19907"/>
                    </a:lnTo>
                    <a:cubicBezTo>
                      <a:pt x="78105" y="19621"/>
                      <a:pt x="99250" y="12287"/>
                      <a:pt x="116681" y="0"/>
                    </a:cubicBez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2" name="Google Shape;3484;p41">
                <a:extLst>
                  <a:ext uri="{FF2B5EF4-FFF2-40B4-BE49-F238E27FC236}">
                    <a16:creationId xmlns:a16="http://schemas.microsoft.com/office/drawing/2014/main" id="{947123C6-2423-0332-E305-7B6BA1399B0F}"/>
                  </a:ext>
                </a:extLst>
              </p:cNvPr>
              <p:cNvSpPr/>
              <p:nvPr/>
            </p:nvSpPr>
            <p:spPr>
              <a:xfrm>
                <a:off x="1618949" y="2164086"/>
                <a:ext cx="636365" cy="273939"/>
              </a:xfrm>
              <a:custGeom>
                <a:avLst/>
                <a:gdLst/>
                <a:ahLst/>
                <a:cxnLst/>
                <a:rect l="l" t="t" r="r" b="b"/>
                <a:pathLst>
                  <a:path w="636365" h="273939" extrusionOk="0">
                    <a:moveTo>
                      <a:pt x="488728" y="95"/>
                    </a:moveTo>
                    <a:lnTo>
                      <a:pt x="393668" y="95"/>
                    </a:lnTo>
                    <a:lnTo>
                      <a:pt x="394811" y="12573"/>
                    </a:lnTo>
                    <a:cubicBezTo>
                      <a:pt x="398812" y="58388"/>
                      <a:pt x="362712" y="97917"/>
                      <a:pt x="316706" y="97917"/>
                    </a:cubicBezTo>
                    <a:cubicBezTo>
                      <a:pt x="270701" y="97917"/>
                      <a:pt x="234506" y="58483"/>
                      <a:pt x="238601" y="12573"/>
                    </a:cubicBezTo>
                    <a:lnTo>
                      <a:pt x="239744" y="95"/>
                    </a:lnTo>
                    <a:lnTo>
                      <a:pt x="146209" y="95"/>
                    </a:lnTo>
                    <a:cubicBezTo>
                      <a:pt x="84296" y="95"/>
                      <a:pt x="29337" y="33719"/>
                      <a:pt x="0" y="84677"/>
                    </a:cubicBezTo>
                    <a:cubicBezTo>
                      <a:pt x="61627" y="197453"/>
                      <a:pt x="181261" y="273939"/>
                      <a:pt x="318802" y="273939"/>
                    </a:cubicBezTo>
                    <a:cubicBezTo>
                      <a:pt x="456343" y="273939"/>
                      <a:pt x="574357" y="198406"/>
                      <a:pt x="636365" y="86868"/>
                    </a:cubicBezTo>
                    <a:cubicBezTo>
                      <a:pt x="607219" y="34480"/>
                      <a:pt x="551593" y="0"/>
                      <a:pt x="48891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93" name="Google Shape;3485;p41">
                <a:extLst>
                  <a:ext uri="{FF2B5EF4-FFF2-40B4-BE49-F238E27FC236}">
                    <a16:creationId xmlns:a16="http://schemas.microsoft.com/office/drawing/2014/main" id="{55605E20-75DB-E26F-3A3C-29317B63DAFE}"/>
                  </a:ext>
                </a:extLst>
              </p:cNvPr>
              <p:cNvSpPr/>
              <p:nvPr/>
            </p:nvSpPr>
            <p:spPr>
              <a:xfrm>
                <a:off x="1857152" y="2164276"/>
                <a:ext cx="156829" cy="97821"/>
              </a:xfrm>
              <a:custGeom>
                <a:avLst/>
                <a:gdLst/>
                <a:ahLst/>
                <a:cxnLst/>
                <a:rect l="l" t="t" r="r" b="b"/>
                <a:pathLst>
                  <a:path w="156829" h="97821" extrusionOk="0">
                    <a:moveTo>
                      <a:pt x="303" y="12478"/>
                    </a:moveTo>
                    <a:cubicBezTo>
                      <a:pt x="-3697" y="58293"/>
                      <a:pt x="32402" y="97822"/>
                      <a:pt x="78408" y="97822"/>
                    </a:cubicBezTo>
                    <a:cubicBezTo>
                      <a:pt x="124414" y="97822"/>
                      <a:pt x="160609" y="58388"/>
                      <a:pt x="156513" y="12478"/>
                    </a:cubicBezTo>
                    <a:lnTo>
                      <a:pt x="155370" y="0"/>
                    </a:lnTo>
                    <a:lnTo>
                      <a:pt x="1256" y="0"/>
                    </a:lnTo>
                    <a:lnTo>
                      <a:pt x="113" y="1247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34" name="Google Shape;3486;p41">
              <a:extLst>
                <a:ext uri="{FF2B5EF4-FFF2-40B4-BE49-F238E27FC236}">
                  <a16:creationId xmlns:a16="http://schemas.microsoft.com/office/drawing/2014/main" id="{C9FAF9AE-7C15-C8DE-C9F2-2CF6E0E4B559}"/>
                </a:ext>
              </a:extLst>
            </p:cNvPr>
            <p:cNvSpPr/>
            <p:nvPr/>
          </p:nvSpPr>
          <p:spPr>
            <a:xfrm>
              <a:off x="2470103" y="3955834"/>
              <a:ext cx="1115853" cy="28765"/>
            </a:xfrm>
            <a:custGeom>
              <a:avLst/>
              <a:gdLst/>
              <a:ahLst/>
              <a:cxnLst/>
              <a:rect l="l" t="t" r="r" b="b"/>
              <a:pathLst>
                <a:path w="1115853" h="28765" extrusionOk="0">
                  <a:moveTo>
                    <a:pt x="1101471" y="28765"/>
                  </a:moveTo>
                  <a:lnTo>
                    <a:pt x="14383" y="28765"/>
                  </a:lnTo>
                  <a:cubicBezTo>
                    <a:pt x="6477" y="28765"/>
                    <a:pt x="0" y="22288"/>
                    <a:pt x="0" y="14383"/>
                  </a:cubicBezTo>
                  <a:cubicBezTo>
                    <a:pt x="0" y="6477"/>
                    <a:pt x="6477" y="0"/>
                    <a:pt x="14383" y="0"/>
                  </a:cubicBezTo>
                  <a:lnTo>
                    <a:pt x="1101471" y="0"/>
                  </a:lnTo>
                  <a:cubicBezTo>
                    <a:pt x="1109377" y="0"/>
                    <a:pt x="1115854" y="6477"/>
                    <a:pt x="1115854" y="14383"/>
                  </a:cubicBezTo>
                  <a:cubicBezTo>
                    <a:pt x="1115854" y="22288"/>
                    <a:pt x="1109377" y="28765"/>
                    <a:pt x="1101471" y="28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5" name="Google Shape;3487;p41">
              <a:extLst>
                <a:ext uri="{FF2B5EF4-FFF2-40B4-BE49-F238E27FC236}">
                  <a16:creationId xmlns:a16="http://schemas.microsoft.com/office/drawing/2014/main" id="{B24EEF5E-3BB1-CF21-DDAA-652194B8D31C}"/>
                </a:ext>
              </a:extLst>
            </p:cNvPr>
            <p:cNvSpPr/>
            <p:nvPr/>
          </p:nvSpPr>
          <p:spPr>
            <a:xfrm>
              <a:off x="2470103" y="2184184"/>
              <a:ext cx="1115853" cy="28765"/>
            </a:xfrm>
            <a:custGeom>
              <a:avLst/>
              <a:gdLst/>
              <a:ahLst/>
              <a:cxnLst/>
              <a:rect l="l" t="t" r="r" b="b"/>
              <a:pathLst>
                <a:path w="1115853" h="28765" extrusionOk="0">
                  <a:moveTo>
                    <a:pt x="1101471" y="28765"/>
                  </a:moveTo>
                  <a:lnTo>
                    <a:pt x="14383" y="28765"/>
                  </a:lnTo>
                  <a:cubicBezTo>
                    <a:pt x="6477" y="28765"/>
                    <a:pt x="0" y="22288"/>
                    <a:pt x="0" y="14383"/>
                  </a:cubicBezTo>
                  <a:cubicBezTo>
                    <a:pt x="0" y="6477"/>
                    <a:pt x="6477" y="0"/>
                    <a:pt x="14383" y="0"/>
                  </a:cubicBezTo>
                  <a:lnTo>
                    <a:pt x="1101471" y="0"/>
                  </a:lnTo>
                  <a:cubicBezTo>
                    <a:pt x="1109377" y="0"/>
                    <a:pt x="1115854" y="6477"/>
                    <a:pt x="1115854" y="14383"/>
                  </a:cubicBezTo>
                  <a:cubicBezTo>
                    <a:pt x="1115854" y="22288"/>
                    <a:pt x="1109377" y="28765"/>
                    <a:pt x="1101471" y="2876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6" name="Google Shape;3488;p41">
              <a:extLst>
                <a:ext uri="{FF2B5EF4-FFF2-40B4-BE49-F238E27FC236}">
                  <a16:creationId xmlns:a16="http://schemas.microsoft.com/office/drawing/2014/main" id="{A124643A-BF02-6352-AC88-C4A643942851}"/>
                </a:ext>
              </a:extLst>
            </p:cNvPr>
            <p:cNvSpPr/>
            <p:nvPr/>
          </p:nvSpPr>
          <p:spPr>
            <a:xfrm>
              <a:off x="2470103" y="2347252"/>
              <a:ext cx="1115853" cy="28765"/>
            </a:xfrm>
            <a:custGeom>
              <a:avLst/>
              <a:gdLst/>
              <a:ahLst/>
              <a:cxnLst/>
              <a:rect l="l" t="t" r="r" b="b"/>
              <a:pathLst>
                <a:path w="1115853" h="28765" extrusionOk="0">
                  <a:moveTo>
                    <a:pt x="1101471" y="28766"/>
                  </a:moveTo>
                  <a:lnTo>
                    <a:pt x="14383" y="28766"/>
                  </a:lnTo>
                  <a:cubicBezTo>
                    <a:pt x="6477" y="28766"/>
                    <a:pt x="0" y="22289"/>
                    <a:pt x="0" y="14383"/>
                  </a:cubicBezTo>
                  <a:cubicBezTo>
                    <a:pt x="0" y="6477"/>
                    <a:pt x="6477" y="0"/>
                    <a:pt x="14383" y="0"/>
                  </a:cubicBezTo>
                  <a:lnTo>
                    <a:pt x="1101471" y="0"/>
                  </a:lnTo>
                  <a:cubicBezTo>
                    <a:pt x="1109377" y="0"/>
                    <a:pt x="1115854" y="6477"/>
                    <a:pt x="1115854" y="14383"/>
                  </a:cubicBezTo>
                  <a:cubicBezTo>
                    <a:pt x="1115854" y="22289"/>
                    <a:pt x="1109377" y="28766"/>
                    <a:pt x="1101471" y="287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7" name="Google Shape;3489;p41">
              <a:extLst>
                <a:ext uri="{FF2B5EF4-FFF2-40B4-BE49-F238E27FC236}">
                  <a16:creationId xmlns:a16="http://schemas.microsoft.com/office/drawing/2014/main" id="{2C82C9CA-F518-3237-42A6-2F9E14C38890}"/>
                </a:ext>
              </a:extLst>
            </p:cNvPr>
            <p:cNvSpPr/>
            <p:nvPr/>
          </p:nvSpPr>
          <p:spPr>
            <a:xfrm>
              <a:off x="1725784" y="2645638"/>
              <a:ext cx="425769" cy="336740"/>
            </a:xfrm>
            <a:custGeom>
              <a:avLst/>
              <a:gdLst/>
              <a:ahLst/>
              <a:cxnLst/>
              <a:rect l="l" t="t" r="r" b="b"/>
              <a:pathLst>
                <a:path w="425769" h="336740" extrusionOk="0">
                  <a:moveTo>
                    <a:pt x="9180" y="336740"/>
                  </a:moveTo>
                  <a:cubicBezTo>
                    <a:pt x="-5203" y="312642"/>
                    <a:pt x="-2441" y="278924"/>
                    <a:pt x="15752" y="257778"/>
                  </a:cubicBezTo>
                  <a:cubicBezTo>
                    <a:pt x="30325" y="240728"/>
                    <a:pt x="52804" y="232156"/>
                    <a:pt x="66330" y="214058"/>
                  </a:cubicBezTo>
                  <a:cubicBezTo>
                    <a:pt x="76045" y="201009"/>
                    <a:pt x="80046" y="184340"/>
                    <a:pt x="81760" y="167957"/>
                  </a:cubicBezTo>
                  <a:cubicBezTo>
                    <a:pt x="83475" y="151574"/>
                    <a:pt x="83284" y="135001"/>
                    <a:pt x="85761" y="118713"/>
                  </a:cubicBezTo>
                  <a:cubicBezTo>
                    <a:pt x="92333" y="75279"/>
                    <a:pt x="120337" y="37465"/>
                    <a:pt x="156532" y="14605"/>
                  </a:cubicBezTo>
                  <a:cubicBezTo>
                    <a:pt x="208633" y="-18256"/>
                    <a:pt x="269308" y="14605"/>
                    <a:pt x="269308" y="14605"/>
                  </a:cubicBezTo>
                  <a:cubicBezTo>
                    <a:pt x="306550" y="35655"/>
                    <a:pt x="333411" y="75279"/>
                    <a:pt x="340078" y="118713"/>
                  </a:cubicBezTo>
                  <a:cubicBezTo>
                    <a:pt x="342555" y="135001"/>
                    <a:pt x="342364" y="151574"/>
                    <a:pt x="344079" y="167957"/>
                  </a:cubicBezTo>
                  <a:cubicBezTo>
                    <a:pt x="345793" y="184340"/>
                    <a:pt x="349794" y="201009"/>
                    <a:pt x="359509" y="214058"/>
                  </a:cubicBezTo>
                  <a:cubicBezTo>
                    <a:pt x="372940" y="232156"/>
                    <a:pt x="395419" y="240728"/>
                    <a:pt x="410087" y="257778"/>
                  </a:cubicBezTo>
                  <a:cubicBezTo>
                    <a:pt x="428185" y="278924"/>
                    <a:pt x="430947" y="312642"/>
                    <a:pt x="416659" y="336740"/>
                  </a:cubicBezTo>
                  <a:lnTo>
                    <a:pt x="9466" y="33674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8" name="Google Shape;3490;p41">
              <a:extLst>
                <a:ext uri="{FF2B5EF4-FFF2-40B4-BE49-F238E27FC236}">
                  <a16:creationId xmlns:a16="http://schemas.microsoft.com/office/drawing/2014/main" id="{081D8E07-B1DC-8A9C-0123-3BF8398E68B4}"/>
                </a:ext>
              </a:extLst>
            </p:cNvPr>
            <p:cNvSpPr/>
            <p:nvPr/>
          </p:nvSpPr>
          <p:spPr>
            <a:xfrm>
              <a:off x="1856962" y="2814548"/>
              <a:ext cx="157020" cy="272700"/>
            </a:xfrm>
            <a:custGeom>
              <a:avLst/>
              <a:gdLst/>
              <a:ahLst/>
              <a:cxnLst/>
              <a:rect l="l" t="t" r="r" b="b"/>
              <a:pathLst>
                <a:path w="157020" h="272700" extrusionOk="0">
                  <a:moveTo>
                    <a:pt x="78599" y="272701"/>
                  </a:moveTo>
                  <a:cubicBezTo>
                    <a:pt x="124604" y="272701"/>
                    <a:pt x="160799" y="233267"/>
                    <a:pt x="156704" y="187357"/>
                  </a:cubicBezTo>
                  <a:lnTo>
                    <a:pt x="146131" y="67627"/>
                  </a:lnTo>
                  <a:cubicBezTo>
                    <a:pt x="146131" y="30289"/>
                    <a:pt x="115841" y="0"/>
                    <a:pt x="78503" y="0"/>
                  </a:cubicBezTo>
                  <a:cubicBezTo>
                    <a:pt x="41165" y="0"/>
                    <a:pt x="10876" y="30289"/>
                    <a:pt x="10876" y="67627"/>
                  </a:cubicBezTo>
                  <a:lnTo>
                    <a:pt x="303" y="187357"/>
                  </a:lnTo>
                  <a:cubicBezTo>
                    <a:pt x="-3697" y="233267"/>
                    <a:pt x="32402" y="272701"/>
                    <a:pt x="78408" y="272701"/>
                  </a:cubicBezTo>
                  <a:lnTo>
                    <a:pt x="78408" y="272701"/>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9" name="Google Shape;3491;p41">
              <a:extLst>
                <a:ext uri="{FF2B5EF4-FFF2-40B4-BE49-F238E27FC236}">
                  <a16:creationId xmlns:a16="http://schemas.microsoft.com/office/drawing/2014/main" id="{290DDE4A-2110-19AD-F705-9AA0DF8653F6}"/>
                </a:ext>
              </a:extLst>
            </p:cNvPr>
            <p:cNvSpPr/>
            <p:nvPr/>
          </p:nvSpPr>
          <p:spPr>
            <a:xfrm>
              <a:off x="1867933" y="2814548"/>
              <a:ext cx="144684" cy="174783"/>
            </a:xfrm>
            <a:custGeom>
              <a:avLst/>
              <a:gdLst/>
              <a:ahLst/>
              <a:cxnLst/>
              <a:rect l="l" t="t" r="r" b="b"/>
              <a:pathLst>
                <a:path w="144684" h="174783" extrusionOk="0">
                  <a:moveTo>
                    <a:pt x="144685" y="174784"/>
                  </a:moveTo>
                  <a:lnTo>
                    <a:pt x="135255" y="67627"/>
                  </a:lnTo>
                  <a:cubicBezTo>
                    <a:pt x="135255" y="30289"/>
                    <a:pt x="104966" y="0"/>
                    <a:pt x="67628" y="0"/>
                  </a:cubicBezTo>
                  <a:cubicBezTo>
                    <a:pt x="30290" y="0"/>
                    <a:pt x="0" y="30289"/>
                    <a:pt x="0" y="67627"/>
                  </a:cubicBezTo>
                  <a:lnTo>
                    <a:pt x="0" y="122777"/>
                  </a:lnTo>
                  <a:lnTo>
                    <a:pt x="144685" y="17478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0" name="Google Shape;3492;p41">
              <a:extLst>
                <a:ext uri="{FF2B5EF4-FFF2-40B4-BE49-F238E27FC236}">
                  <a16:creationId xmlns:a16="http://schemas.microsoft.com/office/drawing/2014/main" id="{73CAA2D9-9E4D-91DB-4219-6772756D553C}"/>
                </a:ext>
              </a:extLst>
            </p:cNvPr>
            <p:cNvSpPr/>
            <p:nvPr/>
          </p:nvSpPr>
          <p:spPr>
            <a:xfrm>
              <a:off x="2015570" y="2810262"/>
              <a:ext cx="70485" cy="70484"/>
            </a:xfrm>
            <a:custGeom>
              <a:avLst/>
              <a:gdLst/>
              <a:ahLst/>
              <a:cxnLst/>
              <a:rect l="l" t="t" r="r" b="b"/>
              <a:pathLst>
                <a:path w="70485" h="70484" extrusionOk="0">
                  <a:moveTo>
                    <a:pt x="35243" y="70485"/>
                  </a:moveTo>
                  <a:lnTo>
                    <a:pt x="0" y="70485"/>
                  </a:lnTo>
                  <a:lnTo>
                    <a:pt x="0" y="0"/>
                  </a:lnTo>
                  <a:lnTo>
                    <a:pt x="35243" y="0"/>
                  </a:lnTo>
                  <a:cubicBezTo>
                    <a:pt x="54673" y="0"/>
                    <a:pt x="70485" y="15811"/>
                    <a:pt x="70485" y="35242"/>
                  </a:cubicBezTo>
                  <a:lnTo>
                    <a:pt x="70485" y="35242"/>
                  </a:lnTo>
                  <a:cubicBezTo>
                    <a:pt x="70485" y="54673"/>
                    <a:pt x="54673" y="70485"/>
                    <a:pt x="35243" y="7048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1" name="Google Shape;3493;p41">
              <a:extLst>
                <a:ext uri="{FF2B5EF4-FFF2-40B4-BE49-F238E27FC236}">
                  <a16:creationId xmlns:a16="http://schemas.microsoft.com/office/drawing/2014/main" id="{91C87639-6F2A-F5BA-3CA2-7EC12391A45B}"/>
                </a:ext>
              </a:extLst>
            </p:cNvPr>
            <p:cNvSpPr/>
            <p:nvPr/>
          </p:nvSpPr>
          <p:spPr>
            <a:xfrm>
              <a:off x="1826213" y="2655671"/>
              <a:ext cx="218694" cy="306514"/>
            </a:xfrm>
            <a:custGeom>
              <a:avLst/>
              <a:gdLst/>
              <a:ahLst/>
              <a:cxnLst/>
              <a:rect l="l" t="t" r="r" b="b"/>
              <a:pathLst>
                <a:path w="218694" h="306514" extrusionOk="0">
                  <a:moveTo>
                    <a:pt x="109347" y="306515"/>
                  </a:moveTo>
                  <a:cubicBezTo>
                    <a:pt x="169736" y="306515"/>
                    <a:pt x="218694" y="257556"/>
                    <a:pt x="218694" y="197167"/>
                  </a:cubicBezTo>
                  <a:lnTo>
                    <a:pt x="218694" y="109347"/>
                  </a:lnTo>
                  <a:cubicBezTo>
                    <a:pt x="218694" y="48958"/>
                    <a:pt x="169736" y="0"/>
                    <a:pt x="109347" y="0"/>
                  </a:cubicBezTo>
                  <a:cubicBezTo>
                    <a:pt x="48958" y="0"/>
                    <a:pt x="0" y="48958"/>
                    <a:pt x="0" y="109347"/>
                  </a:cubicBezTo>
                  <a:lnTo>
                    <a:pt x="0" y="197167"/>
                  </a:lnTo>
                  <a:cubicBezTo>
                    <a:pt x="0" y="257556"/>
                    <a:pt x="48958" y="306515"/>
                    <a:pt x="109347" y="30651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2" name="Google Shape;3494;p41">
              <a:extLst>
                <a:ext uri="{FF2B5EF4-FFF2-40B4-BE49-F238E27FC236}">
                  <a16:creationId xmlns:a16="http://schemas.microsoft.com/office/drawing/2014/main" id="{F1E54567-62B5-2BA2-EB56-CE38ABEC7D51}"/>
                </a:ext>
              </a:extLst>
            </p:cNvPr>
            <p:cNvSpPr/>
            <p:nvPr/>
          </p:nvSpPr>
          <p:spPr>
            <a:xfrm>
              <a:off x="1788304" y="2810262"/>
              <a:ext cx="70485" cy="70484"/>
            </a:xfrm>
            <a:custGeom>
              <a:avLst/>
              <a:gdLst/>
              <a:ahLst/>
              <a:cxnLst/>
              <a:rect l="l" t="t" r="r" b="b"/>
              <a:pathLst>
                <a:path w="70485" h="70484" extrusionOk="0">
                  <a:moveTo>
                    <a:pt x="35243" y="70485"/>
                  </a:moveTo>
                  <a:lnTo>
                    <a:pt x="70485" y="70485"/>
                  </a:lnTo>
                  <a:lnTo>
                    <a:pt x="70485" y="0"/>
                  </a:lnTo>
                  <a:lnTo>
                    <a:pt x="35243" y="0"/>
                  </a:lnTo>
                  <a:cubicBezTo>
                    <a:pt x="15812" y="0"/>
                    <a:pt x="0" y="15811"/>
                    <a:pt x="0" y="35242"/>
                  </a:cubicBezTo>
                  <a:lnTo>
                    <a:pt x="0" y="35242"/>
                  </a:lnTo>
                  <a:cubicBezTo>
                    <a:pt x="0" y="54673"/>
                    <a:pt x="15812" y="70485"/>
                    <a:pt x="35243" y="7048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3" name="Google Shape;3495;p41">
              <a:extLst>
                <a:ext uri="{FF2B5EF4-FFF2-40B4-BE49-F238E27FC236}">
                  <a16:creationId xmlns:a16="http://schemas.microsoft.com/office/drawing/2014/main" id="{8411BDAE-9527-C199-554B-50A0C142B2A7}"/>
                </a:ext>
              </a:extLst>
            </p:cNvPr>
            <p:cNvSpPr/>
            <p:nvPr/>
          </p:nvSpPr>
          <p:spPr>
            <a:xfrm>
              <a:off x="2044110" y="2831999"/>
              <a:ext cx="27055" cy="21410"/>
            </a:xfrm>
            <a:custGeom>
              <a:avLst/>
              <a:gdLst/>
              <a:ahLst/>
              <a:cxnLst/>
              <a:rect l="l" t="t" r="r" b="b"/>
              <a:pathLst>
                <a:path w="27055" h="21410" extrusionOk="0">
                  <a:moveTo>
                    <a:pt x="21467" y="9409"/>
                  </a:moveTo>
                  <a:cubicBezTo>
                    <a:pt x="15752" y="7885"/>
                    <a:pt x="9846" y="10933"/>
                    <a:pt x="9084" y="17125"/>
                  </a:cubicBezTo>
                  <a:cubicBezTo>
                    <a:pt x="8322" y="22840"/>
                    <a:pt x="-631" y="22840"/>
                    <a:pt x="35" y="17125"/>
                  </a:cubicBezTo>
                  <a:cubicBezTo>
                    <a:pt x="1559" y="5218"/>
                    <a:pt x="11942" y="-2497"/>
                    <a:pt x="23848" y="742"/>
                  </a:cubicBezTo>
                  <a:cubicBezTo>
                    <a:pt x="29468" y="2266"/>
                    <a:pt x="27086" y="10933"/>
                    <a:pt x="21467" y="9409"/>
                  </a:cubicBezTo>
                  <a:lnTo>
                    <a:pt x="21467" y="940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4" name="Google Shape;3496;p41">
              <a:extLst>
                <a:ext uri="{FF2B5EF4-FFF2-40B4-BE49-F238E27FC236}">
                  <a16:creationId xmlns:a16="http://schemas.microsoft.com/office/drawing/2014/main" id="{1075522B-6761-5ED0-92C3-E10524701606}"/>
                </a:ext>
              </a:extLst>
            </p:cNvPr>
            <p:cNvSpPr/>
            <p:nvPr/>
          </p:nvSpPr>
          <p:spPr>
            <a:xfrm>
              <a:off x="1801002" y="2831999"/>
              <a:ext cx="27066" cy="21410"/>
            </a:xfrm>
            <a:custGeom>
              <a:avLst/>
              <a:gdLst/>
              <a:ahLst/>
              <a:cxnLst/>
              <a:rect l="l" t="t" r="r" b="b"/>
              <a:pathLst>
                <a:path w="27066" h="21410" extrusionOk="0">
                  <a:moveTo>
                    <a:pt x="3208" y="742"/>
                  </a:moveTo>
                  <a:cubicBezTo>
                    <a:pt x="15114" y="-2497"/>
                    <a:pt x="25497" y="5218"/>
                    <a:pt x="27021" y="17125"/>
                  </a:cubicBezTo>
                  <a:cubicBezTo>
                    <a:pt x="27783" y="22840"/>
                    <a:pt x="18734" y="22840"/>
                    <a:pt x="17972" y="17125"/>
                  </a:cubicBezTo>
                  <a:cubicBezTo>
                    <a:pt x="17210" y="10933"/>
                    <a:pt x="11304" y="7885"/>
                    <a:pt x="5589" y="9409"/>
                  </a:cubicBezTo>
                  <a:cubicBezTo>
                    <a:pt x="-30" y="10933"/>
                    <a:pt x="-2412" y="2266"/>
                    <a:pt x="3208" y="742"/>
                  </a:cubicBezTo>
                  <a:lnTo>
                    <a:pt x="3208" y="74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5" name="Google Shape;3497;p41">
              <a:extLst>
                <a:ext uri="{FF2B5EF4-FFF2-40B4-BE49-F238E27FC236}">
                  <a16:creationId xmlns:a16="http://schemas.microsoft.com/office/drawing/2014/main" id="{3BB87851-68C5-7E71-1CC6-BB134AC0CCF8}"/>
                </a:ext>
              </a:extLst>
            </p:cNvPr>
            <p:cNvSpPr/>
            <p:nvPr/>
          </p:nvSpPr>
          <p:spPr>
            <a:xfrm>
              <a:off x="1926081" y="2825656"/>
              <a:ext cx="28433" cy="45375"/>
            </a:xfrm>
            <a:custGeom>
              <a:avLst/>
              <a:gdLst/>
              <a:ahLst/>
              <a:cxnLst/>
              <a:rect l="l" t="t" r="r" b="b"/>
              <a:pathLst>
                <a:path w="28433" h="45375" extrusionOk="0">
                  <a:moveTo>
                    <a:pt x="3097" y="45375"/>
                  </a:moveTo>
                  <a:cubicBezTo>
                    <a:pt x="3097" y="45375"/>
                    <a:pt x="3573" y="45375"/>
                    <a:pt x="3764" y="45375"/>
                  </a:cubicBezTo>
                  <a:lnTo>
                    <a:pt x="24624" y="45375"/>
                  </a:lnTo>
                  <a:cubicBezTo>
                    <a:pt x="26719" y="45375"/>
                    <a:pt x="28434" y="43661"/>
                    <a:pt x="28434" y="41565"/>
                  </a:cubicBezTo>
                  <a:cubicBezTo>
                    <a:pt x="28434" y="39470"/>
                    <a:pt x="26719" y="37755"/>
                    <a:pt x="24624" y="37755"/>
                  </a:cubicBezTo>
                  <a:lnTo>
                    <a:pt x="8145" y="37755"/>
                  </a:lnTo>
                  <a:cubicBezTo>
                    <a:pt x="8145" y="37755"/>
                    <a:pt x="12908" y="4323"/>
                    <a:pt x="12908" y="4323"/>
                  </a:cubicBezTo>
                  <a:cubicBezTo>
                    <a:pt x="13194" y="2227"/>
                    <a:pt x="11765" y="227"/>
                    <a:pt x="9669" y="36"/>
                  </a:cubicBezTo>
                  <a:cubicBezTo>
                    <a:pt x="7574" y="-249"/>
                    <a:pt x="5669" y="1179"/>
                    <a:pt x="5383" y="3275"/>
                  </a:cubicBezTo>
                  <a:lnTo>
                    <a:pt x="49" y="41089"/>
                  </a:lnTo>
                  <a:cubicBezTo>
                    <a:pt x="-141" y="42137"/>
                    <a:pt x="240" y="43280"/>
                    <a:pt x="906" y="44137"/>
                  </a:cubicBezTo>
                  <a:cubicBezTo>
                    <a:pt x="1478" y="44804"/>
                    <a:pt x="2240" y="45280"/>
                    <a:pt x="3097" y="45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6" name="Google Shape;3498;p41">
              <a:extLst>
                <a:ext uri="{FF2B5EF4-FFF2-40B4-BE49-F238E27FC236}">
                  <a16:creationId xmlns:a16="http://schemas.microsoft.com/office/drawing/2014/main" id="{1BCDADEB-E5AA-0281-BEA7-DEBAD0235007}"/>
                </a:ext>
              </a:extLst>
            </p:cNvPr>
            <p:cNvSpPr/>
            <p:nvPr/>
          </p:nvSpPr>
          <p:spPr>
            <a:xfrm>
              <a:off x="1932322" y="2876080"/>
              <a:ext cx="22288" cy="22383"/>
            </a:xfrm>
            <a:custGeom>
              <a:avLst/>
              <a:gdLst/>
              <a:ahLst/>
              <a:cxnLst/>
              <a:rect l="l" t="t" r="r" b="b"/>
              <a:pathLst>
                <a:path w="22288" h="22383" extrusionOk="0">
                  <a:moveTo>
                    <a:pt x="3048" y="22384"/>
                  </a:moveTo>
                  <a:cubicBezTo>
                    <a:pt x="3048" y="22384"/>
                    <a:pt x="3524" y="22384"/>
                    <a:pt x="3715" y="22384"/>
                  </a:cubicBezTo>
                  <a:cubicBezTo>
                    <a:pt x="13906" y="22384"/>
                    <a:pt x="22289" y="14097"/>
                    <a:pt x="22289" y="3810"/>
                  </a:cubicBezTo>
                  <a:cubicBezTo>
                    <a:pt x="22289" y="1715"/>
                    <a:pt x="20574" y="0"/>
                    <a:pt x="18479" y="0"/>
                  </a:cubicBezTo>
                  <a:cubicBezTo>
                    <a:pt x="16383" y="0"/>
                    <a:pt x="14669" y="1715"/>
                    <a:pt x="14669" y="3810"/>
                  </a:cubicBezTo>
                  <a:cubicBezTo>
                    <a:pt x="14669" y="9811"/>
                    <a:pt x="9811" y="14669"/>
                    <a:pt x="3810" y="14669"/>
                  </a:cubicBezTo>
                  <a:cubicBezTo>
                    <a:pt x="1715" y="14669"/>
                    <a:pt x="0" y="16383"/>
                    <a:pt x="0" y="18479"/>
                  </a:cubicBezTo>
                  <a:cubicBezTo>
                    <a:pt x="0" y="20383"/>
                    <a:pt x="1333" y="21908"/>
                    <a:pt x="3143" y="222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7" name="Google Shape;3499;p41">
              <a:extLst>
                <a:ext uri="{FF2B5EF4-FFF2-40B4-BE49-F238E27FC236}">
                  <a16:creationId xmlns:a16="http://schemas.microsoft.com/office/drawing/2014/main" id="{4AC8CF3E-E0BE-AE96-2729-BDAA0B6B35EC}"/>
                </a:ext>
              </a:extLst>
            </p:cNvPr>
            <p:cNvSpPr/>
            <p:nvPr/>
          </p:nvSpPr>
          <p:spPr>
            <a:xfrm>
              <a:off x="1960098" y="2792511"/>
              <a:ext cx="47124" cy="12641"/>
            </a:xfrm>
            <a:custGeom>
              <a:avLst/>
              <a:gdLst/>
              <a:ahLst/>
              <a:cxnLst/>
              <a:rect l="l" t="t" r="r" b="b"/>
              <a:pathLst>
                <a:path w="47124" h="12641" extrusionOk="0">
                  <a:moveTo>
                    <a:pt x="3180" y="7654"/>
                  </a:moveTo>
                  <a:cubicBezTo>
                    <a:pt x="3180" y="7654"/>
                    <a:pt x="3370" y="7654"/>
                    <a:pt x="3370" y="7654"/>
                  </a:cubicBezTo>
                  <a:lnTo>
                    <a:pt x="42804" y="12607"/>
                  </a:lnTo>
                  <a:cubicBezTo>
                    <a:pt x="44899" y="12893"/>
                    <a:pt x="46804" y="11369"/>
                    <a:pt x="47090" y="9274"/>
                  </a:cubicBezTo>
                  <a:cubicBezTo>
                    <a:pt x="47376" y="7178"/>
                    <a:pt x="45852" y="5178"/>
                    <a:pt x="43756" y="4987"/>
                  </a:cubicBezTo>
                  <a:lnTo>
                    <a:pt x="4323" y="34"/>
                  </a:lnTo>
                  <a:cubicBezTo>
                    <a:pt x="2227" y="-251"/>
                    <a:pt x="322" y="1273"/>
                    <a:pt x="36" y="3368"/>
                  </a:cubicBezTo>
                  <a:cubicBezTo>
                    <a:pt x="-249" y="5368"/>
                    <a:pt x="1179" y="7273"/>
                    <a:pt x="3180" y="765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8" name="Google Shape;3500;p41">
              <a:extLst>
                <a:ext uri="{FF2B5EF4-FFF2-40B4-BE49-F238E27FC236}">
                  <a16:creationId xmlns:a16="http://schemas.microsoft.com/office/drawing/2014/main" id="{6904B178-E849-1FCF-8CCF-55F7B7829D7C}"/>
                </a:ext>
              </a:extLst>
            </p:cNvPr>
            <p:cNvSpPr/>
            <p:nvPr/>
          </p:nvSpPr>
          <p:spPr>
            <a:xfrm>
              <a:off x="1852407" y="2797498"/>
              <a:ext cx="47053" cy="7620"/>
            </a:xfrm>
            <a:custGeom>
              <a:avLst/>
              <a:gdLst/>
              <a:ahLst/>
              <a:cxnLst/>
              <a:rect l="l" t="t" r="r" b="b"/>
              <a:pathLst>
                <a:path w="47053" h="7620" extrusionOk="0">
                  <a:moveTo>
                    <a:pt x="3143" y="7620"/>
                  </a:moveTo>
                  <a:cubicBezTo>
                    <a:pt x="3143" y="7620"/>
                    <a:pt x="3619" y="7620"/>
                    <a:pt x="3810" y="7620"/>
                  </a:cubicBezTo>
                  <a:lnTo>
                    <a:pt x="43244" y="7620"/>
                  </a:lnTo>
                  <a:cubicBezTo>
                    <a:pt x="45339" y="7620"/>
                    <a:pt x="47054" y="5906"/>
                    <a:pt x="47054" y="3810"/>
                  </a:cubicBezTo>
                  <a:cubicBezTo>
                    <a:pt x="47054" y="1715"/>
                    <a:pt x="45339" y="0"/>
                    <a:pt x="43244" y="0"/>
                  </a:cubicBezTo>
                  <a:lnTo>
                    <a:pt x="3810" y="0"/>
                  </a:lnTo>
                  <a:cubicBezTo>
                    <a:pt x="1715" y="0"/>
                    <a:pt x="0" y="1715"/>
                    <a:pt x="0" y="3810"/>
                  </a:cubicBezTo>
                  <a:cubicBezTo>
                    <a:pt x="0" y="5715"/>
                    <a:pt x="1333" y="7239"/>
                    <a:pt x="3143"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149" name="Google Shape;3501;p41">
              <a:extLst>
                <a:ext uri="{FF2B5EF4-FFF2-40B4-BE49-F238E27FC236}">
                  <a16:creationId xmlns:a16="http://schemas.microsoft.com/office/drawing/2014/main" id="{3E27336A-421A-2ACE-B19C-4262712B3C82}"/>
                </a:ext>
              </a:extLst>
            </p:cNvPr>
            <p:cNvGrpSpPr/>
            <p:nvPr/>
          </p:nvGrpSpPr>
          <p:grpSpPr>
            <a:xfrm>
              <a:off x="1847930" y="2816358"/>
              <a:ext cx="59722" cy="35051"/>
              <a:chOff x="1847930" y="2816358"/>
              <a:chExt cx="59722" cy="35051"/>
            </a:xfrm>
          </p:grpSpPr>
          <p:sp>
            <p:nvSpPr>
              <p:cNvPr id="4183" name="Google Shape;3502;p41">
                <a:extLst>
                  <a:ext uri="{FF2B5EF4-FFF2-40B4-BE49-F238E27FC236}">
                    <a16:creationId xmlns:a16="http://schemas.microsoft.com/office/drawing/2014/main" id="{F71D8099-1522-8D90-15C0-753982DEE337}"/>
                  </a:ext>
                </a:extLst>
              </p:cNvPr>
              <p:cNvSpPr/>
              <p:nvPr/>
            </p:nvSpPr>
            <p:spPr>
              <a:xfrm>
                <a:off x="1851169" y="2818627"/>
                <a:ext cx="56483" cy="29735"/>
              </a:xfrm>
              <a:custGeom>
                <a:avLst/>
                <a:gdLst/>
                <a:ahLst/>
                <a:cxnLst/>
                <a:rect l="l" t="t" r="r" b="b"/>
                <a:pathLst>
                  <a:path w="56483" h="29735" extrusionOk="0">
                    <a:moveTo>
                      <a:pt x="56388" y="16400"/>
                    </a:moveTo>
                    <a:lnTo>
                      <a:pt x="56388" y="16400"/>
                    </a:lnTo>
                    <a:cubicBezTo>
                      <a:pt x="56388" y="23735"/>
                      <a:pt x="50387" y="29736"/>
                      <a:pt x="43053" y="29736"/>
                    </a:cubicBezTo>
                    <a:lnTo>
                      <a:pt x="14859" y="29736"/>
                    </a:lnTo>
                    <a:cubicBezTo>
                      <a:pt x="6667" y="29736"/>
                      <a:pt x="0" y="23068"/>
                      <a:pt x="0" y="14876"/>
                    </a:cubicBezTo>
                    <a:lnTo>
                      <a:pt x="0" y="14876"/>
                    </a:lnTo>
                    <a:cubicBezTo>
                      <a:pt x="0" y="5733"/>
                      <a:pt x="8192" y="-1316"/>
                      <a:pt x="17240" y="208"/>
                    </a:cubicBezTo>
                    <a:lnTo>
                      <a:pt x="45244" y="3256"/>
                    </a:lnTo>
                    <a:cubicBezTo>
                      <a:pt x="51721" y="4304"/>
                      <a:pt x="56483" y="9924"/>
                      <a:pt x="56483" y="164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4" name="Google Shape;3503;p41">
                <a:extLst>
                  <a:ext uri="{FF2B5EF4-FFF2-40B4-BE49-F238E27FC236}">
                    <a16:creationId xmlns:a16="http://schemas.microsoft.com/office/drawing/2014/main" id="{D3E6D7E3-958B-915A-CA5E-FD6E95A4BDCE}"/>
                  </a:ext>
                </a:extLst>
              </p:cNvPr>
              <p:cNvSpPr/>
              <p:nvPr/>
            </p:nvSpPr>
            <p:spPr>
              <a:xfrm>
                <a:off x="1847930" y="2816358"/>
                <a:ext cx="35052" cy="35051"/>
              </a:xfrm>
              <a:custGeom>
                <a:avLst/>
                <a:gdLst/>
                <a:ahLst/>
                <a:cxnLst/>
                <a:rect l="l" t="t" r="r" b="b"/>
                <a:pathLst>
                  <a:path w="35052" h="35051" extrusionOk="0">
                    <a:moveTo>
                      <a:pt x="0" y="17526"/>
                    </a:moveTo>
                    <a:cubicBezTo>
                      <a:pt x="0" y="27146"/>
                      <a:pt x="7810" y="35052"/>
                      <a:pt x="17526" y="35052"/>
                    </a:cubicBezTo>
                    <a:cubicBezTo>
                      <a:pt x="27146" y="35052"/>
                      <a:pt x="35052" y="27242"/>
                      <a:pt x="35052" y="17526"/>
                    </a:cubicBezTo>
                    <a:cubicBezTo>
                      <a:pt x="35052" y="7906"/>
                      <a:pt x="27242" y="0"/>
                      <a:pt x="17526" y="0"/>
                    </a:cubicBezTo>
                    <a:cubicBezTo>
                      <a:pt x="7906" y="0"/>
                      <a:pt x="0" y="7810"/>
                      <a:pt x="0" y="17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50" name="Google Shape;3504;p41">
              <a:extLst>
                <a:ext uri="{FF2B5EF4-FFF2-40B4-BE49-F238E27FC236}">
                  <a16:creationId xmlns:a16="http://schemas.microsoft.com/office/drawing/2014/main" id="{03827758-7930-0D8F-6A80-AA668072CAC8}"/>
                </a:ext>
              </a:extLst>
            </p:cNvPr>
            <p:cNvGrpSpPr/>
            <p:nvPr/>
          </p:nvGrpSpPr>
          <p:grpSpPr>
            <a:xfrm>
              <a:off x="1960040" y="2818627"/>
              <a:ext cx="58769" cy="36117"/>
              <a:chOff x="1960040" y="2818627"/>
              <a:chExt cx="58769" cy="36117"/>
            </a:xfrm>
          </p:grpSpPr>
          <p:sp>
            <p:nvSpPr>
              <p:cNvPr id="4181" name="Google Shape;3505;p41">
                <a:extLst>
                  <a:ext uri="{FF2B5EF4-FFF2-40B4-BE49-F238E27FC236}">
                    <a16:creationId xmlns:a16="http://schemas.microsoft.com/office/drawing/2014/main" id="{B72BA83B-9463-FD28-D443-C91281D3AB92}"/>
                  </a:ext>
                </a:extLst>
              </p:cNvPr>
              <p:cNvSpPr/>
              <p:nvPr/>
            </p:nvSpPr>
            <p:spPr>
              <a:xfrm>
                <a:off x="1962326" y="2818627"/>
                <a:ext cx="56483" cy="29735"/>
              </a:xfrm>
              <a:custGeom>
                <a:avLst/>
                <a:gdLst/>
                <a:ahLst/>
                <a:cxnLst/>
                <a:rect l="l" t="t" r="r" b="b"/>
                <a:pathLst>
                  <a:path w="56483" h="29735" extrusionOk="0">
                    <a:moveTo>
                      <a:pt x="95" y="16400"/>
                    </a:moveTo>
                    <a:lnTo>
                      <a:pt x="95" y="16400"/>
                    </a:lnTo>
                    <a:cubicBezTo>
                      <a:pt x="95" y="23735"/>
                      <a:pt x="6096" y="29736"/>
                      <a:pt x="13430" y="29736"/>
                    </a:cubicBezTo>
                    <a:lnTo>
                      <a:pt x="41624" y="29736"/>
                    </a:lnTo>
                    <a:cubicBezTo>
                      <a:pt x="49816" y="29736"/>
                      <a:pt x="56483" y="23068"/>
                      <a:pt x="56483" y="14876"/>
                    </a:cubicBezTo>
                    <a:lnTo>
                      <a:pt x="56483" y="14876"/>
                    </a:lnTo>
                    <a:cubicBezTo>
                      <a:pt x="56483" y="5733"/>
                      <a:pt x="48292" y="-1316"/>
                      <a:pt x="39243" y="208"/>
                    </a:cubicBezTo>
                    <a:lnTo>
                      <a:pt x="11240" y="3256"/>
                    </a:lnTo>
                    <a:cubicBezTo>
                      <a:pt x="4763" y="4304"/>
                      <a:pt x="0" y="9924"/>
                      <a:pt x="0" y="1640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2" name="Google Shape;3506;p41">
                <a:extLst>
                  <a:ext uri="{FF2B5EF4-FFF2-40B4-BE49-F238E27FC236}">
                    <a16:creationId xmlns:a16="http://schemas.microsoft.com/office/drawing/2014/main" id="{7210711A-AA2E-FBAD-55A3-33A4D2308EAF}"/>
                  </a:ext>
                </a:extLst>
              </p:cNvPr>
              <p:cNvSpPr/>
              <p:nvPr/>
            </p:nvSpPr>
            <p:spPr>
              <a:xfrm>
                <a:off x="1960040" y="2819692"/>
                <a:ext cx="35052" cy="35052"/>
              </a:xfrm>
              <a:custGeom>
                <a:avLst/>
                <a:gdLst/>
                <a:ahLst/>
                <a:cxnLst/>
                <a:rect l="l" t="t" r="r" b="b"/>
                <a:pathLst>
                  <a:path w="35052" h="35052" extrusionOk="0">
                    <a:moveTo>
                      <a:pt x="35052" y="17526"/>
                    </a:moveTo>
                    <a:cubicBezTo>
                      <a:pt x="35052" y="27146"/>
                      <a:pt x="27242" y="35052"/>
                      <a:pt x="17526" y="35052"/>
                    </a:cubicBezTo>
                    <a:cubicBezTo>
                      <a:pt x="7810" y="35052"/>
                      <a:pt x="0" y="27242"/>
                      <a:pt x="0" y="17526"/>
                    </a:cubicBezTo>
                    <a:cubicBezTo>
                      <a:pt x="0" y="7906"/>
                      <a:pt x="7810" y="0"/>
                      <a:pt x="17526" y="0"/>
                    </a:cubicBezTo>
                    <a:cubicBezTo>
                      <a:pt x="27146" y="0"/>
                      <a:pt x="35052" y="7811"/>
                      <a:pt x="35052" y="17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51" name="Google Shape;3507;p41">
              <a:extLst>
                <a:ext uri="{FF2B5EF4-FFF2-40B4-BE49-F238E27FC236}">
                  <a16:creationId xmlns:a16="http://schemas.microsoft.com/office/drawing/2014/main" id="{76CF47A3-11A2-5D6E-AAF2-76D10EABBC1A}"/>
                </a:ext>
              </a:extLst>
            </p:cNvPr>
            <p:cNvSpPr/>
            <p:nvPr/>
          </p:nvSpPr>
          <p:spPr>
            <a:xfrm>
              <a:off x="1816879" y="2651956"/>
              <a:ext cx="233593" cy="132873"/>
            </a:xfrm>
            <a:custGeom>
              <a:avLst/>
              <a:gdLst/>
              <a:ahLst/>
              <a:cxnLst/>
              <a:rect l="l" t="t" r="r" b="b"/>
              <a:pathLst>
                <a:path w="233593" h="132873" extrusionOk="0">
                  <a:moveTo>
                    <a:pt x="118682" y="0"/>
                  </a:moveTo>
                  <a:cubicBezTo>
                    <a:pt x="6763" y="0"/>
                    <a:pt x="0" y="129254"/>
                    <a:pt x="0" y="129254"/>
                  </a:cubicBezTo>
                  <a:cubicBezTo>
                    <a:pt x="24575" y="129350"/>
                    <a:pt x="60198" y="114681"/>
                    <a:pt x="80963" y="101441"/>
                  </a:cubicBezTo>
                  <a:cubicBezTo>
                    <a:pt x="101727" y="88202"/>
                    <a:pt x="114300" y="66104"/>
                    <a:pt x="116872" y="39624"/>
                  </a:cubicBezTo>
                  <a:cubicBezTo>
                    <a:pt x="122396" y="63913"/>
                    <a:pt x="136779" y="86201"/>
                    <a:pt x="156686" y="101156"/>
                  </a:cubicBezTo>
                  <a:cubicBezTo>
                    <a:pt x="176594" y="116110"/>
                    <a:pt x="233553" y="132874"/>
                    <a:pt x="233553" y="132874"/>
                  </a:cubicBezTo>
                  <a:cubicBezTo>
                    <a:pt x="233553" y="132874"/>
                    <a:pt x="239173" y="95"/>
                    <a:pt x="11868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2" name="Google Shape;3508;p41">
              <a:extLst>
                <a:ext uri="{FF2B5EF4-FFF2-40B4-BE49-F238E27FC236}">
                  <a16:creationId xmlns:a16="http://schemas.microsoft.com/office/drawing/2014/main" id="{FB53057A-03D4-C7D2-CFAB-44FD24BCC5D4}"/>
                </a:ext>
              </a:extLst>
            </p:cNvPr>
            <p:cNvSpPr/>
            <p:nvPr/>
          </p:nvSpPr>
          <p:spPr>
            <a:xfrm>
              <a:off x="1944323" y="2778068"/>
              <a:ext cx="110870" cy="110870"/>
            </a:xfrm>
            <a:custGeom>
              <a:avLst/>
              <a:gdLst/>
              <a:ahLst/>
              <a:cxnLst/>
              <a:rect l="l" t="t" r="r" b="b"/>
              <a:pathLst>
                <a:path w="110870" h="110870" extrusionOk="0">
                  <a:moveTo>
                    <a:pt x="55435" y="110871"/>
                  </a:moveTo>
                  <a:cubicBezTo>
                    <a:pt x="24860" y="110871"/>
                    <a:pt x="0" y="86011"/>
                    <a:pt x="0" y="55435"/>
                  </a:cubicBezTo>
                  <a:cubicBezTo>
                    <a:pt x="0" y="24860"/>
                    <a:pt x="24860" y="0"/>
                    <a:pt x="55435" y="0"/>
                  </a:cubicBezTo>
                  <a:cubicBezTo>
                    <a:pt x="86011" y="0"/>
                    <a:pt x="110871" y="24860"/>
                    <a:pt x="110871" y="55435"/>
                  </a:cubicBezTo>
                  <a:cubicBezTo>
                    <a:pt x="110871" y="86011"/>
                    <a:pt x="86011" y="110871"/>
                    <a:pt x="55435" y="110871"/>
                  </a:cubicBezTo>
                  <a:close/>
                  <a:moveTo>
                    <a:pt x="55435" y="9525"/>
                  </a:moveTo>
                  <a:cubicBezTo>
                    <a:pt x="30099" y="9525"/>
                    <a:pt x="9525" y="30099"/>
                    <a:pt x="9525" y="55435"/>
                  </a:cubicBezTo>
                  <a:cubicBezTo>
                    <a:pt x="9525" y="80772"/>
                    <a:pt x="30099" y="101346"/>
                    <a:pt x="55435" y="101346"/>
                  </a:cubicBezTo>
                  <a:cubicBezTo>
                    <a:pt x="80772" y="101346"/>
                    <a:pt x="101346" y="80772"/>
                    <a:pt x="101346" y="55435"/>
                  </a:cubicBezTo>
                  <a:cubicBezTo>
                    <a:pt x="101346" y="30099"/>
                    <a:pt x="80772" y="9525"/>
                    <a:pt x="55435"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3" name="Google Shape;3509;p41">
              <a:extLst>
                <a:ext uri="{FF2B5EF4-FFF2-40B4-BE49-F238E27FC236}">
                  <a16:creationId xmlns:a16="http://schemas.microsoft.com/office/drawing/2014/main" id="{CD5E3895-06D7-963B-E917-7186F54AFD02}"/>
                </a:ext>
              </a:extLst>
            </p:cNvPr>
            <p:cNvSpPr/>
            <p:nvPr/>
          </p:nvSpPr>
          <p:spPr>
            <a:xfrm>
              <a:off x="1816117" y="2778068"/>
              <a:ext cx="110870" cy="110870"/>
            </a:xfrm>
            <a:custGeom>
              <a:avLst/>
              <a:gdLst/>
              <a:ahLst/>
              <a:cxnLst/>
              <a:rect l="l" t="t" r="r" b="b"/>
              <a:pathLst>
                <a:path w="110870" h="110870" extrusionOk="0">
                  <a:moveTo>
                    <a:pt x="55435" y="110871"/>
                  </a:moveTo>
                  <a:cubicBezTo>
                    <a:pt x="24860" y="110871"/>
                    <a:pt x="0" y="86011"/>
                    <a:pt x="0" y="55435"/>
                  </a:cubicBezTo>
                  <a:cubicBezTo>
                    <a:pt x="0" y="24860"/>
                    <a:pt x="24860" y="0"/>
                    <a:pt x="55435" y="0"/>
                  </a:cubicBezTo>
                  <a:cubicBezTo>
                    <a:pt x="86011" y="0"/>
                    <a:pt x="110871" y="24860"/>
                    <a:pt x="110871" y="55435"/>
                  </a:cubicBezTo>
                  <a:cubicBezTo>
                    <a:pt x="110871" y="86011"/>
                    <a:pt x="86011" y="110871"/>
                    <a:pt x="55435" y="110871"/>
                  </a:cubicBezTo>
                  <a:close/>
                  <a:moveTo>
                    <a:pt x="55435" y="9525"/>
                  </a:moveTo>
                  <a:cubicBezTo>
                    <a:pt x="30099" y="9525"/>
                    <a:pt x="9525" y="30099"/>
                    <a:pt x="9525" y="55435"/>
                  </a:cubicBezTo>
                  <a:cubicBezTo>
                    <a:pt x="9525" y="80772"/>
                    <a:pt x="30099" y="101346"/>
                    <a:pt x="55435" y="101346"/>
                  </a:cubicBezTo>
                  <a:cubicBezTo>
                    <a:pt x="80772" y="101346"/>
                    <a:pt x="101346" y="80772"/>
                    <a:pt x="101346" y="55435"/>
                  </a:cubicBezTo>
                  <a:cubicBezTo>
                    <a:pt x="101346" y="30099"/>
                    <a:pt x="80772" y="9525"/>
                    <a:pt x="55435" y="95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4" name="Google Shape;3510;p41">
              <a:extLst>
                <a:ext uri="{FF2B5EF4-FFF2-40B4-BE49-F238E27FC236}">
                  <a16:creationId xmlns:a16="http://schemas.microsoft.com/office/drawing/2014/main" id="{3524127E-356D-BA0C-2D31-CD0DD71F438B}"/>
                </a:ext>
              </a:extLst>
            </p:cNvPr>
            <p:cNvSpPr/>
            <p:nvPr/>
          </p:nvSpPr>
          <p:spPr>
            <a:xfrm>
              <a:off x="1917427" y="2819099"/>
              <a:ext cx="37053" cy="11417"/>
            </a:xfrm>
            <a:custGeom>
              <a:avLst/>
              <a:gdLst/>
              <a:ahLst/>
              <a:cxnLst/>
              <a:rect l="l" t="t" r="r" b="b"/>
              <a:pathLst>
                <a:path w="37053" h="11417" extrusionOk="0">
                  <a:moveTo>
                    <a:pt x="4798" y="11356"/>
                  </a:moveTo>
                  <a:cubicBezTo>
                    <a:pt x="2893" y="11356"/>
                    <a:pt x="1083" y="10213"/>
                    <a:pt x="321" y="8308"/>
                  </a:cubicBezTo>
                  <a:cubicBezTo>
                    <a:pt x="-631" y="5831"/>
                    <a:pt x="607" y="3069"/>
                    <a:pt x="3083" y="2212"/>
                  </a:cubicBezTo>
                  <a:cubicBezTo>
                    <a:pt x="15466" y="-2551"/>
                    <a:pt x="32706" y="1831"/>
                    <a:pt x="33468" y="2022"/>
                  </a:cubicBezTo>
                  <a:cubicBezTo>
                    <a:pt x="36040" y="2688"/>
                    <a:pt x="37564" y="5260"/>
                    <a:pt x="36897" y="7832"/>
                  </a:cubicBezTo>
                  <a:cubicBezTo>
                    <a:pt x="36230" y="10403"/>
                    <a:pt x="33659" y="11927"/>
                    <a:pt x="31087" y="11261"/>
                  </a:cubicBezTo>
                  <a:cubicBezTo>
                    <a:pt x="30896" y="11261"/>
                    <a:pt x="16037" y="7451"/>
                    <a:pt x="6512" y="11070"/>
                  </a:cubicBezTo>
                  <a:cubicBezTo>
                    <a:pt x="5941" y="11261"/>
                    <a:pt x="5369" y="11356"/>
                    <a:pt x="4798" y="11356"/>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5" name="Google Shape;3511;p41">
              <a:extLst>
                <a:ext uri="{FF2B5EF4-FFF2-40B4-BE49-F238E27FC236}">
                  <a16:creationId xmlns:a16="http://schemas.microsoft.com/office/drawing/2014/main" id="{BBBDA523-4457-82E8-5F38-1D29E926A841}"/>
                </a:ext>
              </a:extLst>
            </p:cNvPr>
            <p:cNvSpPr/>
            <p:nvPr/>
          </p:nvSpPr>
          <p:spPr>
            <a:xfrm>
              <a:off x="2047223" y="2878175"/>
              <a:ext cx="22331" cy="55149"/>
            </a:xfrm>
            <a:custGeom>
              <a:avLst/>
              <a:gdLst/>
              <a:ahLst/>
              <a:cxnLst/>
              <a:rect l="l" t="t" r="r" b="b"/>
              <a:pathLst>
                <a:path w="22331" h="55149" extrusionOk="0">
                  <a:moveTo>
                    <a:pt x="11114" y="0"/>
                  </a:moveTo>
                  <a:cubicBezTo>
                    <a:pt x="17115" y="10858"/>
                    <a:pt x="20925" y="22955"/>
                    <a:pt x="22068" y="35338"/>
                  </a:cubicBezTo>
                  <a:cubicBezTo>
                    <a:pt x="22449" y="39529"/>
                    <a:pt x="22640" y="44006"/>
                    <a:pt x="21020" y="47911"/>
                  </a:cubicBezTo>
                  <a:cubicBezTo>
                    <a:pt x="19401" y="51816"/>
                    <a:pt x="15686" y="55150"/>
                    <a:pt x="11495" y="55150"/>
                  </a:cubicBezTo>
                  <a:cubicBezTo>
                    <a:pt x="7781" y="55150"/>
                    <a:pt x="4447" y="52578"/>
                    <a:pt x="2637" y="49340"/>
                  </a:cubicBezTo>
                  <a:cubicBezTo>
                    <a:pt x="827" y="46101"/>
                    <a:pt x="256" y="42291"/>
                    <a:pt x="65" y="38671"/>
                  </a:cubicBezTo>
                  <a:cubicBezTo>
                    <a:pt x="-601" y="25432"/>
                    <a:pt x="3875" y="11144"/>
                    <a:pt x="11114"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6" name="Google Shape;3512;p41">
              <a:extLst>
                <a:ext uri="{FF2B5EF4-FFF2-40B4-BE49-F238E27FC236}">
                  <a16:creationId xmlns:a16="http://schemas.microsoft.com/office/drawing/2014/main" id="{A9907318-9D32-DF47-CC0C-120F28CE1E2F}"/>
                </a:ext>
              </a:extLst>
            </p:cNvPr>
            <p:cNvSpPr/>
            <p:nvPr/>
          </p:nvSpPr>
          <p:spPr>
            <a:xfrm>
              <a:off x="2050811" y="2870648"/>
              <a:ext cx="15053" cy="15053"/>
            </a:xfrm>
            <a:custGeom>
              <a:avLst/>
              <a:gdLst/>
              <a:ahLst/>
              <a:cxnLst/>
              <a:rect l="l" t="t" r="r" b="b"/>
              <a:pathLst>
                <a:path w="15053" h="15053" extrusionOk="0">
                  <a:moveTo>
                    <a:pt x="2" y="7717"/>
                  </a:moveTo>
                  <a:cubicBezTo>
                    <a:pt x="97" y="11908"/>
                    <a:pt x="3622" y="15147"/>
                    <a:pt x="7717" y="15052"/>
                  </a:cubicBezTo>
                  <a:cubicBezTo>
                    <a:pt x="11908" y="14956"/>
                    <a:pt x="15147" y="11432"/>
                    <a:pt x="15052" y="7336"/>
                  </a:cubicBezTo>
                  <a:cubicBezTo>
                    <a:pt x="14956" y="3145"/>
                    <a:pt x="11432" y="-93"/>
                    <a:pt x="7336" y="2"/>
                  </a:cubicBezTo>
                  <a:cubicBezTo>
                    <a:pt x="3145" y="97"/>
                    <a:pt x="-93" y="3621"/>
                    <a:pt x="2" y="7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7" name="Google Shape;3513;p41">
              <a:extLst>
                <a:ext uri="{FF2B5EF4-FFF2-40B4-BE49-F238E27FC236}">
                  <a16:creationId xmlns:a16="http://schemas.microsoft.com/office/drawing/2014/main" id="{4889FA43-DBA7-32A1-1D56-70F3EDA5B877}"/>
                </a:ext>
              </a:extLst>
            </p:cNvPr>
            <p:cNvSpPr/>
            <p:nvPr/>
          </p:nvSpPr>
          <p:spPr>
            <a:xfrm>
              <a:off x="1805669" y="2878175"/>
              <a:ext cx="22331" cy="55149"/>
            </a:xfrm>
            <a:custGeom>
              <a:avLst/>
              <a:gdLst/>
              <a:ahLst/>
              <a:cxnLst/>
              <a:rect l="l" t="t" r="r" b="b"/>
              <a:pathLst>
                <a:path w="22331" h="55149" extrusionOk="0">
                  <a:moveTo>
                    <a:pt x="11115" y="0"/>
                  </a:moveTo>
                  <a:cubicBezTo>
                    <a:pt x="17115" y="10858"/>
                    <a:pt x="20925" y="22955"/>
                    <a:pt x="22068" y="35338"/>
                  </a:cubicBezTo>
                  <a:cubicBezTo>
                    <a:pt x="22449" y="39529"/>
                    <a:pt x="22640" y="44006"/>
                    <a:pt x="21021" y="47911"/>
                  </a:cubicBezTo>
                  <a:cubicBezTo>
                    <a:pt x="19401" y="51816"/>
                    <a:pt x="15686" y="55150"/>
                    <a:pt x="11496" y="55150"/>
                  </a:cubicBezTo>
                  <a:cubicBezTo>
                    <a:pt x="7781" y="55150"/>
                    <a:pt x="4447" y="52578"/>
                    <a:pt x="2637" y="49340"/>
                  </a:cubicBezTo>
                  <a:cubicBezTo>
                    <a:pt x="828" y="46101"/>
                    <a:pt x="256" y="42291"/>
                    <a:pt x="65" y="38671"/>
                  </a:cubicBezTo>
                  <a:cubicBezTo>
                    <a:pt x="-601" y="25432"/>
                    <a:pt x="3876" y="11144"/>
                    <a:pt x="11115"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8" name="Google Shape;3514;p41">
              <a:extLst>
                <a:ext uri="{FF2B5EF4-FFF2-40B4-BE49-F238E27FC236}">
                  <a16:creationId xmlns:a16="http://schemas.microsoft.com/office/drawing/2014/main" id="{B0C1762B-476B-9AF1-A7E0-90AF233FE12E}"/>
                </a:ext>
              </a:extLst>
            </p:cNvPr>
            <p:cNvSpPr/>
            <p:nvPr/>
          </p:nvSpPr>
          <p:spPr>
            <a:xfrm>
              <a:off x="1809257" y="2870649"/>
              <a:ext cx="15053" cy="15053"/>
            </a:xfrm>
            <a:custGeom>
              <a:avLst/>
              <a:gdLst/>
              <a:ahLst/>
              <a:cxnLst/>
              <a:rect l="l" t="t" r="r" b="b"/>
              <a:pathLst>
                <a:path w="15053" h="15053" extrusionOk="0">
                  <a:moveTo>
                    <a:pt x="2" y="7717"/>
                  </a:moveTo>
                  <a:cubicBezTo>
                    <a:pt x="97" y="11908"/>
                    <a:pt x="3622" y="15147"/>
                    <a:pt x="7717" y="15052"/>
                  </a:cubicBezTo>
                  <a:cubicBezTo>
                    <a:pt x="11908" y="14956"/>
                    <a:pt x="15147" y="11432"/>
                    <a:pt x="15052" y="7336"/>
                  </a:cubicBezTo>
                  <a:cubicBezTo>
                    <a:pt x="14956" y="3240"/>
                    <a:pt x="11432" y="-93"/>
                    <a:pt x="7336" y="2"/>
                  </a:cubicBezTo>
                  <a:cubicBezTo>
                    <a:pt x="3145" y="97"/>
                    <a:pt x="-93" y="3621"/>
                    <a:pt x="2" y="7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9" name="Google Shape;3515;p41">
              <a:extLst>
                <a:ext uri="{FF2B5EF4-FFF2-40B4-BE49-F238E27FC236}">
                  <a16:creationId xmlns:a16="http://schemas.microsoft.com/office/drawing/2014/main" id="{A3C6544E-251D-BA38-0D7B-5C037781D124}"/>
                </a:ext>
              </a:extLst>
            </p:cNvPr>
            <p:cNvSpPr/>
            <p:nvPr/>
          </p:nvSpPr>
          <p:spPr>
            <a:xfrm>
              <a:off x="1618759" y="2998667"/>
              <a:ext cx="636365" cy="273938"/>
            </a:xfrm>
            <a:custGeom>
              <a:avLst/>
              <a:gdLst/>
              <a:ahLst/>
              <a:cxnLst/>
              <a:rect l="l" t="t" r="r" b="b"/>
              <a:pathLst>
                <a:path w="636365" h="273938" extrusionOk="0">
                  <a:moveTo>
                    <a:pt x="488918" y="95"/>
                  </a:moveTo>
                  <a:lnTo>
                    <a:pt x="146209" y="95"/>
                  </a:lnTo>
                  <a:cubicBezTo>
                    <a:pt x="84296" y="95"/>
                    <a:pt x="29337" y="33718"/>
                    <a:pt x="0" y="84677"/>
                  </a:cubicBezTo>
                  <a:cubicBezTo>
                    <a:pt x="61627" y="197453"/>
                    <a:pt x="181261" y="273939"/>
                    <a:pt x="318802" y="273939"/>
                  </a:cubicBezTo>
                  <a:cubicBezTo>
                    <a:pt x="456343" y="273939"/>
                    <a:pt x="574358" y="198406"/>
                    <a:pt x="636365" y="86868"/>
                  </a:cubicBezTo>
                  <a:cubicBezTo>
                    <a:pt x="607219" y="34480"/>
                    <a:pt x="551593" y="0"/>
                    <a:pt x="488918"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0" name="Google Shape;3516;p41">
              <a:extLst>
                <a:ext uri="{FF2B5EF4-FFF2-40B4-BE49-F238E27FC236}">
                  <a16:creationId xmlns:a16="http://schemas.microsoft.com/office/drawing/2014/main" id="{26A9BAC9-679F-C186-AC18-C4B128CE43D2}"/>
                </a:ext>
              </a:extLst>
            </p:cNvPr>
            <p:cNvSpPr/>
            <p:nvPr/>
          </p:nvSpPr>
          <p:spPr>
            <a:xfrm>
              <a:off x="1806115" y="3459020"/>
              <a:ext cx="259079" cy="219159"/>
            </a:xfrm>
            <a:custGeom>
              <a:avLst/>
              <a:gdLst/>
              <a:ahLst/>
              <a:cxnLst/>
              <a:rect l="l" t="t" r="r" b="b"/>
              <a:pathLst>
                <a:path w="259079" h="219159" extrusionOk="0">
                  <a:moveTo>
                    <a:pt x="9811" y="219160"/>
                  </a:moveTo>
                  <a:lnTo>
                    <a:pt x="0" y="22564"/>
                  </a:lnTo>
                  <a:cubicBezTo>
                    <a:pt x="0" y="22564"/>
                    <a:pt x="147161" y="-28205"/>
                    <a:pt x="259080" y="22564"/>
                  </a:cubicBezTo>
                  <a:lnTo>
                    <a:pt x="248031" y="219160"/>
                  </a:lnTo>
                  <a:lnTo>
                    <a:pt x="9716" y="2191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1" name="Google Shape;3517;p41">
              <a:extLst>
                <a:ext uri="{FF2B5EF4-FFF2-40B4-BE49-F238E27FC236}">
                  <a16:creationId xmlns:a16="http://schemas.microsoft.com/office/drawing/2014/main" id="{5C7BE690-B17E-DD40-516B-D469771F3770}"/>
                </a:ext>
              </a:extLst>
            </p:cNvPr>
            <p:cNvSpPr/>
            <p:nvPr/>
          </p:nvSpPr>
          <p:spPr>
            <a:xfrm>
              <a:off x="1856962" y="3659892"/>
              <a:ext cx="157020" cy="272700"/>
            </a:xfrm>
            <a:custGeom>
              <a:avLst/>
              <a:gdLst/>
              <a:ahLst/>
              <a:cxnLst/>
              <a:rect l="l" t="t" r="r" b="b"/>
              <a:pathLst>
                <a:path w="157020" h="272700" extrusionOk="0">
                  <a:moveTo>
                    <a:pt x="78599" y="272701"/>
                  </a:moveTo>
                  <a:cubicBezTo>
                    <a:pt x="124604" y="272701"/>
                    <a:pt x="160799" y="233267"/>
                    <a:pt x="156704" y="187357"/>
                  </a:cubicBezTo>
                  <a:lnTo>
                    <a:pt x="146131" y="67628"/>
                  </a:lnTo>
                  <a:cubicBezTo>
                    <a:pt x="146131" y="30289"/>
                    <a:pt x="115841" y="0"/>
                    <a:pt x="78503" y="0"/>
                  </a:cubicBezTo>
                  <a:cubicBezTo>
                    <a:pt x="41165" y="0"/>
                    <a:pt x="10876" y="30289"/>
                    <a:pt x="10876" y="67628"/>
                  </a:cubicBezTo>
                  <a:lnTo>
                    <a:pt x="303" y="187357"/>
                  </a:lnTo>
                  <a:cubicBezTo>
                    <a:pt x="-3697" y="233172"/>
                    <a:pt x="32402" y="272701"/>
                    <a:pt x="78408" y="272701"/>
                  </a:cubicBezTo>
                  <a:lnTo>
                    <a:pt x="78408" y="27270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2" name="Google Shape;3518;p41">
              <a:extLst>
                <a:ext uri="{FF2B5EF4-FFF2-40B4-BE49-F238E27FC236}">
                  <a16:creationId xmlns:a16="http://schemas.microsoft.com/office/drawing/2014/main" id="{47275597-8FA5-C334-E7D6-6E2FE32A70FA}"/>
                </a:ext>
              </a:extLst>
            </p:cNvPr>
            <p:cNvSpPr/>
            <p:nvPr/>
          </p:nvSpPr>
          <p:spPr>
            <a:xfrm>
              <a:off x="1867933" y="3659892"/>
              <a:ext cx="144684" cy="174783"/>
            </a:xfrm>
            <a:custGeom>
              <a:avLst/>
              <a:gdLst/>
              <a:ahLst/>
              <a:cxnLst/>
              <a:rect l="l" t="t" r="r" b="b"/>
              <a:pathLst>
                <a:path w="144684" h="174783" extrusionOk="0">
                  <a:moveTo>
                    <a:pt x="144685" y="174784"/>
                  </a:moveTo>
                  <a:lnTo>
                    <a:pt x="135255" y="67628"/>
                  </a:lnTo>
                  <a:cubicBezTo>
                    <a:pt x="135255" y="30289"/>
                    <a:pt x="104966" y="0"/>
                    <a:pt x="67628" y="0"/>
                  </a:cubicBezTo>
                  <a:cubicBezTo>
                    <a:pt x="30290" y="0"/>
                    <a:pt x="0" y="30289"/>
                    <a:pt x="0" y="67628"/>
                  </a:cubicBezTo>
                  <a:lnTo>
                    <a:pt x="0" y="122777"/>
                  </a:lnTo>
                  <a:lnTo>
                    <a:pt x="144685" y="17478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3" name="Google Shape;3519;p41">
              <a:extLst>
                <a:ext uri="{FF2B5EF4-FFF2-40B4-BE49-F238E27FC236}">
                  <a16:creationId xmlns:a16="http://schemas.microsoft.com/office/drawing/2014/main" id="{95ED225E-B7D6-5145-8950-C454900760BC}"/>
                </a:ext>
              </a:extLst>
            </p:cNvPr>
            <p:cNvSpPr/>
            <p:nvPr/>
          </p:nvSpPr>
          <p:spPr>
            <a:xfrm rot="10800000">
              <a:off x="2015570" y="3655606"/>
              <a:ext cx="70485" cy="70484"/>
            </a:xfrm>
            <a:custGeom>
              <a:avLst/>
              <a:gdLst/>
              <a:ahLst/>
              <a:cxnLst/>
              <a:rect l="l" t="t" r="r" b="b"/>
              <a:pathLst>
                <a:path w="70485" h="70484" extrusionOk="0">
                  <a:moveTo>
                    <a:pt x="35243" y="0"/>
                  </a:moveTo>
                  <a:lnTo>
                    <a:pt x="70485" y="0"/>
                  </a:lnTo>
                  <a:lnTo>
                    <a:pt x="70485" y="70485"/>
                  </a:lnTo>
                  <a:lnTo>
                    <a:pt x="35243" y="70485"/>
                  </a:lnTo>
                  <a:cubicBezTo>
                    <a:pt x="15811" y="70485"/>
                    <a:pt x="0" y="54674"/>
                    <a:pt x="0" y="35243"/>
                  </a:cubicBezTo>
                  <a:lnTo>
                    <a:pt x="0" y="35243"/>
                  </a:lnTo>
                  <a:cubicBezTo>
                    <a:pt x="0" y="15812"/>
                    <a:pt x="15811" y="0"/>
                    <a:pt x="35243"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4" name="Google Shape;3520;p41">
              <a:extLst>
                <a:ext uri="{FF2B5EF4-FFF2-40B4-BE49-F238E27FC236}">
                  <a16:creationId xmlns:a16="http://schemas.microsoft.com/office/drawing/2014/main" id="{0C31EE56-81C0-A5FD-9CCD-91F06A24EA34}"/>
                </a:ext>
              </a:extLst>
            </p:cNvPr>
            <p:cNvSpPr/>
            <p:nvPr/>
          </p:nvSpPr>
          <p:spPr>
            <a:xfrm>
              <a:off x="1826213" y="3501015"/>
              <a:ext cx="218694" cy="306514"/>
            </a:xfrm>
            <a:custGeom>
              <a:avLst/>
              <a:gdLst/>
              <a:ahLst/>
              <a:cxnLst/>
              <a:rect l="l" t="t" r="r" b="b"/>
              <a:pathLst>
                <a:path w="218694" h="306514" extrusionOk="0">
                  <a:moveTo>
                    <a:pt x="109347" y="306515"/>
                  </a:moveTo>
                  <a:cubicBezTo>
                    <a:pt x="169736" y="306515"/>
                    <a:pt x="218694" y="257556"/>
                    <a:pt x="218694" y="197167"/>
                  </a:cubicBezTo>
                  <a:lnTo>
                    <a:pt x="218694" y="109347"/>
                  </a:lnTo>
                  <a:cubicBezTo>
                    <a:pt x="218694" y="48958"/>
                    <a:pt x="169736" y="0"/>
                    <a:pt x="109347" y="0"/>
                  </a:cubicBezTo>
                  <a:cubicBezTo>
                    <a:pt x="48958" y="0"/>
                    <a:pt x="0" y="48958"/>
                    <a:pt x="0" y="109347"/>
                  </a:cubicBezTo>
                  <a:lnTo>
                    <a:pt x="0" y="197167"/>
                  </a:lnTo>
                  <a:cubicBezTo>
                    <a:pt x="0" y="257556"/>
                    <a:pt x="48958" y="306515"/>
                    <a:pt x="109347" y="3065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5" name="Google Shape;3521;p41">
              <a:extLst>
                <a:ext uri="{FF2B5EF4-FFF2-40B4-BE49-F238E27FC236}">
                  <a16:creationId xmlns:a16="http://schemas.microsoft.com/office/drawing/2014/main" id="{F0BDDA9C-FA1F-D4C8-CB77-30B6C2E9109F}"/>
                </a:ext>
              </a:extLst>
            </p:cNvPr>
            <p:cNvSpPr/>
            <p:nvPr/>
          </p:nvSpPr>
          <p:spPr>
            <a:xfrm>
              <a:off x="1788304" y="3655606"/>
              <a:ext cx="70485" cy="70484"/>
            </a:xfrm>
            <a:custGeom>
              <a:avLst/>
              <a:gdLst/>
              <a:ahLst/>
              <a:cxnLst/>
              <a:rect l="l" t="t" r="r" b="b"/>
              <a:pathLst>
                <a:path w="70485" h="70484" extrusionOk="0">
                  <a:moveTo>
                    <a:pt x="35243" y="0"/>
                  </a:moveTo>
                  <a:lnTo>
                    <a:pt x="70485" y="0"/>
                  </a:lnTo>
                  <a:lnTo>
                    <a:pt x="70485" y="70485"/>
                  </a:lnTo>
                  <a:lnTo>
                    <a:pt x="35243" y="70485"/>
                  </a:lnTo>
                  <a:cubicBezTo>
                    <a:pt x="15812" y="70485"/>
                    <a:pt x="0" y="54674"/>
                    <a:pt x="0" y="35243"/>
                  </a:cubicBezTo>
                  <a:lnTo>
                    <a:pt x="0" y="35243"/>
                  </a:lnTo>
                  <a:cubicBezTo>
                    <a:pt x="0" y="15812"/>
                    <a:pt x="15812" y="0"/>
                    <a:pt x="35243" y="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6" name="Google Shape;3522;p41">
              <a:extLst>
                <a:ext uri="{FF2B5EF4-FFF2-40B4-BE49-F238E27FC236}">
                  <a16:creationId xmlns:a16="http://schemas.microsoft.com/office/drawing/2014/main" id="{5D4A993B-DB0A-9C49-0CDF-F5F24BD5F394}"/>
                </a:ext>
              </a:extLst>
            </p:cNvPr>
            <p:cNvSpPr/>
            <p:nvPr/>
          </p:nvSpPr>
          <p:spPr>
            <a:xfrm>
              <a:off x="2044110" y="3677438"/>
              <a:ext cx="27055" cy="21410"/>
            </a:xfrm>
            <a:custGeom>
              <a:avLst/>
              <a:gdLst/>
              <a:ahLst/>
              <a:cxnLst/>
              <a:rect l="l" t="t" r="r" b="b"/>
              <a:pathLst>
                <a:path w="27055" h="21410" extrusionOk="0">
                  <a:moveTo>
                    <a:pt x="21467" y="9409"/>
                  </a:moveTo>
                  <a:cubicBezTo>
                    <a:pt x="15752" y="7885"/>
                    <a:pt x="9846" y="10933"/>
                    <a:pt x="9084" y="17125"/>
                  </a:cubicBezTo>
                  <a:cubicBezTo>
                    <a:pt x="8322" y="22840"/>
                    <a:pt x="-631" y="22840"/>
                    <a:pt x="35" y="17125"/>
                  </a:cubicBezTo>
                  <a:cubicBezTo>
                    <a:pt x="1559" y="5218"/>
                    <a:pt x="11942" y="-2497"/>
                    <a:pt x="23848" y="742"/>
                  </a:cubicBezTo>
                  <a:cubicBezTo>
                    <a:pt x="29468" y="2266"/>
                    <a:pt x="27086" y="10933"/>
                    <a:pt x="21467" y="9409"/>
                  </a:cubicBezTo>
                  <a:lnTo>
                    <a:pt x="21467" y="940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7" name="Google Shape;3523;p41">
              <a:extLst>
                <a:ext uri="{FF2B5EF4-FFF2-40B4-BE49-F238E27FC236}">
                  <a16:creationId xmlns:a16="http://schemas.microsoft.com/office/drawing/2014/main" id="{8E7D4F48-B6D1-741A-0374-E6EF82EA4DF9}"/>
                </a:ext>
              </a:extLst>
            </p:cNvPr>
            <p:cNvSpPr/>
            <p:nvPr/>
          </p:nvSpPr>
          <p:spPr>
            <a:xfrm>
              <a:off x="1801002" y="3677343"/>
              <a:ext cx="27066" cy="21410"/>
            </a:xfrm>
            <a:custGeom>
              <a:avLst/>
              <a:gdLst/>
              <a:ahLst/>
              <a:cxnLst/>
              <a:rect l="l" t="t" r="r" b="b"/>
              <a:pathLst>
                <a:path w="27066" h="21410" extrusionOk="0">
                  <a:moveTo>
                    <a:pt x="3208" y="742"/>
                  </a:moveTo>
                  <a:cubicBezTo>
                    <a:pt x="15114" y="-2497"/>
                    <a:pt x="25497" y="5218"/>
                    <a:pt x="27021" y="17125"/>
                  </a:cubicBezTo>
                  <a:cubicBezTo>
                    <a:pt x="27783" y="22840"/>
                    <a:pt x="18734" y="22840"/>
                    <a:pt x="17972" y="17125"/>
                  </a:cubicBezTo>
                  <a:cubicBezTo>
                    <a:pt x="17210" y="10933"/>
                    <a:pt x="11304" y="7885"/>
                    <a:pt x="5589" y="9409"/>
                  </a:cubicBezTo>
                  <a:cubicBezTo>
                    <a:pt x="-30" y="10933"/>
                    <a:pt x="-2412" y="2266"/>
                    <a:pt x="3208" y="742"/>
                  </a:cubicBezTo>
                  <a:lnTo>
                    <a:pt x="3208" y="74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8" name="Google Shape;3524;p41">
              <a:extLst>
                <a:ext uri="{FF2B5EF4-FFF2-40B4-BE49-F238E27FC236}">
                  <a16:creationId xmlns:a16="http://schemas.microsoft.com/office/drawing/2014/main" id="{1F9CC5DB-3AEF-1D10-2030-DE093E43DE26}"/>
                </a:ext>
              </a:extLst>
            </p:cNvPr>
            <p:cNvSpPr/>
            <p:nvPr/>
          </p:nvSpPr>
          <p:spPr>
            <a:xfrm>
              <a:off x="1926081" y="3671000"/>
              <a:ext cx="28433" cy="45375"/>
            </a:xfrm>
            <a:custGeom>
              <a:avLst/>
              <a:gdLst/>
              <a:ahLst/>
              <a:cxnLst/>
              <a:rect l="l" t="t" r="r" b="b"/>
              <a:pathLst>
                <a:path w="28433" h="45375" extrusionOk="0">
                  <a:moveTo>
                    <a:pt x="3097" y="45375"/>
                  </a:moveTo>
                  <a:cubicBezTo>
                    <a:pt x="3097" y="45375"/>
                    <a:pt x="3573" y="45375"/>
                    <a:pt x="3764" y="45375"/>
                  </a:cubicBezTo>
                  <a:lnTo>
                    <a:pt x="24624" y="45375"/>
                  </a:lnTo>
                  <a:cubicBezTo>
                    <a:pt x="26719" y="45375"/>
                    <a:pt x="28434" y="43661"/>
                    <a:pt x="28434" y="41565"/>
                  </a:cubicBezTo>
                  <a:cubicBezTo>
                    <a:pt x="28434" y="39470"/>
                    <a:pt x="26719" y="37756"/>
                    <a:pt x="24624" y="37756"/>
                  </a:cubicBezTo>
                  <a:lnTo>
                    <a:pt x="8145" y="37756"/>
                  </a:lnTo>
                  <a:cubicBezTo>
                    <a:pt x="8145" y="37756"/>
                    <a:pt x="12908" y="4323"/>
                    <a:pt x="12908" y="4323"/>
                  </a:cubicBezTo>
                  <a:cubicBezTo>
                    <a:pt x="13194" y="2227"/>
                    <a:pt x="11765" y="227"/>
                    <a:pt x="9669" y="36"/>
                  </a:cubicBezTo>
                  <a:cubicBezTo>
                    <a:pt x="7574" y="-249"/>
                    <a:pt x="5669" y="1180"/>
                    <a:pt x="5383" y="3275"/>
                  </a:cubicBezTo>
                  <a:lnTo>
                    <a:pt x="49" y="41089"/>
                  </a:lnTo>
                  <a:cubicBezTo>
                    <a:pt x="-141" y="42137"/>
                    <a:pt x="240" y="43280"/>
                    <a:pt x="906" y="44137"/>
                  </a:cubicBezTo>
                  <a:cubicBezTo>
                    <a:pt x="1478" y="44804"/>
                    <a:pt x="2240" y="45280"/>
                    <a:pt x="3097" y="4537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69" name="Google Shape;3525;p41">
              <a:extLst>
                <a:ext uri="{FF2B5EF4-FFF2-40B4-BE49-F238E27FC236}">
                  <a16:creationId xmlns:a16="http://schemas.microsoft.com/office/drawing/2014/main" id="{FB7D54E5-873C-9D08-D09E-DB2EE5C6EA1C}"/>
                </a:ext>
              </a:extLst>
            </p:cNvPr>
            <p:cNvSpPr/>
            <p:nvPr/>
          </p:nvSpPr>
          <p:spPr>
            <a:xfrm>
              <a:off x="1943466" y="3721423"/>
              <a:ext cx="22288" cy="22383"/>
            </a:xfrm>
            <a:custGeom>
              <a:avLst/>
              <a:gdLst/>
              <a:ahLst/>
              <a:cxnLst/>
              <a:rect l="l" t="t" r="r" b="b"/>
              <a:pathLst>
                <a:path w="22288" h="22383" extrusionOk="0">
                  <a:moveTo>
                    <a:pt x="3048" y="22384"/>
                  </a:moveTo>
                  <a:cubicBezTo>
                    <a:pt x="3048" y="22384"/>
                    <a:pt x="3524" y="22384"/>
                    <a:pt x="3715" y="22384"/>
                  </a:cubicBezTo>
                  <a:cubicBezTo>
                    <a:pt x="13906" y="22384"/>
                    <a:pt x="22289" y="14097"/>
                    <a:pt x="22289" y="3810"/>
                  </a:cubicBezTo>
                  <a:cubicBezTo>
                    <a:pt x="22289" y="1714"/>
                    <a:pt x="20574" y="0"/>
                    <a:pt x="18479" y="0"/>
                  </a:cubicBezTo>
                  <a:cubicBezTo>
                    <a:pt x="16383" y="0"/>
                    <a:pt x="14669" y="1714"/>
                    <a:pt x="14669" y="3810"/>
                  </a:cubicBezTo>
                  <a:cubicBezTo>
                    <a:pt x="14669" y="9811"/>
                    <a:pt x="9811" y="14669"/>
                    <a:pt x="3810" y="14669"/>
                  </a:cubicBezTo>
                  <a:cubicBezTo>
                    <a:pt x="1715" y="14669"/>
                    <a:pt x="0" y="16383"/>
                    <a:pt x="0" y="18479"/>
                  </a:cubicBezTo>
                  <a:cubicBezTo>
                    <a:pt x="0" y="20384"/>
                    <a:pt x="1333" y="21908"/>
                    <a:pt x="3143" y="2228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0" name="Google Shape;3526;p41">
              <a:extLst>
                <a:ext uri="{FF2B5EF4-FFF2-40B4-BE49-F238E27FC236}">
                  <a16:creationId xmlns:a16="http://schemas.microsoft.com/office/drawing/2014/main" id="{32FC6F3B-AC22-99A4-B881-2E600BEDC0CD}"/>
                </a:ext>
              </a:extLst>
            </p:cNvPr>
            <p:cNvSpPr/>
            <p:nvPr/>
          </p:nvSpPr>
          <p:spPr>
            <a:xfrm>
              <a:off x="1868028" y="3642842"/>
              <a:ext cx="47053" cy="7620"/>
            </a:xfrm>
            <a:custGeom>
              <a:avLst/>
              <a:gdLst/>
              <a:ahLst/>
              <a:cxnLst/>
              <a:rect l="l" t="t" r="r" b="b"/>
              <a:pathLst>
                <a:path w="47053" h="7620" extrusionOk="0">
                  <a:moveTo>
                    <a:pt x="3143" y="7620"/>
                  </a:moveTo>
                  <a:cubicBezTo>
                    <a:pt x="3143" y="7620"/>
                    <a:pt x="3619" y="7620"/>
                    <a:pt x="3810" y="7620"/>
                  </a:cubicBezTo>
                  <a:lnTo>
                    <a:pt x="43244" y="7620"/>
                  </a:lnTo>
                  <a:cubicBezTo>
                    <a:pt x="45339" y="7620"/>
                    <a:pt x="47054" y="5905"/>
                    <a:pt x="47054" y="3810"/>
                  </a:cubicBezTo>
                  <a:cubicBezTo>
                    <a:pt x="47054" y="1714"/>
                    <a:pt x="45339" y="0"/>
                    <a:pt x="43244" y="0"/>
                  </a:cubicBezTo>
                  <a:lnTo>
                    <a:pt x="3810" y="0"/>
                  </a:lnTo>
                  <a:cubicBezTo>
                    <a:pt x="1715" y="0"/>
                    <a:pt x="0" y="1714"/>
                    <a:pt x="0" y="3810"/>
                  </a:cubicBezTo>
                  <a:cubicBezTo>
                    <a:pt x="0" y="5715"/>
                    <a:pt x="1333" y="7239"/>
                    <a:pt x="3143"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1" name="Google Shape;3527;p41">
              <a:extLst>
                <a:ext uri="{FF2B5EF4-FFF2-40B4-BE49-F238E27FC236}">
                  <a16:creationId xmlns:a16="http://schemas.microsoft.com/office/drawing/2014/main" id="{E04D3173-3FA8-E2AA-0932-63E38A2D6567}"/>
                </a:ext>
              </a:extLst>
            </p:cNvPr>
            <p:cNvSpPr/>
            <p:nvPr/>
          </p:nvSpPr>
          <p:spPr>
            <a:xfrm>
              <a:off x="1954515" y="3642842"/>
              <a:ext cx="47053" cy="7620"/>
            </a:xfrm>
            <a:custGeom>
              <a:avLst/>
              <a:gdLst/>
              <a:ahLst/>
              <a:cxnLst/>
              <a:rect l="l" t="t" r="r" b="b"/>
              <a:pathLst>
                <a:path w="47053" h="7620" extrusionOk="0">
                  <a:moveTo>
                    <a:pt x="3143" y="7620"/>
                  </a:moveTo>
                  <a:cubicBezTo>
                    <a:pt x="3143" y="7620"/>
                    <a:pt x="3619" y="7620"/>
                    <a:pt x="3810" y="7620"/>
                  </a:cubicBezTo>
                  <a:lnTo>
                    <a:pt x="43244" y="7620"/>
                  </a:lnTo>
                  <a:cubicBezTo>
                    <a:pt x="45339" y="7620"/>
                    <a:pt x="47054" y="5905"/>
                    <a:pt x="47054" y="3810"/>
                  </a:cubicBezTo>
                  <a:cubicBezTo>
                    <a:pt x="47054" y="1714"/>
                    <a:pt x="45339" y="0"/>
                    <a:pt x="43244" y="0"/>
                  </a:cubicBezTo>
                  <a:lnTo>
                    <a:pt x="3810" y="0"/>
                  </a:lnTo>
                  <a:cubicBezTo>
                    <a:pt x="1715" y="0"/>
                    <a:pt x="0" y="1714"/>
                    <a:pt x="0" y="3810"/>
                  </a:cubicBezTo>
                  <a:cubicBezTo>
                    <a:pt x="0" y="5715"/>
                    <a:pt x="1333" y="7239"/>
                    <a:pt x="3143" y="762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172" name="Google Shape;3528;p41">
              <a:extLst>
                <a:ext uri="{FF2B5EF4-FFF2-40B4-BE49-F238E27FC236}">
                  <a16:creationId xmlns:a16="http://schemas.microsoft.com/office/drawing/2014/main" id="{FC940B06-924C-DF1B-D076-64796EB6E536}"/>
                </a:ext>
              </a:extLst>
            </p:cNvPr>
            <p:cNvGrpSpPr/>
            <p:nvPr/>
          </p:nvGrpSpPr>
          <p:grpSpPr>
            <a:xfrm>
              <a:off x="1861170" y="3661702"/>
              <a:ext cx="56483" cy="35051"/>
              <a:chOff x="1861170" y="3661702"/>
              <a:chExt cx="56483" cy="35051"/>
            </a:xfrm>
          </p:grpSpPr>
          <p:sp>
            <p:nvSpPr>
              <p:cNvPr id="4179" name="Google Shape;3529;p41">
                <a:extLst>
                  <a:ext uri="{FF2B5EF4-FFF2-40B4-BE49-F238E27FC236}">
                    <a16:creationId xmlns:a16="http://schemas.microsoft.com/office/drawing/2014/main" id="{374AD1CE-74D2-35CD-F4F1-77589A4D6C07}"/>
                  </a:ext>
                </a:extLst>
              </p:cNvPr>
              <p:cNvSpPr/>
              <p:nvPr/>
            </p:nvSpPr>
            <p:spPr>
              <a:xfrm>
                <a:off x="1861170" y="3663970"/>
                <a:ext cx="56483" cy="29735"/>
              </a:xfrm>
              <a:custGeom>
                <a:avLst/>
                <a:gdLst/>
                <a:ahLst/>
                <a:cxnLst/>
                <a:rect l="l" t="t" r="r" b="b"/>
                <a:pathLst>
                  <a:path w="56483" h="29735" extrusionOk="0">
                    <a:moveTo>
                      <a:pt x="56388" y="16401"/>
                    </a:moveTo>
                    <a:lnTo>
                      <a:pt x="56388" y="16401"/>
                    </a:lnTo>
                    <a:cubicBezTo>
                      <a:pt x="56388" y="23735"/>
                      <a:pt x="50387" y="29735"/>
                      <a:pt x="43053" y="29735"/>
                    </a:cubicBezTo>
                    <a:lnTo>
                      <a:pt x="14859" y="29735"/>
                    </a:lnTo>
                    <a:cubicBezTo>
                      <a:pt x="6668" y="29735"/>
                      <a:pt x="0" y="23068"/>
                      <a:pt x="0" y="14877"/>
                    </a:cubicBezTo>
                    <a:lnTo>
                      <a:pt x="0" y="14877"/>
                    </a:lnTo>
                    <a:cubicBezTo>
                      <a:pt x="0" y="5733"/>
                      <a:pt x="8192" y="-1316"/>
                      <a:pt x="17240" y="208"/>
                    </a:cubicBezTo>
                    <a:lnTo>
                      <a:pt x="45244" y="3256"/>
                    </a:lnTo>
                    <a:cubicBezTo>
                      <a:pt x="51721" y="4304"/>
                      <a:pt x="56483" y="9924"/>
                      <a:pt x="56483" y="1640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80" name="Google Shape;3530;p41">
                <a:extLst>
                  <a:ext uri="{FF2B5EF4-FFF2-40B4-BE49-F238E27FC236}">
                    <a16:creationId xmlns:a16="http://schemas.microsoft.com/office/drawing/2014/main" id="{0FBF0C6F-24A5-44C3-B4FA-4E1EEEC21E42}"/>
                  </a:ext>
                </a:extLst>
              </p:cNvPr>
              <p:cNvSpPr/>
              <p:nvPr/>
            </p:nvSpPr>
            <p:spPr>
              <a:xfrm>
                <a:off x="1871838" y="3661702"/>
                <a:ext cx="35052" cy="35051"/>
              </a:xfrm>
              <a:custGeom>
                <a:avLst/>
                <a:gdLst/>
                <a:ahLst/>
                <a:cxnLst/>
                <a:rect l="l" t="t" r="r" b="b"/>
                <a:pathLst>
                  <a:path w="35052" h="35051" extrusionOk="0">
                    <a:moveTo>
                      <a:pt x="0" y="17526"/>
                    </a:moveTo>
                    <a:cubicBezTo>
                      <a:pt x="0" y="27146"/>
                      <a:pt x="7810" y="35052"/>
                      <a:pt x="17526" y="35052"/>
                    </a:cubicBezTo>
                    <a:cubicBezTo>
                      <a:pt x="27242" y="35052"/>
                      <a:pt x="35052" y="27241"/>
                      <a:pt x="35052" y="17526"/>
                    </a:cubicBezTo>
                    <a:cubicBezTo>
                      <a:pt x="35052" y="7811"/>
                      <a:pt x="27242" y="0"/>
                      <a:pt x="17526" y="0"/>
                    </a:cubicBezTo>
                    <a:cubicBezTo>
                      <a:pt x="7906" y="0"/>
                      <a:pt x="0" y="7811"/>
                      <a:pt x="0" y="17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173" name="Google Shape;3531;p41">
              <a:extLst>
                <a:ext uri="{FF2B5EF4-FFF2-40B4-BE49-F238E27FC236}">
                  <a16:creationId xmlns:a16="http://schemas.microsoft.com/office/drawing/2014/main" id="{E5711A0A-F122-8ACC-FE91-335FC2520624}"/>
                </a:ext>
              </a:extLst>
            </p:cNvPr>
            <p:cNvGrpSpPr/>
            <p:nvPr/>
          </p:nvGrpSpPr>
          <p:grpSpPr>
            <a:xfrm>
              <a:off x="1952801" y="3663892"/>
              <a:ext cx="56483" cy="35052"/>
              <a:chOff x="1952801" y="3663892"/>
              <a:chExt cx="56483" cy="35052"/>
            </a:xfrm>
          </p:grpSpPr>
          <p:sp>
            <p:nvSpPr>
              <p:cNvPr id="4177" name="Google Shape;3532;p41">
                <a:extLst>
                  <a:ext uri="{FF2B5EF4-FFF2-40B4-BE49-F238E27FC236}">
                    <a16:creationId xmlns:a16="http://schemas.microsoft.com/office/drawing/2014/main" id="{D8AC93C0-1FB4-2893-D16A-73DBE6652174}"/>
                  </a:ext>
                </a:extLst>
              </p:cNvPr>
              <p:cNvSpPr/>
              <p:nvPr/>
            </p:nvSpPr>
            <p:spPr>
              <a:xfrm>
                <a:off x="1952801" y="3663970"/>
                <a:ext cx="56483" cy="29735"/>
              </a:xfrm>
              <a:custGeom>
                <a:avLst/>
                <a:gdLst/>
                <a:ahLst/>
                <a:cxnLst/>
                <a:rect l="l" t="t" r="r" b="b"/>
                <a:pathLst>
                  <a:path w="56483" h="29735" extrusionOk="0">
                    <a:moveTo>
                      <a:pt x="95" y="16401"/>
                    </a:moveTo>
                    <a:lnTo>
                      <a:pt x="95" y="16401"/>
                    </a:lnTo>
                    <a:cubicBezTo>
                      <a:pt x="95" y="23735"/>
                      <a:pt x="6096" y="29735"/>
                      <a:pt x="13430" y="29735"/>
                    </a:cubicBezTo>
                    <a:lnTo>
                      <a:pt x="41624" y="29735"/>
                    </a:lnTo>
                    <a:cubicBezTo>
                      <a:pt x="49816" y="29735"/>
                      <a:pt x="56483" y="23068"/>
                      <a:pt x="56483" y="14877"/>
                    </a:cubicBezTo>
                    <a:lnTo>
                      <a:pt x="56483" y="14877"/>
                    </a:lnTo>
                    <a:cubicBezTo>
                      <a:pt x="56483" y="5733"/>
                      <a:pt x="48292" y="-1316"/>
                      <a:pt x="39243" y="208"/>
                    </a:cubicBezTo>
                    <a:lnTo>
                      <a:pt x="11240" y="3256"/>
                    </a:lnTo>
                    <a:cubicBezTo>
                      <a:pt x="4763" y="4304"/>
                      <a:pt x="0" y="9924"/>
                      <a:pt x="0" y="1640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8" name="Google Shape;3533;p41">
                <a:extLst>
                  <a:ext uri="{FF2B5EF4-FFF2-40B4-BE49-F238E27FC236}">
                    <a16:creationId xmlns:a16="http://schemas.microsoft.com/office/drawing/2014/main" id="{25A2E9C1-7CC0-76BD-571E-FC9546A06AA4}"/>
                  </a:ext>
                </a:extLst>
              </p:cNvPr>
              <p:cNvSpPr/>
              <p:nvPr/>
            </p:nvSpPr>
            <p:spPr>
              <a:xfrm>
                <a:off x="1963564" y="3663892"/>
                <a:ext cx="35052" cy="35052"/>
              </a:xfrm>
              <a:custGeom>
                <a:avLst/>
                <a:gdLst/>
                <a:ahLst/>
                <a:cxnLst/>
                <a:rect l="l" t="t" r="r" b="b"/>
                <a:pathLst>
                  <a:path w="35052" h="35052" extrusionOk="0">
                    <a:moveTo>
                      <a:pt x="35052" y="17526"/>
                    </a:moveTo>
                    <a:cubicBezTo>
                      <a:pt x="35052" y="27146"/>
                      <a:pt x="27242" y="35052"/>
                      <a:pt x="17526" y="35052"/>
                    </a:cubicBezTo>
                    <a:cubicBezTo>
                      <a:pt x="7906" y="35052"/>
                      <a:pt x="0" y="27242"/>
                      <a:pt x="0" y="17526"/>
                    </a:cubicBezTo>
                    <a:cubicBezTo>
                      <a:pt x="0" y="7906"/>
                      <a:pt x="7810" y="0"/>
                      <a:pt x="17526" y="0"/>
                    </a:cubicBezTo>
                    <a:cubicBezTo>
                      <a:pt x="27146" y="0"/>
                      <a:pt x="35052" y="7811"/>
                      <a:pt x="35052" y="1752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74" name="Google Shape;3534;p41">
              <a:extLst>
                <a:ext uri="{FF2B5EF4-FFF2-40B4-BE49-F238E27FC236}">
                  <a16:creationId xmlns:a16="http://schemas.microsoft.com/office/drawing/2014/main" id="{5A04A979-3D0D-9FE3-BB83-EC85FAF5661C}"/>
                </a:ext>
              </a:extLst>
            </p:cNvPr>
            <p:cNvSpPr/>
            <p:nvPr/>
          </p:nvSpPr>
          <p:spPr>
            <a:xfrm>
              <a:off x="1823025" y="3487824"/>
              <a:ext cx="228973" cy="167876"/>
            </a:xfrm>
            <a:custGeom>
              <a:avLst/>
              <a:gdLst/>
              <a:ahLst/>
              <a:cxnLst/>
              <a:rect l="l" t="t" r="r" b="b"/>
              <a:pathLst>
                <a:path w="228973" h="167876" extrusionOk="0">
                  <a:moveTo>
                    <a:pt x="3188" y="167781"/>
                  </a:moveTo>
                  <a:cubicBezTo>
                    <a:pt x="15476" y="164257"/>
                    <a:pt x="21095" y="146636"/>
                    <a:pt x="22524" y="133968"/>
                  </a:cubicBezTo>
                  <a:cubicBezTo>
                    <a:pt x="23953" y="121204"/>
                    <a:pt x="23000" y="107679"/>
                    <a:pt x="29192" y="96439"/>
                  </a:cubicBezTo>
                  <a:cubicBezTo>
                    <a:pt x="36812" y="82818"/>
                    <a:pt x="52909" y="76532"/>
                    <a:pt x="68054" y="72722"/>
                  </a:cubicBezTo>
                  <a:cubicBezTo>
                    <a:pt x="94247" y="66150"/>
                    <a:pt x="121394" y="63578"/>
                    <a:pt x="148349" y="65197"/>
                  </a:cubicBezTo>
                  <a:cubicBezTo>
                    <a:pt x="160637" y="65959"/>
                    <a:pt x="173686" y="67960"/>
                    <a:pt x="182639" y="76342"/>
                  </a:cubicBezTo>
                  <a:cubicBezTo>
                    <a:pt x="191402" y="84628"/>
                    <a:pt x="194165" y="97392"/>
                    <a:pt x="195022" y="109489"/>
                  </a:cubicBezTo>
                  <a:cubicBezTo>
                    <a:pt x="195879" y="121490"/>
                    <a:pt x="195403" y="133872"/>
                    <a:pt x="199308" y="145303"/>
                  </a:cubicBezTo>
                  <a:cubicBezTo>
                    <a:pt x="203213" y="156732"/>
                    <a:pt x="213119" y="167210"/>
                    <a:pt x="225216" y="167115"/>
                  </a:cubicBezTo>
                  <a:cubicBezTo>
                    <a:pt x="225216" y="167115"/>
                    <a:pt x="237599" y="50338"/>
                    <a:pt x="217406" y="33479"/>
                  </a:cubicBezTo>
                  <a:cubicBezTo>
                    <a:pt x="197213" y="16525"/>
                    <a:pt x="121679" y="-2335"/>
                    <a:pt x="85294" y="237"/>
                  </a:cubicBezTo>
                  <a:cubicBezTo>
                    <a:pt x="48813" y="2809"/>
                    <a:pt x="15285" y="11953"/>
                    <a:pt x="5093" y="47767"/>
                  </a:cubicBezTo>
                  <a:cubicBezTo>
                    <a:pt x="-5194" y="83580"/>
                    <a:pt x="3284" y="167877"/>
                    <a:pt x="3284" y="1678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5" name="Google Shape;3535;p41">
              <a:extLst>
                <a:ext uri="{FF2B5EF4-FFF2-40B4-BE49-F238E27FC236}">
                  <a16:creationId xmlns:a16="http://schemas.microsoft.com/office/drawing/2014/main" id="{799C023C-9507-2B31-F9AA-3AAC1287AF0B}"/>
                </a:ext>
              </a:extLst>
            </p:cNvPr>
            <p:cNvSpPr/>
            <p:nvPr/>
          </p:nvSpPr>
          <p:spPr>
            <a:xfrm>
              <a:off x="1618759" y="3834676"/>
              <a:ext cx="636365" cy="273938"/>
            </a:xfrm>
            <a:custGeom>
              <a:avLst/>
              <a:gdLst/>
              <a:ahLst/>
              <a:cxnLst/>
              <a:rect l="l" t="t" r="r" b="b"/>
              <a:pathLst>
                <a:path w="636365" h="273938" extrusionOk="0">
                  <a:moveTo>
                    <a:pt x="488918" y="95"/>
                  </a:moveTo>
                  <a:lnTo>
                    <a:pt x="146209" y="95"/>
                  </a:lnTo>
                  <a:cubicBezTo>
                    <a:pt x="84296" y="95"/>
                    <a:pt x="29337" y="33718"/>
                    <a:pt x="0" y="84677"/>
                  </a:cubicBezTo>
                  <a:cubicBezTo>
                    <a:pt x="61627" y="197453"/>
                    <a:pt x="181261" y="273939"/>
                    <a:pt x="318802" y="273939"/>
                  </a:cubicBezTo>
                  <a:cubicBezTo>
                    <a:pt x="456343" y="273939"/>
                    <a:pt x="574358" y="198406"/>
                    <a:pt x="636365" y="86868"/>
                  </a:cubicBezTo>
                  <a:cubicBezTo>
                    <a:pt x="607219" y="34480"/>
                    <a:pt x="551593" y="0"/>
                    <a:pt x="48891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76" name="Google Shape;3536;p41">
              <a:extLst>
                <a:ext uri="{FF2B5EF4-FFF2-40B4-BE49-F238E27FC236}">
                  <a16:creationId xmlns:a16="http://schemas.microsoft.com/office/drawing/2014/main" id="{EB63ED33-F181-C486-3E98-83DF1893F389}"/>
                </a:ext>
              </a:extLst>
            </p:cNvPr>
            <p:cNvSpPr/>
            <p:nvPr/>
          </p:nvSpPr>
          <p:spPr>
            <a:xfrm>
              <a:off x="4201367" y="2602426"/>
              <a:ext cx="9334" cy="1118996"/>
            </a:xfrm>
            <a:custGeom>
              <a:avLst/>
              <a:gdLst/>
              <a:ahLst/>
              <a:cxnLst/>
              <a:rect l="l" t="t" r="r" b="b"/>
              <a:pathLst>
                <a:path w="9334" h="1118996" extrusionOk="0">
                  <a:moveTo>
                    <a:pt x="4667" y="1118997"/>
                  </a:moveTo>
                  <a:cubicBezTo>
                    <a:pt x="2096" y="1118997"/>
                    <a:pt x="0" y="1116902"/>
                    <a:pt x="0" y="1114330"/>
                  </a:cubicBezTo>
                  <a:lnTo>
                    <a:pt x="0" y="4667"/>
                  </a:lnTo>
                  <a:cubicBezTo>
                    <a:pt x="0" y="2096"/>
                    <a:pt x="2096" y="0"/>
                    <a:pt x="4667" y="0"/>
                  </a:cubicBezTo>
                  <a:cubicBezTo>
                    <a:pt x="7239" y="0"/>
                    <a:pt x="9335" y="2096"/>
                    <a:pt x="9335" y="4667"/>
                  </a:cubicBezTo>
                  <a:lnTo>
                    <a:pt x="9335" y="1114330"/>
                  </a:lnTo>
                  <a:cubicBezTo>
                    <a:pt x="9335" y="1116902"/>
                    <a:pt x="7239" y="1118997"/>
                    <a:pt x="4667" y="11189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 name="Google Shape;3602;p41">
            <a:extLst>
              <a:ext uri="{FF2B5EF4-FFF2-40B4-BE49-F238E27FC236}">
                <a16:creationId xmlns:a16="http://schemas.microsoft.com/office/drawing/2014/main" id="{C8CCCF50-356F-9B0F-B083-F89F32CBF7F1}"/>
              </a:ext>
            </a:extLst>
          </p:cNvPr>
          <p:cNvGrpSpPr/>
          <p:nvPr/>
        </p:nvGrpSpPr>
        <p:grpSpPr>
          <a:xfrm>
            <a:off x="6475995" y="1979196"/>
            <a:ext cx="2446827" cy="2624783"/>
            <a:chOff x="7676546" y="430886"/>
            <a:chExt cx="2942441" cy="3156443"/>
          </a:xfrm>
        </p:grpSpPr>
        <p:grpSp>
          <p:nvGrpSpPr>
            <p:cNvPr id="3974" name="Google Shape;3603;p41">
              <a:extLst>
                <a:ext uri="{FF2B5EF4-FFF2-40B4-BE49-F238E27FC236}">
                  <a16:creationId xmlns:a16="http://schemas.microsoft.com/office/drawing/2014/main" id="{CC6AA913-1E8B-7920-687F-70E9DB13DC89}"/>
                </a:ext>
              </a:extLst>
            </p:cNvPr>
            <p:cNvGrpSpPr/>
            <p:nvPr/>
          </p:nvGrpSpPr>
          <p:grpSpPr>
            <a:xfrm>
              <a:off x="8914806" y="3343163"/>
              <a:ext cx="573016" cy="244166"/>
              <a:chOff x="8914806" y="3343163"/>
              <a:chExt cx="573016" cy="244166"/>
            </a:xfrm>
          </p:grpSpPr>
          <p:sp>
            <p:nvSpPr>
              <p:cNvPr id="4048" name="Google Shape;3604;p41">
                <a:extLst>
                  <a:ext uri="{FF2B5EF4-FFF2-40B4-BE49-F238E27FC236}">
                    <a16:creationId xmlns:a16="http://schemas.microsoft.com/office/drawing/2014/main" id="{26D21D03-8FBA-B062-B144-465011152FF3}"/>
                  </a:ext>
                </a:extLst>
              </p:cNvPr>
              <p:cNvSpPr/>
              <p:nvPr/>
            </p:nvSpPr>
            <p:spPr>
              <a:xfrm>
                <a:off x="8914895" y="3343163"/>
                <a:ext cx="569898" cy="215791"/>
              </a:xfrm>
              <a:custGeom>
                <a:avLst/>
                <a:gdLst/>
                <a:ahLst/>
                <a:cxnLst/>
                <a:rect l="l" t="t" r="r" b="b"/>
                <a:pathLst>
                  <a:path w="569898" h="215791" extrusionOk="0">
                    <a:moveTo>
                      <a:pt x="275921" y="0"/>
                    </a:moveTo>
                    <a:cubicBezTo>
                      <a:pt x="256441" y="41895"/>
                      <a:pt x="209743" y="63510"/>
                      <a:pt x="169271" y="82545"/>
                    </a:cubicBezTo>
                    <a:cubicBezTo>
                      <a:pt x="99534" y="115278"/>
                      <a:pt x="25974" y="137783"/>
                      <a:pt x="0" y="215791"/>
                    </a:cubicBezTo>
                    <a:lnTo>
                      <a:pt x="569899" y="215791"/>
                    </a:lnTo>
                    <a:cubicBezTo>
                      <a:pt x="569899" y="215791"/>
                      <a:pt x="568654" y="0"/>
                      <a:pt x="568654" y="0"/>
                    </a:cubicBezTo>
                    <a:lnTo>
                      <a:pt x="27601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9" name="Google Shape;3605;p41">
                <a:extLst>
                  <a:ext uri="{FF2B5EF4-FFF2-40B4-BE49-F238E27FC236}">
                    <a16:creationId xmlns:a16="http://schemas.microsoft.com/office/drawing/2014/main" id="{71D88C2B-71B1-92C6-CE5F-A490C917BF53}"/>
                  </a:ext>
                </a:extLst>
              </p:cNvPr>
              <p:cNvSpPr/>
              <p:nvPr/>
            </p:nvSpPr>
            <p:spPr>
              <a:xfrm>
                <a:off x="8914806" y="3558955"/>
                <a:ext cx="569898" cy="28374"/>
              </a:xfrm>
              <a:custGeom>
                <a:avLst/>
                <a:gdLst/>
                <a:ahLst/>
                <a:cxnLst/>
                <a:rect l="l" t="t" r="r" b="b"/>
                <a:pathLst>
                  <a:path w="569898" h="28374" extrusionOk="0">
                    <a:moveTo>
                      <a:pt x="0" y="0"/>
                    </a:moveTo>
                    <a:lnTo>
                      <a:pt x="569899" y="0"/>
                    </a:lnTo>
                    <a:lnTo>
                      <a:pt x="569899" y="28375"/>
                    </a:lnTo>
                    <a:lnTo>
                      <a:pt x="0" y="28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0" name="Google Shape;3606;p41">
                <a:extLst>
                  <a:ext uri="{FF2B5EF4-FFF2-40B4-BE49-F238E27FC236}">
                    <a16:creationId xmlns:a16="http://schemas.microsoft.com/office/drawing/2014/main" id="{25160B52-6CE6-5401-3C11-7CCB76FAAF46}"/>
                  </a:ext>
                </a:extLst>
              </p:cNvPr>
              <p:cNvSpPr/>
              <p:nvPr/>
            </p:nvSpPr>
            <p:spPr>
              <a:xfrm>
                <a:off x="9048058" y="3432830"/>
                <a:ext cx="21070" cy="35307"/>
              </a:xfrm>
              <a:custGeom>
                <a:avLst/>
                <a:gdLst/>
                <a:ahLst/>
                <a:cxnLst/>
                <a:rect l="l" t="t" r="r" b="b"/>
                <a:pathLst>
                  <a:path w="21070" h="35307" extrusionOk="0">
                    <a:moveTo>
                      <a:pt x="17963" y="35308"/>
                    </a:moveTo>
                    <a:cubicBezTo>
                      <a:pt x="16806" y="35308"/>
                      <a:pt x="15739" y="34685"/>
                      <a:pt x="15205" y="33618"/>
                    </a:cubicBezTo>
                    <a:lnTo>
                      <a:pt x="350" y="4531"/>
                    </a:lnTo>
                    <a:cubicBezTo>
                      <a:pt x="-450" y="3019"/>
                      <a:pt x="173" y="1151"/>
                      <a:pt x="1685" y="351"/>
                    </a:cubicBezTo>
                    <a:cubicBezTo>
                      <a:pt x="3197" y="-450"/>
                      <a:pt x="5065" y="173"/>
                      <a:pt x="5865" y="1685"/>
                    </a:cubicBezTo>
                    <a:lnTo>
                      <a:pt x="20720" y="30771"/>
                    </a:lnTo>
                    <a:cubicBezTo>
                      <a:pt x="21520" y="32283"/>
                      <a:pt x="20898" y="34151"/>
                      <a:pt x="19386" y="34952"/>
                    </a:cubicBezTo>
                    <a:cubicBezTo>
                      <a:pt x="18941" y="35219"/>
                      <a:pt x="18407" y="35308"/>
                      <a:pt x="17963" y="35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1" name="Google Shape;3607;p41">
                <a:extLst>
                  <a:ext uri="{FF2B5EF4-FFF2-40B4-BE49-F238E27FC236}">
                    <a16:creationId xmlns:a16="http://schemas.microsoft.com/office/drawing/2014/main" id="{12963C30-B01A-76DF-5233-5371BECF9A91}"/>
                  </a:ext>
                </a:extLst>
              </p:cNvPr>
              <p:cNvSpPr/>
              <p:nvPr/>
            </p:nvSpPr>
            <p:spPr>
              <a:xfrm>
                <a:off x="9076417" y="3420450"/>
                <a:ext cx="25282" cy="37635"/>
              </a:xfrm>
              <a:custGeom>
                <a:avLst/>
                <a:gdLst/>
                <a:ahLst/>
                <a:cxnLst/>
                <a:rect l="l" t="t" r="r" b="b"/>
                <a:pathLst>
                  <a:path w="25282" h="37635" extrusionOk="0">
                    <a:moveTo>
                      <a:pt x="22159" y="37636"/>
                    </a:moveTo>
                    <a:cubicBezTo>
                      <a:pt x="21091" y="37636"/>
                      <a:pt x="20113" y="37102"/>
                      <a:pt x="19490" y="36124"/>
                    </a:cubicBezTo>
                    <a:lnTo>
                      <a:pt x="455" y="4725"/>
                    </a:lnTo>
                    <a:cubicBezTo>
                      <a:pt x="-434" y="3302"/>
                      <a:pt x="10" y="1345"/>
                      <a:pt x="1522" y="455"/>
                    </a:cubicBezTo>
                    <a:cubicBezTo>
                      <a:pt x="2946" y="-434"/>
                      <a:pt x="4903" y="11"/>
                      <a:pt x="5792" y="1523"/>
                    </a:cubicBezTo>
                    <a:lnTo>
                      <a:pt x="24827" y="32922"/>
                    </a:lnTo>
                    <a:cubicBezTo>
                      <a:pt x="25717" y="34345"/>
                      <a:pt x="25272" y="36302"/>
                      <a:pt x="23760" y="37191"/>
                    </a:cubicBezTo>
                    <a:cubicBezTo>
                      <a:pt x="23226" y="37458"/>
                      <a:pt x="22692" y="37636"/>
                      <a:pt x="22159" y="376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2" name="Google Shape;3608;p41">
                <a:extLst>
                  <a:ext uri="{FF2B5EF4-FFF2-40B4-BE49-F238E27FC236}">
                    <a16:creationId xmlns:a16="http://schemas.microsoft.com/office/drawing/2014/main" id="{F9E75DD4-80B7-4778-5649-2022F817E05C}"/>
                  </a:ext>
                </a:extLst>
              </p:cNvPr>
              <p:cNvSpPr/>
              <p:nvPr/>
            </p:nvSpPr>
            <p:spPr>
              <a:xfrm>
                <a:off x="9105584" y="3407189"/>
                <a:ext cx="25921" cy="35242"/>
              </a:xfrm>
              <a:custGeom>
                <a:avLst/>
                <a:gdLst/>
                <a:ahLst/>
                <a:cxnLst/>
                <a:rect l="l" t="t" r="r" b="b"/>
                <a:pathLst>
                  <a:path w="25921" h="35242" extrusionOk="0">
                    <a:moveTo>
                      <a:pt x="22878" y="35242"/>
                    </a:moveTo>
                    <a:cubicBezTo>
                      <a:pt x="21900" y="35242"/>
                      <a:pt x="20922" y="34798"/>
                      <a:pt x="20299" y="33908"/>
                    </a:cubicBezTo>
                    <a:lnTo>
                      <a:pt x="552" y="4822"/>
                    </a:lnTo>
                    <a:cubicBezTo>
                      <a:pt x="-426" y="3398"/>
                      <a:pt x="-70" y="1531"/>
                      <a:pt x="1353" y="552"/>
                    </a:cubicBezTo>
                    <a:cubicBezTo>
                      <a:pt x="2776" y="-426"/>
                      <a:pt x="4644" y="-70"/>
                      <a:pt x="5622" y="1353"/>
                    </a:cubicBezTo>
                    <a:lnTo>
                      <a:pt x="25369" y="30439"/>
                    </a:lnTo>
                    <a:cubicBezTo>
                      <a:pt x="26347" y="31862"/>
                      <a:pt x="25992" y="33730"/>
                      <a:pt x="24568" y="34709"/>
                    </a:cubicBezTo>
                    <a:cubicBezTo>
                      <a:pt x="24035" y="35064"/>
                      <a:pt x="23412" y="35242"/>
                      <a:pt x="22789" y="35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3" name="Google Shape;3609;p41">
                <a:extLst>
                  <a:ext uri="{FF2B5EF4-FFF2-40B4-BE49-F238E27FC236}">
                    <a16:creationId xmlns:a16="http://schemas.microsoft.com/office/drawing/2014/main" id="{27AD0456-0EBE-78D7-D991-8AA258F17390}"/>
                  </a:ext>
                </a:extLst>
              </p:cNvPr>
              <p:cNvSpPr/>
              <p:nvPr/>
            </p:nvSpPr>
            <p:spPr>
              <a:xfrm>
                <a:off x="9136978" y="3390906"/>
                <a:ext cx="25931" cy="34268"/>
              </a:xfrm>
              <a:custGeom>
                <a:avLst/>
                <a:gdLst/>
                <a:ahLst/>
                <a:cxnLst/>
                <a:rect l="l" t="t" r="r" b="b"/>
                <a:pathLst>
                  <a:path w="25931" h="34268" extrusionOk="0">
                    <a:moveTo>
                      <a:pt x="22883" y="34269"/>
                    </a:moveTo>
                    <a:cubicBezTo>
                      <a:pt x="21905" y="34269"/>
                      <a:pt x="20926" y="33824"/>
                      <a:pt x="20393" y="32935"/>
                    </a:cubicBezTo>
                    <a:lnTo>
                      <a:pt x="557" y="4827"/>
                    </a:lnTo>
                    <a:cubicBezTo>
                      <a:pt x="-421" y="3404"/>
                      <a:pt x="-66" y="1536"/>
                      <a:pt x="1269" y="557"/>
                    </a:cubicBezTo>
                    <a:cubicBezTo>
                      <a:pt x="2692" y="-421"/>
                      <a:pt x="4560" y="-66"/>
                      <a:pt x="5538" y="1269"/>
                    </a:cubicBezTo>
                    <a:lnTo>
                      <a:pt x="25374" y="29377"/>
                    </a:lnTo>
                    <a:cubicBezTo>
                      <a:pt x="26353" y="30800"/>
                      <a:pt x="25996" y="32668"/>
                      <a:pt x="24663" y="33646"/>
                    </a:cubicBezTo>
                    <a:cubicBezTo>
                      <a:pt x="24129" y="34002"/>
                      <a:pt x="23506" y="34180"/>
                      <a:pt x="22883" y="341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4" name="Google Shape;3610;p41">
                <a:extLst>
                  <a:ext uri="{FF2B5EF4-FFF2-40B4-BE49-F238E27FC236}">
                    <a16:creationId xmlns:a16="http://schemas.microsoft.com/office/drawing/2014/main" id="{A571B7C6-80AC-D33B-4FE5-00AE515F1066}"/>
                  </a:ext>
                </a:extLst>
              </p:cNvPr>
              <p:cNvSpPr/>
              <p:nvPr/>
            </p:nvSpPr>
            <p:spPr>
              <a:xfrm>
                <a:off x="9345163" y="3444491"/>
                <a:ext cx="142659" cy="120779"/>
              </a:xfrm>
              <a:custGeom>
                <a:avLst/>
                <a:gdLst/>
                <a:ahLst/>
                <a:cxnLst/>
                <a:rect l="l" t="t" r="r" b="b"/>
                <a:pathLst>
                  <a:path w="142659" h="120779" extrusionOk="0">
                    <a:moveTo>
                      <a:pt x="3717" y="120690"/>
                    </a:moveTo>
                    <a:cubicBezTo>
                      <a:pt x="2116" y="120690"/>
                      <a:pt x="781" y="119534"/>
                      <a:pt x="692" y="117933"/>
                    </a:cubicBezTo>
                    <a:cubicBezTo>
                      <a:pt x="-2510" y="85200"/>
                      <a:pt x="5407" y="58515"/>
                      <a:pt x="24264" y="38679"/>
                    </a:cubicBezTo>
                    <a:cubicBezTo>
                      <a:pt x="63758" y="-2949"/>
                      <a:pt x="136607" y="-14"/>
                      <a:pt x="139720" y="75"/>
                    </a:cubicBezTo>
                    <a:cubicBezTo>
                      <a:pt x="141410" y="75"/>
                      <a:pt x="142745" y="1587"/>
                      <a:pt x="142656" y="3277"/>
                    </a:cubicBezTo>
                    <a:cubicBezTo>
                      <a:pt x="142656" y="4967"/>
                      <a:pt x="141321" y="6302"/>
                      <a:pt x="139454" y="6213"/>
                    </a:cubicBezTo>
                    <a:cubicBezTo>
                      <a:pt x="138742" y="6213"/>
                      <a:pt x="66337" y="3366"/>
                      <a:pt x="28800" y="42949"/>
                    </a:cubicBezTo>
                    <a:cubicBezTo>
                      <a:pt x="11277" y="61450"/>
                      <a:pt x="3894" y="86445"/>
                      <a:pt x="6919" y="117399"/>
                    </a:cubicBezTo>
                    <a:cubicBezTo>
                      <a:pt x="7097" y="119089"/>
                      <a:pt x="5851" y="120601"/>
                      <a:pt x="4161" y="120779"/>
                    </a:cubicBezTo>
                    <a:cubicBezTo>
                      <a:pt x="4072" y="120779"/>
                      <a:pt x="3983" y="120779"/>
                      <a:pt x="3894" y="12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5" name="Google Shape;3611;p41">
                <a:extLst>
                  <a:ext uri="{FF2B5EF4-FFF2-40B4-BE49-F238E27FC236}">
                    <a16:creationId xmlns:a16="http://schemas.microsoft.com/office/drawing/2014/main" id="{F53276C3-64E6-3708-31FB-D1D7479CDD84}"/>
                  </a:ext>
                </a:extLst>
              </p:cNvPr>
              <p:cNvSpPr/>
              <p:nvPr/>
            </p:nvSpPr>
            <p:spPr>
              <a:xfrm>
                <a:off x="9346745" y="3367980"/>
                <a:ext cx="72938" cy="72938"/>
              </a:xfrm>
              <a:custGeom>
                <a:avLst/>
                <a:gdLst/>
                <a:ahLst/>
                <a:cxnLst/>
                <a:rect l="l" t="t" r="r" b="b"/>
                <a:pathLst>
                  <a:path w="72938" h="72938" extrusionOk="0">
                    <a:moveTo>
                      <a:pt x="36469" y="72938"/>
                    </a:moveTo>
                    <a:cubicBezTo>
                      <a:pt x="16366" y="72938"/>
                      <a:pt x="0" y="56572"/>
                      <a:pt x="0" y="36469"/>
                    </a:cubicBezTo>
                    <a:cubicBezTo>
                      <a:pt x="0" y="16367"/>
                      <a:pt x="16366" y="0"/>
                      <a:pt x="36469" y="0"/>
                    </a:cubicBezTo>
                    <a:cubicBezTo>
                      <a:pt x="56572" y="0"/>
                      <a:pt x="72938" y="16367"/>
                      <a:pt x="72938" y="36469"/>
                    </a:cubicBezTo>
                    <a:cubicBezTo>
                      <a:pt x="72938" y="56572"/>
                      <a:pt x="56572" y="72938"/>
                      <a:pt x="36469" y="72938"/>
                    </a:cubicBezTo>
                    <a:close/>
                    <a:moveTo>
                      <a:pt x="36469" y="6493"/>
                    </a:moveTo>
                    <a:cubicBezTo>
                      <a:pt x="19925" y="6493"/>
                      <a:pt x="6493" y="19925"/>
                      <a:pt x="6493" y="36469"/>
                    </a:cubicBezTo>
                    <a:cubicBezTo>
                      <a:pt x="6493" y="53014"/>
                      <a:pt x="19925" y="66445"/>
                      <a:pt x="36469" y="66445"/>
                    </a:cubicBezTo>
                    <a:cubicBezTo>
                      <a:pt x="53014" y="66445"/>
                      <a:pt x="66445" y="53014"/>
                      <a:pt x="66445" y="36469"/>
                    </a:cubicBezTo>
                    <a:cubicBezTo>
                      <a:pt x="66445" y="19925"/>
                      <a:pt x="53014" y="6493"/>
                      <a:pt x="36469" y="649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6" name="Google Shape;3612;p41">
                <a:extLst>
                  <a:ext uri="{FF2B5EF4-FFF2-40B4-BE49-F238E27FC236}">
                    <a16:creationId xmlns:a16="http://schemas.microsoft.com/office/drawing/2014/main" id="{31ADE892-CC3F-ABC1-E369-6706C401B09F}"/>
                  </a:ext>
                </a:extLst>
              </p:cNvPr>
              <p:cNvSpPr/>
              <p:nvPr/>
            </p:nvSpPr>
            <p:spPr>
              <a:xfrm>
                <a:off x="9007491" y="3456307"/>
                <a:ext cx="6582" cy="106027"/>
              </a:xfrm>
              <a:custGeom>
                <a:avLst/>
                <a:gdLst/>
                <a:ahLst/>
                <a:cxnLst/>
                <a:rect l="l" t="t" r="r" b="b"/>
                <a:pathLst>
                  <a:path w="6582" h="106027" extrusionOk="0">
                    <a:moveTo>
                      <a:pt x="3291" y="106028"/>
                    </a:moveTo>
                    <a:cubicBezTo>
                      <a:pt x="1512" y="106028"/>
                      <a:pt x="0" y="104604"/>
                      <a:pt x="0" y="102736"/>
                    </a:cubicBezTo>
                    <a:lnTo>
                      <a:pt x="0" y="3291"/>
                    </a:lnTo>
                    <a:cubicBezTo>
                      <a:pt x="0" y="1512"/>
                      <a:pt x="1423" y="0"/>
                      <a:pt x="3291" y="0"/>
                    </a:cubicBezTo>
                    <a:cubicBezTo>
                      <a:pt x="5159" y="0"/>
                      <a:pt x="6582" y="1423"/>
                      <a:pt x="6582" y="3291"/>
                    </a:cubicBezTo>
                    <a:lnTo>
                      <a:pt x="6582" y="102736"/>
                    </a:lnTo>
                    <a:cubicBezTo>
                      <a:pt x="6582" y="104516"/>
                      <a:pt x="5159" y="106028"/>
                      <a:pt x="3291" y="106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75" name="Google Shape;3613;p41">
              <a:extLst>
                <a:ext uri="{FF2B5EF4-FFF2-40B4-BE49-F238E27FC236}">
                  <a16:creationId xmlns:a16="http://schemas.microsoft.com/office/drawing/2014/main" id="{D66F037E-3D01-3691-1E8D-6E5D26105DD3}"/>
                </a:ext>
              </a:extLst>
            </p:cNvPr>
            <p:cNvGrpSpPr/>
            <p:nvPr/>
          </p:nvGrpSpPr>
          <p:grpSpPr>
            <a:xfrm>
              <a:off x="10045883" y="3343163"/>
              <a:ext cx="573104" cy="244166"/>
              <a:chOff x="10045883" y="3343163"/>
              <a:chExt cx="573104" cy="244166"/>
            </a:xfrm>
          </p:grpSpPr>
          <p:sp>
            <p:nvSpPr>
              <p:cNvPr id="4039" name="Google Shape;3614;p41">
                <a:extLst>
                  <a:ext uri="{FF2B5EF4-FFF2-40B4-BE49-F238E27FC236}">
                    <a16:creationId xmlns:a16="http://schemas.microsoft.com/office/drawing/2014/main" id="{A5261119-9400-8520-3800-7DA517257B80}"/>
                  </a:ext>
                </a:extLst>
              </p:cNvPr>
              <p:cNvSpPr/>
              <p:nvPr/>
            </p:nvSpPr>
            <p:spPr>
              <a:xfrm>
                <a:off x="10049000" y="3343163"/>
                <a:ext cx="569898" cy="215791"/>
              </a:xfrm>
              <a:custGeom>
                <a:avLst/>
                <a:gdLst/>
                <a:ahLst/>
                <a:cxnLst/>
                <a:rect l="l" t="t" r="r" b="b"/>
                <a:pathLst>
                  <a:path w="569898" h="215791" extrusionOk="0">
                    <a:moveTo>
                      <a:pt x="293978" y="0"/>
                    </a:moveTo>
                    <a:cubicBezTo>
                      <a:pt x="313458" y="41895"/>
                      <a:pt x="360157" y="63510"/>
                      <a:pt x="400629" y="82545"/>
                    </a:cubicBezTo>
                    <a:cubicBezTo>
                      <a:pt x="470365" y="115278"/>
                      <a:pt x="543926" y="137783"/>
                      <a:pt x="569899" y="215791"/>
                    </a:cubicBezTo>
                    <a:lnTo>
                      <a:pt x="0" y="215791"/>
                    </a:lnTo>
                    <a:cubicBezTo>
                      <a:pt x="0" y="215791"/>
                      <a:pt x="1245" y="0"/>
                      <a:pt x="1245" y="0"/>
                    </a:cubicBezTo>
                    <a:lnTo>
                      <a:pt x="2938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0" name="Google Shape;3615;p41">
                <a:extLst>
                  <a:ext uri="{FF2B5EF4-FFF2-40B4-BE49-F238E27FC236}">
                    <a16:creationId xmlns:a16="http://schemas.microsoft.com/office/drawing/2014/main" id="{C31C26AA-A7E3-6342-22F6-3D29B82C4383}"/>
                  </a:ext>
                </a:extLst>
              </p:cNvPr>
              <p:cNvSpPr/>
              <p:nvPr/>
            </p:nvSpPr>
            <p:spPr>
              <a:xfrm rot="10800000">
                <a:off x="10049089" y="3558955"/>
                <a:ext cx="569898" cy="28374"/>
              </a:xfrm>
              <a:custGeom>
                <a:avLst/>
                <a:gdLst/>
                <a:ahLst/>
                <a:cxnLst/>
                <a:rect l="l" t="t" r="r" b="b"/>
                <a:pathLst>
                  <a:path w="569898" h="28374" extrusionOk="0">
                    <a:moveTo>
                      <a:pt x="0" y="0"/>
                    </a:moveTo>
                    <a:lnTo>
                      <a:pt x="569899" y="0"/>
                    </a:lnTo>
                    <a:lnTo>
                      <a:pt x="569899" y="28375"/>
                    </a:lnTo>
                    <a:lnTo>
                      <a:pt x="0" y="283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1" name="Google Shape;3616;p41">
                <a:extLst>
                  <a:ext uri="{FF2B5EF4-FFF2-40B4-BE49-F238E27FC236}">
                    <a16:creationId xmlns:a16="http://schemas.microsoft.com/office/drawing/2014/main" id="{2CA3CDA6-5ECD-BD70-5D4C-31438D2DA735}"/>
                  </a:ext>
                </a:extLst>
              </p:cNvPr>
              <p:cNvSpPr/>
              <p:nvPr/>
            </p:nvSpPr>
            <p:spPr>
              <a:xfrm>
                <a:off x="10464577" y="3432830"/>
                <a:ext cx="21070" cy="35307"/>
              </a:xfrm>
              <a:custGeom>
                <a:avLst/>
                <a:gdLst/>
                <a:ahLst/>
                <a:cxnLst/>
                <a:rect l="l" t="t" r="r" b="b"/>
                <a:pathLst>
                  <a:path w="21070" h="35307" extrusionOk="0">
                    <a:moveTo>
                      <a:pt x="3108" y="35308"/>
                    </a:moveTo>
                    <a:cubicBezTo>
                      <a:pt x="4264" y="35308"/>
                      <a:pt x="5332" y="34685"/>
                      <a:pt x="5865" y="33618"/>
                    </a:cubicBezTo>
                    <a:lnTo>
                      <a:pt x="20720" y="4531"/>
                    </a:lnTo>
                    <a:cubicBezTo>
                      <a:pt x="21520" y="3019"/>
                      <a:pt x="20898" y="1151"/>
                      <a:pt x="19386" y="351"/>
                    </a:cubicBezTo>
                    <a:cubicBezTo>
                      <a:pt x="17874" y="-450"/>
                      <a:pt x="16006" y="173"/>
                      <a:pt x="15205" y="1685"/>
                    </a:cubicBezTo>
                    <a:lnTo>
                      <a:pt x="350" y="30771"/>
                    </a:lnTo>
                    <a:cubicBezTo>
                      <a:pt x="-450" y="32283"/>
                      <a:pt x="173" y="34151"/>
                      <a:pt x="1685" y="34952"/>
                    </a:cubicBezTo>
                    <a:cubicBezTo>
                      <a:pt x="2130" y="35219"/>
                      <a:pt x="2663" y="35308"/>
                      <a:pt x="3108" y="3530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2" name="Google Shape;3617;p41">
                <a:extLst>
                  <a:ext uri="{FF2B5EF4-FFF2-40B4-BE49-F238E27FC236}">
                    <a16:creationId xmlns:a16="http://schemas.microsoft.com/office/drawing/2014/main" id="{60F5F13C-695A-D778-CE48-44E965D5666C}"/>
                  </a:ext>
                </a:extLst>
              </p:cNvPr>
              <p:cNvSpPr/>
              <p:nvPr/>
            </p:nvSpPr>
            <p:spPr>
              <a:xfrm>
                <a:off x="10432006" y="3420450"/>
                <a:ext cx="25282" cy="37635"/>
              </a:xfrm>
              <a:custGeom>
                <a:avLst/>
                <a:gdLst/>
                <a:ahLst/>
                <a:cxnLst/>
                <a:rect l="l" t="t" r="r" b="b"/>
                <a:pathLst>
                  <a:path w="25282" h="37635" extrusionOk="0">
                    <a:moveTo>
                      <a:pt x="3124" y="37636"/>
                    </a:moveTo>
                    <a:cubicBezTo>
                      <a:pt x="4191" y="37636"/>
                      <a:pt x="5169" y="37102"/>
                      <a:pt x="5792" y="36124"/>
                    </a:cubicBezTo>
                    <a:lnTo>
                      <a:pt x="24827" y="4725"/>
                    </a:lnTo>
                    <a:cubicBezTo>
                      <a:pt x="25717" y="3302"/>
                      <a:pt x="25272" y="1345"/>
                      <a:pt x="23760" y="455"/>
                    </a:cubicBezTo>
                    <a:cubicBezTo>
                      <a:pt x="22337" y="-434"/>
                      <a:pt x="20380" y="11"/>
                      <a:pt x="19490" y="1523"/>
                    </a:cubicBezTo>
                    <a:lnTo>
                      <a:pt x="455" y="32922"/>
                    </a:lnTo>
                    <a:cubicBezTo>
                      <a:pt x="-434" y="34345"/>
                      <a:pt x="10" y="36302"/>
                      <a:pt x="1523" y="37191"/>
                    </a:cubicBezTo>
                    <a:cubicBezTo>
                      <a:pt x="2056" y="37458"/>
                      <a:pt x="2590" y="37636"/>
                      <a:pt x="3124" y="376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3" name="Google Shape;3618;p41">
                <a:extLst>
                  <a:ext uri="{FF2B5EF4-FFF2-40B4-BE49-F238E27FC236}">
                    <a16:creationId xmlns:a16="http://schemas.microsoft.com/office/drawing/2014/main" id="{5453A10B-C679-261C-8A00-4C6F1E777AEE}"/>
                  </a:ext>
                </a:extLst>
              </p:cNvPr>
              <p:cNvSpPr/>
              <p:nvPr/>
            </p:nvSpPr>
            <p:spPr>
              <a:xfrm>
                <a:off x="10402200" y="3407189"/>
                <a:ext cx="25921" cy="35242"/>
              </a:xfrm>
              <a:custGeom>
                <a:avLst/>
                <a:gdLst/>
                <a:ahLst/>
                <a:cxnLst/>
                <a:rect l="l" t="t" r="r" b="b"/>
                <a:pathLst>
                  <a:path w="25921" h="35242" extrusionOk="0">
                    <a:moveTo>
                      <a:pt x="3043" y="35242"/>
                    </a:moveTo>
                    <a:cubicBezTo>
                      <a:pt x="4021" y="35242"/>
                      <a:pt x="4999" y="34798"/>
                      <a:pt x="5622" y="33908"/>
                    </a:cubicBezTo>
                    <a:lnTo>
                      <a:pt x="25369" y="4822"/>
                    </a:lnTo>
                    <a:cubicBezTo>
                      <a:pt x="26348" y="3398"/>
                      <a:pt x="25991" y="1531"/>
                      <a:pt x="24568" y="552"/>
                    </a:cubicBezTo>
                    <a:cubicBezTo>
                      <a:pt x="23145" y="-426"/>
                      <a:pt x="21277" y="-70"/>
                      <a:pt x="20299" y="1353"/>
                    </a:cubicBezTo>
                    <a:lnTo>
                      <a:pt x="552" y="30439"/>
                    </a:lnTo>
                    <a:cubicBezTo>
                      <a:pt x="-426" y="31862"/>
                      <a:pt x="-71" y="33730"/>
                      <a:pt x="1353" y="34709"/>
                    </a:cubicBezTo>
                    <a:cubicBezTo>
                      <a:pt x="1886" y="35064"/>
                      <a:pt x="2509" y="35242"/>
                      <a:pt x="3131" y="3524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4" name="Google Shape;3619;p41">
                <a:extLst>
                  <a:ext uri="{FF2B5EF4-FFF2-40B4-BE49-F238E27FC236}">
                    <a16:creationId xmlns:a16="http://schemas.microsoft.com/office/drawing/2014/main" id="{61A45FD2-A4AA-43C1-2767-407AF57959D6}"/>
                  </a:ext>
                </a:extLst>
              </p:cNvPr>
              <p:cNvSpPr/>
              <p:nvPr/>
            </p:nvSpPr>
            <p:spPr>
              <a:xfrm>
                <a:off x="10370796" y="3390906"/>
                <a:ext cx="25931" cy="34268"/>
              </a:xfrm>
              <a:custGeom>
                <a:avLst/>
                <a:gdLst/>
                <a:ahLst/>
                <a:cxnLst/>
                <a:rect l="l" t="t" r="r" b="b"/>
                <a:pathLst>
                  <a:path w="25931" h="34268" extrusionOk="0">
                    <a:moveTo>
                      <a:pt x="3048" y="34269"/>
                    </a:moveTo>
                    <a:cubicBezTo>
                      <a:pt x="4026" y="34269"/>
                      <a:pt x="5005" y="33824"/>
                      <a:pt x="5538" y="32935"/>
                    </a:cubicBezTo>
                    <a:lnTo>
                      <a:pt x="25374" y="4827"/>
                    </a:lnTo>
                    <a:cubicBezTo>
                      <a:pt x="26352" y="3404"/>
                      <a:pt x="25997" y="1536"/>
                      <a:pt x="24662" y="557"/>
                    </a:cubicBezTo>
                    <a:cubicBezTo>
                      <a:pt x="23239" y="-421"/>
                      <a:pt x="21371" y="-66"/>
                      <a:pt x="20393" y="1269"/>
                    </a:cubicBezTo>
                    <a:lnTo>
                      <a:pt x="557" y="29377"/>
                    </a:lnTo>
                    <a:cubicBezTo>
                      <a:pt x="-422" y="30800"/>
                      <a:pt x="-65" y="32668"/>
                      <a:pt x="1269" y="33646"/>
                    </a:cubicBezTo>
                    <a:cubicBezTo>
                      <a:pt x="1802" y="34002"/>
                      <a:pt x="2425" y="34180"/>
                      <a:pt x="3048" y="341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5" name="Google Shape;3620;p41">
                <a:extLst>
                  <a:ext uri="{FF2B5EF4-FFF2-40B4-BE49-F238E27FC236}">
                    <a16:creationId xmlns:a16="http://schemas.microsoft.com/office/drawing/2014/main" id="{5E8BF31C-2DDC-8142-3D6C-32A4F384192C}"/>
                  </a:ext>
                </a:extLst>
              </p:cNvPr>
              <p:cNvSpPr/>
              <p:nvPr/>
            </p:nvSpPr>
            <p:spPr>
              <a:xfrm>
                <a:off x="10045883" y="3444491"/>
                <a:ext cx="142659" cy="120779"/>
              </a:xfrm>
              <a:custGeom>
                <a:avLst/>
                <a:gdLst/>
                <a:ahLst/>
                <a:cxnLst/>
                <a:rect l="l" t="t" r="r" b="b"/>
                <a:pathLst>
                  <a:path w="142659" h="120779" extrusionOk="0">
                    <a:moveTo>
                      <a:pt x="138943" y="120690"/>
                    </a:moveTo>
                    <a:cubicBezTo>
                      <a:pt x="140544" y="120690"/>
                      <a:pt x="141879" y="119534"/>
                      <a:pt x="141968" y="117933"/>
                    </a:cubicBezTo>
                    <a:cubicBezTo>
                      <a:pt x="145170" y="85200"/>
                      <a:pt x="137253" y="58515"/>
                      <a:pt x="118396" y="38679"/>
                    </a:cubicBezTo>
                    <a:cubicBezTo>
                      <a:pt x="78902" y="-2949"/>
                      <a:pt x="6053" y="-14"/>
                      <a:pt x="2940" y="75"/>
                    </a:cubicBezTo>
                    <a:cubicBezTo>
                      <a:pt x="1250" y="75"/>
                      <a:pt x="-85" y="1587"/>
                      <a:pt x="4" y="3277"/>
                    </a:cubicBezTo>
                    <a:cubicBezTo>
                      <a:pt x="4" y="4967"/>
                      <a:pt x="1250" y="6302"/>
                      <a:pt x="3206" y="6213"/>
                    </a:cubicBezTo>
                    <a:cubicBezTo>
                      <a:pt x="3918" y="6213"/>
                      <a:pt x="76323" y="3366"/>
                      <a:pt x="113859" y="42949"/>
                    </a:cubicBezTo>
                    <a:cubicBezTo>
                      <a:pt x="131383" y="61450"/>
                      <a:pt x="138765" y="86445"/>
                      <a:pt x="135741" y="117399"/>
                    </a:cubicBezTo>
                    <a:cubicBezTo>
                      <a:pt x="135563" y="119089"/>
                      <a:pt x="136808" y="120601"/>
                      <a:pt x="138499" y="120779"/>
                    </a:cubicBezTo>
                    <a:cubicBezTo>
                      <a:pt x="138588" y="120779"/>
                      <a:pt x="138677" y="120779"/>
                      <a:pt x="138765" y="1207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6" name="Google Shape;3621;p41">
                <a:extLst>
                  <a:ext uri="{FF2B5EF4-FFF2-40B4-BE49-F238E27FC236}">
                    <a16:creationId xmlns:a16="http://schemas.microsoft.com/office/drawing/2014/main" id="{80346322-C5BD-8CAC-47CB-5CEB5A26D725}"/>
                  </a:ext>
                </a:extLst>
              </p:cNvPr>
              <p:cNvSpPr/>
              <p:nvPr/>
            </p:nvSpPr>
            <p:spPr>
              <a:xfrm>
                <a:off x="10114022" y="3367891"/>
                <a:ext cx="72938" cy="72938"/>
              </a:xfrm>
              <a:custGeom>
                <a:avLst/>
                <a:gdLst/>
                <a:ahLst/>
                <a:cxnLst/>
                <a:rect l="l" t="t" r="r" b="b"/>
                <a:pathLst>
                  <a:path w="72938" h="72938" extrusionOk="0">
                    <a:moveTo>
                      <a:pt x="0" y="36469"/>
                    </a:moveTo>
                    <a:cubicBezTo>
                      <a:pt x="0" y="16367"/>
                      <a:pt x="16367" y="0"/>
                      <a:pt x="36470" y="0"/>
                    </a:cubicBezTo>
                    <a:cubicBezTo>
                      <a:pt x="56572" y="0"/>
                      <a:pt x="72939" y="16367"/>
                      <a:pt x="72939" y="36469"/>
                    </a:cubicBezTo>
                    <a:cubicBezTo>
                      <a:pt x="72939" y="56572"/>
                      <a:pt x="56572" y="72938"/>
                      <a:pt x="36470" y="72938"/>
                    </a:cubicBezTo>
                    <a:cubicBezTo>
                      <a:pt x="16367" y="72938"/>
                      <a:pt x="0" y="56572"/>
                      <a:pt x="0" y="36469"/>
                    </a:cubicBezTo>
                    <a:close/>
                    <a:moveTo>
                      <a:pt x="6494" y="36469"/>
                    </a:moveTo>
                    <a:cubicBezTo>
                      <a:pt x="6494" y="53014"/>
                      <a:pt x="19925" y="66445"/>
                      <a:pt x="36470" y="66445"/>
                    </a:cubicBezTo>
                    <a:cubicBezTo>
                      <a:pt x="53014" y="66445"/>
                      <a:pt x="66446" y="53014"/>
                      <a:pt x="66446" y="36469"/>
                    </a:cubicBezTo>
                    <a:cubicBezTo>
                      <a:pt x="66446" y="19925"/>
                      <a:pt x="53014" y="6493"/>
                      <a:pt x="36470" y="6493"/>
                    </a:cubicBezTo>
                    <a:cubicBezTo>
                      <a:pt x="19925" y="6493"/>
                      <a:pt x="6494" y="19925"/>
                      <a:pt x="6494" y="364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7" name="Google Shape;3622;p41">
                <a:extLst>
                  <a:ext uri="{FF2B5EF4-FFF2-40B4-BE49-F238E27FC236}">
                    <a16:creationId xmlns:a16="http://schemas.microsoft.com/office/drawing/2014/main" id="{9C079D22-C24A-213B-6DB1-AD39FD2759AF}"/>
                  </a:ext>
                </a:extLst>
              </p:cNvPr>
              <p:cNvSpPr/>
              <p:nvPr/>
            </p:nvSpPr>
            <p:spPr>
              <a:xfrm>
                <a:off x="10519721" y="3456307"/>
                <a:ext cx="6582" cy="106027"/>
              </a:xfrm>
              <a:custGeom>
                <a:avLst/>
                <a:gdLst/>
                <a:ahLst/>
                <a:cxnLst/>
                <a:rect l="l" t="t" r="r" b="b"/>
                <a:pathLst>
                  <a:path w="6582" h="106027" extrusionOk="0">
                    <a:moveTo>
                      <a:pt x="3291" y="106028"/>
                    </a:moveTo>
                    <a:cubicBezTo>
                      <a:pt x="5070" y="106028"/>
                      <a:pt x="6582" y="104604"/>
                      <a:pt x="6582" y="102736"/>
                    </a:cubicBezTo>
                    <a:lnTo>
                      <a:pt x="6582" y="3291"/>
                    </a:lnTo>
                    <a:cubicBezTo>
                      <a:pt x="6582" y="1512"/>
                      <a:pt x="5159" y="0"/>
                      <a:pt x="3291" y="0"/>
                    </a:cubicBezTo>
                    <a:cubicBezTo>
                      <a:pt x="1423" y="0"/>
                      <a:pt x="0" y="1423"/>
                      <a:pt x="0" y="3291"/>
                    </a:cubicBezTo>
                    <a:lnTo>
                      <a:pt x="0" y="102736"/>
                    </a:lnTo>
                    <a:cubicBezTo>
                      <a:pt x="0" y="104516"/>
                      <a:pt x="1423" y="106028"/>
                      <a:pt x="3291" y="1060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976" name="Google Shape;3623;p41">
              <a:extLst>
                <a:ext uri="{FF2B5EF4-FFF2-40B4-BE49-F238E27FC236}">
                  <a16:creationId xmlns:a16="http://schemas.microsoft.com/office/drawing/2014/main" id="{ED382B30-B9D4-FEC3-B12B-839B516795C7}"/>
                </a:ext>
              </a:extLst>
            </p:cNvPr>
            <p:cNvSpPr/>
            <p:nvPr/>
          </p:nvSpPr>
          <p:spPr>
            <a:xfrm>
              <a:off x="9528024" y="1458948"/>
              <a:ext cx="981556" cy="1901738"/>
            </a:xfrm>
            <a:custGeom>
              <a:avLst/>
              <a:gdLst/>
              <a:ahLst/>
              <a:cxnLst/>
              <a:rect l="l" t="t" r="r" b="b"/>
              <a:pathLst>
                <a:path w="981556" h="1901738" extrusionOk="0">
                  <a:moveTo>
                    <a:pt x="273252" y="9695"/>
                  </a:moveTo>
                  <a:cubicBezTo>
                    <a:pt x="207875" y="-4625"/>
                    <a:pt x="139384" y="11030"/>
                    <a:pt x="86814" y="52391"/>
                  </a:cubicBezTo>
                  <a:cubicBezTo>
                    <a:pt x="34156" y="93842"/>
                    <a:pt x="1423" y="156640"/>
                    <a:pt x="0" y="223530"/>
                  </a:cubicBezTo>
                  <a:lnTo>
                    <a:pt x="419485" y="1894712"/>
                  </a:lnTo>
                  <a:lnTo>
                    <a:pt x="981557" y="1901739"/>
                  </a:lnTo>
                  <a:lnTo>
                    <a:pt x="417706" y="262757"/>
                  </a:lnTo>
                  <a:cubicBezTo>
                    <a:pt x="376523" y="130845"/>
                    <a:pt x="322086" y="34334"/>
                    <a:pt x="210454" y="0"/>
                  </a:cubicBezTo>
                  <a:lnTo>
                    <a:pt x="273430" y="969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977" name="Google Shape;3624;p41">
              <a:extLst>
                <a:ext uri="{FF2B5EF4-FFF2-40B4-BE49-F238E27FC236}">
                  <a16:creationId xmlns:a16="http://schemas.microsoft.com/office/drawing/2014/main" id="{784A9136-9BB4-76CA-0CDA-36B89BAACA0C}"/>
                </a:ext>
              </a:extLst>
            </p:cNvPr>
            <p:cNvGrpSpPr/>
            <p:nvPr/>
          </p:nvGrpSpPr>
          <p:grpSpPr>
            <a:xfrm>
              <a:off x="8460971" y="985189"/>
              <a:ext cx="1045917" cy="677007"/>
              <a:chOff x="8460971" y="985189"/>
              <a:chExt cx="1045917" cy="677007"/>
            </a:xfrm>
          </p:grpSpPr>
          <p:sp>
            <p:nvSpPr>
              <p:cNvPr id="4037" name="Google Shape;3625;p41">
                <a:extLst>
                  <a:ext uri="{FF2B5EF4-FFF2-40B4-BE49-F238E27FC236}">
                    <a16:creationId xmlns:a16="http://schemas.microsoft.com/office/drawing/2014/main" id="{4CF40A32-359E-4F75-5192-487AED3F9326}"/>
                  </a:ext>
                </a:extLst>
              </p:cNvPr>
              <p:cNvSpPr/>
              <p:nvPr/>
            </p:nvSpPr>
            <p:spPr>
              <a:xfrm>
                <a:off x="8460971" y="985189"/>
                <a:ext cx="484433" cy="479452"/>
              </a:xfrm>
              <a:custGeom>
                <a:avLst/>
                <a:gdLst/>
                <a:ahLst/>
                <a:cxnLst/>
                <a:rect l="l" t="t" r="r" b="b"/>
                <a:pathLst>
                  <a:path w="484433" h="479452" extrusionOk="0">
                    <a:moveTo>
                      <a:pt x="226925" y="32037"/>
                    </a:moveTo>
                    <a:cubicBezTo>
                      <a:pt x="168218" y="-16886"/>
                      <a:pt x="80959" y="-8880"/>
                      <a:pt x="32036" y="49915"/>
                    </a:cubicBezTo>
                    <a:cubicBezTo>
                      <a:pt x="-16886" y="108622"/>
                      <a:pt x="-8880" y="195881"/>
                      <a:pt x="49915" y="244804"/>
                    </a:cubicBezTo>
                    <a:lnTo>
                      <a:pt x="331974" y="479452"/>
                    </a:lnTo>
                    <a:lnTo>
                      <a:pt x="484434" y="246227"/>
                    </a:lnTo>
                    <a:lnTo>
                      <a:pt x="227014" y="32037"/>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8" name="Google Shape;3626;p41">
                <a:extLst>
                  <a:ext uri="{FF2B5EF4-FFF2-40B4-BE49-F238E27FC236}">
                    <a16:creationId xmlns:a16="http://schemas.microsoft.com/office/drawing/2014/main" id="{7F90B69E-97C1-9121-985B-020F93B720EC}"/>
                  </a:ext>
                </a:extLst>
              </p:cNvPr>
              <p:cNvSpPr/>
              <p:nvPr/>
            </p:nvSpPr>
            <p:spPr>
              <a:xfrm>
                <a:off x="8792767" y="990067"/>
                <a:ext cx="714121" cy="672129"/>
              </a:xfrm>
              <a:custGeom>
                <a:avLst/>
                <a:gdLst/>
                <a:ahLst/>
                <a:cxnLst/>
                <a:rect l="l" t="t" r="r" b="b"/>
                <a:pathLst>
                  <a:path w="714121" h="672129" extrusionOk="0">
                    <a:moveTo>
                      <a:pt x="287574" y="672130"/>
                    </a:moveTo>
                    <a:cubicBezTo>
                      <a:pt x="293355" y="672130"/>
                      <a:pt x="299226" y="671774"/>
                      <a:pt x="305007" y="671063"/>
                    </a:cubicBezTo>
                    <a:cubicBezTo>
                      <a:pt x="343078" y="666259"/>
                      <a:pt x="377412" y="645801"/>
                      <a:pt x="399828" y="614669"/>
                    </a:cubicBezTo>
                    <a:lnTo>
                      <a:pt x="688024" y="214396"/>
                    </a:lnTo>
                    <a:cubicBezTo>
                      <a:pt x="732676" y="152399"/>
                      <a:pt x="718622" y="65851"/>
                      <a:pt x="656625" y="21198"/>
                    </a:cubicBezTo>
                    <a:cubicBezTo>
                      <a:pt x="594538" y="-23455"/>
                      <a:pt x="504165" y="7144"/>
                      <a:pt x="459513" y="69142"/>
                    </a:cubicBezTo>
                    <a:lnTo>
                      <a:pt x="261956" y="332432"/>
                    </a:lnTo>
                    <a:lnTo>
                      <a:pt x="152459" y="241348"/>
                    </a:lnTo>
                    <a:lnTo>
                      <a:pt x="0" y="474573"/>
                    </a:lnTo>
                    <a:lnTo>
                      <a:pt x="198980" y="640108"/>
                    </a:lnTo>
                    <a:cubicBezTo>
                      <a:pt x="223975" y="660922"/>
                      <a:pt x="255374" y="672130"/>
                      <a:pt x="287485" y="67213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978" name="Google Shape;3627;p41">
              <a:extLst>
                <a:ext uri="{FF2B5EF4-FFF2-40B4-BE49-F238E27FC236}">
                  <a16:creationId xmlns:a16="http://schemas.microsoft.com/office/drawing/2014/main" id="{37E0DD08-2851-DC4D-F0D6-12392025B612}"/>
                </a:ext>
              </a:extLst>
            </p:cNvPr>
            <p:cNvSpPr/>
            <p:nvPr/>
          </p:nvSpPr>
          <p:spPr>
            <a:xfrm>
              <a:off x="9098754" y="1458974"/>
              <a:ext cx="543302" cy="1901712"/>
            </a:xfrm>
            <a:custGeom>
              <a:avLst/>
              <a:gdLst/>
              <a:ahLst/>
              <a:cxnLst/>
              <a:rect l="l" t="t" r="r" b="b"/>
              <a:pathLst>
                <a:path w="543302" h="1901712" extrusionOk="0">
                  <a:moveTo>
                    <a:pt x="316838" y="4510"/>
                  </a:moveTo>
                  <a:cubicBezTo>
                    <a:pt x="382215" y="-9811"/>
                    <a:pt x="403830" y="11003"/>
                    <a:pt x="456489" y="52365"/>
                  </a:cubicBezTo>
                  <a:cubicBezTo>
                    <a:pt x="509146" y="93815"/>
                    <a:pt x="541880" y="156613"/>
                    <a:pt x="543303" y="223503"/>
                  </a:cubicBezTo>
                  <a:lnTo>
                    <a:pt x="531295" y="1894685"/>
                  </a:lnTo>
                  <a:lnTo>
                    <a:pt x="0" y="1901712"/>
                  </a:lnTo>
                  <a:lnTo>
                    <a:pt x="125686" y="262730"/>
                  </a:lnTo>
                  <a:cubicBezTo>
                    <a:pt x="161443" y="151454"/>
                    <a:pt x="205206" y="38844"/>
                    <a:pt x="316838" y="4510"/>
                  </a:cubicBezTo>
                  <a:lnTo>
                    <a:pt x="316838" y="45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9" name="Google Shape;3628;p41">
              <a:extLst>
                <a:ext uri="{FF2B5EF4-FFF2-40B4-BE49-F238E27FC236}">
                  <a16:creationId xmlns:a16="http://schemas.microsoft.com/office/drawing/2014/main" id="{839C34C5-6EDC-2823-29CF-6E8E83BB452E}"/>
                </a:ext>
              </a:extLst>
            </p:cNvPr>
            <p:cNvSpPr/>
            <p:nvPr/>
          </p:nvSpPr>
          <p:spPr>
            <a:xfrm>
              <a:off x="9224350" y="987427"/>
              <a:ext cx="721290" cy="734277"/>
            </a:xfrm>
            <a:custGeom>
              <a:avLst/>
              <a:gdLst/>
              <a:ahLst/>
              <a:cxnLst/>
              <a:rect l="l" t="t" r="r" b="b"/>
              <a:pathLst>
                <a:path w="721290" h="734277" extrusionOk="0">
                  <a:moveTo>
                    <a:pt x="721291" y="734277"/>
                  </a:moveTo>
                  <a:lnTo>
                    <a:pt x="532807" y="106383"/>
                  </a:lnTo>
                  <a:cubicBezTo>
                    <a:pt x="521421" y="44742"/>
                    <a:pt x="467696" y="0"/>
                    <a:pt x="404986" y="0"/>
                  </a:cubicBezTo>
                  <a:lnTo>
                    <a:pt x="141074" y="0"/>
                  </a:lnTo>
                  <a:cubicBezTo>
                    <a:pt x="76319" y="0"/>
                    <a:pt x="21437" y="47677"/>
                    <a:pt x="12364" y="111720"/>
                  </a:cubicBezTo>
                  <a:lnTo>
                    <a:pt x="0" y="734277"/>
                  </a:lnTo>
                  <a:lnTo>
                    <a:pt x="721202" y="73427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980" name="Google Shape;3629;p41">
              <a:extLst>
                <a:ext uri="{FF2B5EF4-FFF2-40B4-BE49-F238E27FC236}">
                  <a16:creationId xmlns:a16="http://schemas.microsoft.com/office/drawing/2014/main" id="{66712615-57E8-B64B-920B-156C2553B1AB}"/>
                </a:ext>
              </a:extLst>
            </p:cNvPr>
            <p:cNvGrpSpPr/>
            <p:nvPr/>
          </p:nvGrpSpPr>
          <p:grpSpPr>
            <a:xfrm>
              <a:off x="8742014" y="1797961"/>
              <a:ext cx="197698" cy="152165"/>
              <a:chOff x="8742014" y="1797961"/>
              <a:chExt cx="197698" cy="152165"/>
            </a:xfrm>
          </p:grpSpPr>
          <p:sp>
            <p:nvSpPr>
              <p:cNvPr id="4035" name="Google Shape;3630;p41">
                <a:extLst>
                  <a:ext uri="{FF2B5EF4-FFF2-40B4-BE49-F238E27FC236}">
                    <a16:creationId xmlns:a16="http://schemas.microsoft.com/office/drawing/2014/main" id="{925BF418-59B8-7365-BF7F-8976819AF7D4}"/>
                  </a:ext>
                </a:extLst>
              </p:cNvPr>
              <p:cNvSpPr/>
              <p:nvPr/>
            </p:nvSpPr>
            <p:spPr>
              <a:xfrm>
                <a:off x="8742014" y="1797961"/>
                <a:ext cx="197698" cy="152165"/>
              </a:xfrm>
              <a:custGeom>
                <a:avLst/>
                <a:gdLst/>
                <a:ahLst/>
                <a:cxnLst/>
                <a:rect l="l" t="t" r="r" b="b"/>
                <a:pathLst>
                  <a:path w="197698" h="152165" extrusionOk="0">
                    <a:moveTo>
                      <a:pt x="132409" y="152166"/>
                    </a:moveTo>
                    <a:cubicBezTo>
                      <a:pt x="131786" y="150031"/>
                      <a:pt x="115865" y="99063"/>
                      <a:pt x="22201" y="65262"/>
                    </a:cubicBezTo>
                    <a:cubicBezTo>
                      <a:pt x="4767" y="59036"/>
                      <a:pt x="-4306" y="39645"/>
                      <a:pt x="2009" y="22211"/>
                    </a:cubicBezTo>
                    <a:cubicBezTo>
                      <a:pt x="8324" y="4688"/>
                      <a:pt x="27627" y="-4296"/>
                      <a:pt x="45061" y="2019"/>
                    </a:cubicBezTo>
                    <a:cubicBezTo>
                      <a:pt x="173059" y="48184"/>
                      <a:pt x="195563" y="126815"/>
                      <a:pt x="197698" y="135621"/>
                    </a:cubicBezTo>
                    <a:lnTo>
                      <a:pt x="132232" y="151454"/>
                    </a:lnTo>
                    <a:lnTo>
                      <a:pt x="132409" y="152166"/>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6" name="Google Shape;3631;p41">
                <a:extLst>
                  <a:ext uri="{FF2B5EF4-FFF2-40B4-BE49-F238E27FC236}">
                    <a16:creationId xmlns:a16="http://schemas.microsoft.com/office/drawing/2014/main" id="{142411CB-7702-5B7D-09A8-80F9EA2F57E3}"/>
                  </a:ext>
                </a:extLst>
              </p:cNvPr>
              <p:cNvSpPr/>
              <p:nvPr/>
            </p:nvSpPr>
            <p:spPr>
              <a:xfrm>
                <a:off x="8782151" y="1798721"/>
                <a:ext cx="38675" cy="33920"/>
              </a:xfrm>
              <a:custGeom>
                <a:avLst/>
                <a:gdLst/>
                <a:ahLst/>
                <a:cxnLst/>
                <a:rect l="l" t="t" r="r" b="b"/>
                <a:pathLst>
                  <a:path w="38675" h="33920" extrusionOk="0">
                    <a:moveTo>
                      <a:pt x="16398" y="32658"/>
                    </a:moveTo>
                    <a:cubicBezTo>
                      <a:pt x="16398" y="32658"/>
                      <a:pt x="16131" y="32480"/>
                      <a:pt x="15954" y="32392"/>
                    </a:cubicBezTo>
                    <a:lnTo>
                      <a:pt x="9104" y="28211"/>
                    </a:lnTo>
                    <a:cubicBezTo>
                      <a:pt x="120" y="22696"/>
                      <a:pt x="-2726" y="10777"/>
                      <a:pt x="2878" y="1793"/>
                    </a:cubicBezTo>
                    <a:cubicBezTo>
                      <a:pt x="3945" y="14"/>
                      <a:pt x="5991" y="-520"/>
                      <a:pt x="8037" y="548"/>
                    </a:cubicBezTo>
                    <a:cubicBezTo>
                      <a:pt x="9816" y="1615"/>
                      <a:pt x="10350" y="3928"/>
                      <a:pt x="9282" y="5707"/>
                    </a:cubicBezTo>
                    <a:cubicBezTo>
                      <a:pt x="7681" y="8375"/>
                      <a:pt x="7147" y="11488"/>
                      <a:pt x="7859" y="14513"/>
                    </a:cubicBezTo>
                    <a:cubicBezTo>
                      <a:pt x="8571" y="17537"/>
                      <a:pt x="10438" y="20116"/>
                      <a:pt x="13107" y="21807"/>
                    </a:cubicBezTo>
                    <a:lnTo>
                      <a:pt x="19956" y="25987"/>
                    </a:lnTo>
                    <a:cubicBezTo>
                      <a:pt x="21557" y="26966"/>
                      <a:pt x="23959" y="26521"/>
                      <a:pt x="25026" y="24742"/>
                    </a:cubicBezTo>
                    <a:lnTo>
                      <a:pt x="31786" y="13979"/>
                    </a:lnTo>
                    <a:cubicBezTo>
                      <a:pt x="32854" y="12200"/>
                      <a:pt x="35077" y="11666"/>
                      <a:pt x="36946" y="12823"/>
                    </a:cubicBezTo>
                    <a:cubicBezTo>
                      <a:pt x="38725" y="13890"/>
                      <a:pt x="39169" y="16203"/>
                      <a:pt x="38102" y="17982"/>
                    </a:cubicBezTo>
                    <a:lnTo>
                      <a:pt x="31342" y="28656"/>
                    </a:lnTo>
                    <a:cubicBezTo>
                      <a:pt x="28228" y="33726"/>
                      <a:pt x="21646" y="35416"/>
                      <a:pt x="16398" y="3248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81" name="Google Shape;3632;p41">
              <a:extLst>
                <a:ext uri="{FF2B5EF4-FFF2-40B4-BE49-F238E27FC236}">
                  <a16:creationId xmlns:a16="http://schemas.microsoft.com/office/drawing/2014/main" id="{632ADC7E-0E6E-FE61-5575-00610519E1FD}"/>
                </a:ext>
              </a:extLst>
            </p:cNvPr>
            <p:cNvGrpSpPr/>
            <p:nvPr/>
          </p:nvGrpSpPr>
          <p:grpSpPr>
            <a:xfrm>
              <a:off x="9246216" y="735190"/>
              <a:ext cx="228271" cy="356087"/>
              <a:chOff x="9246216" y="735190"/>
              <a:chExt cx="228271" cy="356087"/>
            </a:xfrm>
          </p:grpSpPr>
          <p:sp>
            <p:nvSpPr>
              <p:cNvPr id="4015" name="Google Shape;3633;p41">
                <a:extLst>
                  <a:ext uri="{FF2B5EF4-FFF2-40B4-BE49-F238E27FC236}">
                    <a16:creationId xmlns:a16="http://schemas.microsoft.com/office/drawing/2014/main" id="{1E3B6AA0-C4D1-49DD-1A77-05AFB25F20F5}"/>
                  </a:ext>
                </a:extLst>
              </p:cNvPr>
              <p:cNvSpPr/>
              <p:nvPr/>
            </p:nvSpPr>
            <p:spPr>
              <a:xfrm>
                <a:off x="9331596" y="840954"/>
                <a:ext cx="142891" cy="250323"/>
              </a:xfrm>
              <a:custGeom>
                <a:avLst/>
                <a:gdLst/>
                <a:ahLst/>
                <a:cxnLst/>
                <a:rect l="l" t="t" r="r" b="b"/>
                <a:pathLst>
                  <a:path w="142891" h="250323" extrusionOk="0">
                    <a:moveTo>
                      <a:pt x="84618" y="249477"/>
                    </a:moveTo>
                    <a:cubicBezTo>
                      <a:pt x="119575" y="243606"/>
                      <a:pt x="150796" y="215943"/>
                      <a:pt x="141101" y="171735"/>
                    </a:cubicBezTo>
                    <a:lnTo>
                      <a:pt x="102585" y="20877"/>
                    </a:lnTo>
                    <a:cubicBezTo>
                      <a:pt x="97782" y="-7498"/>
                      <a:pt x="71809" y="-293"/>
                      <a:pt x="43434" y="4510"/>
                    </a:cubicBezTo>
                    <a:cubicBezTo>
                      <a:pt x="15060" y="9313"/>
                      <a:pt x="-4065" y="36087"/>
                      <a:pt x="739" y="64462"/>
                    </a:cubicBezTo>
                    <a:lnTo>
                      <a:pt x="14348" y="194684"/>
                    </a:lnTo>
                    <a:cubicBezTo>
                      <a:pt x="17105" y="229997"/>
                      <a:pt x="49572" y="255347"/>
                      <a:pt x="84529" y="249477"/>
                    </a:cubicBezTo>
                    <a:lnTo>
                      <a:pt x="84529" y="249477"/>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6" name="Google Shape;3634;p41">
                <a:extLst>
                  <a:ext uri="{FF2B5EF4-FFF2-40B4-BE49-F238E27FC236}">
                    <a16:creationId xmlns:a16="http://schemas.microsoft.com/office/drawing/2014/main" id="{59F2B830-B0BB-81E9-6220-EBCF532AB5E7}"/>
                  </a:ext>
                </a:extLst>
              </p:cNvPr>
              <p:cNvSpPr/>
              <p:nvPr/>
            </p:nvSpPr>
            <p:spPr>
              <a:xfrm>
                <a:off x="9331596" y="844725"/>
                <a:ext cx="103386" cy="150974"/>
              </a:xfrm>
              <a:custGeom>
                <a:avLst/>
                <a:gdLst/>
                <a:ahLst/>
                <a:cxnLst/>
                <a:rect l="l" t="t" r="r" b="b"/>
                <a:pathLst>
                  <a:path w="103386" h="150974" extrusionOk="0">
                    <a:moveTo>
                      <a:pt x="99383" y="72966"/>
                    </a:moveTo>
                    <a:lnTo>
                      <a:pt x="103386" y="43434"/>
                    </a:lnTo>
                    <a:cubicBezTo>
                      <a:pt x="98583" y="15060"/>
                      <a:pt x="71809" y="-4065"/>
                      <a:pt x="43434" y="739"/>
                    </a:cubicBezTo>
                    <a:cubicBezTo>
                      <a:pt x="15060" y="5542"/>
                      <a:pt x="-4065" y="32316"/>
                      <a:pt x="739" y="60691"/>
                    </a:cubicBezTo>
                    <a:lnTo>
                      <a:pt x="10167" y="150974"/>
                    </a:lnTo>
                    <a:lnTo>
                      <a:pt x="99383" y="7296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7" name="Google Shape;3635;p41">
                <a:extLst>
                  <a:ext uri="{FF2B5EF4-FFF2-40B4-BE49-F238E27FC236}">
                    <a16:creationId xmlns:a16="http://schemas.microsoft.com/office/drawing/2014/main" id="{FD0D50A3-9D19-8028-322A-B0B88A8DF376}"/>
                  </a:ext>
                </a:extLst>
              </p:cNvPr>
              <p:cNvSpPr/>
              <p:nvPr/>
            </p:nvSpPr>
            <p:spPr>
              <a:xfrm>
                <a:off x="9405540" y="827976"/>
                <a:ext cx="60627" cy="60538"/>
              </a:xfrm>
              <a:custGeom>
                <a:avLst/>
                <a:gdLst/>
                <a:ahLst/>
                <a:cxnLst/>
                <a:rect l="l" t="t" r="r" b="b"/>
                <a:pathLst>
                  <a:path w="60627" h="60538" extrusionOk="0">
                    <a:moveTo>
                      <a:pt x="40827" y="53245"/>
                    </a:moveTo>
                    <a:lnTo>
                      <a:pt x="14676" y="60539"/>
                    </a:lnTo>
                    <a:lnTo>
                      <a:pt x="0" y="8326"/>
                    </a:lnTo>
                    <a:lnTo>
                      <a:pt x="26151" y="1032"/>
                    </a:lnTo>
                    <a:cubicBezTo>
                      <a:pt x="40561" y="-3060"/>
                      <a:pt x="55504" y="5390"/>
                      <a:pt x="59596" y="19800"/>
                    </a:cubicBezTo>
                    <a:lnTo>
                      <a:pt x="59596" y="19800"/>
                    </a:lnTo>
                    <a:cubicBezTo>
                      <a:pt x="63688" y="34210"/>
                      <a:pt x="55238" y="49153"/>
                      <a:pt x="40827" y="5324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8" name="Google Shape;3636;p41">
                <a:extLst>
                  <a:ext uri="{FF2B5EF4-FFF2-40B4-BE49-F238E27FC236}">
                    <a16:creationId xmlns:a16="http://schemas.microsoft.com/office/drawing/2014/main" id="{7EA7C387-4DFA-3BDC-DE78-F9B410ECCA28}"/>
                  </a:ext>
                </a:extLst>
              </p:cNvPr>
              <p:cNvSpPr/>
              <p:nvPr/>
            </p:nvSpPr>
            <p:spPr>
              <a:xfrm>
                <a:off x="9252571" y="735279"/>
                <a:ext cx="186746" cy="233533"/>
              </a:xfrm>
              <a:custGeom>
                <a:avLst/>
                <a:gdLst/>
                <a:ahLst/>
                <a:cxnLst/>
                <a:rect l="l" t="t" r="r" b="b"/>
                <a:pathLst>
                  <a:path w="186746" h="233533" extrusionOk="0">
                    <a:moveTo>
                      <a:pt x="125306" y="230355"/>
                    </a:moveTo>
                    <a:cubicBezTo>
                      <a:pt x="170048" y="217814"/>
                      <a:pt x="196199" y="171293"/>
                      <a:pt x="183568" y="126551"/>
                    </a:cubicBezTo>
                    <a:lnTo>
                      <a:pt x="165245" y="61440"/>
                    </a:lnTo>
                    <a:cubicBezTo>
                      <a:pt x="152702" y="16699"/>
                      <a:pt x="106182" y="-9452"/>
                      <a:pt x="61441" y="3179"/>
                    </a:cubicBezTo>
                    <a:cubicBezTo>
                      <a:pt x="16699" y="15720"/>
                      <a:pt x="-9452" y="62241"/>
                      <a:pt x="3178" y="106983"/>
                    </a:cubicBezTo>
                    <a:lnTo>
                      <a:pt x="21502" y="172094"/>
                    </a:lnTo>
                    <a:cubicBezTo>
                      <a:pt x="34044" y="216835"/>
                      <a:pt x="80565" y="242986"/>
                      <a:pt x="125306" y="230355"/>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9" name="Google Shape;3637;p41">
                <a:extLst>
                  <a:ext uri="{FF2B5EF4-FFF2-40B4-BE49-F238E27FC236}">
                    <a16:creationId xmlns:a16="http://schemas.microsoft.com/office/drawing/2014/main" id="{67DAB9E3-F27D-64EF-4A5A-D4DB86A8EC75}"/>
                  </a:ext>
                </a:extLst>
              </p:cNvPr>
              <p:cNvSpPr/>
              <p:nvPr/>
            </p:nvSpPr>
            <p:spPr>
              <a:xfrm>
                <a:off x="9434709" y="842084"/>
                <a:ext cx="17784" cy="19597"/>
              </a:xfrm>
              <a:custGeom>
                <a:avLst/>
                <a:gdLst/>
                <a:ahLst/>
                <a:cxnLst/>
                <a:rect l="l" t="t" r="r" b="b"/>
                <a:pathLst>
                  <a:path w="17784" h="19597" extrusionOk="0">
                    <a:moveTo>
                      <a:pt x="14416" y="6938"/>
                    </a:moveTo>
                    <a:cubicBezTo>
                      <a:pt x="9880" y="6938"/>
                      <a:pt x="6143" y="10496"/>
                      <a:pt x="6855" y="15210"/>
                    </a:cubicBezTo>
                    <a:cubicBezTo>
                      <a:pt x="7478" y="19569"/>
                      <a:pt x="807" y="21526"/>
                      <a:pt x="184" y="17078"/>
                    </a:cubicBezTo>
                    <a:cubicBezTo>
                      <a:pt x="-1151" y="7916"/>
                      <a:pt x="4898" y="89"/>
                      <a:pt x="14416" y="0"/>
                    </a:cubicBezTo>
                    <a:cubicBezTo>
                      <a:pt x="18863" y="0"/>
                      <a:pt x="18952" y="6938"/>
                      <a:pt x="14416" y="6938"/>
                    </a:cubicBezTo>
                    <a:lnTo>
                      <a:pt x="14416" y="693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0" name="Google Shape;3638;p41">
                <a:extLst>
                  <a:ext uri="{FF2B5EF4-FFF2-40B4-BE49-F238E27FC236}">
                    <a16:creationId xmlns:a16="http://schemas.microsoft.com/office/drawing/2014/main" id="{183ECE01-8756-FAAE-813D-542FECDFC341}"/>
                  </a:ext>
                </a:extLst>
              </p:cNvPr>
              <p:cNvSpPr/>
              <p:nvPr/>
            </p:nvSpPr>
            <p:spPr>
              <a:xfrm>
                <a:off x="9252992" y="735190"/>
                <a:ext cx="174252" cy="96394"/>
              </a:xfrm>
              <a:custGeom>
                <a:avLst/>
                <a:gdLst/>
                <a:ahLst/>
                <a:cxnLst/>
                <a:rect l="l" t="t" r="r" b="b"/>
                <a:pathLst>
                  <a:path w="174252" h="96394" extrusionOk="0">
                    <a:moveTo>
                      <a:pt x="41006" y="82166"/>
                    </a:moveTo>
                    <a:cubicBezTo>
                      <a:pt x="53192" y="75761"/>
                      <a:pt x="62798" y="65443"/>
                      <a:pt x="74540" y="58327"/>
                    </a:cubicBezTo>
                    <a:cubicBezTo>
                      <a:pt x="86281" y="51211"/>
                      <a:pt x="102114" y="47653"/>
                      <a:pt x="113321" y="55659"/>
                    </a:cubicBezTo>
                    <a:cubicBezTo>
                      <a:pt x="121861" y="61707"/>
                      <a:pt x="125241" y="72648"/>
                      <a:pt x="131734" y="80831"/>
                    </a:cubicBezTo>
                    <a:cubicBezTo>
                      <a:pt x="141252" y="92662"/>
                      <a:pt x="159664" y="99422"/>
                      <a:pt x="174252" y="95063"/>
                    </a:cubicBezTo>
                    <a:lnTo>
                      <a:pt x="172473" y="88659"/>
                    </a:lnTo>
                    <a:lnTo>
                      <a:pt x="164824" y="61440"/>
                    </a:lnTo>
                    <a:cubicBezTo>
                      <a:pt x="152281" y="16699"/>
                      <a:pt x="105761" y="-9452"/>
                      <a:pt x="61020" y="3179"/>
                    </a:cubicBezTo>
                    <a:cubicBezTo>
                      <a:pt x="26240" y="12963"/>
                      <a:pt x="2846" y="43117"/>
                      <a:pt x="0" y="77096"/>
                    </a:cubicBezTo>
                    <a:lnTo>
                      <a:pt x="2668" y="79853"/>
                    </a:lnTo>
                    <a:cubicBezTo>
                      <a:pt x="12098" y="89904"/>
                      <a:pt x="28731" y="88570"/>
                      <a:pt x="40917" y="8216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21" name="Google Shape;3639;p41">
                <a:extLst>
                  <a:ext uri="{FF2B5EF4-FFF2-40B4-BE49-F238E27FC236}">
                    <a16:creationId xmlns:a16="http://schemas.microsoft.com/office/drawing/2014/main" id="{1AE54B2E-4287-D992-E620-37C44FA475F4}"/>
                  </a:ext>
                </a:extLst>
              </p:cNvPr>
              <p:cNvGrpSpPr/>
              <p:nvPr/>
            </p:nvGrpSpPr>
            <p:grpSpPr>
              <a:xfrm>
                <a:off x="9267821" y="833417"/>
                <a:ext cx="130705" cy="89099"/>
                <a:chOff x="9267821" y="833417"/>
                <a:chExt cx="130705" cy="89099"/>
              </a:xfrm>
            </p:grpSpPr>
            <p:sp>
              <p:nvSpPr>
                <p:cNvPr id="4025" name="Google Shape;3640;p41">
                  <a:extLst>
                    <a:ext uri="{FF2B5EF4-FFF2-40B4-BE49-F238E27FC236}">
                      <a16:creationId xmlns:a16="http://schemas.microsoft.com/office/drawing/2014/main" id="{5469BDD2-89F9-E74B-C636-1256D69169EE}"/>
                    </a:ext>
                  </a:extLst>
                </p:cNvPr>
                <p:cNvSpPr/>
                <p:nvPr/>
              </p:nvSpPr>
              <p:spPr>
                <a:xfrm>
                  <a:off x="9332296" y="868463"/>
                  <a:ext cx="25236" cy="35084"/>
                </a:xfrm>
                <a:custGeom>
                  <a:avLst/>
                  <a:gdLst/>
                  <a:ahLst/>
                  <a:cxnLst/>
                  <a:rect l="l" t="t" r="r" b="b"/>
                  <a:pathLst>
                    <a:path w="25236" h="35084" extrusionOk="0">
                      <a:moveTo>
                        <a:pt x="7065" y="35084"/>
                      </a:moveTo>
                      <a:cubicBezTo>
                        <a:pt x="7065" y="35084"/>
                        <a:pt x="7421" y="35084"/>
                        <a:pt x="7599" y="34995"/>
                      </a:cubicBezTo>
                      <a:lnTo>
                        <a:pt x="23076" y="30637"/>
                      </a:lnTo>
                      <a:cubicBezTo>
                        <a:pt x="24677" y="30192"/>
                        <a:pt x="25567" y="28591"/>
                        <a:pt x="25122" y="26990"/>
                      </a:cubicBezTo>
                      <a:cubicBezTo>
                        <a:pt x="24677" y="25389"/>
                        <a:pt x="23076" y="24499"/>
                        <a:pt x="21475" y="24944"/>
                      </a:cubicBezTo>
                      <a:lnTo>
                        <a:pt x="9289" y="28324"/>
                      </a:lnTo>
                      <a:lnTo>
                        <a:pt x="5820" y="2529"/>
                      </a:lnTo>
                      <a:cubicBezTo>
                        <a:pt x="5642" y="928"/>
                        <a:pt x="4130" y="-228"/>
                        <a:pt x="2529" y="38"/>
                      </a:cubicBezTo>
                      <a:cubicBezTo>
                        <a:pt x="928" y="216"/>
                        <a:pt x="-229" y="1728"/>
                        <a:pt x="38" y="3330"/>
                      </a:cubicBezTo>
                      <a:lnTo>
                        <a:pt x="3952" y="32505"/>
                      </a:lnTo>
                      <a:cubicBezTo>
                        <a:pt x="4041" y="33305"/>
                        <a:pt x="4574" y="34106"/>
                        <a:pt x="5286" y="34551"/>
                      </a:cubicBezTo>
                      <a:cubicBezTo>
                        <a:pt x="5820" y="34907"/>
                        <a:pt x="6532" y="35084"/>
                        <a:pt x="7154" y="349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6" name="Google Shape;3641;p41">
                  <a:extLst>
                    <a:ext uri="{FF2B5EF4-FFF2-40B4-BE49-F238E27FC236}">
                      <a16:creationId xmlns:a16="http://schemas.microsoft.com/office/drawing/2014/main" id="{39C52491-D254-5E26-A36C-8754941AB843}"/>
                    </a:ext>
                  </a:extLst>
                </p:cNvPr>
                <p:cNvSpPr/>
                <p:nvPr/>
              </p:nvSpPr>
              <p:spPr>
                <a:xfrm>
                  <a:off x="9346363" y="902633"/>
                  <a:ext cx="14169" cy="19883"/>
                </a:xfrm>
                <a:custGeom>
                  <a:avLst/>
                  <a:gdLst/>
                  <a:ahLst/>
                  <a:cxnLst/>
                  <a:rect l="l" t="t" r="r" b="b"/>
                  <a:pathLst>
                    <a:path w="14169" h="19883" extrusionOk="0">
                      <a:moveTo>
                        <a:pt x="3228" y="19861"/>
                      </a:moveTo>
                      <a:cubicBezTo>
                        <a:pt x="3228" y="19861"/>
                        <a:pt x="3583" y="19861"/>
                        <a:pt x="3761" y="19772"/>
                      </a:cubicBezTo>
                      <a:cubicBezTo>
                        <a:pt x="11322" y="17637"/>
                        <a:pt x="15769" y="9721"/>
                        <a:pt x="13635" y="2160"/>
                      </a:cubicBezTo>
                      <a:cubicBezTo>
                        <a:pt x="13190" y="559"/>
                        <a:pt x="11500" y="-330"/>
                        <a:pt x="9987" y="114"/>
                      </a:cubicBezTo>
                      <a:cubicBezTo>
                        <a:pt x="8386" y="559"/>
                        <a:pt x="7497" y="2160"/>
                        <a:pt x="7942" y="3761"/>
                      </a:cubicBezTo>
                      <a:cubicBezTo>
                        <a:pt x="9187" y="8209"/>
                        <a:pt x="6607" y="12834"/>
                        <a:pt x="2160" y="14079"/>
                      </a:cubicBezTo>
                      <a:cubicBezTo>
                        <a:pt x="559" y="14524"/>
                        <a:pt x="-330" y="16125"/>
                        <a:pt x="114" y="17726"/>
                      </a:cubicBezTo>
                      <a:cubicBezTo>
                        <a:pt x="470" y="19149"/>
                        <a:pt x="1804" y="20039"/>
                        <a:pt x="3228" y="1986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7" name="Google Shape;3642;p41">
                  <a:extLst>
                    <a:ext uri="{FF2B5EF4-FFF2-40B4-BE49-F238E27FC236}">
                      <a16:creationId xmlns:a16="http://schemas.microsoft.com/office/drawing/2014/main" id="{B9A57981-D09F-0CA7-75B0-AD2DF8BC47BC}"/>
                    </a:ext>
                  </a:extLst>
                </p:cNvPr>
                <p:cNvSpPr/>
                <p:nvPr/>
              </p:nvSpPr>
              <p:spPr>
                <a:xfrm>
                  <a:off x="9346617" y="833417"/>
                  <a:ext cx="36279" cy="10463"/>
                </a:xfrm>
                <a:custGeom>
                  <a:avLst/>
                  <a:gdLst/>
                  <a:ahLst/>
                  <a:cxnLst/>
                  <a:rect l="l" t="t" r="r" b="b"/>
                  <a:pathLst>
                    <a:path w="36279" h="10463" extrusionOk="0">
                      <a:moveTo>
                        <a:pt x="3240" y="10446"/>
                      </a:moveTo>
                      <a:cubicBezTo>
                        <a:pt x="3240" y="10446"/>
                        <a:pt x="3330" y="10446"/>
                        <a:pt x="3419" y="10446"/>
                      </a:cubicBezTo>
                      <a:lnTo>
                        <a:pt x="33750" y="5909"/>
                      </a:lnTo>
                      <a:cubicBezTo>
                        <a:pt x="35351" y="5642"/>
                        <a:pt x="36507" y="4130"/>
                        <a:pt x="36241" y="2529"/>
                      </a:cubicBezTo>
                      <a:cubicBezTo>
                        <a:pt x="35974" y="928"/>
                        <a:pt x="34551" y="-228"/>
                        <a:pt x="32861" y="38"/>
                      </a:cubicBezTo>
                      <a:lnTo>
                        <a:pt x="2529" y="4575"/>
                      </a:lnTo>
                      <a:cubicBezTo>
                        <a:pt x="928" y="4842"/>
                        <a:pt x="-229" y="6354"/>
                        <a:pt x="38" y="7955"/>
                      </a:cubicBezTo>
                      <a:cubicBezTo>
                        <a:pt x="305" y="9467"/>
                        <a:pt x="1639" y="10623"/>
                        <a:pt x="3240" y="1044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8" name="Google Shape;3643;p41">
                  <a:extLst>
                    <a:ext uri="{FF2B5EF4-FFF2-40B4-BE49-F238E27FC236}">
                      <a16:creationId xmlns:a16="http://schemas.microsoft.com/office/drawing/2014/main" id="{4C81CFE2-3694-760B-FA6F-E7777B5347C1}"/>
                    </a:ext>
                  </a:extLst>
                </p:cNvPr>
                <p:cNvSpPr/>
                <p:nvPr/>
              </p:nvSpPr>
              <p:spPr>
                <a:xfrm>
                  <a:off x="9267821" y="855934"/>
                  <a:ext cx="35185" cy="14101"/>
                </a:xfrm>
                <a:custGeom>
                  <a:avLst/>
                  <a:gdLst/>
                  <a:ahLst/>
                  <a:cxnLst/>
                  <a:rect l="l" t="t" r="r" b="b"/>
                  <a:pathLst>
                    <a:path w="35185" h="14101" extrusionOk="0">
                      <a:moveTo>
                        <a:pt x="3228" y="14079"/>
                      </a:moveTo>
                      <a:cubicBezTo>
                        <a:pt x="3228" y="14079"/>
                        <a:pt x="3583" y="14079"/>
                        <a:pt x="3761" y="13990"/>
                      </a:cubicBezTo>
                      <a:lnTo>
                        <a:pt x="33026" y="5807"/>
                      </a:lnTo>
                      <a:cubicBezTo>
                        <a:pt x="34627" y="5362"/>
                        <a:pt x="35516" y="3761"/>
                        <a:pt x="35072" y="2160"/>
                      </a:cubicBezTo>
                      <a:cubicBezTo>
                        <a:pt x="34627" y="559"/>
                        <a:pt x="33026" y="-330"/>
                        <a:pt x="31425" y="114"/>
                      </a:cubicBezTo>
                      <a:lnTo>
                        <a:pt x="2160" y="8298"/>
                      </a:lnTo>
                      <a:cubicBezTo>
                        <a:pt x="559" y="8742"/>
                        <a:pt x="-330" y="10343"/>
                        <a:pt x="114" y="11945"/>
                      </a:cubicBezTo>
                      <a:cubicBezTo>
                        <a:pt x="470" y="13368"/>
                        <a:pt x="1804" y="14257"/>
                        <a:pt x="3228" y="140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29" name="Google Shape;3644;p41">
                  <a:extLst>
                    <a:ext uri="{FF2B5EF4-FFF2-40B4-BE49-F238E27FC236}">
                      <a16:creationId xmlns:a16="http://schemas.microsoft.com/office/drawing/2014/main" id="{46E136B4-BE1C-0B0D-C78B-B84FE6748EA6}"/>
                    </a:ext>
                  </a:extLst>
                </p:cNvPr>
                <p:cNvGrpSpPr/>
                <p:nvPr/>
              </p:nvGrpSpPr>
              <p:grpSpPr>
                <a:xfrm>
                  <a:off x="9270923" y="873868"/>
                  <a:ext cx="45330" cy="28826"/>
                  <a:chOff x="9270923" y="873868"/>
                  <a:chExt cx="45330" cy="28826"/>
                </a:xfrm>
              </p:grpSpPr>
              <p:sp>
                <p:nvSpPr>
                  <p:cNvPr id="4033" name="Google Shape;3645;p41">
                    <a:extLst>
                      <a:ext uri="{FF2B5EF4-FFF2-40B4-BE49-F238E27FC236}">
                        <a16:creationId xmlns:a16="http://schemas.microsoft.com/office/drawing/2014/main" id="{16F16AA3-156E-4291-7B37-04A395D3E01A}"/>
                      </a:ext>
                    </a:extLst>
                  </p:cNvPr>
                  <p:cNvSpPr/>
                  <p:nvPr/>
                </p:nvSpPr>
                <p:spPr>
                  <a:xfrm>
                    <a:off x="9273301" y="873868"/>
                    <a:ext cx="42952" cy="26453"/>
                  </a:xfrm>
                  <a:custGeom>
                    <a:avLst/>
                    <a:gdLst/>
                    <a:ahLst/>
                    <a:cxnLst/>
                    <a:rect l="l" t="t" r="r" b="b"/>
                    <a:pathLst>
                      <a:path w="42952" h="26453" extrusionOk="0">
                        <a:moveTo>
                          <a:pt x="42578" y="7442"/>
                        </a:moveTo>
                        <a:lnTo>
                          <a:pt x="42578" y="7442"/>
                        </a:lnTo>
                        <a:cubicBezTo>
                          <a:pt x="44090" y="12957"/>
                          <a:pt x="40888" y="18561"/>
                          <a:pt x="35462" y="20162"/>
                        </a:cubicBezTo>
                        <a:lnTo>
                          <a:pt x="14559" y="26033"/>
                        </a:lnTo>
                        <a:cubicBezTo>
                          <a:pt x="8422" y="27723"/>
                          <a:pt x="2106" y="24165"/>
                          <a:pt x="416" y="18116"/>
                        </a:cubicBezTo>
                        <a:lnTo>
                          <a:pt x="416" y="18116"/>
                        </a:lnTo>
                        <a:cubicBezTo>
                          <a:pt x="-1452" y="11267"/>
                          <a:pt x="3174" y="4418"/>
                          <a:pt x="10200" y="3617"/>
                        </a:cubicBezTo>
                        <a:lnTo>
                          <a:pt x="31548" y="59"/>
                        </a:lnTo>
                        <a:cubicBezTo>
                          <a:pt x="36530" y="-474"/>
                          <a:pt x="41244" y="2639"/>
                          <a:pt x="42578" y="753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4" name="Google Shape;3646;p41">
                    <a:extLst>
                      <a:ext uri="{FF2B5EF4-FFF2-40B4-BE49-F238E27FC236}">
                        <a16:creationId xmlns:a16="http://schemas.microsoft.com/office/drawing/2014/main" id="{6C45CF57-CF3C-B40C-9034-279DB5A47C24}"/>
                      </a:ext>
                    </a:extLst>
                  </p:cNvPr>
                  <p:cNvSpPr/>
                  <p:nvPr/>
                </p:nvSpPr>
                <p:spPr>
                  <a:xfrm>
                    <a:off x="9270923" y="875758"/>
                    <a:ext cx="26942" cy="26936"/>
                  </a:xfrm>
                  <a:custGeom>
                    <a:avLst/>
                    <a:gdLst/>
                    <a:ahLst/>
                    <a:cxnLst/>
                    <a:rect l="l" t="t" r="r" b="b"/>
                    <a:pathLst>
                      <a:path w="26942" h="26936" extrusionOk="0">
                        <a:moveTo>
                          <a:pt x="482" y="17115"/>
                        </a:moveTo>
                        <a:cubicBezTo>
                          <a:pt x="2527" y="24231"/>
                          <a:pt x="9910" y="28412"/>
                          <a:pt x="17115" y="26455"/>
                        </a:cubicBezTo>
                        <a:cubicBezTo>
                          <a:pt x="24320" y="24498"/>
                          <a:pt x="28412" y="17026"/>
                          <a:pt x="26455" y="9821"/>
                        </a:cubicBezTo>
                        <a:cubicBezTo>
                          <a:pt x="24409" y="2706"/>
                          <a:pt x="17026" y="-1475"/>
                          <a:pt x="9821" y="482"/>
                        </a:cubicBezTo>
                        <a:cubicBezTo>
                          <a:pt x="2705" y="2528"/>
                          <a:pt x="-1475" y="9910"/>
                          <a:pt x="482" y="1711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030" name="Google Shape;3647;p41">
                  <a:extLst>
                    <a:ext uri="{FF2B5EF4-FFF2-40B4-BE49-F238E27FC236}">
                      <a16:creationId xmlns:a16="http://schemas.microsoft.com/office/drawing/2014/main" id="{2CC76C88-470D-F4AC-6758-32CCE4251D9A}"/>
                    </a:ext>
                  </a:extLst>
                </p:cNvPr>
                <p:cNvGrpSpPr/>
                <p:nvPr/>
              </p:nvGrpSpPr>
              <p:grpSpPr>
                <a:xfrm>
                  <a:off x="9354675" y="848545"/>
                  <a:ext cx="43851" cy="33284"/>
                  <a:chOff x="9354675" y="848545"/>
                  <a:chExt cx="43851" cy="33284"/>
                </a:xfrm>
              </p:grpSpPr>
              <p:sp>
                <p:nvSpPr>
                  <p:cNvPr id="4031" name="Google Shape;3648;p41">
                    <a:extLst>
                      <a:ext uri="{FF2B5EF4-FFF2-40B4-BE49-F238E27FC236}">
                        <a16:creationId xmlns:a16="http://schemas.microsoft.com/office/drawing/2014/main" id="{5B5E631B-BAAD-2141-9EDE-085B6ECECF56}"/>
                      </a:ext>
                    </a:extLst>
                  </p:cNvPr>
                  <p:cNvSpPr/>
                  <p:nvPr/>
                </p:nvSpPr>
                <p:spPr>
                  <a:xfrm>
                    <a:off x="9356162" y="848545"/>
                    <a:ext cx="42364" cy="28781"/>
                  </a:xfrm>
                  <a:custGeom>
                    <a:avLst/>
                    <a:gdLst/>
                    <a:ahLst/>
                    <a:cxnLst/>
                    <a:rect l="l" t="t" r="r" b="b"/>
                    <a:pathLst>
                      <a:path w="42364" h="28781" extrusionOk="0">
                        <a:moveTo>
                          <a:pt x="367" y="21291"/>
                        </a:moveTo>
                        <a:lnTo>
                          <a:pt x="367" y="21291"/>
                        </a:lnTo>
                        <a:cubicBezTo>
                          <a:pt x="1879" y="26717"/>
                          <a:pt x="7572" y="29919"/>
                          <a:pt x="13087" y="28407"/>
                        </a:cubicBezTo>
                        <a:lnTo>
                          <a:pt x="33990" y="22536"/>
                        </a:lnTo>
                        <a:cubicBezTo>
                          <a:pt x="40128" y="20846"/>
                          <a:pt x="43685" y="14531"/>
                          <a:pt x="41906" y="8393"/>
                        </a:cubicBezTo>
                        <a:lnTo>
                          <a:pt x="41906" y="8393"/>
                        </a:lnTo>
                        <a:cubicBezTo>
                          <a:pt x="40039" y="1544"/>
                          <a:pt x="32478" y="-1925"/>
                          <a:pt x="26074" y="1099"/>
                        </a:cubicBezTo>
                        <a:lnTo>
                          <a:pt x="5971" y="9194"/>
                        </a:lnTo>
                        <a:cubicBezTo>
                          <a:pt x="1435" y="11329"/>
                          <a:pt x="-967" y="16488"/>
                          <a:pt x="367" y="2129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2" name="Google Shape;3649;p41">
                    <a:extLst>
                      <a:ext uri="{FF2B5EF4-FFF2-40B4-BE49-F238E27FC236}">
                        <a16:creationId xmlns:a16="http://schemas.microsoft.com/office/drawing/2014/main" id="{D4ADF835-04CA-4DC5-D33D-1DBD63BCBD0C}"/>
                      </a:ext>
                    </a:extLst>
                  </p:cNvPr>
                  <p:cNvSpPr/>
                  <p:nvPr/>
                </p:nvSpPr>
                <p:spPr>
                  <a:xfrm>
                    <a:off x="9354675" y="854818"/>
                    <a:ext cx="27012" cy="27011"/>
                  </a:xfrm>
                  <a:custGeom>
                    <a:avLst/>
                    <a:gdLst/>
                    <a:ahLst/>
                    <a:cxnLst/>
                    <a:rect l="l" t="t" r="r" b="b"/>
                    <a:pathLst>
                      <a:path w="27012" h="27011" extrusionOk="0">
                        <a:moveTo>
                          <a:pt x="26493" y="9859"/>
                        </a:moveTo>
                        <a:cubicBezTo>
                          <a:pt x="28539" y="16975"/>
                          <a:pt x="24358" y="24447"/>
                          <a:pt x="17153" y="26493"/>
                        </a:cubicBezTo>
                        <a:cubicBezTo>
                          <a:pt x="10037" y="28538"/>
                          <a:pt x="2565" y="24358"/>
                          <a:pt x="519" y="17153"/>
                        </a:cubicBezTo>
                        <a:cubicBezTo>
                          <a:pt x="-1526" y="10037"/>
                          <a:pt x="2654" y="2565"/>
                          <a:pt x="9859" y="519"/>
                        </a:cubicBezTo>
                        <a:cubicBezTo>
                          <a:pt x="17064" y="-1527"/>
                          <a:pt x="24447" y="2654"/>
                          <a:pt x="26493" y="98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022" name="Google Shape;3650;p41">
                <a:extLst>
                  <a:ext uri="{FF2B5EF4-FFF2-40B4-BE49-F238E27FC236}">
                    <a16:creationId xmlns:a16="http://schemas.microsoft.com/office/drawing/2014/main" id="{8283D1E6-B233-4F4A-FBE8-3CF2D5477B64}"/>
                  </a:ext>
                </a:extLst>
              </p:cNvPr>
              <p:cNvSpPr/>
              <p:nvPr/>
            </p:nvSpPr>
            <p:spPr>
              <a:xfrm>
                <a:off x="9341256" y="818318"/>
                <a:ext cx="85384" cy="85407"/>
              </a:xfrm>
              <a:custGeom>
                <a:avLst/>
                <a:gdLst/>
                <a:ahLst/>
                <a:cxnLst/>
                <a:rect l="l" t="t" r="r" b="b"/>
                <a:pathLst>
                  <a:path w="85384" h="85407" extrusionOk="0">
                    <a:moveTo>
                      <a:pt x="42669" y="85407"/>
                    </a:moveTo>
                    <a:cubicBezTo>
                      <a:pt x="23990" y="85407"/>
                      <a:pt x="6822" y="73043"/>
                      <a:pt x="1575" y="54275"/>
                    </a:cubicBezTo>
                    <a:lnTo>
                      <a:pt x="1575" y="54275"/>
                    </a:lnTo>
                    <a:cubicBezTo>
                      <a:pt x="-4741" y="31593"/>
                      <a:pt x="8512" y="8021"/>
                      <a:pt x="31106" y="1617"/>
                    </a:cubicBezTo>
                    <a:cubicBezTo>
                      <a:pt x="42047" y="-1496"/>
                      <a:pt x="53610" y="-73"/>
                      <a:pt x="63572" y="5531"/>
                    </a:cubicBezTo>
                    <a:cubicBezTo>
                      <a:pt x="73534" y="11135"/>
                      <a:pt x="80650" y="20207"/>
                      <a:pt x="83764" y="31237"/>
                    </a:cubicBezTo>
                    <a:cubicBezTo>
                      <a:pt x="86877" y="42178"/>
                      <a:pt x="85454" y="53741"/>
                      <a:pt x="79939" y="63615"/>
                    </a:cubicBezTo>
                    <a:cubicBezTo>
                      <a:pt x="74335" y="73577"/>
                      <a:pt x="65262" y="80693"/>
                      <a:pt x="54233" y="83806"/>
                    </a:cubicBezTo>
                    <a:cubicBezTo>
                      <a:pt x="50408" y="84874"/>
                      <a:pt x="46494" y="85407"/>
                      <a:pt x="42758" y="85407"/>
                    </a:cubicBezTo>
                    <a:close/>
                    <a:moveTo>
                      <a:pt x="8601" y="52318"/>
                    </a:moveTo>
                    <a:cubicBezTo>
                      <a:pt x="13850" y="71087"/>
                      <a:pt x="33418" y="82116"/>
                      <a:pt x="52187" y="76779"/>
                    </a:cubicBezTo>
                    <a:cubicBezTo>
                      <a:pt x="61259" y="74200"/>
                      <a:pt x="68820" y="68329"/>
                      <a:pt x="73445" y="60057"/>
                    </a:cubicBezTo>
                    <a:cubicBezTo>
                      <a:pt x="78071" y="51785"/>
                      <a:pt x="79227" y="42267"/>
                      <a:pt x="76648" y="33194"/>
                    </a:cubicBezTo>
                    <a:cubicBezTo>
                      <a:pt x="74068" y="24121"/>
                      <a:pt x="68109" y="16561"/>
                      <a:pt x="59925" y="11935"/>
                    </a:cubicBezTo>
                    <a:cubicBezTo>
                      <a:pt x="51742" y="7310"/>
                      <a:pt x="42136" y="6154"/>
                      <a:pt x="33063" y="8733"/>
                    </a:cubicBezTo>
                    <a:cubicBezTo>
                      <a:pt x="14294" y="13981"/>
                      <a:pt x="3353" y="33550"/>
                      <a:pt x="8601" y="52318"/>
                    </a:cubicBezTo>
                    <a:lnTo>
                      <a:pt x="8601" y="5231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3" name="Google Shape;3651;p41">
                <a:extLst>
                  <a:ext uri="{FF2B5EF4-FFF2-40B4-BE49-F238E27FC236}">
                    <a16:creationId xmlns:a16="http://schemas.microsoft.com/office/drawing/2014/main" id="{4C77C476-07AD-1E12-EA29-D13F36D22134}"/>
                  </a:ext>
                </a:extLst>
              </p:cNvPr>
              <p:cNvSpPr/>
              <p:nvPr/>
            </p:nvSpPr>
            <p:spPr>
              <a:xfrm>
                <a:off x="9246216" y="844957"/>
                <a:ext cx="85380" cy="85453"/>
              </a:xfrm>
              <a:custGeom>
                <a:avLst/>
                <a:gdLst/>
                <a:ahLst/>
                <a:cxnLst/>
                <a:rect l="l" t="t" r="r" b="b"/>
                <a:pathLst>
                  <a:path w="85380" h="85453" extrusionOk="0">
                    <a:moveTo>
                      <a:pt x="42623" y="85454"/>
                    </a:moveTo>
                    <a:cubicBezTo>
                      <a:pt x="35418" y="85454"/>
                      <a:pt x="28302" y="83586"/>
                      <a:pt x="21808" y="79939"/>
                    </a:cubicBezTo>
                    <a:cubicBezTo>
                      <a:pt x="11846" y="74335"/>
                      <a:pt x="4730" y="65262"/>
                      <a:pt x="1617" y="54233"/>
                    </a:cubicBezTo>
                    <a:lnTo>
                      <a:pt x="1617" y="54233"/>
                    </a:lnTo>
                    <a:cubicBezTo>
                      <a:pt x="-1496" y="43292"/>
                      <a:pt x="-73" y="31728"/>
                      <a:pt x="5531" y="21766"/>
                    </a:cubicBezTo>
                    <a:cubicBezTo>
                      <a:pt x="11134" y="11804"/>
                      <a:pt x="20207" y="4688"/>
                      <a:pt x="31237" y="1575"/>
                    </a:cubicBezTo>
                    <a:cubicBezTo>
                      <a:pt x="53919" y="-4741"/>
                      <a:pt x="77491" y="8513"/>
                      <a:pt x="83806" y="31106"/>
                    </a:cubicBezTo>
                    <a:cubicBezTo>
                      <a:pt x="90121" y="53788"/>
                      <a:pt x="76868" y="77360"/>
                      <a:pt x="54275" y="83764"/>
                    </a:cubicBezTo>
                    <a:cubicBezTo>
                      <a:pt x="50450" y="84831"/>
                      <a:pt x="46537" y="85365"/>
                      <a:pt x="42712" y="85365"/>
                    </a:cubicBezTo>
                    <a:close/>
                    <a:moveTo>
                      <a:pt x="42623" y="7445"/>
                    </a:moveTo>
                    <a:cubicBezTo>
                      <a:pt x="39509" y="7445"/>
                      <a:pt x="36307" y="7890"/>
                      <a:pt x="33105" y="8780"/>
                    </a:cubicBezTo>
                    <a:cubicBezTo>
                      <a:pt x="24032" y="11359"/>
                      <a:pt x="16472" y="17230"/>
                      <a:pt x="11846" y="25502"/>
                    </a:cubicBezTo>
                    <a:cubicBezTo>
                      <a:pt x="7221" y="33774"/>
                      <a:pt x="6065" y="43292"/>
                      <a:pt x="8644" y="52365"/>
                    </a:cubicBezTo>
                    <a:lnTo>
                      <a:pt x="8644" y="52365"/>
                    </a:lnTo>
                    <a:cubicBezTo>
                      <a:pt x="11223" y="61438"/>
                      <a:pt x="17183" y="68998"/>
                      <a:pt x="25367" y="73624"/>
                    </a:cubicBezTo>
                    <a:cubicBezTo>
                      <a:pt x="33550" y="78249"/>
                      <a:pt x="43156" y="79405"/>
                      <a:pt x="52229" y="76826"/>
                    </a:cubicBezTo>
                    <a:cubicBezTo>
                      <a:pt x="70998" y="71578"/>
                      <a:pt x="81938" y="52009"/>
                      <a:pt x="76691" y="33241"/>
                    </a:cubicBezTo>
                    <a:cubicBezTo>
                      <a:pt x="72332" y="17674"/>
                      <a:pt x="58100" y="7445"/>
                      <a:pt x="42623" y="74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4" name="Google Shape;3652;p41">
                <a:extLst>
                  <a:ext uri="{FF2B5EF4-FFF2-40B4-BE49-F238E27FC236}">
                    <a16:creationId xmlns:a16="http://schemas.microsoft.com/office/drawing/2014/main" id="{A084F60F-C7C4-76A3-9D97-FCEDA9E7E555}"/>
                  </a:ext>
                </a:extLst>
              </p:cNvPr>
              <p:cNvSpPr/>
              <p:nvPr/>
            </p:nvSpPr>
            <p:spPr>
              <a:xfrm>
                <a:off x="9321090" y="861919"/>
                <a:ext cx="27700" cy="13075"/>
              </a:xfrm>
              <a:custGeom>
                <a:avLst/>
                <a:gdLst/>
                <a:ahLst/>
                <a:cxnLst/>
                <a:rect l="l" t="t" r="r" b="b"/>
                <a:pathLst>
                  <a:path w="27700" h="13075" extrusionOk="0">
                    <a:moveTo>
                      <a:pt x="3684" y="13076"/>
                    </a:moveTo>
                    <a:cubicBezTo>
                      <a:pt x="2617" y="13076"/>
                      <a:pt x="1460" y="12542"/>
                      <a:pt x="749" y="11563"/>
                    </a:cubicBezTo>
                    <a:cubicBezTo>
                      <a:pt x="-496" y="9962"/>
                      <a:pt x="-141" y="7650"/>
                      <a:pt x="1460" y="6404"/>
                    </a:cubicBezTo>
                    <a:cubicBezTo>
                      <a:pt x="9644" y="356"/>
                      <a:pt x="23342" y="0"/>
                      <a:pt x="23965" y="0"/>
                    </a:cubicBezTo>
                    <a:cubicBezTo>
                      <a:pt x="25655" y="0"/>
                      <a:pt x="27611" y="1601"/>
                      <a:pt x="27701" y="3558"/>
                    </a:cubicBezTo>
                    <a:cubicBezTo>
                      <a:pt x="27701" y="5604"/>
                      <a:pt x="26099" y="7205"/>
                      <a:pt x="24142" y="7294"/>
                    </a:cubicBezTo>
                    <a:cubicBezTo>
                      <a:pt x="24054" y="7294"/>
                      <a:pt x="12223" y="7650"/>
                      <a:pt x="5908" y="12275"/>
                    </a:cubicBezTo>
                    <a:cubicBezTo>
                      <a:pt x="5285" y="12809"/>
                      <a:pt x="4485" y="12987"/>
                      <a:pt x="3684" y="129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982" name="Google Shape;3653;p41">
              <a:extLst>
                <a:ext uri="{FF2B5EF4-FFF2-40B4-BE49-F238E27FC236}">
                  <a16:creationId xmlns:a16="http://schemas.microsoft.com/office/drawing/2014/main" id="{6B596908-D214-8900-FB51-E0090C1D3D07}"/>
                </a:ext>
              </a:extLst>
            </p:cNvPr>
            <p:cNvSpPr/>
            <p:nvPr/>
          </p:nvSpPr>
          <p:spPr>
            <a:xfrm>
              <a:off x="8494432" y="1543273"/>
              <a:ext cx="791647" cy="1175465"/>
            </a:xfrm>
            <a:custGeom>
              <a:avLst/>
              <a:gdLst/>
              <a:ahLst/>
              <a:cxnLst/>
              <a:rect l="l" t="t" r="r" b="b"/>
              <a:pathLst>
                <a:path w="791647" h="1175465" extrusionOk="0">
                  <a:moveTo>
                    <a:pt x="726271" y="1175466"/>
                  </a:moveTo>
                  <a:cubicBezTo>
                    <a:pt x="704656" y="1175466"/>
                    <a:pt x="683397" y="1164703"/>
                    <a:pt x="671034" y="1145045"/>
                  </a:cubicBezTo>
                  <a:lnTo>
                    <a:pt x="10139" y="100334"/>
                  </a:lnTo>
                  <a:cubicBezTo>
                    <a:pt x="-9163" y="69824"/>
                    <a:pt x="-90" y="29441"/>
                    <a:pt x="30420" y="10139"/>
                  </a:cubicBezTo>
                  <a:cubicBezTo>
                    <a:pt x="60929" y="-9163"/>
                    <a:pt x="101313" y="-90"/>
                    <a:pt x="120615" y="30420"/>
                  </a:cubicBezTo>
                  <a:lnTo>
                    <a:pt x="781509" y="1075131"/>
                  </a:lnTo>
                  <a:cubicBezTo>
                    <a:pt x="800811" y="1105640"/>
                    <a:pt x="791738" y="1146023"/>
                    <a:pt x="761228" y="1165325"/>
                  </a:cubicBezTo>
                  <a:cubicBezTo>
                    <a:pt x="750376" y="1172174"/>
                    <a:pt x="738279" y="1175466"/>
                    <a:pt x="726360" y="117546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983" name="Google Shape;3654;p41">
              <a:extLst>
                <a:ext uri="{FF2B5EF4-FFF2-40B4-BE49-F238E27FC236}">
                  <a16:creationId xmlns:a16="http://schemas.microsoft.com/office/drawing/2014/main" id="{90D3ECDA-F2F0-B5D1-5904-97A7021630FF}"/>
                </a:ext>
              </a:extLst>
            </p:cNvPr>
            <p:cNvGrpSpPr/>
            <p:nvPr/>
          </p:nvGrpSpPr>
          <p:grpSpPr>
            <a:xfrm>
              <a:off x="7676546" y="430886"/>
              <a:ext cx="1272429" cy="1355210"/>
              <a:chOff x="7676546" y="430886"/>
              <a:chExt cx="1272429" cy="1355210"/>
            </a:xfrm>
          </p:grpSpPr>
          <p:sp>
            <p:nvSpPr>
              <p:cNvPr id="4010" name="Google Shape;3655;p41">
                <a:extLst>
                  <a:ext uri="{FF2B5EF4-FFF2-40B4-BE49-F238E27FC236}">
                    <a16:creationId xmlns:a16="http://schemas.microsoft.com/office/drawing/2014/main" id="{64B3DDE7-C44C-BC3C-814C-EE3529424EDD}"/>
                  </a:ext>
                </a:extLst>
              </p:cNvPr>
              <p:cNvSpPr/>
              <p:nvPr/>
            </p:nvSpPr>
            <p:spPr>
              <a:xfrm>
                <a:off x="7677524" y="488338"/>
                <a:ext cx="1194047" cy="1296780"/>
              </a:xfrm>
              <a:custGeom>
                <a:avLst/>
                <a:gdLst/>
                <a:ahLst/>
                <a:cxnLst/>
                <a:rect l="l" t="t" r="r" b="b"/>
                <a:pathLst>
                  <a:path w="1194047" h="1296780" extrusionOk="0">
                    <a:moveTo>
                      <a:pt x="1060539" y="349742"/>
                    </a:moveTo>
                    <a:cubicBezTo>
                      <a:pt x="869120" y="50517"/>
                      <a:pt x="542320" y="-82374"/>
                      <a:pt x="330709" y="53007"/>
                    </a:cubicBezTo>
                    <a:cubicBezTo>
                      <a:pt x="330531" y="53096"/>
                      <a:pt x="330353" y="53274"/>
                      <a:pt x="330175" y="53363"/>
                    </a:cubicBezTo>
                    <a:cubicBezTo>
                      <a:pt x="330175" y="53363"/>
                      <a:pt x="330175" y="53363"/>
                      <a:pt x="330175" y="53363"/>
                    </a:cubicBezTo>
                    <a:cubicBezTo>
                      <a:pt x="329998" y="53452"/>
                      <a:pt x="329820" y="53630"/>
                      <a:pt x="329642" y="53719"/>
                    </a:cubicBezTo>
                    <a:cubicBezTo>
                      <a:pt x="329642" y="53719"/>
                      <a:pt x="329642" y="53719"/>
                      <a:pt x="329642" y="53719"/>
                    </a:cubicBezTo>
                    <a:cubicBezTo>
                      <a:pt x="329464" y="53808"/>
                      <a:pt x="329286" y="53986"/>
                      <a:pt x="329108" y="54075"/>
                    </a:cubicBezTo>
                    <a:cubicBezTo>
                      <a:pt x="329108" y="54075"/>
                      <a:pt x="329108" y="54075"/>
                      <a:pt x="329108" y="54075"/>
                    </a:cubicBezTo>
                    <a:cubicBezTo>
                      <a:pt x="328930" y="54164"/>
                      <a:pt x="328752" y="54341"/>
                      <a:pt x="328574" y="54430"/>
                    </a:cubicBezTo>
                    <a:cubicBezTo>
                      <a:pt x="328574" y="54430"/>
                      <a:pt x="328574" y="54430"/>
                      <a:pt x="328574" y="54430"/>
                    </a:cubicBezTo>
                    <a:cubicBezTo>
                      <a:pt x="328396" y="54519"/>
                      <a:pt x="328219" y="54697"/>
                      <a:pt x="328041" y="54786"/>
                    </a:cubicBezTo>
                    <a:cubicBezTo>
                      <a:pt x="328041" y="54786"/>
                      <a:pt x="328041" y="54786"/>
                      <a:pt x="328041" y="54786"/>
                    </a:cubicBezTo>
                    <a:cubicBezTo>
                      <a:pt x="327863" y="54875"/>
                      <a:pt x="327685" y="55053"/>
                      <a:pt x="327507" y="55142"/>
                    </a:cubicBezTo>
                    <a:cubicBezTo>
                      <a:pt x="327507" y="55142"/>
                      <a:pt x="327507" y="55142"/>
                      <a:pt x="327507" y="55142"/>
                    </a:cubicBezTo>
                    <a:cubicBezTo>
                      <a:pt x="327329" y="55231"/>
                      <a:pt x="327151" y="55409"/>
                      <a:pt x="326973" y="55498"/>
                    </a:cubicBezTo>
                    <a:cubicBezTo>
                      <a:pt x="326973" y="55498"/>
                      <a:pt x="326973" y="55498"/>
                      <a:pt x="326973" y="55498"/>
                    </a:cubicBezTo>
                    <a:cubicBezTo>
                      <a:pt x="326795" y="55587"/>
                      <a:pt x="326618" y="55765"/>
                      <a:pt x="326440" y="55854"/>
                    </a:cubicBezTo>
                    <a:cubicBezTo>
                      <a:pt x="326440" y="55854"/>
                      <a:pt x="326440" y="55854"/>
                      <a:pt x="326440" y="55854"/>
                    </a:cubicBezTo>
                    <a:cubicBezTo>
                      <a:pt x="326262" y="55943"/>
                      <a:pt x="326084" y="56120"/>
                      <a:pt x="325906" y="56209"/>
                    </a:cubicBezTo>
                    <a:cubicBezTo>
                      <a:pt x="325906" y="56209"/>
                      <a:pt x="325906" y="56209"/>
                      <a:pt x="325906" y="56209"/>
                    </a:cubicBezTo>
                    <a:cubicBezTo>
                      <a:pt x="325728" y="56298"/>
                      <a:pt x="325550" y="56476"/>
                      <a:pt x="325372" y="56565"/>
                    </a:cubicBezTo>
                    <a:cubicBezTo>
                      <a:pt x="325372" y="56565"/>
                      <a:pt x="325372" y="56565"/>
                      <a:pt x="325372" y="56565"/>
                    </a:cubicBezTo>
                    <a:cubicBezTo>
                      <a:pt x="325194" y="56654"/>
                      <a:pt x="325017" y="56832"/>
                      <a:pt x="324839" y="56921"/>
                    </a:cubicBezTo>
                    <a:cubicBezTo>
                      <a:pt x="324839" y="56921"/>
                      <a:pt x="324839" y="56921"/>
                      <a:pt x="324839" y="56921"/>
                    </a:cubicBezTo>
                    <a:cubicBezTo>
                      <a:pt x="324660" y="57010"/>
                      <a:pt x="324483" y="57188"/>
                      <a:pt x="324305" y="57277"/>
                    </a:cubicBezTo>
                    <a:cubicBezTo>
                      <a:pt x="324305" y="57277"/>
                      <a:pt x="324305" y="57277"/>
                      <a:pt x="324305" y="57277"/>
                    </a:cubicBezTo>
                    <a:cubicBezTo>
                      <a:pt x="324127" y="57366"/>
                      <a:pt x="323949" y="57544"/>
                      <a:pt x="323771" y="57633"/>
                    </a:cubicBezTo>
                    <a:cubicBezTo>
                      <a:pt x="323771" y="57633"/>
                      <a:pt x="323771" y="57633"/>
                      <a:pt x="323771" y="57633"/>
                    </a:cubicBezTo>
                    <a:cubicBezTo>
                      <a:pt x="323593" y="57722"/>
                      <a:pt x="323415" y="57899"/>
                      <a:pt x="323238" y="57988"/>
                    </a:cubicBezTo>
                    <a:cubicBezTo>
                      <a:pt x="323238" y="57988"/>
                      <a:pt x="323238" y="57988"/>
                      <a:pt x="323238" y="57988"/>
                    </a:cubicBezTo>
                    <a:cubicBezTo>
                      <a:pt x="323059" y="58077"/>
                      <a:pt x="322881" y="58255"/>
                      <a:pt x="322704" y="58344"/>
                    </a:cubicBezTo>
                    <a:cubicBezTo>
                      <a:pt x="322704" y="58344"/>
                      <a:pt x="322704" y="58344"/>
                      <a:pt x="322704" y="58344"/>
                    </a:cubicBezTo>
                    <a:cubicBezTo>
                      <a:pt x="322526" y="58433"/>
                      <a:pt x="322348" y="58611"/>
                      <a:pt x="322170" y="58700"/>
                    </a:cubicBezTo>
                    <a:cubicBezTo>
                      <a:pt x="322170" y="58700"/>
                      <a:pt x="322170" y="58700"/>
                      <a:pt x="322170" y="58700"/>
                    </a:cubicBezTo>
                    <a:cubicBezTo>
                      <a:pt x="321992" y="58789"/>
                      <a:pt x="321814" y="58967"/>
                      <a:pt x="321637" y="59056"/>
                    </a:cubicBezTo>
                    <a:cubicBezTo>
                      <a:pt x="321637" y="59056"/>
                      <a:pt x="321637" y="59056"/>
                      <a:pt x="321637" y="59056"/>
                    </a:cubicBezTo>
                    <a:cubicBezTo>
                      <a:pt x="321458" y="59145"/>
                      <a:pt x="321280" y="59323"/>
                      <a:pt x="321103" y="59412"/>
                    </a:cubicBezTo>
                    <a:cubicBezTo>
                      <a:pt x="321103" y="59412"/>
                      <a:pt x="321103" y="59412"/>
                      <a:pt x="321103" y="59412"/>
                    </a:cubicBezTo>
                    <a:cubicBezTo>
                      <a:pt x="320925" y="59501"/>
                      <a:pt x="320747" y="59678"/>
                      <a:pt x="320569" y="59767"/>
                    </a:cubicBezTo>
                    <a:cubicBezTo>
                      <a:pt x="320569" y="59767"/>
                      <a:pt x="320569" y="59767"/>
                      <a:pt x="320569" y="59767"/>
                    </a:cubicBezTo>
                    <a:cubicBezTo>
                      <a:pt x="320391" y="59856"/>
                      <a:pt x="320213" y="60034"/>
                      <a:pt x="320035" y="60123"/>
                    </a:cubicBezTo>
                    <a:cubicBezTo>
                      <a:pt x="320035" y="60123"/>
                      <a:pt x="320035" y="60123"/>
                      <a:pt x="320035" y="60123"/>
                    </a:cubicBezTo>
                    <a:cubicBezTo>
                      <a:pt x="319857" y="60212"/>
                      <a:pt x="319679" y="60390"/>
                      <a:pt x="319501" y="60479"/>
                    </a:cubicBezTo>
                    <a:cubicBezTo>
                      <a:pt x="319501" y="60479"/>
                      <a:pt x="319501" y="60479"/>
                      <a:pt x="319501" y="60479"/>
                    </a:cubicBezTo>
                    <a:cubicBezTo>
                      <a:pt x="319324" y="60568"/>
                      <a:pt x="319146" y="60746"/>
                      <a:pt x="318968" y="60835"/>
                    </a:cubicBezTo>
                    <a:cubicBezTo>
                      <a:pt x="318968" y="60835"/>
                      <a:pt x="318968" y="60835"/>
                      <a:pt x="318968" y="60835"/>
                    </a:cubicBezTo>
                    <a:cubicBezTo>
                      <a:pt x="318790" y="60924"/>
                      <a:pt x="318612" y="61102"/>
                      <a:pt x="318434" y="61191"/>
                    </a:cubicBezTo>
                    <a:cubicBezTo>
                      <a:pt x="318434" y="61191"/>
                      <a:pt x="318434" y="61191"/>
                      <a:pt x="318434" y="61191"/>
                    </a:cubicBezTo>
                    <a:cubicBezTo>
                      <a:pt x="318256" y="61280"/>
                      <a:pt x="318078" y="61457"/>
                      <a:pt x="317900" y="61546"/>
                    </a:cubicBezTo>
                    <a:cubicBezTo>
                      <a:pt x="317900" y="61546"/>
                      <a:pt x="317900" y="61546"/>
                      <a:pt x="317900" y="61546"/>
                    </a:cubicBezTo>
                    <a:cubicBezTo>
                      <a:pt x="317723" y="61635"/>
                      <a:pt x="317545" y="61813"/>
                      <a:pt x="317367" y="61902"/>
                    </a:cubicBezTo>
                    <a:cubicBezTo>
                      <a:pt x="317367" y="61902"/>
                      <a:pt x="317367" y="61902"/>
                      <a:pt x="317367" y="61902"/>
                    </a:cubicBezTo>
                    <a:cubicBezTo>
                      <a:pt x="317189" y="61991"/>
                      <a:pt x="317011" y="62169"/>
                      <a:pt x="316833" y="62258"/>
                    </a:cubicBezTo>
                    <a:cubicBezTo>
                      <a:pt x="316833" y="62258"/>
                      <a:pt x="316833" y="62258"/>
                      <a:pt x="316833" y="62258"/>
                    </a:cubicBezTo>
                    <a:cubicBezTo>
                      <a:pt x="316655" y="62347"/>
                      <a:pt x="316477" y="62525"/>
                      <a:pt x="316299" y="62614"/>
                    </a:cubicBezTo>
                    <a:cubicBezTo>
                      <a:pt x="316299" y="62614"/>
                      <a:pt x="316299" y="62614"/>
                      <a:pt x="316299" y="62614"/>
                    </a:cubicBezTo>
                    <a:cubicBezTo>
                      <a:pt x="316122" y="62703"/>
                      <a:pt x="315944" y="62881"/>
                      <a:pt x="315766" y="62970"/>
                    </a:cubicBezTo>
                    <a:cubicBezTo>
                      <a:pt x="315766" y="62970"/>
                      <a:pt x="315766" y="62970"/>
                      <a:pt x="315766" y="62970"/>
                    </a:cubicBezTo>
                    <a:cubicBezTo>
                      <a:pt x="315588" y="63059"/>
                      <a:pt x="315410" y="63236"/>
                      <a:pt x="315232" y="63325"/>
                    </a:cubicBezTo>
                    <a:cubicBezTo>
                      <a:pt x="315232" y="63325"/>
                      <a:pt x="315232" y="63325"/>
                      <a:pt x="315232" y="63325"/>
                    </a:cubicBezTo>
                    <a:cubicBezTo>
                      <a:pt x="315054" y="63414"/>
                      <a:pt x="314876" y="63592"/>
                      <a:pt x="314698" y="63681"/>
                    </a:cubicBezTo>
                    <a:cubicBezTo>
                      <a:pt x="314698" y="63681"/>
                      <a:pt x="314698" y="63681"/>
                      <a:pt x="314698" y="63681"/>
                    </a:cubicBezTo>
                    <a:cubicBezTo>
                      <a:pt x="314520" y="63770"/>
                      <a:pt x="314343" y="63948"/>
                      <a:pt x="314165" y="64037"/>
                    </a:cubicBezTo>
                    <a:cubicBezTo>
                      <a:pt x="314165" y="64037"/>
                      <a:pt x="314165" y="64037"/>
                      <a:pt x="314165" y="64037"/>
                    </a:cubicBezTo>
                    <a:cubicBezTo>
                      <a:pt x="313986" y="64126"/>
                      <a:pt x="313809" y="64304"/>
                      <a:pt x="313631" y="64393"/>
                    </a:cubicBezTo>
                    <a:cubicBezTo>
                      <a:pt x="313631" y="64393"/>
                      <a:pt x="313631" y="64393"/>
                      <a:pt x="313631" y="64393"/>
                    </a:cubicBezTo>
                    <a:cubicBezTo>
                      <a:pt x="313453" y="64482"/>
                      <a:pt x="313275" y="64660"/>
                      <a:pt x="313097" y="64749"/>
                    </a:cubicBezTo>
                    <a:cubicBezTo>
                      <a:pt x="313097" y="64749"/>
                      <a:pt x="313097" y="64749"/>
                      <a:pt x="313097" y="64749"/>
                    </a:cubicBezTo>
                    <a:cubicBezTo>
                      <a:pt x="312919" y="64837"/>
                      <a:pt x="312742" y="65015"/>
                      <a:pt x="312563" y="65104"/>
                    </a:cubicBezTo>
                    <a:cubicBezTo>
                      <a:pt x="312563" y="65104"/>
                      <a:pt x="312563" y="65104"/>
                      <a:pt x="312563" y="65104"/>
                    </a:cubicBezTo>
                    <a:cubicBezTo>
                      <a:pt x="312385" y="65193"/>
                      <a:pt x="312208" y="65371"/>
                      <a:pt x="312030" y="65460"/>
                    </a:cubicBezTo>
                    <a:cubicBezTo>
                      <a:pt x="312030" y="65460"/>
                      <a:pt x="312030" y="65460"/>
                      <a:pt x="312030" y="65460"/>
                    </a:cubicBezTo>
                    <a:cubicBezTo>
                      <a:pt x="311852" y="65549"/>
                      <a:pt x="311674" y="65727"/>
                      <a:pt x="311496" y="65816"/>
                    </a:cubicBezTo>
                    <a:cubicBezTo>
                      <a:pt x="311496" y="65816"/>
                      <a:pt x="311496" y="65816"/>
                      <a:pt x="311496" y="65816"/>
                    </a:cubicBezTo>
                    <a:cubicBezTo>
                      <a:pt x="311318" y="65905"/>
                      <a:pt x="311141" y="66083"/>
                      <a:pt x="310962" y="66172"/>
                    </a:cubicBezTo>
                    <a:cubicBezTo>
                      <a:pt x="310962" y="66172"/>
                      <a:pt x="310962" y="66172"/>
                      <a:pt x="310962" y="66172"/>
                    </a:cubicBezTo>
                    <a:cubicBezTo>
                      <a:pt x="310784" y="66261"/>
                      <a:pt x="310606" y="66439"/>
                      <a:pt x="310429" y="66528"/>
                    </a:cubicBezTo>
                    <a:cubicBezTo>
                      <a:pt x="310429" y="66528"/>
                      <a:pt x="310429" y="66528"/>
                      <a:pt x="310429" y="66528"/>
                    </a:cubicBezTo>
                    <a:cubicBezTo>
                      <a:pt x="310251" y="66616"/>
                      <a:pt x="310073" y="66794"/>
                      <a:pt x="309895" y="66883"/>
                    </a:cubicBezTo>
                    <a:cubicBezTo>
                      <a:pt x="309895" y="66883"/>
                      <a:pt x="309895" y="66883"/>
                      <a:pt x="309895" y="66883"/>
                    </a:cubicBezTo>
                    <a:cubicBezTo>
                      <a:pt x="309717" y="66972"/>
                      <a:pt x="309539" y="67150"/>
                      <a:pt x="309361" y="67239"/>
                    </a:cubicBezTo>
                    <a:cubicBezTo>
                      <a:pt x="309361" y="67239"/>
                      <a:pt x="309361" y="67239"/>
                      <a:pt x="309361" y="67239"/>
                    </a:cubicBezTo>
                    <a:cubicBezTo>
                      <a:pt x="309183" y="67328"/>
                      <a:pt x="309005" y="67506"/>
                      <a:pt x="308828" y="67595"/>
                    </a:cubicBezTo>
                    <a:cubicBezTo>
                      <a:pt x="308828" y="67595"/>
                      <a:pt x="308828" y="67595"/>
                      <a:pt x="308828" y="67595"/>
                    </a:cubicBezTo>
                    <a:cubicBezTo>
                      <a:pt x="308650" y="67684"/>
                      <a:pt x="308472" y="67862"/>
                      <a:pt x="308294" y="67951"/>
                    </a:cubicBezTo>
                    <a:cubicBezTo>
                      <a:pt x="308294" y="67951"/>
                      <a:pt x="308294" y="67951"/>
                      <a:pt x="308294" y="67951"/>
                    </a:cubicBezTo>
                    <a:cubicBezTo>
                      <a:pt x="308116" y="68040"/>
                      <a:pt x="307938" y="68218"/>
                      <a:pt x="307760" y="68307"/>
                    </a:cubicBezTo>
                    <a:cubicBezTo>
                      <a:pt x="307760" y="68307"/>
                      <a:pt x="307760" y="68307"/>
                      <a:pt x="307760" y="68307"/>
                    </a:cubicBezTo>
                    <a:cubicBezTo>
                      <a:pt x="307582" y="68395"/>
                      <a:pt x="307404" y="68573"/>
                      <a:pt x="307227" y="68662"/>
                    </a:cubicBezTo>
                    <a:cubicBezTo>
                      <a:pt x="307227" y="68662"/>
                      <a:pt x="307227" y="68662"/>
                      <a:pt x="307227" y="68662"/>
                    </a:cubicBezTo>
                    <a:cubicBezTo>
                      <a:pt x="307049" y="68751"/>
                      <a:pt x="306871" y="68929"/>
                      <a:pt x="306693" y="69018"/>
                    </a:cubicBezTo>
                    <a:cubicBezTo>
                      <a:pt x="306693" y="69018"/>
                      <a:pt x="306693" y="69018"/>
                      <a:pt x="306693" y="69018"/>
                    </a:cubicBezTo>
                    <a:cubicBezTo>
                      <a:pt x="306515" y="69107"/>
                      <a:pt x="306337" y="69285"/>
                      <a:pt x="306159" y="69374"/>
                    </a:cubicBezTo>
                    <a:cubicBezTo>
                      <a:pt x="306159" y="69374"/>
                      <a:pt x="306159" y="69374"/>
                      <a:pt x="306159" y="69374"/>
                    </a:cubicBezTo>
                    <a:cubicBezTo>
                      <a:pt x="305981" y="69463"/>
                      <a:pt x="305803" y="69641"/>
                      <a:pt x="305625" y="69730"/>
                    </a:cubicBezTo>
                    <a:cubicBezTo>
                      <a:pt x="305625" y="69730"/>
                      <a:pt x="305625" y="69730"/>
                      <a:pt x="305625" y="69730"/>
                    </a:cubicBezTo>
                    <a:cubicBezTo>
                      <a:pt x="305448" y="69819"/>
                      <a:pt x="305270" y="69997"/>
                      <a:pt x="305092" y="70085"/>
                    </a:cubicBezTo>
                    <a:cubicBezTo>
                      <a:pt x="305092" y="70085"/>
                      <a:pt x="305092" y="70085"/>
                      <a:pt x="305092" y="70085"/>
                    </a:cubicBezTo>
                    <a:cubicBezTo>
                      <a:pt x="304914" y="70174"/>
                      <a:pt x="304736" y="70352"/>
                      <a:pt x="304558" y="70441"/>
                    </a:cubicBezTo>
                    <a:cubicBezTo>
                      <a:pt x="304558" y="70441"/>
                      <a:pt x="304558" y="70441"/>
                      <a:pt x="304558" y="70441"/>
                    </a:cubicBezTo>
                    <a:cubicBezTo>
                      <a:pt x="304380" y="70530"/>
                      <a:pt x="304202" y="70708"/>
                      <a:pt x="304024" y="70797"/>
                    </a:cubicBezTo>
                    <a:cubicBezTo>
                      <a:pt x="304024" y="70797"/>
                      <a:pt x="304024" y="70797"/>
                      <a:pt x="304024" y="70797"/>
                    </a:cubicBezTo>
                    <a:cubicBezTo>
                      <a:pt x="303847" y="70886"/>
                      <a:pt x="303669" y="71064"/>
                      <a:pt x="303490" y="71153"/>
                    </a:cubicBezTo>
                    <a:cubicBezTo>
                      <a:pt x="303490" y="71153"/>
                      <a:pt x="303490" y="71153"/>
                      <a:pt x="303490" y="71153"/>
                    </a:cubicBezTo>
                    <a:cubicBezTo>
                      <a:pt x="303313" y="71242"/>
                      <a:pt x="303135" y="71420"/>
                      <a:pt x="302957" y="71509"/>
                    </a:cubicBezTo>
                    <a:cubicBezTo>
                      <a:pt x="302957" y="71509"/>
                      <a:pt x="302957" y="71509"/>
                      <a:pt x="302957" y="71509"/>
                    </a:cubicBezTo>
                    <a:cubicBezTo>
                      <a:pt x="302779" y="71598"/>
                      <a:pt x="302601" y="71776"/>
                      <a:pt x="302423" y="71864"/>
                    </a:cubicBezTo>
                    <a:cubicBezTo>
                      <a:pt x="302423" y="71864"/>
                      <a:pt x="302423" y="71864"/>
                      <a:pt x="302423" y="71864"/>
                    </a:cubicBezTo>
                    <a:cubicBezTo>
                      <a:pt x="302246" y="71953"/>
                      <a:pt x="302068" y="72131"/>
                      <a:pt x="301889" y="72220"/>
                    </a:cubicBezTo>
                    <a:cubicBezTo>
                      <a:pt x="301889" y="72220"/>
                      <a:pt x="301889" y="72220"/>
                      <a:pt x="301889" y="72220"/>
                    </a:cubicBezTo>
                    <a:cubicBezTo>
                      <a:pt x="301711" y="72309"/>
                      <a:pt x="301534" y="72487"/>
                      <a:pt x="301356" y="72576"/>
                    </a:cubicBezTo>
                    <a:cubicBezTo>
                      <a:pt x="301356" y="72576"/>
                      <a:pt x="301356" y="72576"/>
                      <a:pt x="301356" y="72576"/>
                    </a:cubicBezTo>
                    <a:cubicBezTo>
                      <a:pt x="301178" y="72665"/>
                      <a:pt x="301000" y="72843"/>
                      <a:pt x="300822" y="72932"/>
                    </a:cubicBezTo>
                    <a:cubicBezTo>
                      <a:pt x="300822" y="72932"/>
                      <a:pt x="300822" y="72932"/>
                      <a:pt x="300822" y="72932"/>
                    </a:cubicBezTo>
                    <a:cubicBezTo>
                      <a:pt x="300644" y="73021"/>
                      <a:pt x="300467" y="73199"/>
                      <a:pt x="300288" y="73288"/>
                    </a:cubicBezTo>
                    <a:cubicBezTo>
                      <a:pt x="300288" y="73288"/>
                      <a:pt x="300288" y="73288"/>
                      <a:pt x="300288" y="73288"/>
                    </a:cubicBezTo>
                    <a:cubicBezTo>
                      <a:pt x="300110" y="73377"/>
                      <a:pt x="299933" y="73555"/>
                      <a:pt x="299755" y="73643"/>
                    </a:cubicBezTo>
                    <a:cubicBezTo>
                      <a:pt x="299755" y="73643"/>
                      <a:pt x="299755" y="73643"/>
                      <a:pt x="299755" y="73643"/>
                    </a:cubicBezTo>
                    <a:cubicBezTo>
                      <a:pt x="299577" y="73732"/>
                      <a:pt x="299399" y="73910"/>
                      <a:pt x="299221" y="73999"/>
                    </a:cubicBezTo>
                    <a:cubicBezTo>
                      <a:pt x="299221" y="73999"/>
                      <a:pt x="299221" y="73999"/>
                      <a:pt x="299221" y="73999"/>
                    </a:cubicBezTo>
                    <a:cubicBezTo>
                      <a:pt x="299043" y="74088"/>
                      <a:pt x="298865" y="74266"/>
                      <a:pt x="298687" y="74355"/>
                    </a:cubicBezTo>
                    <a:cubicBezTo>
                      <a:pt x="298687" y="74355"/>
                      <a:pt x="298687" y="74355"/>
                      <a:pt x="298687" y="74355"/>
                    </a:cubicBezTo>
                    <a:cubicBezTo>
                      <a:pt x="298509" y="74444"/>
                      <a:pt x="298332" y="74622"/>
                      <a:pt x="298154" y="74711"/>
                    </a:cubicBezTo>
                    <a:cubicBezTo>
                      <a:pt x="298154" y="74711"/>
                      <a:pt x="298154" y="74711"/>
                      <a:pt x="298154" y="74711"/>
                    </a:cubicBezTo>
                    <a:cubicBezTo>
                      <a:pt x="297976" y="74800"/>
                      <a:pt x="297798" y="74978"/>
                      <a:pt x="297620" y="75067"/>
                    </a:cubicBezTo>
                    <a:cubicBezTo>
                      <a:pt x="297620" y="75067"/>
                      <a:pt x="297620" y="75067"/>
                      <a:pt x="297620" y="75067"/>
                    </a:cubicBezTo>
                    <a:cubicBezTo>
                      <a:pt x="297442" y="75156"/>
                      <a:pt x="297264" y="75333"/>
                      <a:pt x="297086" y="75422"/>
                    </a:cubicBezTo>
                    <a:cubicBezTo>
                      <a:pt x="297086" y="75422"/>
                      <a:pt x="297086" y="75422"/>
                      <a:pt x="297086" y="75422"/>
                    </a:cubicBezTo>
                    <a:cubicBezTo>
                      <a:pt x="296908" y="75511"/>
                      <a:pt x="296730" y="75689"/>
                      <a:pt x="296553" y="75778"/>
                    </a:cubicBezTo>
                    <a:cubicBezTo>
                      <a:pt x="296553" y="75778"/>
                      <a:pt x="296553" y="75778"/>
                      <a:pt x="296553" y="75778"/>
                    </a:cubicBezTo>
                    <a:cubicBezTo>
                      <a:pt x="296375" y="75867"/>
                      <a:pt x="296197" y="76045"/>
                      <a:pt x="296019" y="76134"/>
                    </a:cubicBezTo>
                    <a:cubicBezTo>
                      <a:pt x="296019" y="76134"/>
                      <a:pt x="296019" y="76134"/>
                      <a:pt x="296019" y="76134"/>
                    </a:cubicBezTo>
                    <a:cubicBezTo>
                      <a:pt x="295841" y="76223"/>
                      <a:pt x="295663" y="76401"/>
                      <a:pt x="295485" y="76490"/>
                    </a:cubicBezTo>
                    <a:cubicBezTo>
                      <a:pt x="295485" y="76490"/>
                      <a:pt x="295485" y="76490"/>
                      <a:pt x="295485" y="76490"/>
                    </a:cubicBezTo>
                    <a:cubicBezTo>
                      <a:pt x="295307" y="76579"/>
                      <a:pt x="295129" y="76757"/>
                      <a:pt x="294952" y="76846"/>
                    </a:cubicBezTo>
                    <a:cubicBezTo>
                      <a:pt x="294952" y="76846"/>
                      <a:pt x="294952" y="76846"/>
                      <a:pt x="294952" y="76846"/>
                    </a:cubicBezTo>
                    <a:cubicBezTo>
                      <a:pt x="294774" y="76935"/>
                      <a:pt x="294596" y="77112"/>
                      <a:pt x="294418" y="77201"/>
                    </a:cubicBezTo>
                    <a:cubicBezTo>
                      <a:pt x="294418" y="77201"/>
                      <a:pt x="294418" y="77201"/>
                      <a:pt x="294418" y="77201"/>
                    </a:cubicBezTo>
                    <a:cubicBezTo>
                      <a:pt x="294240" y="77290"/>
                      <a:pt x="294062" y="77468"/>
                      <a:pt x="293884" y="77557"/>
                    </a:cubicBezTo>
                    <a:cubicBezTo>
                      <a:pt x="293884" y="77557"/>
                      <a:pt x="293884" y="77557"/>
                      <a:pt x="293884" y="77557"/>
                    </a:cubicBezTo>
                    <a:cubicBezTo>
                      <a:pt x="293706" y="77646"/>
                      <a:pt x="293528" y="77824"/>
                      <a:pt x="293351" y="77913"/>
                    </a:cubicBezTo>
                    <a:cubicBezTo>
                      <a:pt x="293351" y="77913"/>
                      <a:pt x="293351" y="77913"/>
                      <a:pt x="293351" y="77913"/>
                    </a:cubicBezTo>
                    <a:cubicBezTo>
                      <a:pt x="293173" y="78002"/>
                      <a:pt x="292995" y="78180"/>
                      <a:pt x="292816" y="78269"/>
                    </a:cubicBezTo>
                    <a:cubicBezTo>
                      <a:pt x="292816" y="78269"/>
                      <a:pt x="292816" y="78269"/>
                      <a:pt x="292816" y="78269"/>
                    </a:cubicBezTo>
                    <a:cubicBezTo>
                      <a:pt x="292639" y="78358"/>
                      <a:pt x="292461" y="78536"/>
                      <a:pt x="292283" y="78625"/>
                    </a:cubicBezTo>
                    <a:cubicBezTo>
                      <a:pt x="292283" y="78625"/>
                      <a:pt x="292283" y="78625"/>
                      <a:pt x="292283" y="78625"/>
                    </a:cubicBezTo>
                    <a:cubicBezTo>
                      <a:pt x="292105" y="78714"/>
                      <a:pt x="291927" y="78891"/>
                      <a:pt x="291749" y="78980"/>
                    </a:cubicBezTo>
                    <a:cubicBezTo>
                      <a:pt x="291749" y="78980"/>
                      <a:pt x="291749" y="78980"/>
                      <a:pt x="291749" y="78980"/>
                    </a:cubicBezTo>
                    <a:cubicBezTo>
                      <a:pt x="291572" y="79069"/>
                      <a:pt x="291393" y="79247"/>
                      <a:pt x="291215" y="79336"/>
                    </a:cubicBezTo>
                    <a:cubicBezTo>
                      <a:pt x="291215" y="79336"/>
                      <a:pt x="291215" y="79336"/>
                      <a:pt x="291215" y="79336"/>
                    </a:cubicBezTo>
                    <a:cubicBezTo>
                      <a:pt x="291038" y="79425"/>
                      <a:pt x="290860" y="79603"/>
                      <a:pt x="290682" y="79692"/>
                    </a:cubicBezTo>
                    <a:cubicBezTo>
                      <a:pt x="290682" y="79692"/>
                      <a:pt x="290682" y="79692"/>
                      <a:pt x="290682" y="79692"/>
                    </a:cubicBezTo>
                    <a:cubicBezTo>
                      <a:pt x="290504" y="79781"/>
                      <a:pt x="290326" y="79959"/>
                      <a:pt x="290148" y="80048"/>
                    </a:cubicBezTo>
                    <a:cubicBezTo>
                      <a:pt x="290148" y="80048"/>
                      <a:pt x="290148" y="80048"/>
                      <a:pt x="290148" y="80048"/>
                    </a:cubicBezTo>
                    <a:cubicBezTo>
                      <a:pt x="289971" y="80137"/>
                      <a:pt x="289792" y="80315"/>
                      <a:pt x="289614" y="80404"/>
                    </a:cubicBezTo>
                    <a:cubicBezTo>
                      <a:pt x="289614" y="80404"/>
                      <a:pt x="289614" y="80404"/>
                      <a:pt x="289614" y="80404"/>
                    </a:cubicBezTo>
                    <a:cubicBezTo>
                      <a:pt x="289437" y="80493"/>
                      <a:pt x="289259" y="80670"/>
                      <a:pt x="289081" y="80759"/>
                    </a:cubicBezTo>
                    <a:cubicBezTo>
                      <a:pt x="289081" y="80759"/>
                      <a:pt x="289081" y="80759"/>
                      <a:pt x="289081" y="80759"/>
                    </a:cubicBezTo>
                    <a:cubicBezTo>
                      <a:pt x="288903" y="80848"/>
                      <a:pt x="288725" y="81026"/>
                      <a:pt x="288547" y="81115"/>
                    </a:cubicBezTo>
                    <a:cubicBezTo>
                      <a:pt x="288547" y="81115"/>
                      <a:pt x="288547" y="81115"/>
                      <a:pt x="288547" y="81115"/>
                    </a:cubicBezTo>
                    <a:cubicBezTo>
                      <a:pt x="288369" y="81204"/>
                      <a:pt x="288191" y="81382"/>
                      <a:pt x="288013" y="81471"/>
                    </a:cubicBezTo>
                    <a:cubicBezTo>
                      <a:pt x="288013" y="81471"/>
                      <a:pt x="288013" y="81471"/>
                      <a:pt x="288013" y="81471"/>
                    </a:cubicBezTo>
                    <a:cubicBezTo>
                      <a:pt x="287835" y="81560"/>
                      <a:pt x="287658" y="81738"/>
                      <a:pt x="287480" y="81827"/>
                    </a:cubicBezTo>
                    <a:lnTo>
                      <a:pt x="287480" y="81827"/>
                    </a:lnTo>
                    <a:cubicBezTo>
                      <a:pt x="287480" y="81827"/>
                      <a:pt x="287124" y="82094"/>
                      <a:pt x="286946" y="82183"/>
                    </a:cubicBezTo>
                    <a:cubicBezTo>
                      <a:pt x="286946" y="82183"/>
                      <a:pt x="286946" y="82183"/>
                      <a:pt x="286946" y="82183"/>
                    </a:cubicBezTo>
                    <a:cubicBezTo>
                      <a:pt x="286768" y="82272"/>
                      <a:pt x="286590" y="82449"/>
                      <a:pt x="286412" y="82538"/>
                    </a:cubicBezTo>
                    <a:cubicBezTo>
                      <a:pt x="286412" y="82538"/>
                      <a:pt x="286412" y="82538"/>
                      <a:pt x="286412" y="82538"/>
                    </a:cubicBezTo>
                    <a:cubicBezTo>
                      <a:pt x="286234" y="82627"/>
                      <a:pt x="286057" y="82805"/>
                      <a:pt x="285879" y="82894"/>
                    </a:cubicBezTo>
                    <a:cubicBezTo>
                      <a:pt x="285879" y="82894"/>
                      <a:pt x="285879" y="82894"/>
                      <a:pt x="285879" y="82894"/>
                    </a:cubicBezTo>
                    <a:cubicBezTo>
                      <a:pt x="285701" y="82983"/>
                      <a:pt x="285523" y="83161"/>
                      <a:pt x="285345" y="83250"/>
                    </a:cubicBezTo>
                    <a:cubicBezTo>
                      <a:pt x="285345" y="83250"/>
                      <a:pt x="285345" y="83250"/>
                      <a:pt x="285345" y="83250"/>
                    </a:cubicBezTo>
                    <a:cubicBezTo>
                      <a:pt x="285167" y="83339"/>
                      <a:pt x="284989" y="83517"/>
                      <a:pt x="284811" y="83606"/>
                    </a:cubicBezTo>
                    <a:cubicBezTo>
                      <a:pt x="284811" y="83606"/>
                      <a:pt x="284811" y="83606"/>
                      <a:pt x="284811" y="83606"/>
                    </a:cubicBezTo>
                    <a:cubicBezTo>
                      <a:pt x="284633" y="83695"/>
                      <a:pt x="284456" y="83873"/>
                      <a:pt x="284278" y="83962"/>
                    </a:cubicBezTo>
                    <a:cubicBezTo>
                      <a:pt x="284278" y="83962"/>
                      <a:pt x="284278" y="83962"/>
                      <a:pt x="284278" y="83962"/>
                    </a:cubicBezTo>
                    <a:cubicBezTo>
                      <a:pt x="284100" y="84051"/>
                      <a:pt x="283921" y="84228"/>
                      <a:pt x="283744" y="84317"/>
                    </a:cubicBezTo>
                    <a:cubicBezTo>
                      <a:pt x="283744" y="84317"/>
                      <a:pt x="283744" y="84317"/>
                      <a:pt x="283744" y="84317"/>
                    </a:cubicBezTo>
                    <a:cubicBezTo>
                      <a:pt x="283566" y="84406"/>
                      <a:pt x="283388" y="84584"/>
                      <a:pt x="283210" y="84673"/>
                    </a:cubicBezTo>
                    <a:cubicBezTo>
                      <a:pt x="283210" y="84673"/>
                      <a:pt x="283210" y="84673"/>
                      <a:pt x="283210" y="84673"/>
                    </a:cubicBezTo>
                    <a:cubicBezTo>
                      <a:pt x="283032" y="84762"/>
                      <a:pt x="282854" y="84940"/>
                      <a:pt x="282677" y="85029"/>
                    </a:cubicBezTo>
                    <a:cubicBezTo>
                      <a:pt x="282677" y="85029"/>
                      <a:pt x="282677" y="85029"/>
                      <a:pt x="282677" y="85029"/>
                    </a:cubicBezTo>
                    <a:cubicBezTo>
                      <a:pt x="282499" y="85118"/>
                      <a:pt x="282320" y="85296"/>
                      <a:pt x="282143" y="85385"/>
                    </a:cubicBezTo>
                    <a:cubicBezTo>
                      <a:pt x="282143" y="85385"/>
                      <a:pt x="282143" y="85385"/>
                      <a:pt x="282143" y="85385"/>
                    </a:cubicBezTo>
                    <a:cubicBezTo>
                      <a:pt x="281965" y="85474"/>
                      <a:pt x="281787" y="85652"/>
                      <a:pt x="281609" y="85741"/>
                    </a:cubicBezTo>
                    <a:cubicBezTo>
                      <a:pt x="281609" y="85741"/>
                      <a:pt x="281609" y="85741"/>
                      <a:pt x="281609" y="85741"/>
                    </a:cubicBezTo>
                    <a:cubicBezTo>
                      <a:pt x="281431" y="85830"/>
                      <a:pt x="281253" y="86007"/>
                      <a:pt x="281076" y="86096"/>
                    </a:cubicBezTo>
                    <a:cubicBezTo>
                      <a:pt x="281076" y="86096"/>
                      <a:pt x="281076" y="86096"/>
                      <a:pt x="281076" y="86096"/>
                    </a:cubicBezTo>
                    <a:cubicBezTo>
                      <a:pt x="280898" y="86185"/>
                      <a:pt x="280719" y="86363"/>
                      <a:pt x="280542" y="86452"/>
                    </a:cubicBezTo>
                    <a:cubicBezTo>
                      <a:pt x="280542" y="86452"/>
                      <a:pt x="280542" y="86452"/>
                      <a:pt x="280542" y="86452"/>
                    </a:cubicBezTo>
                    <a:cubicBezTo>
                      <a:pt x="280364" y="86541"/>
                      <a:pt x="280186" y="86719"/>
                      <a:pt x="280008" y="86808"/>
                    </a:cubicBezTo>
                    <a:cubicBezTo>
                      <a:pt x="280008" y="86808"/>
                      <a:pt x="280008" y="86808"/>
                      <a:pt x="280008" y="86808"/>
                    </a:cubicBezTo>
                    <a:cubicBezTo>
                      <a:pt x="279830" y="86897"/>
                      <a:pt x="279652" y="87075"/>
                      <a:pt x="279474" y="87164"/>
                    </a:cubicBezTo>
                    <a:cubicBezTo>
                      <a:pt x="279474" y="87164"/>
                      <a:pt x="279474" y="87164"/>
                      <a:pt x="279474" y="87164"/>
                    </a:cubicBezTo>
                    <a:cubicBezTo>
                      <a:pt x="279296" y="87253"/>
                      <a:pt x="279118" y="87431"/>
                      <a:pt x="278940" y="87520"/>
                    </a:cubicBezTo>
                    <a:cubicBezTo>
                      <a:pt x="278940" y="87520"/>
                      <a:pt x="278940" y="87520"/>
                      <a:pt x="278940" y="87520"/>
                    </a:cubicBezTo>
                    <a:cubicBezTo>
                      <a:pt x="278763" y="87609"/>
                      <a:pt x="278585" y="87786"/>
                      <a:pt x="278407" y="87875"/>
                    </a:cubicBezTo>
                    <a:cubicBezTo>
                      <a:pt x="278407" y="87875"/>
                      <a:pt x="278407" y="87875"/>
                      <a:pt x="278407" y="87875"/>
                    </a:cubicBezTo>
                    <a:cubicBezTo>
                      <a:pt x="278229" y="87964"/>
                      <a:pt x="278051" y="88142"/>
                      <a:pt x="277873" y="88231"/>
                    </a:cubicBezTo>
                    <a:cubicBezTo>
                      <a:pt x="277873" y="88231"/>
                      <a:pt x="277873" y="88231"/>
                      <a:pt x="277873" y="88231"/>
                    </a:cubicBezTo>
                    <a:cubicBezTo>
                      <a:pt x="277695" y="88320"/>
                      <a:pt x="277517" y="88498"/>
                      <a:pt x="277339" y="88587"/>
                    </a:cubicBezTo>
                    <a:cubicBezTo>
                      <a:pt x="277339" y="88587"/>
                      <a:pt x="277339" y="88587"/>
                      <a:pt x="277339" y="88587"/>
                    </a:cubicBezTo>
                    <a:cubicBezTo>
                      <a:pt x="277162" y="88676"/>
                      <a:pt x="276984" y="88854"/>
                      <a:pt x="276806" y="88943"/>
                    </a:cubicBezTo>
                    <a:cubicBezTo>
                      <a:pt x="276806" y="88943"/>
                      <a:pt x="276806" y="88943"/>
                      <a:pt x="276806" y="88943"/>
                    </a:cubicBezTo>
                    <a:cubicBezTo>
                      <a:pt x="276628" y="89032"/>
                      <a:pt x="276450" y="89210"/>
                      <a:pt x="276272" y="89299"/>
                    </a:cubicBezTo>
                    <a:cubicBezTo>
                      <a:pt x="276272" y="89299"/>
                      <a:pt x="276272" y="89299"/>
                      <a:pt x="276272" y="89299"/>
                    </a:cubicBezTo>
                    <a:cubicBezTo>
                      <a:pt x="276094" y="89387"/>
                      <a:pt x="275916" y="89565"/>
                      <a:pt x="275738" y="89654"/>
                    </a:cubicBezTo>
                    <a:cubicBezTo>
                      <a:pt x="275738" y="89654"/>
                      <a:pt x="275738" y="89654"/>
                      <a:pt x="275738" y="89654"/>
                    </a:cubicBezTo>
                    <a:cubicBezTo>
                      <a:pt x="275561" y="89743"/>
                      <a:pt x="275383" y="89921"/>
                      <a:pt x="275205" y="90010"/>
                    </a:cubicBezTo>
                    <a:cubicBezTo>
                      <a:pt x="275205" y="90010"/>
                      <a:pt x="275205" y="90010"/>
                      <a:pt x="275205" y="90010"/>
                    </a:cubicBezTo>
                    <a:cubicBezTo>
                      <a:pt x="275027" y="90099"/>
                      <a:pt x="274849" y="90277"/>
                      <a:pt x="274671" y="90366"/>
                    </a:cubicBezTo>
                    <a:cubicBezTo>
                      <a:pt x="274671" y="90366"/>
                      <a:pt x="274671" y="90366"/>
                      <a:pt x="274671" y="90366"/>
                    </a:cubicBezTo>
                    <a:cubicBezTo>
                      <a:pt x="274493" y="90455"/>
                      <a:pt x="274315" y="90633"/>
                      <a:pt x="274137" y="90722"/>
                    </a:cubicBezTo>
                    <a:cubicBezTo>
                      <a:pt x="274137" y="90722"/>
                      <a:pt x="274137" y="90722"/>
                      <a:pt x="274137" y="90722"/>
                    </a:cubicBezTo>
                    <a:cubicBezTo>
                      <a:pt x="273959" y="90811"/>
                      <a:pt x="273782" y="90989"/>
                      <a:pt x="273604" y="91078"/>
                    </a:cubicBezTo>
                    <a:cubicBezTo>
                      <a:pt x="273604" y="91078"/>
                      <a:pt x="273604" y="91078"/>
                      <a:pt x="273604" y="91078"/>
                    </a:cubicBezTo>
                    <a:cubicBezTo>
                      <a:pt x="273426" y="91167"/>
                      <a:pt x="273248" y="91344"/>
                      <a:pt x="273070" y="91433"/>
                    </a:cubicBezTo>
                    <a:cubicBezTo>
                      <a:pt x="273070" y="91433"/>
                      <a:pt x="273070" y="91433"/>
                      <a:pt x="273070" y="91433"/>
                    </a:cubicBezTo>
                    <a:cubicBezTo>
                      <a:pt x="272892" y="91522"/>
                      <a:pt x="272714" y="91700"/>
                      <a:pt x="272536" y="91789"/>
                    </a:cubicBezTo>
                    <a:cubicBezTo>
                      <a:pt x="272536" y="91789"/>
                      <a:pt x="272536" y="91789"/>
                      <a:pt x="272536" y="91789"/>
                    </a:cubicBezTo>
                    <a:cubicBezTo>
                      <a:pt x="272358" y="91878"/>
                      <a:pt x="272181" y="92056"/>
                      <a:pt x="272003" y="92145"/>
                    </a:cubicBezTo>
                    <a:cubicBezTo>
                      <a:pt x="272003" y="92145"/>
                      <a:pt x="272003" y="92145"/>
                      <a:pt x="272003" y="92145"/>
                    </a:cubicBezTo>
                    <a:cubicBezTo>
                      <a:pt x="271825" y="92234"/>
                      <a:pt x="271647" y="92412"/>
                      <a:pt x="271469" y="92501"/>
                    </a:cubicBezTo>
                    <a:cubicBezTo>
                      <a:pt x="271469" y="92501"/>
                      <a:pt x="271469" y="92501"/>
                      <a:pt x="271469" y="92501"/>
                    </a:cubicBezTo>
                    <a:cubicBezTo>
                      <a:pt x="271291" y="92590"/>
                      <a:pt x="271113" y="92768"/>
                      <a:pt x="270935" y="92857"/>
                    </a:cubicBezTo>
                    <a:cubicBezTo>
                      <a:pt x="270935" y="92857"/>
                      <a:pt x="270935" y="92857"/>
                      <a:pt x="270935" y="92857"/>
                    </a:cubicBezTo>
                    <a:cubicBezTo>
                      <a:pt x="270757" y="92945"/>
                      <a:pt x="270579" y="93123"/>
                      <a:pt x="270402" y="93212"/>
                    </a:cubicBezTo>
                    <a:cubicBezTo>
                      <a:pt x="270402" y="93212"/>
                      <a:pt x="270402" y="93212"/>
                      <a:pt x="270402" y="93212"/>
                    </a:cubicBezTo>
                    <a:cubicBezTo>
                      <a:pt x="270223" y="93301"/>
                      <a:pt x="270045" y="93479"/>
                      <a:pt x="269868" y="93568"/>
                    </a:cubicBezTo>
                    <a:cubicBezTo>
                      <a:pt x="269868" y="93568"/>
                      <a:pt x="269868" y="93568"/>
                      <a:pt x="269868" y="93568"/>
                    </a:cubicBezTo>
                    <a:cubicBezTo>
                      <a:pt x="269690" y="93657"/>
                      <a:pt x="269512" y="93835"/>
                      <a:pt x="269334" y="93924"/>
                    </a:cubicBezTo>
                    <a:cubicBezTo>
                      <a:pt x="269334" y="93924"/>
                      <a:pt x="269334" y="93924"/>
                      <a:pt x="269334" y="93924"/>
                    </a:cubicBezTo>
                    <a:cubicBezTo>
                      <a:pt x="269156" y="94013"/>
                      <a:pt x="268978" y="94191"/>
                      <a:pt x="268801" y="94280"/>
                    </a:cubicBezTo>
                    <a:cubicBezTo>
                      <a:pt x="268801" y="94280"/>
                      <a:pt x="268801" y="94280"/>
                      <a:pt x="268801" y="94280"/>
                    </a:cubicBezTo>
                    <a:cubicBezTo>
                      <a:pt x="268622" y="94369"/>
                      <a:pt x="268444" y="94547"/>
                      <a:pt x="268267" y="94636"/>
                    </a:cubicBezTo>
                    <a:cubicBezTo>
                      <a:pt x="268267" y="94636"/>
                      <a:pt x="268267" y="94636"/>
                      <a:pt x="268267" y="94636"/>
                    </a:cubicBezTo>
                    <a:cubicBezTo>
                      <a:pt x="268089" y="94725"/>
                      <a:pt x="267911" y="94902"/>
                      <a:pt x="267733" y="94991"/>
                    </a:cubicBezTo>
                    <a:cubicBezTo>
                      <a:pt x="267733" y="94991"/>
                      <a:pt x="267733" y="94991"/>
                      <a:pt x="267733" y="94991"/>
                    </a:cubicBezTo>
                    <a:cubicBezTo>
                      <a:pt x="267555" y="95080"/>
                      <a:pt x="267377" y="95258"/>
                      <a:pt x="267200" y="95347"/>
                    </a:cubicBezTo>
                    <a:cubicBezTo>
                      <a:pt x="267200" y="95347"/>
                      <a:pt x="267200" y="95347"/>
                      <a:pt x="267200" y="95347"/>
                    </a:cubicBezTo>
                    <a:cubicBezTo>
                      <a:pt x="267021" y="95436"/>
                      <a:pt x="266843" y="95614"/>
                      <a:pt x="266666" y="95703"/>
                    </a:cubicBezTo>
                    <a:cubicBezTo>
                      <a:pt x="266666" y="95703"/>
                      <a:pt x="266666" y="95703"/>
                      <a:pt x="266666" y="95703"/>
                    </a:cubicBezTo>
                    <a:cubicBezTo>
                      <a:pt x="266488" y="95792"/>
                      <a:pt x="266310" y="95970"/>
                      <a:pt x="266132" y="96059"/>
                    </a:cubicBezTo>
                    <a:cubicBezTo>
                      <a:pt x="266132" y="96059"/>
                      <a:pt x="266132" y="96059"/>
                      <a:pt x="266132" y="96059"/>
                    </a:cubicBezTo>
                    <a:cubicBezTo>
                      <a:pt x="265954" y="96148"/>
                      <a:pt x="265776" y="96326"/>
                      <a:pt x="265598" y="96415"/>
                    </a:cubicBezTo>
                    <a:cubicBezTo>
                      <a:pt x="265598" y="96415"/>
                      <a:pt x="265598" y="96415"/>
                      <a:pt x="265598" y="96415"/>
                    </a:cubicBezTo>
                    <a:cubicBezTo>
                      <a:pt x="265420" y="96503"/>
                      <a:pt x="265242" y="96681"/>
                      <a:pt x="265064" y="96770"/>
                    </a:cubicBezTo>
                    <a:cubicBezTo>
                      <a:pt x="265064" y="96770"/>
                      <a:pt x="265064" y="96770"/>
                      <a:pt x="265064" y="96770"/>
                    </a:cubicBezTo>
                    <a:cubicBezTo>
                      <a:pt x="264887" y="96859"/>
                      <a:pt x="264709" y="97037"/>
                      <a:pt x="264531" y="97126"/>
                    </a:cubicBezTo>
                    <a:cubicBezTo>
                      <a:pt x="264531" y="97126"/>
                      <a:pt x="264531" y="97126"/>
                      <a:pt x="264531" y="97126"/>
                    </a:cubicBezTo>
                    <a:cubicBezTo>
                      <a:pt x="264353" y="97215"/>
                      <a:pt x="264175" y="97393"/>
                      <a:pt x="263997" y="97482"/>
                    </a:cubicBezTo>
                    <a:cubicBezTo>
                      <a:pt x="263997" y="97482"/>
                      <a:pt x="263997" y="97482"/>
                      <a:pt x="263997" y="97482"/>
                    </a:cubicBezTo>
                    <a:cubicBezTo>
                      <a:pt x="263819" y="97571"/>
                      <a:pt x="263641" y="97749"/>
                      <a:pt x="263463" y="97838"/>
                    </a:cubicBezTo>
                    <a:cubicBezTo>
                      <a:pt x="263463" y="97838"/>
                      <a:pt x="263463" y="97838"/>
                      <a:pt x="263463" y="97838"/>
                    </a:cubicBezTo>
                    <a:cubicBezTo>
                      <a:pt x="263286" y="97927"/>
                      <a:pt x="263108" y="98105"/>
                      <a:pt x="262930" y="98194"/>
                    </a:cubicBezTo>
                    <a:cubicBezTo>
                      <a:pt x="262930" y="98194"/>
                      <a:pt x="262930" y="98194"/>
                      <a:pt x="262930" y="98194"/>
                    </a:cubicBezTo>
                    <a:cubicBezTo>
                      <a:pt x="262752" y="98282"/>
                      <a:pt x="262574" y="98460"/>
                      <a:pt x="262396" y="98549"/>
                    </a:cubicBezTo>
                    <a:cubicBezTo>
                      <a:pt x="262396" y="98549"/>
                      <a:pt x="262396" y="98549"/>
                      <a:pt x="262396" y="98549"/>
                    </a:cubicBezTo>
                    <a:cubicBezTo>
                      <a:pt x="262218" y="98638"/>
                      <a:pt x="262040" y="98816"/>
                      <a:pt x="261862" y="98905"/>
                    </a:cubicBezTo>
                    <a:cubicBezTo>
                      <a:pt x="261862" y="98905"/>
                      <a:pt x="261862" y="98905"/>
                      <a:pt x="261862" y="98905"/>
                    </a:cubicBezTo>
                    <a:cubicBezTo>
                      <a:pt x="261684" y="98994"/>
                      <a:pt x="261507" y="99172"/>
                      <a:pt x="261329" y="99261"/>
                    </a:cubicBezTo>
                    <a:cubicBezTo>
                      <a:pt x="261329" y="99261"/>
                      <a:pt x="261329" y="99261"/>
                      <a:pt x="261329" y="99261"/>
                    </a:cubicBezTo>
                    <a:cubicBezTo>
                      <a:pt x="261150" y="99350"/>
                      <a:pt x="260973" y="99528"/>
                      <a:pt x="260795" y="99617"/>
                    </a:cubicBezTo>
                    <a:cubicBezTo>
                      <a:pt x="260795" y="99617"/>
                      <a:pt x="260795" y="99617"/>
                      <a:pt x="260795" y="99617"/>
                    </a:cubicBezTo>
                    <a:cubicBezTo>
                      <a:pt x="260617" y="99706"/>
                      <a:pt x="260439" y="99884"/>
                      <a:pt x="260261" y="99972"/>
                    </a:cubicBezTo>
                    <a:cubicBezTo>
                      <a:pt x="260261" y="99972"/>
                      <a:pt x="260261" y="99972"/>
                      <a:pt x="260261" y="99972"/>
                    </a:cubicBezTo>
                    <a:cubicBezTo>
                      <a:pt x="260083" y="100061"/>
                      <a:pt x="259906" y="100239"/>
                      <a:pt x="259728" y="100328"/>
                    </a:cubicBezTo>
                    <a:cubicBezTo>
                      <a:pt x="259728" y="100328"/>
                      <a:pt x="259728" y="100328"/>
                      <a:pt x="259728" y="100328"/>
                    </a:cubicBezTo>
                    <a:cubicBezTo>
                      <a:pt x="259549" y="100417"/>
                      <a:pt x="259372" y="100595"/>
                      <a:pt x="259194" y="100684"/>
                    </a:cubicBezTo>
                    <a:cubicBezTo>
                      <a:pt x="259194" y="100684"/>
                      <a:pt x="259194" y="100684"/>
                      <a:pt x="259194" y="100684"/>
                    </a:cubicBezTo>
                    <a:cubicBezTo>
                      <a:pt x="259016" y="100773"/>
                      <a:pt x="258838" y="100951"/>
                      <a:pt x="258660" y="101040"/>
                    </a:cubicBezTo>
                    <a:cubicBezTo>
                      <a:pt x="258660" y="101040"/>
                      <a:pt x="258660" y="101040"/>
                      <a:pt x="258660" y="101040"/>
                    </a:cubicBezTo>
                    <a:cubicBezTo>
                      <a:pt x="258482" y="101129"/>
                      <a:pt x="258305" y="101307"/>
                      <a:pt x="258126" y="101396"/>
                    </a:cubicBezTo>
                    <a:cubicBezTo>
                      <a:pt x="258126" y="101396"/>
                      <a:pt x="258126" y="101396"/>
                      <a:pt x="258126" y="101396"/>
                    </a:cubicBezTo>
                    <a:cubicBezTo>
                      <a:pt x="257948" y="101485"/>
                      <a:pt x="257771" y="101663"/>
                      <a:pt x="257593" y="101751"/>
                    </a:cubicBezTo>
                    <a:cubicBezTo>
                      <a:pt x="257593" y="101751"/>
                      <a:pt x="257593" y="101751"/>
                      <a:pt x="257593" y="101751"/>
                    </a:cubicBezTo>
                    <a:cubicBezTo>
                      <a:pt x="257415" y="101840"/>
                      <a:pt x="257237" y="102018"/>
                      <a:pt x="257059" y="102107"/>
                    </a:cubicBezTo>
                    <a:cubicBezTo>
                      <a:pt x="257059" y="102107"/>
                      <a:pt x="257059" y="102107"/>
                      <a:pt x="257059" y="102107"/>
                    </a:cubicBezTo>
                    <a:cubicBezTo>
                      <a:pt x="256881" y="102196"/>
                      <a:pt x="256703" y="102374"/>
                      <a:pt x="256525" y="102463"/>
                    </a:cubicBezTo>
                    <a:cubicBezTo>
                      <a:pt x="256525" y="102463"/>
                      <a:pt x="256525" y="102463"/>
                      <a:pt x="256525" y="102463"/>
                    </a:cubicBezTo>
                    <a:cubicBezTo>
                      <a:pt x="256347" y="102552"/>
                      <a:pt x="256169" y="102730"/>
                      <a:pt x="255992" y="102819"/>
                    </a:cubicBezTo>
                    <a:cubicBezTo>
                      <a:pt x="255992" y="102819"/>
                      <a:pt x="255992" y="102819"/>
                      <a:pt x="255992" y="102819"/>
                    </a:cubicBezTo>
                    <a:cubicBezTo>
                      <a:pt x="255814" y="102908"/>
                      <a:pt x="255636" y="103086"/>
                      <a:pt x="255458" y="103175"/>
                    </a:cubicBezTo>
                    <a:cubicBezTo>
                      <a:pt x="255458" y="103175"/>
                      <a:pt x="255458" y="103175"/>
                      <a:pt x="255458" y="103175"/>
                    </a:cubicBezTo>
                    <a:cubicBezTo>
                      <a:pt x="255280" y="103264"/>
                      <a:pt x="255102" y="103442"/>
                      <a:pt x="254924" y="103530"/>
                    </a:cubicBezTo>
                    <a:cubicBezTo>
                      <a:pt x="254924" y="103530"/>
                      <a:pt x="254924" y="103530"/>
                      <a:pt x="254924" y="103530"/>
                    </a:cubicBezTo>
                    <a:cubicBezTo>
                      <a:pt x="254746" y="103619"/>
                      <a:pt x="254568" y="103797"/>
                      <a:pt x="254391" y="103886"/>
                    </a:cubicBezTo>
                    <a:cubicBezTo>
                      <a:pt x="254391" y="103886"/>
                      <a:pt x="254391" y="103886"/>
                      <a:pt x="254391" y="103886"/>
                    </a:cubicBezTo>
                    <a:cubicBezTo>
                      <a:pt x="254213" y="103975"/>
                      <a:pt x="254035" y="104153"/>
                      <a:pt x="253857" y="104242"/>
                    </a:cubicBezTo>
                    <a:cubicBezTo>
                      <a:pt x="253857" y="104242"/>
                      <a:pt x="253857" y="104242"/>
                      <a:pt x="253857" y="104242"/>
                    </a:cubicBezTo>
                    <a:cubicBezTo>
                      <a:pt x="253679" y="104331"/>
                      <a:pt x="253501" y="104509"/>
                      <a:pt x="253323" y="104598"/>
                    </a:cubicBezTo>
                    <a:cubicBezTo>
                      <a:pt x="253323" y="104598"/>
                      <a:pt x="253323" y="104598"/>
                      <a:pt x="253323" y="104598"/>
                    </a:cubicBezTo>
                    <a:cubicBezTo>
                      <a:pt x="253145" y="104687"/>
                      <a:pt x="252967" y="104865"/>
                      <a:pt x="252789" y="104954"/>
                    </a:cubicBezTo>
                    <a:cubicBezTo>
                      <a:pt x="252789" y="104954"/>
                      <a:pt x="252789" y="104954"/>
                      <a:pt x="252789" y="104954"/>
                    </a:cubicBezTo>
                    <a:cubicBezTo>
                      <a:pt x="252612" y="105043"/>
                      <a:pt x="252434" y="105221"/>
                      <a:pt x="252256" y="105309"/>
                    </a:cubicBezTo>
                    <a:cubicBezTo>
                      <a:pt x="252256" y="105309"/>
                      <a:pt x="252256" y="105309"/>
                      <a:pt x="252256" y="105309"/>
                    </a:cubicBezTo>
                    <a:cubicBezTo>
                      <a:pt x="252078" y="105398"/>
                      <a:pt x="251900" y="105576"/>
                      <a:pt x="251722" y="105665"/>
                    </a:cubicBezTo>
                    <a:cubicBezTo>
                      <a:pt x="251722" y="105665"/>
                      <a:pt x="251722" y="105665"/>
                      <a:pt x="251722" y="105665"/>
                    </a:cubicBezTo>
                    <a:cubicBezTo>
                      <a:pt x="251544" y="105754"/>
                      <a:pt x="251366" y="105932"/>
                      <a:pt x="251188" y="106021"/>
                    </a:cubicBezTo>
                    <a:cubicBezTo>
                      <a:pt x="251188" y="106021"/>
                      <a:pt x="251188" y="106021"/>
                      <a:pt x="251188" y="106021"/>
                    </a:cubicBezTo>
                    <a:cubicBezTo>
                      <a:pt x="251011" y="106110"/>
                      <a:pt x="250833" y="106288"/>
                      <a:pt x="250654" y="106377"/>
                    </a:cubicBezTo>
                    <a:cubicBezTo>
                      <a:pt x="250654" y="106377"/>
                      <a:pt x="250654" y="106377"/>
                      <a:pt x="250654" y="106377"/>
                    </a:cubicBezTo>
                    <a:cubicBezTo>
                      <a:pt x="250477" y="106466"/>
                      <a:pt x="250299" y="106644"/>
                      <a:pt x="250121" y="106733"/>
                    </a:cubicBezTo>
                    <a:cubicBezTo>
                      <a:pt x="250121" y="106733"/>
                      <a:pt x="250121" y="106733"/>
                      <a:pt x="250121" y="106733"/>
                    </a:cubicBezTo>
                    <a:cubicBezTo>
                      <a:pt x="249943" y="106822"/>
                      <a:pt x="249765" y="107000"/>
                      <a:pt x="249587" y="107088"/>
                    </a:cubicBezTo>
                    <a:cubicBezTo>
                      <a:pt x="249587" y="107088"/>
                      <a:pt x="249587" y="107088"/>
                      <a:pt x="249587" y="107088"/>
                    </a:cubicBezTo>
                    <a:cubicBezTo>
                      <a:pt x="249410" y="107177"/>
                      <a:pt x="249232" y="107355"/>
                      <a:pt x="249053" y="107444"/>
                    </a:cubicBezTo>
                    <a:cubicBezTo>
                      <a:pt x="249053" y="107444"/>
                      <a:pt x="249053" y="107444"/>
                      <a:pt x="249053" y="107444"/>
                    </a:cubicBezTo>
                    <a:cubicBezTo>
                      <a:pt x="248876" y="107533"/>
                      <a:pt x="248698" y="107711"/>
                      <a:pt x="248520" y="107800"/>
                    </a:cubicBezTo>
                    <a:cubicBezTo>
                      <a:pt x="248520" y="107800"/>
                      <a:pt x="248520" y="107800"/>
                      <a:pt x="248520" y="107800"/>
                    </a:cubicBezTo>
                    <a:cubicBezTo>
                      <a:pt x="248342" y="107889"/>
                      <a:pt x="248164" y="108067"/>
                      <a:pt x="247986" y="108156"/>
                    </a:cubicBezTo>
                    <a:cubicBezTo>
                      <a:pt x="247986" y="108156"/>
                      <a:pt x="247986" y="108156"/>
                      <a:pt x="247986" y="108156"/>
                    </a:cubicBezTo>
                    <a:cubicBezTo>
                      <a:pt x="247808" y="108245"/>
                      <a:pt x="247631" y="108423"/>
                      <a:pt x="247452" y="108512"/>
                    </a:cubicBezTo>
                    <a:cubicBezTo>
                      <a:pt x="247452" y="108512"/>
                      <a:pt x="247452" y="108512"/>
                      <a:pt x="247452" y="108512"/>
                    </a:cubicBezTo>
                    <a:cubicBezTo>
                      <a:pt x="247274" y="108601"/>
                      <a:pt x="247097" y="108778"/>
                      <a:pt x="246919" y="108867"/>
                    </a:cubicBezTo>
                    <a:cubicBezTo>
                      <a:pt x="246919" y="108867"/>
                      <a:pt x="246919" y="108867"/>
                      <a:pt x="246919" y="108867"/>
                    </a:cubicBezTo>
                    <a:cubicBezTo>
                      <a:pt x="246741" y="108956"/>
                      <a:pt x="246563" y="109134"/>
                      <a:pt x="246385" y="109223"/>
                    </a:cubicBezTo>
                    <a:cubicBezTo>
                      <a:pt x="246385" y="109223"/>
                      <a:pt x="246385" y="109223"/>
                      <a:pt x="246385" y="109223"/>
                    </a:cubicBezTo>
                    <a:cubicBezTo>
                      <a:pt x="246207" y="109312"/>
                      <a:pt x="246029" y="109490"/>
                      <a:pt x="245851" y="109579"/>
                    </a:cubicBezTo>
                    <a:cubicBezTo>
                      <a:pt x="245851" y="109579"/>
                      <a:pt x="245851" y="109579"/>
                      <a:pt x="245851" y="109579"/>
                    </a:cubicBezTo>
                    <a:cubicBezTo>
                      <a:pt x="245673" y="109668"/>
                      <a:pt x="245496" y="109846"/>
                      <a:pt x="245318" y="109935"/>
                    </a:cubicBezTo>
                    <a:cubicBezTo>
                      <a:pt x="245318" y="109935"/>
                      <a:pt x="245318" y="109935"/>
                      <a:pt x="245318" y="109935"/>
                    </a:cubicBezTo>
                    <a:cubicBezTo>
                      <a:pt x="245140" y="110024"/>
                      <a:pt x="244962" y="110202"/>
                      <a:pt x="244784" y="110291"/>
                    </a:cubicBezTo>
                    <a:cubicBezTo>
                      <a:pt x="244784" y="110291"/>
                      <a:pt x="244784" y="110291"/>
                      <a:pt x="244784" y="110291"/>
                    </a:cubicBezTo>
                    <a:cubicBezTo>
                      <a:pt x="244606" y="110380"/>
                      <a:pt x="244428" y="110557"/>
                      <a:pt x="244250" y="110646"/>
                    </a:cubicBezTo>
                    <a:cubicBezTo>
                      <a:pt x="244250" y="110646"/>
                      <a:pt x="244250" y="110646"/>
                      <a:pt x="244250" y="110646"/>
                    </a:cubicBezTo>
                    <a:cubicBezTo>
                      <a:pt x="244072" y="110735"/>
                      <a:pt x="243894" y="110913"/>
                      <a:pt x="243717" y="111002"/>
                    </a:cubicBezTo>
                    <a:cubicBezTo>
                      <a:pt x="243717" y="111002"/>
                      <a:pt x="243717" y="111002"/>
                      <a:pt x="243717" y="111002"/>
                    </a:cubicBezTo>
                    <a:cubicBezTo>
                      <a:pt x="243539" y="111091"/>
                      <a:pt x="243361" y="111269"/>
                      <a:pt x="243183" y="111358"/>
                    </a:cubicBezTo>
                    <a:cubicBezTo>
                      <a:pt x="243183" y="111358"/>
                      <a:pt x="243183" y="111358"/>
                      <a:pt x="243183" y="111358"/>
                    </a:cubicBezTo>
                    <a:cubicBezTo>
                      <a:pt x="243005" y="111447"/>
                      <a:pt x="242827" y="111625"/>
                      <a:pt x="242649" y="111714"/>
                    </a:cubicBezTo>
                    <a:cubicBezTo>
                      <a:pt x="242649" y="111714"/>
                      <a:pt x="242649" y="111714"/>
                      <a:pt x="242649" y="111714"/>
                    </a:cubicBezTo>
                    <a:cubicBezTo>
                      <a:pt x="242471" y="111803"/>
                      <a:pt x="242293" y="111981"/>
                      <a:pt x="242116" y="112070"/>
                    </a:cubicBezTo>
                    <a:cubicBezTo>
                      <a:pt x="242116" y="112070"/>
                      <a:pt x="242116" y="112070"/>
                      <a:pt x="242116" y="112070"/>
                    </a:cubicBezTo>
                    <a:cubicBezTo>
                      <a:pt x="241938" y="112159"/>
                      <a:pt x="241760" y="112336"/>
                      <a:pt x="241582" y="112425"/>
                    </a:cubicBezTo>
                    <a:cubicBezTo>
                      <a:pt x="241582" y="112425"/>
                      <a:pt x="241582" y="112425"/>
                      <a:pt x="241582" y="112425"/>
                    </a:cubicBezTo>
                    <a:cubicBezTo>
                      <a:pt x="241404" y="112514"/>
                      <a:pt x="241226" y="112692"/>
                      <a:pt x="241048" y="112781"/>
                    </a:cubicBezTo>
                    <a:cubicBezTo>
                      <a:pt x="241048" y="112781"/>
                      <a:pt x="241048" y="112781"/>
                      <a:pt x="241048" y="112781"/>
                    </a:cubicBezTo>
                    <a:cubicBezTo>
                      <a:pt x="240870" y="112870"/>
                      <a:pt x="240692" y="113048"/>
                      <a:pt x="240515" y="113137"/>
                    </a:cubicBezTo>
                    <a:cubicBezTo>
                      <a:pt x="240515" y="113137"/>
                      <a:pt x="240515" y="113137"/>
                      <a:pt x="240515" y="113137"/>
                    </a:cubicBezTo>
                    <a:cubicBezTo>
                      <a:pt x="240337" y="113226"/>
                      <a:pt x="240159" y="113404"/>
                      <a:pt x="239981" y="113493"/>
                    </a:cubicBezTo>
                    <a:cubicBezTo>
                      <a:pt x="239981" y="113493"/>
                      <a:pt x="239981" y="113493"/>
                      <a:pt x="239981" y="113493"/>
                    </a:cubicBezTo>
                    <a:cubicBezTo>
                      <a:pt x="239803" y="113582"/>
                      <a:pt x="239625" y="113760"/>
                      <a:pt x="239447" y="113849"/>
                    </a:cubicBezTo>
                    <a:cubicBezTo>
                      <a:pt x="239447" y="113849"/>
                      <a:pt x="239447" y="113849"/>
                      <a:pt x="239447" y="113849"/>
                    </a:cubicBezTo>
                    <a:cubicBezTo>
                      <a:pt x="239269" y="113938"/>
                      <a:pt x="239091" y="114115"/>
                      <a:pt x="238913" y="114204"/>
                    </a:cubicBezTo>
                    <a:cubicBezTo>
                      <a:pt x="238913" y="114204"/>
                      <a:pt x="238913" y="114204"/>
                      <a:pt x="238913" y="114204"/>
                    </a:cubicBezTo>
                    <a:cubicBezTo>
                      <a:pt x="238736" y="114293"/>
                      <a:pt x="238558" y="114471"/>
                      <a:pt x="238379" y="114560"/>
                    </a:cubicBezTo>
                    <a:cubicBezTo>
                      <a:pt x="238379" y="114560"/>
                      <a:pt x="238379" y="114560"/>
                      <a:pt x="238379" y="114560"/>
                    </a:cubicBezTo>
                    <a:cubicBezTo>
                      <a:pt x="238202" y="114649"/>
                      <a:pt x="238024" y="114827"/>
                      <a:pt x="237846" y="114916"/>
                    </a:cubicBezTo>
                    <a:cubicBezTo>
                      <a:pt x="237846" y="114916"/>
                      <a:pt x="237846" y="114916"/>
                      <a:pt x="237846" y="114916"/>
                    </a:cubicBezTo>
                    <a:cubicBezTo>
                      <a:pt x="237668" y="115005"/>
                      <a:pt x="237490" y="115183"/>
                      <a:pt x="237312" y="115272"/>
                    </a:cubicBezTo>
                    <a:cubicBezTo>
                      <a:pt x="237312" y="115272"/>
                      <a:pt x="237312" y="115272"/>
                      <a:pt x="237312" y="115272"/>
                    </a:cubicBezTo>
                    <a:cubicBezTo>
                      <a:pt x="237135" y="115361"/>
                      <a:pt x="236956" y="115539"/>
                      <a:pt x="236778" y="115628"/>
                    </a:cubicBezTo>
                    <a:cubicBezTo>
                      <a:pt x="236778" y="115628"/>
                      <a:pt x="236778" y="115628"/>
                      <a:pt x="236778" y="115628"/>
                    </a:cubicBezTo>
                    <a:cubicBezTo>
                      <a:pt x="236601" y="115717"/>
                      <a:pt x="236423" y="115894"/>
                      <a:pt x="236245" y="115983"/>
                    </a:cubicBezTo>
                    <a:cubicBezTo>
                      <a:pt x="236245" y="115983"/>
                      <a:pt x="236245" y="115983"/>
                      <a:pt x="236245" y="115983"/>
                    </a:cubicBezTo>
                    <a:cubicBezTo>
                      <a:pt x="236067" y="116072"/>
                      <a:pt x="235889" y="116250"/>
                      <a:pt x="235711" y="116339"/>
                    </a:cubicBezTo>
                    <a:lnTo>
                      <a:pt x="235711" y="116339"/>
                    </a:lnTo>
                    <a:cubicBezTo>
                      <a:pt x="235711" y="116339"/>
                      <a:pt x="235355" y="116606"/>
                      <a:pt x="235177" y="116695"/>
                    </a:cubicBezTo>
                    <a:cubicBezTo>
                      <a:pt x="235177" y="116695"/>
                      <a:pt x="235177" y="116695"/>
                      <a:pt x="235177" y="116695"/>
                    </a:cubicBezTo>
                    <a:cubicBezTo>
                      <a:pt x="234999" y="116784"/>
                      <a:pt x="234822" y="116962"/>
                      <a:pt x="234644" y="117051"/>
                    </a:cubicBezTo>
                    <a:cubicBezTo>
                      <a:pt x="234644" y="117051"/>
                      <a:pt x="234644" y="117051"/>
                      <a:pt x="234644" y="117051"/>
                    </a:cubicBezTo>
                    <a:cubicBezTo>
                      <a:pt x="234466" y="117140"/>
                      <a:pt x="234288" y="117318"/>
                      <a:pt x="234110" y="117407"/>
                    </a:cubicBezTo>
                    <a:cubicBezTo>
                      <a:pt x="234110" y="117407"/>
                      <a:pt x="234110" y="117407"/>
                      <a:pt x="234110" y="117407"/>
                    </a:cubicBezTo>
                    <a:cubicBezTo>
                      <a:pt x="233932" y="117496"/>
                      <a:pt x="233754" y="117673"/>
                      <a:pt x="233576" y="117762"/>
                    </a:cubicBezTo>
                    <a:cubicBezTo>
                      <a:pt x="233576" y="117762"/>
                      <a:pt x="233576" y="117762"/>
                      <a:pt x="233576" y="117762"/>
                    </a:cubicBezTo>
                    <a:cubicBezTo>
                      <a:pt x="233398" y="117851"/>
                      <a:pt x="233221" y="118029"/>
                      <a:pt x="233043" y="118118"/>
                    </a:cubicBezTo>
                    <a:cubicBezTo>
                      <a:pt x="233043" y="118118"/>
                      <a:pt x="233043" y="118118"/>
                      <a:pt x="233043" y="118118"/>
                    </a:cubicBezTo>
                    <a:cubicBezTo>
                      <a:pt x="232865" y="118207"/>
                      <a:pt x="232687" y="118385"/>
                      <a:pt x="232509" y="118474"/>
                    </a:cubicBezTo>
                    <a:cubicBezTo>
                      <a:pt x="232509" y="118474"/>
                      <a:pt x="232509" y="118474"/>
                      <a:pt x="232509" y="118474"/>
                    </a:cubicBezTo>
                    <a:cubicBezTo>
                      <a:pt x="232331" y="118563"/>
                      <a:pt x="232153" y="118741"/>
                      <a:pt x="231975" y="118830"/>
                    </a:cubicBezTo>
                    <a:cubicBezTo>
                      <a:pt x="231975" y="118830"/>
                      <a:pt x="231975" y="118830"/>
                      <a:pt x="231975" y="118830"/>
                    </a:cubicBezTo>
                    <a:cubicBezTo>
                      <a:pt x="231797" y="118919"/>
                      <a:pt x="231620" y="119097"/>
                      <a:pt x="231442" y="119186"/>
                    </a:cubicBezTo>
                    <a:cubicBezTo>
                      <a:pt x="231442" y="119186"/>
                      <a:pt x="231442" y="119186"/>
                      <a:pt x="231442" y="119186"/>
                    </a:cubicBezTo>
                    <a:cubicBezTo>
                      <a:pt x="231264" y="119274"/>
                      <a:pt x="231086" y="119452"/>
                      <a:pt x="230908" y="119541"/>
                    </a:cubicBezTo>
                    <a:cubicBezTo>
                      <a:pt x="230908" y="119541"/>
                      <a:pt x="230908" y="119541"/>
                      <a:pt x="230908" y="119541"/>
                    </a:cubicBezTo>
                    <a:cubicBezTo>
                      <a:pt x="230730" y="119630"/>
                      <a:pt x="230552" y="119808"/>
                      <a:pt x="230374" y="119897"/>
                    </a:cubicBezTo>
                    <a:cubicBezTo>
                      <a:pt x="230374" y="119897"/>
                      <a:pt x="230374" y="119897"/>
                      <a:pt x="230374" y="119897"/>
                    </a:cubicBezTo>
                    <a:cubicBezTo>
                      <a:pt x="230196" y="119986"/>
                      <a:pt x="230018" y="120164"/>
                      <a:pt x="229841" y="120253"/>
                    </a:cubicBezTo>
                    <a:cubicBezTo>
                      <a:pt x="229841" y="120253"/>
                      <a:pt x="229841" y="120253"/>
                      <a:pt x="229841" y="120253"/>
                    </a:cubicBezTo>
                    <a:cubicBezTo>
                      <a:pt x="229663" y="120342"/>
                      <a:pt x="229484" y="120520"/>
                      <a:pt x="229307" y="120609"/>
                    </a:cubicBezTo>
                    <a:cubicBezTo>
                      <a:pt x="229307" y="120609"/>
                      <a:pt x="229307" y="120609"/>
                      <a:pt x="229307" y="120609"/>
                    </a:cubicBezTo>
                    <a:cubicBezTo>
                      <a:pt x="229129" y="120698"/>
                      <a:pt x="228951" y="120876"/>
                      <a:pt x="228773" y="120965"/>
                    </a:cubicBezTo>
                    <a:cubicBezTo>
                      <a:pt x="228773" y="120965"/>
                      <a:pt x="228773" y="120965"/>
                      <a:pt x="228773" y="120965"/>
                    </a:cubicBezTo>
                    <a:cubicBezTo>
                      <a:pt x="228595" y="121054"/>
                      <a:pt x="228417" y="121231"/>
                      <a:pt x="228240" y="121320"/>
                    </a:cubicBezTo>
                    <a:cubicBezTo>
                      <a:pt x="228240" y="121320"/>
                      <a:pt x="228240" y="121320"/>
                      <a:pt x="228240" y="121320"/>
                    </a:cubicBezTo>
                    <a:cubicBezTo>
                      <a:pt x="228062" y="121409"/>
                      <a:pt x="227883" y="121587"/>
                      <a:pt x="227706" y="121676"/>
                    </a:cubicBezTo>
                    <a:cubicBezTo>
                      <a:pt x="227706" y="121676"/>
                      <a:pt x="227706" y="121676"/>
                      <a:pt x="227706" y="121676"/>
                    </a:cubicBezTo>
                    <a:cubicBezTo>
                      <a:pt x="227528" y="121765"/>
                      <a:pt x="227350" y="121943"/>
                      <a:pt x="227172" y="122032"/>
                    </a:cubicBezTo>
                    <a:cubicBezTo>
                      <a:pt x="227172" y="122032"/>
                      <a:pt x="227172" y="122032"/>
                      <a:pt x="227172" y="122032"/>
                    </a:cubicBezTo>
                    <a:cubicBezTo>
                      <a:pt x="226994" y="122121"/>
                      <a:pt x="226816" y="122299"/>
                      <a:pt x="226639" y="122388"/>
                    </a:cubicBezTo>
                    <a:cubicBezTo>
                      <a:pt x="226639" y="122388"/>
                      <a:pt x="226639" y="122388"/>
                      <a:pt x="226639" y="122388"/>
                    </a:cubicBezTo>
                    <a:cubicBezTo>
                      <a:pt x="226461" y="122477"/>
                      <a:pt x="226282" y="122655"/>
                      <a:pt x="226104" y="122744"/>
                    </a:cubicBezTo>
                    <a:cubicBezTo>
                      <a:pt x="226104" y="122744"/>
                      <a:pt x="226104" y="122744"/>
                      <a:pt x="226104" y="122744"/>
                    </a:cubicBezTo>
                    <a:cubicBezTo>
                      <a:pt x="225927" y="122832"/>
                      <a:pt x="225749" y="123010"/>
                      <a:pt x="225571" y="123099"/>
                    </a:cubicBezTo>
                    <a:cubicBezTo>
                      <a:pt x="225571" y="123099"/>
                      <a:pt x="225571" y="123099"/>
                      <a:pt x="225571" y="123099"/>
                    </a:cubicBezTo>
                    <a:cubicBezTo>
                      <a:pt x="225393" y="123188"/>
                      <a:pt x="225215" y="123366"/>
                      <a:pt x="225037" y="123455"/>
                    </a:cubicBezTo>
                    <a:cubicBezTo>
                      <a:pt x="225037" y="123455"/>
                      <a:pt x="225037" y="123455"/>
                      <a:pt x="225037" y="123455"/>
                    </a:cubicBezTo>
                    <a:cubicBezTo>
                      <a:pt x="224859" y="123544"/>
                      <a:pt x="224681" y="123722"/>
                      <a:pt x="224503" y="123811"/>
                    </a:cubicBezTo>
                    <a:cubicBezTo>
                      <a:pt x="224503" y="123811"/>
                      <a:pt x="224503" y="123811"/>
                      <a:pt x="224503" y="123811"/>
                    </a:cubicBezTo>
                    <a:cubicBezTo>
                      <a:pt x="224326" y="123900"/>
                      <a:pt x="224148" y="124078"/>
                      <a:pt x="223970" y="124167"/>
                    </a:cubicBezTo>
                    <a:cubicBezTo>
                      <a:pt x="223970" y="124167"/>
                      <a:pt x="223970" y="124167"/>
                      <a:pt x="223970" y="124167"/>
                    </a:cubicBezTo>
                    <a:cubicBezTo>
                      <a:pt x="223792" y="124256"/>
                      <a:pt x="223614" y="124434"/>
                      <a:pt x="223436" y="124523"/>
                    </a:cubicBezTo>
                    <a:cubicBezTo>
                      <a:pt x="223436" y="124523"/>
                      <a:pt x="223436" y="124523"/>
                      <a:pt x="223436" y="124523"/>
                    </a:cubicBezTo>
                    <a:cubicBezTo>
                      <a:pt x="223258" y="124612"/>
                      <a:pt x="223080" y="124789"/>
                      <a:pt x="222902" y="124878"/>
                    </a:cubicBezTo>
                    <a:cubicBezTo>
                      <a:pt x="222902" y="124878"/>
                      <a:pt x="222902" y="124878"/>
                      <a:pt x="222902" y="124878"/>
                    </a:cubicBezTo>
                    <a:cubicBezTo>
                      <a:pt x="222725" y="124967"/>
                      <a:pt x="222547" y="125145"/>
                      <a:pt x="222369" y="125234"/>
                    </a:cubicBezTo>
                    <a:cubicBezTo>
                      <a:pt x="222369" y="125234"/>
                      <a:pt x="222369" y="125234"/>
                      <a:pt x="222369" y="125234"/>
                    </a:cubicBezTo>
                    <a:cubicBezTo>
                      <a:pt x="222191" y="125323"/>
                      <a:pt x="222013" y="125501"/>
                      <a:pt x="221835" y="125590"/>
                    </a:cubicBezTo>
                    <a:cubicBezTo>
                      <a:pt x="221835" y="125590"/>
                      <a:pt x="221835" y="125590"/>
                      <a:pt x="221835" y="125590"/>
                    </a:cubicBezTo>
                    <a:cubicBezTo>
                      <a:pt x="221657" y="125679"/>
                      <a:pt x="221479" y="125857"/>
                      <a:pt x="221301" y="125946"/>
                    </a:cubicBezTo>
                    <a:cubicBezTo>
                      <a:pt x="221301" y="125946"/>
                      <a:pt x="221301" y="125946"/>
                      <a:pt x="221301" y="125946"/>
                    </a:cubicBezTo>
                    <a:cubicBezTo>
                      <a:pt x="221123" y="126035"/>
                      <a:pt x="220946" y="126213"/>
                      <a:pt x="220768" y="126302"/>
                    </a:cubicBezTo>
                    <a:cubicBezTo>
                      <a:pt x="220768" y="126302"/>
                      <a:pt x="220768" y="126302"/>
                      <a:pt x="220768" y="126302"/>
                    </a:cubicBezTo>
                    <a:cubicBezTo>
                      <a:pt x="220590" y="126390"/>
                      <a:pt x="220412" y="126568"/>
                      <a:pt x="220234" y="126657"/>
                    </a:cubicBezTo>
                    <a:cubicBezTo>
                      <a:pt x="220234" y="126657"/>
                      <a:pt x="220234" y="126657"/>
                      <a:pt x="220234" y="126657"/>
                    </a:cubicBezTo>
                    <a:cubicBezTo>
                      <a:pt x="220056" y="126746"/>
                      <a:pt x="219878" y="126924"/>
                      <a:pt x="219700" y="127013"/>
                    </a:cubicBezTo>
                    <a:cubicBezTo>
                      <a:pt x="219700" y="127013"/>
                      <a:pt x="219700" y="127013"/>
                      <a:pt x="219700" y="127013"/>
                    </a:cubicBezTo>
                    <a:cubicBezTo>
                      <a:pt x="219522" y="127102"/>
                      <a:pt x="219345" y="127280"/>
                      <a:pt x="219167" y="127369"/>
                    </a:cubicBezTo>
                    <a:cubicBezTo>
                      <a:pt x="219167" y="127369"/>
                      <a:pt x="219167" y="127369"/>
                      <a:pt x="219167" y="127369"/>
                    </a:cubicBezTo>
                    <a:cubicBezTo>
                      <a:pt x="218989" y="127458"/>
                      <a:pt x="218811" y="127636"/>
                      <a:pt x="218633" y="127725"/>
                    </a:cubicBezTo>
                    <a:cubicBezTo>
                      <a:pt x="218633" y="127725"/>
                      <a:pt x="218633" y="127725"/>
                      <a:pt x="218633" y="127725"/>
                    </a:cubicBezTo>
                    <a:cubicBezTo>
                      <a:pt x="218455" y="127814"/>
                      <a:pt x="218277" y="127992"/>
                      <a:pt x="218099" y="128081"/>
                    </a:cubicBezTo>
                    <a:cubicBezTo>
                      <a:pt x="218099" y="128081"/>
                      <a:pt x="218099" y="128081"/>
                      <a:pt x="218099" y="128081"/>
                    </a:cubicBezTo>
                    <a:cubicBezTo>
                      <a:pt x="217921" y="128169"/>
                      <a:pt x="217744" y="128347"/>
                      <a:pt x="217566" y="128436"/>
                    </a:cubicBezTo>
                    <a:cubicBezTo>
                      <a:pt x="217566" y="128436"/>
                      <a:pt x="217566" y="128436"/>
                      <a:pt x="217566" y="128436"/>
                    </a:cubicBezTo>
                    <a:cubicBezTo>
                      <a:pt x="217387" y="128525"/>
                      <a:pt x="217209" y="128703"/>
                      <a:pt x="217032" y="128792"/>
                    </a:cubicBezTo>
                    <a:cubicBezTo>
                      <a:pt x="217032" y="128792"/>
                      <a:pt x="217032" y="128792"/>
                      <a:pt x="217032" y="128792"/>
                    </a:cubicBezTo>
                    <a:cubicBezTo>
                      <a:pt x="216854" y="128881"/>
                      <a:pt x="216676" y="129059"/>
                      <a:pt x="216498" y="129148"/>
                    </a:cubicBezTo>
                    <a:cubicBezTo>
                      <a:pt x="216498" y="129148"/>
                      <a:pt x="216498" y="129148"/>
                      <a:pt x="216498" y="129148"/>
                    </a:cubicBezTo>
                    <a:cubicBezTo>
                      <a:pt x="216320" y="129237"/>
                      <a:pt x="216142" y="129415"/>
                      <a:pt x="215965" y="129504"/>
                    </a:cubicBezTo>
                    <a:cubicBezTo>
                      <a:pt x="215965" y="129504"/>
                      <a:pt x="215965" y="129504"/>
                      <a:pt x="215965" y="129504"/>
                    </a:cubicBezTo>
                    <a:cubicBezTo>
                      <a:pt x="215786" y="129593"/>
                      <a:pt x="215608" y="129771"/>
                      <a:pt x="215431" y="129860"/>
                    </a:cubicBezTo>
                    <a:cubicBezTo>
                      <a:pt x="215431" y="129860"/>
                      <a:pt x="215431" y="129860"/>
                      <a:pt x="215431" y="129860"/>
                    </a:cubicBezTo>
                    <a:cubicBezTo>
                      <a:pt x="215253" y="129948"/>
                      <a:pt x="215075" y="130126"/>
                      <a:pt x="214897" y="130215"/>
                    </a:cubicBezTo>
                    <a:cubicBezTo>
                      <a:pt x="214897" y="130215"/>
                      <a:pt x="214897" y="130215"/>
                      <a:pt x="214897" y="130215"/>
                    </a:cubicBezTo>
                    <a:cubicBezTo>
                      <a:pt x="214719" y="130304"/>
                      <a:pt x="214541" y="130482"/>
                      <a:pt x="214364" y="130571"/>
                    </a:cubicBezTo>
                    <a:cubicBezTo>
                      <a:pt x="214364" y="130571"/>
                      <a:pt x="214364" y="130571"/>
                      <a:pt x="214364" y="130571"/>
                    </a:cubicBezTo>
                    <a:cubicBezTo>
                      <a:pt x="214185" y="130660"/>
                      <a:pt x="214007" y="130838"/>
                      <a:pt x="213830" y="130927"/>
                    </a:cubicBezTo>
                    <a:cubicBezTo>
                      <a:pt x="213830" y="130927"/>
                      <a:pt x="213830" y="130927"/>
                      <a:pt x="213830" y="130927"/>
                    </a:cubicBezTo>
                    <a:cubicBezTo>
                      <a:pt x="213652" y="131016"/>
                      <a:pt x="213474" y="131194"/>
                      <a:pt x="213296" y="131283"/>
                    </a:cubicBezTo>
                    <a:cubicBezTo>
                      <a:pt x="213296" y="131283"/>
                      <a:pt x="213296" y="131283"/>
                      <a:pt x="213296" y="131283"/>
                    </a:cubicBezTo>
                    <a:cubicBezTo>
                      <a:pt x="213118" y="131372"/>
                      <a:pt x="212940" y="131550"/>
                      <a:pt x="212762" y="131638"/>
                    </a:cubicBezTo>
                    <a:cubicBezTo>
                      <a:pt x="212762" y="131638"/>
                      <a:pt x="212762" y="131638"/>
                      <a:pt x="212762" y="131638"/>
                    </a:cubicBezTo>
                    <a:cubicBezTo>
                      <a:pt x="212584" y="131727"/>
                      <a:pt x="212406" y="131905"/>
                      <a:pt x="212228" y="131994"/>
                    </a:cubicBezTo>
                    <a:cubicBezTo>
                      <a:pt x="212228" y="131994"/>
                      <a:pt x="212228" y="131994"/>
                      <a:pt x="212228" y="131994"/>
                    </a:cubicBezTo>
                    <a:cubicBezTo>
                      <a:pt x="212051" y="132083"/>
                      <a:pt x="211873" y="132261"/>
                      <a:pt x="211695" y="132350"/>
                    </a:cubicBezTo>
                    <a:cubicBezTo>
                      <a:pt x="211695" y="132350"/>
                      <a:pt x="211695" y="132350"/>
                      <a:pt x="211695" y="132350"/>
                    </a:cubicBezTo>
                    <a:cubicBezTo>
                      <a:pt x="211517" y="132439"/>
                      <a:pt x="211339" y="132617"/>
                      <a:pt x="211161" y="132706"/>
                    </a:cubicBezTo>
                    <a:cubicBezTo>
                      <a:pt x="211161" y="132706"/>
                      <a:pt x="211161" y="132706"/>
                      <a:pt x="211161" y="132706"/>
                    </a:cubicBezTo>
                    <a:cubicBezTo>
                      <a:pt x="210983" y="132795"/>
                      <a:pt x="210805" y="132973"/>
                      <a:pt x="210627" y="133062"/>
                    </a:cubicBezTo>
                    <a:cubicBezTo>
                      <a:pt x="210627" y="133062"/>
                      <a:pt x="210627" y="133062"/>
                      <a:pt x="210627" y="133062"/>
                    </a:cubicBezTo>
                    <a:cubicBezTo>
                      <a:pt x="210450" y="133151"/>
                      <a:pt x="210272" y="133329"/>
                      <a:pt x="210094" y="133417"/>
                    </a:cubicBezTo>
                    <a:cubicBezTo>
                      <a:pt x="210094" y="133417"/>
                      <a:pt x="210094" y="133417"/>
                      <a:pt x="210094" y="133417"/>
                    </a:cubicBezTo>
                    <a:cubicBezTo>
                      <a:pt x="209916" y="133506"/>
                      <a:pt x="209738" y="133684"/>
                      <a:pt x="209560" y="133773"/>
                    </a:cubicBezTo>
                    <a:cubicBezTo>
                      <a:pt x="209560" y="133773"/>
                      <a:pt x="209560" y="133773"/>
                      <a:pt x="209560" y="133773"/>
                    </a:cubicBezTo>
                    <a:cubicBezTo>
                      <a:pt x="209382" y="133862"/>
                      <a:pt x="209204" y="134040"/>
                      <a:pt x="209026" y="134129"/>
                    </a:cubicBezTo>
                    <a:cubicBezTo>
                      <a:pt x="209026" y="134129"/>
                      <a:pt x="209026" y="134129"/>
                      <a:pt x="209026" y="134129"/>
                    </a:cubicBezTo>
                    <a:cubicBezTo>
                      <a:pt x="208849" y="134218"/>
                      <a:pt x="208671" y="134396"/>
                      <a:pt x="208493" y="134485"/>
                    </a:cubicBezTo>
                    <a:cubicBezTo>
                      <a:pt x="208493" y="134485"/>
                      <a:pt x="208493" y="134485"/>
                      <a:pt x="208493" y="134485"/>
                    </a:cubicBezTo>
                    <a:cubicBezTo>
                      <a:pt x="208314" y="134574"/>
                      <a:pt x="208137" y="134752"/>
                      <a:pt x="207959" y="134841"/>
                    </a:cubicBezTo>
                    <a:cubicBezTo>
                      <a:pt x="207959" y="134841"/>
                      <a:pt x="207959" y="134841"/>
                      <a:pt x="207959" y="134841"/>
                    </a:cubicBezTo>
                    <a:cubicBezTo>
                      <a:pt x="207781" y="134930"/>
                      <a:pt x="207603" y="135107"/>
                      <a:pt x="207425" y="135196"/>
                    </a:cubicBezTo>
                    <a:cubicBezTo>
                      <a:pt x="207425" y="135196"/>
                      <a:pt x="207425" y="135196"/>
                      <a:pt x="207425" y="135196"/>
                    </a:cubicBezTo>
                    <a:cubicBezTo>
                      <a:pt x="207247" y="135285"/>
                      <a:pt x="207070" y="135463"/>
                      <a:pt x="206892" y="135552"/>
                    </a:cubicBezTo>
                    <a:cubicBezTo>
                      <a:pt x="206892" y="135552"/>
                      <a:pt x="206892" y="135552"/>
                      <a:pt x="206892" y="135552"/>
                    </a:cubicBezTo>
                    <a:cubicBezTo>
                      <a:pt x="206713" y="135641"/>
                      <a:pt x="206536" y="135819"/>
                      <a:pt x="206358" y="135908"/>
                    </a:cubicBezTo>
                    <a:cubicBezTo>
                      <a:pt x="206358" y="135908"/>
                      <a:pt x="206358" y="135908"/>
                      <a:pt x="206358" y="135908"/>
                    </a:cubicBezTo>
                    <a:cubicBezTo>
                      <a:pt x="206180" y="135997"/>
                      <a:pt x="206002" y="136175"/>
                      <a:pt x="205824" y="136264"/>
                    </a:cubicBezTo>
                    <a:cubicBezTo>
                      <a:pt x="205824" y="136264"/>
                      <a:pt x="205824" y="136264"/>
                      <a:pt x="205824" y="136264"/>
                    </a:cubicBezTo>
                    <a:cubicBezTo>
                      <a:pt x="205646" y="136353"/>
                      <a:pt x="205469" y="136531"/>
                      <a:pt x="205291" y="136620"/>
                    </a:cubicBezTo>
                    <a:cubicBezTo>
                      <a:pt x="205291" y="136620"/>
                      <a:pt x="205291" y="136620"/>
                      <a:pt x="205291" y="136620"/>
                    </a:cubicBezTo>
                    <a:cubicBezTo>
                      <a:pt x="205112" y="136709"/>
                      <a:pt x="204935" y="136887"/>
                      <a:pt x="204757" y="136975"/>
                    </a:cubicBezTo>
                    <a:cubicBezTo>
                      <a:pt x="204757" y="136975"/>
                      <a:pt x="204757" y="136975"/>
                      <a:pt x="204757" y="136975"/>
                    </a:cubicBezTo>
                    <a:cubicBezTo>
                      <a:pt x="204579" y="137064"/>
                      <a:pt x="204401" y="137242"/>
                      <a:pt x="204223" y="137331"/>
                    </a:cubicBezTo>
                    <a:cubicBezTo>
                      <a:pt x="204223" y="137331"/>
                      <a:pt x="204223" y="137331"/>
                      <a:pt x="204223" y="137331"/>
                    </a:cubicBezTo>
                    <a:cubicBezTo>
                      <a:pt x="204045" y="137420"/>
                      <a:pt x="203867" y="137598"/>
                      <a:pt x="203689" y="137687"/>
                    </a:cubicBezTo>
                    <a:cubicBezTo>
                      <a:pt x="203689" y="137687"/>
                      <a:pt x="203689" y="137687"/>
                      <a:pt x="203689" y="137687"/>
                    </a:cubicBezTo>
                    <a:cubicBezTo>
                      <a:pt x="203511" y="137776"/>
                      <a:pt x="203333" y="137954"/>
                      <a:pt x="203156" y="138043"/>
                    </a:cubicBezTo>
                    <a:cubicBezTo>
                      <a:pt x="203156" y="138043"/>
                      <a:pt x="203156" y="138043"/>
                      <a:pt x="203156" y="138043"/>
                    </a:cubicBezTo>
                    <a:cubicBezTo>
                      <a:pt x="202978" y="138132"/>
                      <a:pt x="202800" y="138310"/>
                      <a:pt x="202622" y="138399"/>
                    </a:cubicBezTo>
                    <a:cubicBezTo>
                      <a:pt x="202622" y="138399"/>
                      <a:pt x="202622" y="138399"/>
                      <a:pt x="202622" y="138399"/>
                    </a:cubicBezTo>
                    <a:cubicBezTo>
                      <a:pt x="202444" y="138488"/>
                      <a:pt x="202266" y="138665"/>
                      <a:pt x="202088" y="138754"/>
                    </a:cubicBezTo>
                    <a:cubicBezTo>
                      <a:pt x="202088" y="138754"/>
                      <a:pt x="202088" y="138754"/>
                      <a:pt x="202088" y="138754"/>
                    </a:cubicBezTo>
                    <a:cubicBezTo>
                      <a:pt x="201910" y="138843"/>
                      <a:pt x="201732" y="139021"/>
                      <a:pt x="201555" y="139110"/>
                    </a:cubicBezTo>
                    <a:cubicBezTo>
                      <a:pt x="201555" y="139110"/>
                      <a:pt x="201555" y="139110"/>
                      <a:pt x="201555" y="139110"/>
                    </a:cubicBezTo>
                    <a:cubicBezTo>
                      <a:pt x="201377" y="139199"/>
                      <a:pt x="201199" y="139377"/>
                      <a:pt x="201021" y="139466"/>
                    </a:cubicBezTo>
                    <a:cubicBezTo>
                      <a:pt x="201021" y="139466"/>
                      <a:pt x="201021" y="139466"/>
                      <a:pt x="201021" y="139466"/>
                    </a:cubicBezTo>
                    <a:cubicBezTo>
                      <a:pt x="200843" y="139555"/>
                      <a:pt x="200665" y="139733"/>
                      <a:pt x="200487" y="139822"/>
                    </a:cubicBezTo>
                    <a:cubicBezTo>
                      <a:pt x="200487" y="139822"/>
                      <a:pt x="200487" y="139822"/>
                      <a:pt x="200487" y="139822"/>
                    </a:cubicBezTo>
                    <a:cubicBezTo>
                      <a:pt x="200309" y="139911"/>
                      <a:pt x="200131" y="140089"/>
                      <a:pt x="199954" y="140178"/>
                    </a:cubicBezTo>
                    <a:cubicBezTo>
                      <a:pt x="199954" y="140178"/>
                      <a:pt x="199954" y="140178"/>
                      <a:pt x="199954" y="140178"/>
                    </a:cubicBezTo>
                    <a:cubicBezTo>
                      <a:pt x="199776" y="140267"/>
                      <a:pt x="199598" y="140445"/>
                      <a:pt x="199420" y="140533"/>
                    </a:cubicBezTo>
                    <a:cubicBezTo>
                      <a:pt x="199420" y="140533"/>
                      <a:pt x="199420" y="140533"/>
                      <a:pt x="199420" y="140533"/>
                    </a:cubicBezTo>
                    <a:cubicBezTo>
                      <a:pt x="199242" y="140622"/>
                      <a:pt x="199064" y="140800"/>
                      <a:pt x="198886" y="140889"/>
                    </a:cubicBezTo>
                    <a:cubicBezTo>
                      <a:pt x="198886" y="140889"/>
                      <a:pt x="198886" y="140889"/>
                      <a:pt x="198886" y="140889"/>
                    </a:cubicBezTo>
                    <a:cubicBezTo>
                      <a:pt x="198708" y="140978"/>
                      <a:pt x="198530" y="141156"/>
                      <a:pt x="198352" y="141245"/>
                    </a:cubicBezTo>
                    <a:cubicBezTo>
                      <a:pt x="198352" y="141245"/>
                      <a:pt x="198352" y="141245"/>
                      <a:pt x="198352" y="141245"/>
                    </a:cubicBezTo>
                    <a:cubicBezTo>
                      <a:pt x="198175" y="141334"/>
                      <a:pt x="197997" y="141512"/>
                      <a:pt x="197819" y="141601"/>
                    </a:cubicBezTo>
                    <a:cubicBezTo>
                      <a:pt x="197819" y="141601"/>
                      <a:pt x="197819" y="141601"/>
                      <a:pt x="197819" y="141601"/>
                    </a:cubicBezTo>
                    <a:cubicBezTo>
                      <a:pt x="197641" y="141690"/>
                      <a:pt x="197463" y="141868"/>
                      <a:pt x="197285" y="141957"/>
                    </a:cubicBezTo>
                    <a:cubicBezTo>
                      <a:pt x="197285" y="141957"/>
                      <a:pt x="197285" y="141957"/>
                      <a:pt x="197285" y="141957"/>
                    </a:cubicBezTo>
                    <a:cubicBezTo>
                      <a:pt x="197107" y="142046"/>
                      <a:pt x="196929" y="142223"/>
                      <a:pt x="196751" y="142312"/>
                    </a:cubicBezTo>
                    <a:cubicBezTo>
                      <a:pt x="196751" y="142312"/>
                      <a:pt x="196751" y="142312"/>
                      <a:pt x="196751" y="142312"/>
                    </a:cubicBezTo>
                    <a:cubicBezTo>
                      <a:pt x="196574" y="142401"/>
                      <a:pt x="196396" y="142579"/>
                      <a:pt x="196217" y="142668"/>
                    </a:cubicBezTo>
                    <a:cubicBezTo>
                      <a:pt x="196217" y="142668"/>
                      <a:pt x="196217" y="142668"/>
                      <a:pt x="196217" y="142668"/>
                    </a:cubicBezTo>
                    <a:cubicBezTo>
                      <a:pt x="196040" y="142757"/>
                      <a:pt x="195862" y="142935"/>
                      <a:pt x="195684" y="143024"/>
                    </a:cubicBezTo>
                    <a:cubicBezTo>
                      <a:pt x="195684" y="143024"/>
                      <a:pt x="195684" y="143024"/>
                      <a:pt x="195684" y="143024"/>
                    </a:cubicBezTo>
                    <a:cubicBezTo>
                      <a:pt x="195506" y="143113"/>
                      <a:pt x="195328" y="143291"/>
                      <a:pt x="195150" y="143380"/>
                    </a:cubicBezTo>
                    <a:cubicBezTo>
                      <a:pt x="195150" y="143380"/>
                      <a:pt x="195150" y="143380"/>
                      <a:pt x="195150" y="143380"/>
                    </a:cubicBezTo>
                    <a:cubicBezTo>
                      <a:pt x="194972" y="143469"/>
                      <a:pt x="194795" y="143647"/>
                      <a:pt x="194616" y="143736"/>
                    </a:cubicBezTo>
                    <a:cubicBezTo>
                      <a:pt x="194616" y="143736"/>
                      <a:pt x="194616" y="143736"/>
                      <a:pt x="194616" y="143736"/>
                    </a:cubicBezTo>
                    <a:cubicBezTo>
                      <a:pt x="194438" y="143825"/>
                      <a:pt x="194261" y="144002"/>
                      <a:pt x="194083" y="144091"/>
                    </a:cubicBezTo>
                    <a:cubicBezTo>
                      <a:pt x="194083" y="144091"/>
                      <a:pt x="194083" y="144091"/>
                      <a:pt x="194083" y="144091"/>
                    </a:cubicBezTo>
                    <a:cubicBezTo>
                      <a:pt x="193905" y="144180"/>
                      <a:pt x="193727" y="144358"/>
                      <a:pt x="193549" y="144447"/>
                    </a:cubicBezTo>
                    <a:cubicBezTo>
                      <a:pt x="193549" y="144447"/>
                      <a:pt x="193549" y="144447"/>
                      <a:pt x="193549" y="144447"/>
                    </a:cubicBezTo>
                    <a:cubicBezTo>
                      <a:pt x="193371" y="144536"/>
                      <a:pt x="193194" y="144714"/>
                      <a:pt x="193015" y="144803"/>
                    </a:cubicBezTo>
                    <a:cubicBezTo>
                      <a:pt x="193015" y="144803"/>
                      <a:pt x="193015" y="144803"/>
                      <a:pt x="193015" y="144803"/>
                    </a:cubicBezTo>
                    <a:cubicBezTo>
                      <a:pt x="192837" y="144892"/>
                      <a:pt x="192660" y="145070"/>
                      <a:pt x="192482" y="145159"/>
                    </a:cubicBezTo>
                    <a:cubicBezTo>
                      <a:pt x="192482" y="145159"/>
                      <a:pt x="192482" y="145159"/>
                      <a:pt x="192482" y="145159"/>
                    </a:cubicBezTo>
                    <a:cubicBezTo>
                      <a:pt x="192304" y="145248"/>
                      <a:pt x="192126" y="145426"/>
                      <a:pt x="191948" y="145515"/>
                    </a:cubicBezTo>
                    <a:cubicBezTo>
                      <a:pt x="191948" y="145515"/>
                      <a:pt x="191948" y="145515"/>
                      <a:pt x="191948" y="145515"/>
                    </a:cubicBezTo>
                    <a:cubicBezTo>
                      <a:pt x="191770" y="145604"/>
                      <a:pt x="191592" y="145781"/>
                      <a:pt x="191414" y="145870"/>
                    </a:cubicBezTo>
                    <a:cubicBezTo>
                      <a:pt x="191414" y="145870"/>
                      <a:pt x="191414" y="145870"/>
                      <a:pt x="191414" y="145870"/>
                    </a:cubicBezTo>
                    <a:cubicBezTo>
                      <a:pt x="191236" y="145959"/>
                      <a:pt x="191059" y="146137"/>
                      <a:pt x="190881" y="146226"/>
                    </a:cubicBezTo>
                    <a:cubicBezTo>
                      <a:pt x="190881" y="146226"/>
                      <a:pt x="190881" y="146226"/>
                      <a:pt x="190881" y="146226"/>
                    </a:cubicBezTo>
                    <a:cubicBezTo>
                      <a:pt x="190703" y="146315"/>
                      <a:pt x="190525" y="146493"/>
                      <a:pt x="190347" y="146582"/>
                    </a:cubicBezTo>
                    <a:cubicBezTo>
                      <a:pt x="190347" y="146582"/>
                      <a:pt x="190347" y="146582"/>
                      <a:pt x="190347" y="146582"/>
                    </a:cubicBezTo>
                    <a:cubicBezTo>
                      <a:pt x="190169" y="146671"/>
                      <a:pt x="189991" y="146849"/>
                      <a:pt x="189813" y="146938"/>
                    </a:cubicBezTo>
                    <a:cubicBezTo>
                      <a:pt x="189813" y="146938"/>
                      <a:pt x="189813" y="146938"/>
                      <a:pt x="189813" y="146938"/>
                    </a:cubicBezTo>
                    <a:cubicBezTo>
                      <a:pt x="189635" y="147027"/>
                      <a:pt x="189457" y="147205"/>
                      <a:pt x="189280" y="147294"/>
                    </a:cubicBezTo>
                    <a:cubicBezTo>
                      <a:pt x="189280" y="147294"/>
                      <a:pt x="189280" y="147294"/>
                      <a:pt x="189280" y="147294"/>
                    </a:cubicBezTo>
                    <a:cubicBezTo>
                      <a:pt x="189102" y="147383"/>
                      <a:pt x="188924" y="147560"/>
                      <a:pt x="188746" y="147649"/>
                    </a:cubicBezTo>
                    <a:cubicBezTo>
                      <a:pt x="188746" y="147649"/>
                      <a:pt x="188746" y="147649"/>
                      <a:pt x="188746" y="147649"/>
                    </a:cubicBezTo>
                    <a:cubicBezTo>
                      <a:pt x="188568" y="147738"/>
                      <a:pt x="188390" y="147916"/>
                      <a:pt x="188212" y="148005"/>
                    </a:cubicBezTo>
                    <a:cubicBezTo>
                      <a:pt x="188212" y="148005"/>
                      <a:pt x="188212" y="148005"/>
                      <a:pt x="188212" y="148005"/>
                    </a:cubicBezTo>
                    <a:cubicBezTo>
                      <a:pt x="188034" y="148094"/>
                      <a:pt x="187856" y="148272"/>
                      <a:pt x="187679" y="148361"/>
                    </a:cubicBezTo>
                    <a:cubicBezTo>
                      <a:pt x="187679" y="148361"/>
                      <a:pt x="187679" y="148361"/>
                      <a:pt x="187679" y="148361"/>
                    </a:cubicBezTo>
                    <a:cubicBezTo>
                      <a:pt x="187501" y="148450"/>
                      <a:pt x="187323" y="148628"/>
                      <a:pt x="187145" y="148717"/>
                    </a:cubicBezTo>
                    <a:cubicBezTo>
                      <a:pt x="187145" y="148717"/>
                      <a:pt x="187145" y="148717"/>
                      <a:pt x="187145" y="148717"/>
                    </a:cubicBezTo>
                    <a:cubicBezTo>
                      <a:pt x="186967" y="148806"/>
                      <a:pt x="186789" y="148984"/>
                      <a:pt x="186611" y="149073"/>
                    </a:cubicBezTo>
                    <a:cubicBezTo>
                      <a:pt x="186611" y="149073"/>
                      <a:pt x="186611" y="149073"/>
                      <a:pt x="186611" y="149073"/>
                    </a:cubicBezTo>
                    <a:cubicBezTo>
                      <a:pt x="186433" y="149162"/>
                      <a:pt x="186255" y="149339"/>
                      <a:pt x="186077" y="149428"/>
                    </a:cubicBezTo>
                    <a:cubicBezTo>
                      <a:pt x="186077" y="149428"/>
                      <a:pt x="186077" y="149428"/>
                      <a:pt x="186077" y="149428"/>
                    </a:cubicBezTo>
                    <a:cubicBezTo>
                      <a:pt x="185900" y="149517"/>
                      <a:pt x="185722" y="149695"/>
                      <a:pt x="185543" y="149784"/>
                    </a:cubicBezTo>
                    <a:cubicBezTo>
                      <a:pt x="185543" y="149784"/>
                      <a:pt x="185543" y="149784"/>
                      <a:pt x="185543" y="149784"/>
                    </a:cubicBezTo>
                    <a:cubicBezTo>
                      <a:pt x="185366" y="149873"/>
                      <a:pt x="185188" y="150051"/>
                      <a:pt x="185010" y="150140"/>
                    </a:cubicBezTo>
                    <a:cubicBezTo>
                      <a:pt x="185010" y="150140"/>
                      <a:pt x="185010" y="150140"/>
                      <a:pt x="185010" y="150140"/>
                    </a:cubicBezTo>
                    <a:cubicBezTo>
                      <a:pt x="184832" y="150229"/>
                      <a:pt x="184654" y="150407"/>
                      <a:pt x="184476" y="150496"/>
                    </a:cubicBezTo>
                    <a:cubicBezTo>
                      <a:pt x="184476" y="150496"/>
                      <a:pt x="184476" y="150496"/>
                      <a:pt x="184476" y="150496"/>
                    </a:cubicBezTo>
                    <a:cubicBezTo>
                      <a:pt x="184299" y="150585"/>
                      <a:pt x="184121" y="150763"/>
                      <a:pt x="183942" y="150852"/>
                    </a:cubicBezTo>
                    <a:cubicBezTo>
                      <a:pt x="183942" y="150852"/>
                      <a:pt x="183942" y="150852"/>
                      <a:pt x="183942" y="150852"/>
                    </a:cubicBezTo>
                    <a:cubicBezTo>
                      <a:pt x="183765" y="150941"/>
                      <a:pt x="183587" y="151118"/>
                      <a:pt x="183409" y="151207"/>
                    </a:cubicBezTo>
                    <a:cubicBezTo>
                      <a:pt x="183409" y="151207"/>
                      <a:pt x="183409" y="151207"/>
                      <a:pt x="183409" y="151207"/>
                    </a:cubicBezTo>
                    <a:cubicBezTo>
                      <a:pt x="183231" y="151296"/>
                      <a:pt x="183053" y="151474"/>
                      <a:pt x="182875" y="151563"/>
                    </a:cubicBezTo>
                    <a:cubicBezTo>
                      <a:pt x="182875" y="151563"/>
                      <a:pt x="182875" y="151563"/>
                      <a:pt x="182875" y="151563"/>
                    </a:cubicBezTo>
                    <a:cubicBezTo>
                      <a:pt x="182698" y="151652"/>
                      <a:pt x="182519" y="151830"/>
                      <a:pt x="182341" y="151919"/>
                    </a:cubicBezTo>
                    <a:cubicBezTo>
                      <a:pt x="182341" y="151919"/>
                      <a:pt x="182341" y="151919"/>
                      <a:pt x="182341" y="151919"/>
                    </a:cubicBezTo>
                    <a:cubicBezTo>
                      <a:pt x="182164" y="152008"/>
                      <a:pt x="181986" y="152186"/>
                      <a:pt x="181808" y="152275"/>
                    </a:cubicBezTo>
                    <a:cubicBezTo>
                      <a:pt x="181808" y="152275"/>
                      <a:pt x="181808" y="152275"/>
                      <a:pt x="181808" y="152275"/>
                    </a:cubicBezTo>
                    <a:cubicBezTo>
                      <a:pt x="181630" y="152364"/>
                      <a:pt x="181452" y="152542"/>
                      <a:pt x="181274" y="152631"/>
                    </a:cubicBezTo>
                    <a:cubicBezTo>
                      <a:pt x="181274" y="152631"/>
                      <a:pt x="181274" y="152631"/>
                      <a:pt x="181274" y="152631"/>
                    </a:cubicBezTo>
                    <a:cubicBezTo>
                      <a:pt x="181096" y="152720"/>
                      <a:pt x="180918" y="152897"/>
                      <a:pt x="180740" y="152986"/>
                    </a:cubicBezTo>
                    <a:cubicBezTo>
                      <a:pt x="180740" y="152986"/>
                      <a:pt x="180740" y="152986"/>
                      <a:pt x="180740" y="152986"/>
                    </a:cubicBezTo>
                    <a:cubicBezTo>
                      <a:pt x="180562" y="153075"/>
                      <a:pt x="180385" y="153253"/>
                      <a:pt x="180207" y="153342"/>
                    </a:cubicBezTo>
                    <a:cubicBezTo>
                      <a:pt x="180207" y="153342"/>
                      <a:pt x="180207" y="153342"/>
                      <a:pt x="180207" y="153342"/>
                    </a:cubicBezTo>
                    <a:cubicBezTo>
                      <a:pt x="180029" y="153431"/>
                      <a:pt x="179851" y="153609"/>
                      <a:pt x="179673" y="153698"/>
                    </a:cubicBezTo>
                    <a:cubicBezTo>
                      <a:pt x="179673" y="153698"/>
                      <a:pt x="179673" y="153698"/>
                      <a:pt x="179673" y="153698"/>
                    </a:cubicBezTo>
                    <a:cubicBezTo>
                      <a:pt x="179495" y="153787"/>
                      <a:pt x="179317" y="153965"/>
                      <a:pt x="179139" y="154054"/>
                    </a:cubicBezTo>
                    <a:cubicBezTo>
                      <a:pt x="179139" y="154054"/>
                      <a:pt x="179139" y="154054"/>
                      <a:pt x="179139" y="154054"/>
                    </a:cubicBezTo>
                    <a:cubicBezTo>
                      <a:pt x="178961" y="154143"/>
                      <a:pt x="178784" y="154321"/>
                      <a:pt x="178606" y="154410"/>
                    </a:cubicBezTo>
                    <a:cubicBezTo>
                      <a:pt x="178606" y="154410"/>
                      <a:pt x="178606" y="154410"/>
                      <a:pt x="178606" y="154410"/>
                    </a:cubicBezTo>
                    <a:cubicBezTo>
                      <a:pt x="178428" y="154498"/>
                      <a:pt x="178250" y="154676"/>
                      <a:pt x="178072" y="154765"/>
                    </a:cubicBezTo>
                    <a:cubicBezTo>
                      <a:pt x="178072" y="154765"/>
                      <a:pt x="178072" y="154765"/>
                      <a:pt x="178072" y="154765"/>
                    </a:cubicBezTo>
                    <a:cubicBezTo>
                      <a:pt x="177894" y="154854"/>
                      <a:pt x="177716" y="155032"/>
                      <a:pt x="177538" y="155121"/>
                    </a:cubicBezTo>
                    <a:cubicBezTo>
                      <a:pt x="177538" y="155121"/>
                      <a:pt x="177538" y="155121"/>
                      <a:pt x="177538" y="155121"/>
                    </a:cubicBezTo>
                    <a:cubicBezTo>
                      <a:pt x="177360" y="155210"/>
                      <a:pt x="177182" y="155388"/>
                      <a:pt x="177005" y="155477"/>
                    </a:cubicBezTo>
                    <a:cubicBezTo>
                      <a:pt x="177005" y="155477"/>
                      <a:pt x="177005" y="155477"/>
                      <a:pt x="177005" y="155477"/>
                    </a:cubicBezTo>
                    <a:cubicBezTo>
                      <a:pt x="176827" y="155566"/>
                      <a:pt x="176649" y="155744"/>
                      <a:pt x="176471" y="155833"/>
                    </a:cubicBezTo>
                    <a:cubicBezTo>
                      <a:pt x="176471" y="155833"/>
                      <a:pt x="176471" y="155833"/>
                      <a:pt x="176471" y="155833"/>
                    </a:cubicBezTo>
                    <a:cubicBezTo>
                      <a:pt x="176293" y="155922"/>
                      <a:pt x="176115" y="156100"/>
                      <a:pt x="175937" y="156189"/>
                    </a:cubicBezTo>
                    <a:cubicBezTo>
                      <a:pt x="175937" y="156189"/>
                      <a:pt x="175937" y="156189"/>
                      <a:pt x="175937" y="156189"/>
                    </a:cubicBezTo>
                    <a:cubicBezTo>
                      <a:pt x="175759" y="156277"/>
                      <a:pt x="175581" y="156455"/>
                      <a:pt x="175404" y="156544"/>
                    </a:cubicBezTo>
                    <a:cubicBezTo>
                      <a:pt x="175404" y="156544"/>
                      <a:pt x="175404" y="156544"/>
                      <a:pt x="175404" y="156544"/>
                    </a:cubicBezTo>
                    <a:cubicBezTo>
                      <a:pt x="175226" y="156633"/>
                      <a:pt x="175047" y="156811"/>
                      <a:pt x="174870" y="156900"/>
                    </a:cubicBezTo>
                    <a:cubicBezTo>
                      <a:pt x="174870" y="156900"/>
                      <a:pt x="174870" y="156900"/>
                      <a:pt x="174870" y="156900"/>
                    </a:cubicBezTo>
                    <a:cubicBezTo>
                      <a:pt x="174692" y="156989"/>
                      <a:pt x="174514" y="157167"/>
                      <a:pt x="174336" y="157256"/>
                    </a:cubicBezTo>
                    <a:cubicBezTo>
                      <a:pt x="174336" y="157256"/>
                      <a:pt x="174336" y="157256"/>
                      <a:pt x="174336" y="157256"/>
                    </a:cubicBezTo>
                    <a:cubicBezTo>
                      <a:pt x="174158" y="157345"/>
                      <a:pt x="173980" y="157523"/>
                      <a:pt x="173803" y="157612"/>
                    </a:cubicBezTo>
                    <a:cubicBezTo>
                      <a:pt x="173803" y="157612"/>
                      <a:pt x="173803" y="157612"/>
                      <a:pt x="173803" y="157612"/>
                    </a:cubicBezTo>
                    <a:cubicBezTo>
                      <a:pt x="173625" y="157701"/>
                      <a:pt x="173446" y="157879"/>
                      <a:pt x="173269" y="157968"/>
                    </a:cubicBezTo>
                    <a:cubicBezTo>
                      <a:pt x="173269" y="157968"/>
                      <a:pt x="173269" y="157968"/>
                      <a:pt x="173269" y="157968"/>
                    </a:cubicBezTo>
                    <a:cubicBezTo>
                      <a:pt x="173091" y="158056"/>
                      <a:pt x="172913" y="158234"/>
                      <a:pt x="172735" y="158323"/>
                    </a:cubicBezTo>
                    <a:cubicBezTo>
                      <a:pt x="172735" y="158323"/>
                      <a:pt x="172735" y="158323"/>
                      <a:pt x="172735" y="158323"/>
                    </a:cubicBezTo>
                    <a:cubicBezTo>
                      <a:pt x="172557" y="158412"/>
                      <a:pt x="172379" y="158590"/>
                      <a:pt x="172201" y="158679"/>
                    </a:cubicBezTo>
                    <a:cubicBezTo>
                      <a:pt x="172201" y="158679"/>
                      <a:pt x="172201" y="158679"/>
                      <a:pt x="172201" y="158679"/>
                    </a:cubicBezTo>
                    <a:cubicBezTo>
                      <a:pt x="172024" y="158768"/>
                      <a:pt x="171845" y="158946"/>
                      <a:pt x="171667" y="159035"/>
                    </a:cubicBezTo>
                    <a:cubicBezTo>
                      <a:pt x="171667" y="159035"/>
                      <a:pt x="171667" y="159035"/>
                      <a:pt x="171667" y="159035"/>
                    </a:cubicBezTo>
                    <a:cubicBezTo>
                      <a:pt x="171490" y="159124"/>
                      <a:pt x="171312" y="159302"/>
                      <a:pt x="171134" y="159391"/>
                    </a:cubicBezTo>
                    <a:cubicBezTo>
                      <a:pt x="171134" y="159391"/>
                      <a:pt x="171134" y="159391"/>
                      <a:pt x="171134" y="159391"/>
                    </a:cubicBezTo>
                    <a:cubicBezTo>
                      <a:pt x="170956" y="159480"/>
                      <a:pt x="170778" y="159658"/>
                      <a:pt x="170600" y="159747"/>
                    </a:cubicBezTo>
                    <a:cubicBezTo>
                      <a:pt x="170600" y="159747"/>
                      <a:pt x="170600" y="159747"/>
                      <a:pt x="170600" y="159747"/>
                    </a:cubicBezTo>
                    <a:cubicBezTo>
                      <a:pt x="170422" y="159835"/>
                      <a:pt x="170244" y="160013"/>
                      <a:pt x="170066" y="160102"/>
                    </a:cubicBezTo>
                    <a:cubicBezTo>
                      <a:pt x="170066" y="160102"/>
                      <a:pt x="170066" y="160102"/>
                      <a:pt x="170066" y="160102"/>
                    </a:cubicBezTo>
                    <a:cubicBezTo>
                      <a:pt x="-41544" y="295483"/>
                      <a:pt x="-57911" y="647812"/>
                      <a:pt x="133508" y="947038"/>
                    </a:cubicBezTo>
                    <a:cubicBezTo>
                      <a:pt x="324928" y="1246264"/>
                      <a:pt x="651728" y="1379154"/>
                      <a:pt x="863338" y="1243773"/>
                    </a:cubicBezTo>
                    <a:cubicBezTo>
                      <a:pt x="863516" y="1243684"/>
                      <a:pt x="863694" y="1243506"/>
                      <a:pt x="863872" y="1243417"/>
                    </a:cubicBezTo>
                    <a:cubicBezTo>
                      <a:pt x="863872" y="1243417"/>
                      <a:pt x="863872" y="1243417"/>
                      <a:pt x="863872" y="1243417"/>
                    </a:cubicBezTo>
                    <a:cubicBezTo>
                      <a:pt x="864050" y="1243328"/>
                      <a:pt x="864228" y="1243150"/>
                      <a:pt x="864406" y="1243061"/>
                    </a:cubicBezTo>
                    <a:cubicBezTo>
                      <a:pt x="864406" y="1243061"/>
                      <a:pt x="864406" y="1243061"/>
                      <a:pt x="864406" y="1243061"/>
                    </a:cubicBezTo>
                    <a:cubicBezTo>
                      <a:pt x="864584" y="1242973"/>
                      <a:pt x="864762" y="1242795"/>
                      <a:pt x="864939" y="1242706"/>
                    </a:cubicBezTo>
                    <a:cubicBezTo>
                      <a:pt x="864939" y="1242706"/>
                      <a:pt x="864939" y="1242706"/>
                      <a:pt x="864939" y="1242706"/>
                    </a:cubicBezTo>
                    <a:cubicBezTo>
                      <a:pt x="865117" y="1242617"/>
                      <a:pt x="865295" y="1242439"/>
                      <a:pt x="865473" y="1242350"/>
                    </a:cubicBezTo>
                    <a:cubicBezTo>
                      <a:pt x="865473" y="1242350"/>
                      <a:pt x="865473" y="1242350"/>
                      <a:pt x="865473" y="1242350"/>
                    </a:cubicBezTo>
                    <a:cubicBezTo>
                      <a:pt x="865651" y="1242261"/>
                      <a:pt x="865829" y="1242083"/>
                      <a:pt x="866007" y="1241994"/>
                    </a:cubicBezTo>
                    <a:cubicBezTo>
                      <a:pt x="866007" y="1241994"/>
                      <a:pt x="866007" y="1241994"/>
                      <a:pt x="866007" y="1241994"/>
                    </a:cubicBezTo>
                    <a:cubicBezTo>
                      <a:pt x="866185" y="1241905"/>
                      <a:pt x="866363" y="1241727"/>
                      <a:pt x="866540" y="1241638"/>
                    </a:cubicBezTo>
                    <a:cubicBezTo>
                      <a:pt x="866540" y="1241638"/>
                      <a:pt x="866540" y="1241638"/>
                      <a:pt x="866540" y="1241638"/>
                    </a:cubicBezTo>
                    <a:cubicBezTo>
                      <a:pt x="866718" y="1241549"/>
                      <a:pt x="866896" y="1241372"/>
                      <a:pt x="867074" y="1241282"/>
                    </a:cubicBezTo>
                    <a:cubicBezTo>
                      <a:pt x="867074" y="1241282"/>
                      <a:pt x="867074" y="1241282"/>
                      <a:pt x="867074" y="1241282"/>
                    </a:cubicBezTo>
                    <a:cubicBezTo>
                      <a:pt x="867252" y="1241194"/>
                      <a:pt x="867430" y="1241016"/>
                      <a:pt x="867608" y="1240927"/>
                    </a:cubicBezTo>
                    <a:cubicBezTo>
                      <a:pt x="867608" y="1240927"/>
                      <a:pt x="867608" y="1240927"/>
                      <a:pt x="867608" y="1240927"/>
                    </a:cubicBezTo>
                    <a:cubicBezTo>
                      <a:pt x="867786" y="1240838"/>
                      <a:pt x="867964" y="1240660"/>
                      <a:pt x="868142" y="1240571"/>
                    </a:cubicBezTo>
                    <a:cubicBezTo>
                      <a:pt x="868142" y="1240571"/>
                      <a:pt x="868142" y="1240571"/>
                      <a:pt x="868142" y="1240571"/>
                    </a:cubicBezTo>
                    <a:cubicBezTo>
                      <a:pt x="868319" y="1240482"/>
                      <a:pt x="868497" y="1240304"/>
                      <a:pt x="868675" y="1240215"/>
                    </a:cubicBezTo>
                    <a:cubicBezTo>
                      <a:pt x="868675" y="1240215"/>
                      <a:pt x="868675" y="1240215"/>
                      <a:pt x="868675" y="1240215"/>
                    </a:cubicBezTo>
                    <a:cubicBezTo>
                      <a:pt x="868853" y="1240126"/>
                      <a:pt x="869031" y="1239948"/>
                      <a:pt x="869209" y="1239859"/>
                    </a:cubicBezTo>
                    <a:cubicBezTo>
                      <a:pt x="869209" y="1239859"/>
                      <a:pt x="869209" y="1239859"/>
                      <a:pt x="869209" y="1239859"/>
                    </a:cubicBezTo>
                    <a:cubicBezTo>
                      <a:pt x="869387" y="1239770"/>
                      <a:pt x="869565" y="1239592"/>
                      <a:pt x="869743" y="1239504"/>
                    </a:cubicBezTo>
                    <a:cubicBezTo>
                      <a:pt x="869743" y="1239504"/>
                      <a:pt x="869743" y="1239504"/>
                      <a:pt x="869743" y="1239504"/>
                    </a:cubicBezTo>
                    <a:cubicBezTo>
                      <a:pt x="869920" y="1239415"/>
                      <a:pt x="870098" y="1239237"/>
                      <a:pt x="870276" y="1239148"/>
                    </a:cubicBezTo>
                    <a:cubicBezTo>
                      <a:pt x="870276" y="1239148"/>
                      <a:pt x="870276" y="1239148"/>
                      <a:pt x="870276" y="1239148"/>
                    </a:cubicBezTo>
                    <a:cubicBezTo>
                      <a:pt x="870454" y="1239059"/>
                      <a:pt x="870632" y="1238881"/>
                      <a:pt x="870810" y="1238792"/>
                    </a:cubicBezTo>
                    <a:cubicBezTo>
                      <a:pt x="870810" y="1238792"/>
                      <a:pt x="870810" y="1238792"/>
                      <a:pt x="870810" y="1238792"/>
                    </a:cubicBezTo>
                    <a:cubicBezTo>
                      <a:pt x="870988" y="1238703"/>
                      <a:pt x="871166" y="1238525"/>
                      <a:pt x="871344" y="1238436"/>
                    </a:cubicBezTo>
                    <a:cubicBezTo>
                      <a:pt x="871344" y="1238436"/>
                      <a:pt x="871344" y="1238436"/>
                      <a:pt x="871344" y="1238436"/>
                    </a:cubicBezTo>
                    <a:cubicBezTo>
                      <a:pt x="871522" y="1238347"/>
                      <a:pt x="871699" y="1238169"/>
                      <a:pt x="871878" y="1238080"/>
                    </a:cubicBezTo>
                    <a:cubicBezTo>
                      <a:pt x="871878" y="1238080"/>
                      <a:pt x="871878" y="1238080"/>
                      <a:pt x="871878" y="1238080"/>
                    </a:cubicBezTo>
                    <a:cubicBezTo>
                      <a:pt x="872056" y="1237991"/>
                      <a:pt x="872233" y="1237813"/>
                      <a:pt x="872411" y="1237725"/>
                    </a:cubicBezTo>
                    <a:cubicBezTo>
                      <a:pt x="872411" y="1237725"/>
                      <a:pt x="872411" y="1237725"/>
                      <a:pt x="872411" y="1237725"/>
                    </a:cubicBezTo>
                    <a:cubicBezTo>
                      <a:pt x="872589" y="1237636"/>
                      <a:pt x="872767" y="1237458"/>
                      <a:pt x="872945" y="1237369"/>
                    </a:cubicBezTo>
                    <a:cubicBezTo>
                      <a:pt x="872945" y="1237369"/>
                      <a:pt x="872945" y="1237369"/>
                      <a:pt x="872945" y="1237369"/>
                    </a:cubicBezTo>
                    <a:cubicBezTo>
                      <a:pt x="873123" y="1237280"/>
                      <a:pt x="873300" y="1237102"/>
                      <a:pt x="873479" y="1237013"/>
                    </a:cubicBezTo>
                    <a:cubicBezTo>
                      <a:pt x="873479" y="1237013"/>
                      <a:pt x="873479" y="1237013"/>
                      <a:pt x="873479" y="1237013"/>
                    </a:cubicBezTo>
                    <a:cubicBezTo>
                      <a:pt x="873657" y="1236924"/>
                      <a:pt x="873834" y="1236746"/>
                      <a:pt x="874012" y="1236657"/>
                    </a:cubicBezTo>
                    <a:cubicBezTo>
                      <a:pt x="874012" y="1236657"/>
                      <a:pt x="874012" y="1236657"/>
                      <a:pt x="874012" y="1236657"/>
                    </a:cubicBezTo>
                    <a:cubicBezTo>
                      <a:pt x="874190" y="1236568"/>
                      <a:pt x="874368" y="1236390"/>
                      <a:pt x="874546" y="1236301"/>
                    </a:cubicBezTo>
                    <a:cubicBezTo>
                      <a:pt x="874546" y="1236301"/>
                      <a:pt x="874546" y="1236301"/>
                      <a:pt x="874546" y="1236301"/>
                    </a:cubicBezTo>
                    <a:cubicBezTo>
                      <a:pt x="874724" y="1236212"/>
                      <a:pt x="874901" y="1236035"/>
                      <a:pt x="875080" y="1235946"/>
                    </a:cubicBezTo>
                    <a:cubicBezTo>
                      <a:pt x="875080" y="1235946"/>
                      <a:pt x="875080" y="1235946"/>
                      <a:pt x="875080" y="1235946"/>
                    </a:cubicBezTo>
                    <a:cubicBezTo>
                      <a:pt x="875258" y="1235857"/>
                      <a:pt x="875435" y="1235679"/>
                      <a:pt x="875613" y="1235590"/>
                    </a:cubicBezTo>
                    <a:cubicBezTo>
                      <a:pt x="875613" y="1235590"/>
                      <a:pt x="875613" y="1235590"/>
                      <a:pt x="875613" y="1235590"/>
                    </a:cubicBezTo>
                    <a:cubicBezTo>
                      <a:pt x="875791" y="1235501"/>
                      <a:pt x="875969" y="1235323"/>
                      <a:pt x="876147" y="1235234"/>
                    </a:cubicBezTo>
                    <a:cubicBezTo>
                      <a:pt x="876147" y="1235234"/>
                      <a:pt x="876147" y="1235234"/>
                      <a:pt x="876147" y="1235234"/>
                    </a:cubicBezTo>
                    <a:cubicBezTo>
                      <a:pt x="876325" y="1235145"/>
                      <a:pt x="876503" y="1234967"/>
                      <a:pt x="876681" y="1234878"/>
                    </a:cubicBezTo>
                    <a:cubicBezTo>
                      <a:pt x="876681" y="1234878"/>
                      <a:pt x="876681" y="1234878"/>
                      <a:pt x="876681" y="1234878"/>
                    </a:cubicBezTo>
                    <a:cubicBezTo>
                      <a:pt x="876859" y="1234789"/>
                      <a:pt x="877037" y="1234611"/>
                      <a:pt x="877214" y="1234522"/>
                    </a:cubicBezTo>
                    <a:cubicBezTo>
                      <a:pt x="877214" y="1234522"/>
                      <a:pt x="877214" y="1234522"/>
                      <a:pt x="877214" y="1234522"/>
                    </a:cubicBezTo>
                    <a:cubicBezTo>
                      <a:pt x="877392" y="1234433"/>
                      <a:pt x="877570" y="1234256"/>
                      <a:pt x="877748" y="1234167"/>
                    </a:cubicBezTo>
                    <a:cubicBezTo>
                      <a:pt x="877748" y="1234167"/>
                      <a:pt x="877748" y="1234167"/>
                      <a:pt x="877748" y="1234167"/>
                    </a:cubicBezTo>
                    <a:cubicBezTo>
                      <a:pt x="877926" y="1234078"/>
                      <a:pt x="878104" y="1233900"/>
                      <a:pt x="878282" y="1233811"/>
                    </a:cubicBezTo>
                    <a:cubicBezTo>
                      <a:pt x="878282" y="1233811"/>
                      <a:pt x="878282" y="1233811"/>
                      <a:pt x="878282" y="1233811"/>
                    </a:cubicBezTo>
                    <a:cubicBezTo>
                      <a:pt x="878460" y="1233722"/>
                      <a:pt x="878638" y="1233544"/>
                      <a:pt x="878815" y="1233455"/>
                    </a:cubicBezTo>
                    <a:cubicBezTo>
                      <a:pt x="878815" y="1233455"/>
                      <a:pt x="878815" y="1233455"/>
                      <a:pt x="878815" y="1233455"/>
                    </a:cubicBezTo>
                    <a:cubicBezTo>
                      <a:pt x="878993" y="1233366"/>
                      <a:pt x="879171" y="1233188"/>
                      <a:pt x="879349" y="1233099"/>
                    </a:cubicBezTo>
                    <a:cubicBezTo>
                      <a:pt x="879349" y="1233099"/>
                      <a:pt x="879349" y="1233099"/>
                      <a:pt x="879349" y="1233099"/>
                    </a:cubicBezTo>
                    <a:cubicBezTo>
                      <a:pt x="879527" y="1233010"/>
                      <a:pt x="879705" y="1232832"/>
                      <a:pt x="879883" y="1232743"/>
                    </a:cubicBezTo>
                    <a:cubicBezTo>
                      <a:pt x="879883" y="1232743"/>
                      <a:pt x="879883" y="1232743"/>
                      <a:pt x="879883" y="1232743"/>
                    </a:cubicBezTo>
                    <a:cubicBezTo>
                      <a:pt x="880061" y="1232654"/>
                      <a:pt x="880239" y="1232477"/>
                      <a:pt x="880417" y="1232388"/>
                    </a:cubicBezTo>
                    <a:cubicBezTo>
                      <a:pt x="880417" y="1232388"/>
                      <a:pt x="880417" y="1232388"/>
                      <a:pt x="880417" y="1232388"/>
                    </a:cubicBezTo>
                    <a:cubicBezTo>
                      <a:pt x="880594" y="1232299"/>
                      <a:pt x="880772" y="1232121"/>
                      <a:pt x="880951" y="1232032"/>
                    </a:cubicBezTo>
                    <a:cubicBezTo>
                      <a:pt x="880951" y="1232032"/>
                      <a:pt x="880951" y="1232032"/>
                      <a:pt x="880951" y="1232032"/>
                    </a:cubicBezTo>
                    <a:cubicBezTo>
                      <a:pt x="881128" y="1231943"/>
                      <a:pt x="881306" y="1231765"/>
                      <a:pt x="881484" y="1231676"/>
                    </a:cubicBezTo>
                    <a:cubicBezTo>
                      <a:pt x="881484" y="1231676"/>
                      <a:pt x="881484" y="1231676"/>
                      <a:pt x="881484" y="1231676"/>
                    </a:cubicBezTo>
                    <a:cubicBezTo>
                      <a:pt x="881662" y="1231587"/>
                      <a:pt x="881840" y="1231409"/>
                      <a:pt x="882018" y="1231320"/>
                    </a:cubicBezTo>
                    <a:cubicBezTo>
                      <a:pt x="882018" y="1231320"/>
                      <a:pt x="882018" y="1231320"/>
                      <a:pt x="882018" y="1231320"/>
                    </a:cubicBezTo>
                    <a:cubicBezTo>
                      <a:pt x="882195" y="1231231"/>
                      <a:pt x="882373" y="1231053"/>
                      <a:pt x="882552" y="1230964"/>
                    </a:cubicBezTo>
                    <a:cubicBezTo>
                      <a:pt x="882552" y="1230964"/>
                      <a:pt x="882552" y="1230964"/>
                      <a:pt x="882552" y="1230964"/>
                    </a:cubicBezTo>
                    <a:cubicBezTo>
                      <a:pt x="882729" y="1230875"/>
                      <a:pt x="882907" y="1230697"/>
                      <a:pt x="883085" y="1230609"/>
                    </a:cubicBezTo>
                    <a:cubicBezTo>
                      <a:pt x="883085" y="1230609"/>
                      <a:pt x="883085" y="1230609"/>
                      <a:pt x="883085" y="1230609"/>
                    </a:cubicBezTo>
                    <a:cubicBezTo>
                      <a:pt x="883263" y="1230520"/>
                      <a:pt x="883441" y="1230342"/>
                      <a:pt x="883619" y="1230253"/>
                    </a:cubicBezTo>
                    <a:cubicBezTo>
                      <a:pt x="883619" y="1230253"/>
                      <a:pt x="883619" y="1230253"/>
                      <a:pt x="883619" y="1230253"/>
                    </a:cubicBezTo>
                    <a:cubicBezTo>
                      <a:pt x="883796" y="1230164"/>
                      <a:pt x="883974" y="1229986"/>
                      <a:pt x="884153" y="1229897"/>
                    </a:cubicBezTo>
                    <a:cubicBezTo>
                      <a:pt x="884153" y="1229897"/>
                      <a:pt x="884153" y="1229897"/>
                      <a:pt x="884153" y="1229897"/>
                    </a:cubicBezTo>
                    <a:cubicBezTo>
                      <a:pt x="884330" y="1229808"/>
                      <a:pt x="884508" y="1229630"/>
                      <a:pt x="884686" y="1229541"/>
                    </a:cubicBezTo>
                    <a:cubicBezTo>
                      <a:pt x="884686" y="1229541"/>
                      <a:pt x="884686" y="1229541"/>
                      <a:pt x="884686" y="1229541"/>
                    </a:cubicBezTo>
                    <a:cubicBezTo>
                      <a:pt x="884864" y="1229452"/>
                      <a:pt x="885042" y="1229274"/>
                      <a:pt x="885220" y="1229185"/>
                    </a:cubicBezTo>
                    <a:cubicBezTo>
                      <a:pt x="885220" y="1229185"/>
                      <a:pt x="885220" y="1229185"/>
                      <a:pt x="885220" y="1229185"/>
                    </a:cubicBezTo>
                    <a:cubicBezTo>
                      <a:pt x="885398" y="1229096"/>
                      <a:pt x="885576" y="1228919"/>
                      <a:pt x="885754" y="1228830"/>
                    </a:cubicBezTo>
                    <a:cubicBezTo>
                      <a:pt x="885754" y="1228830"/>
                      <a:pt x="885754" y="1228830"/>
                      <a:pt x="885754" y="1228830"/>
                    </a:cubicBezTo>
                    <a:cubicBezTo>
                      <a:pt x="885932" y="1228741"/>
                      <a:pt x="886109" y="1228563"/>
                      <a:pt x="886287" y="1228474"/>
                    </a:cubicBezTo>
                    <a:cubicBezTo>
                      <a:pt x="886287" y="1228474"/>
                      <a:pt x="886287" y="1228474"/>
                      <a:pt x="886287" y="1228474"/>
                    </a:cubicBezTo>
                    <a:cubicBezTo>
                      <a:pt x="886465" y="1228385"/>
                      <a:pt x="886643" y="1228207"/>
                      <a:pt x="886821" y="1228118"/>
                    </a:cubicBezTo>
                    <a:cubicBezTo>
                      <a:pt x="886821" y="1228118"/>
                      <a:pt x="886821" y="1228118"/>
                      <a:pt x="886821" y="1228118"/>
                    </a:cubicBezTo>
                    <a:cubicBezTo>
                      <a:pt x="886999" y="1228029"/>
                      <a:pt x="887177" y="1227851"/>
                      <a:pt x="887355" y="1227762"/>
                    </a:cubicBezTo>
                    <a:cubicBezTo>
                      <a:pt x="887355" y="1227762"/>
                      <a:pt x="887355" y="1227762"/>
                      <a:pt x="887355" y="1227762"/>
                    </a:cubicBezTo>
                    <a:cubicBezTo>
                      <a:pt x="887533" y="1227673"/>
                      <a:pt x="887710" y="1227495"/>
                      <a:pt x="887888" y="1227406"/>
                    </a:cubicBezTo>
                    <a:cubicBezTo>
                      <a:pt x="887888" y="1227406"/>
                      <a:pt x="887888" y="1227406"/>
                      <a:pt x="887888" y="1227406"/>
                    </a:cubicBezTo>
                    <a:cubicBezTo>
                      <a:pt x="888066" y="1227318"/>
                      <a:pt x="888244" y="1227140"/>
                      <a:pt x="888422" y="1227051"/>
                    </a:cubicBezTo>
                    <a:cubicBezTo>
                      <a:pt x="888422" y="1227051"/>
                      <a:pt x="888422" y="1227051"/>
                      <a:pt x="888422" y="1227051"/>
                    </a:cubicBezTo>
                    <a:cubicBezTo>
                      <a:pt x="888600" y="1226962"/>
                      <a:pt x="888778" y="1226784"/>
                      <a:pt x="888956" y="1226695"/>
                    </a:cubicBezTo>
                    <a:cubicBezTo>
                      <a:pt x="888956" y="1226695"/>
                      <a:pt x="888956" y="1226695"/>
                      <a:pt x="888956" y="1226695"/>
                    </a:cubicBezTo>
                    <a:cubicBezTo>
                      <a:pt x="889134" y="1226606"/>
                      <a:pt x="889312" y="1226428"/>
                      <a:pt x="889489" y="1226339"/>
                    </a:cubicBezTo>
                    <a:cubicBezTo>
                      <a:pt x="889489" y="1226339"/>
                      <a:pt x="889489" y="1226339"/>
                      <a:pt x="889489" y="1226339"/>
                    </a:cubicBezTo>
                    <a:cubicBezTo>
                      <a:pt x="889667" y="1226250"/>
                      <a:pt x="889845" y="1226072"/>
                      <a:pt x="890023" y="1225983"/>
                    </a:cubicBezTo>
                    <a:cubicBezTo>
                      <a:pt x="890023" y="1225983"/>
                      <a:pt x="890023" y="1225983"/>
                      <a:pt x="890023" y="1225983"/>
                    </a:cubicBezTo>
                    <a:cubicBezTo>
                      <a:pt x="890201" y="1225894"/>
                      <a:pt x="890379" y="1225716"/>
                      <a:pt x="890557" y="1225627"/>
                    </a:cubicBezTo>
                    <a:cubicBezTo>
                      <a:pt x="890557" y="1225627"/>
                      <a:pt x="890557" y="1225627"/>
                      <a:pt x="890557" y="1225627"/>
                    </a:cubicBezTo>
                    <a:cubicBezTo>
                      <a:pt x="890735" y="1225538"/>
                      <a:pt x="890913" y="1225361"/>
                      <a:pt x="891090" y="1225272"/>
                    </a:cubicBezTo>
                    <a:cubicBezTo>
                      <a:pt x="891090" y="1225272"/>
                      <a:pt x="891090" y="1225272"/>
                      <a:pt x="891090" y="1225272"/>
                    </a:cubicBezTo>
                    <a:cubicBezTo>
                      <a:pt x="891268" y="1225183"/>
                      <a:pt x="891446" y="1225005"/>
                      <a:pt x="891624" y="1224916"/>
                    </a:cubicBezTo>
                    <a:cubicBezTo>
                      <a:pt x="891624" y="1224916"/>
                      <a:pt x="891624" y="1224916"/>
                      <a:pt x="891624" y="1224916"/>
                    </a:cubicBezTo>
                    <a:cubicBezTo>
                      <a:pt x="891802" y="1224827"/>
                      <a:pt x="891980" y="1224649"/>
                      <a:pt x="892158" y="1224560"/>
                    </a:cubicBezTo>
                    <a:cubicBezTo>
                      <a:pt x="892158" y="1224560"/>
                      <a:pt x="892158" y="1224560"/>
                      <a:pt x="892158" y="1224560"/>
                    </a:cubicBezTo>
                    <a:cubicBezTo>
                      <a:pt x="892336" y="1224471"/>
                      <a:pt x="892514" y="1224293"/>
                      <a:pt x="892691" y="1224204"/>
                    </a:cubicBezTo>
                    <a:cubicBezTo>
                      <a:pt x="892691" y="1224204"/>
                      <a:pt x="892691" y="1224204"/>
                      <a:pt x="892691" y="1224204"/>
                    </a:cubicBezTo>
                    <a:cubicBezTo>
                      <a:pt x="892869" y="1224115"/>
                      <a:pt x="893048" y="1223937"/>
                      <a:pt x="893225" y="1223848"/>
                    </a:cubicBezTo>
                    <a:cubicBezTo>
                      <a:pt x="893225" y="1223848"/>
                      <a:pt x="893225" y="1223848"/>
                      <a:pt x="893225" y="1223848"/>
                    </a:cubicBezTo>
                    <a:cubicBezTo>
                      <a:pt x="893403" y="1223759"/>
                      <a:pt x="893581" y="1223582"/>
                      <a:pt x="893759" y="1223493"/>
                    </a:cubicBezTo>
                    <a:cubicBezTo>
                      <a:pt x="893759" y="1223493"/>
                      <a:pt x="893759" y="1223493"/>
                      <a:pt x="893759" y="1223493"/>
                    </a:cubicBezTo>
                    <a:cubicBezTo>
                      <a:pt x="893937" y="1223404"/>
                      <a:pt x="894115" y="1223226"/>
                      <a:pt x="894293" y="1223137"/>
                    </a:cubicBezTo>
                    <a:cubicBezTo>
                      <a:pt x="894293" y="1223137"/>
                      <a:pt x="894293" y="1223137"/>
                      <a:pt x="894293" y="1223137"/>
                    </a:cubicBezTo>
                    <a:cubicBezTo>
                      <a:pt x="894470" y="1223048"/>
                      <a:pt x="894649" y="1222870"/>
                      <a:pt x="894827" y="1222781"/>
                    </a:cubicBezTo>
                    <a:cubicBezTo>
                      <a:pt x="894827" y="1222781"/>
                      <a:pt x="894827" y="1222781"/>
                      <a:pt x="894827" y="1222781"/>
                    </a:cubicBezTo>
                    <a:cubicBezTo>
                      <a:pt x="895004" y="1222692"/>
                      <a:pt x="895182" y="1222514"/>
                      <a:pt x="895360" y="1222425"/>
                    </a:cubicBezTo>
                    <a:cubicBezTo>
                      <a:pt x="895360" y="1222425"/>
                      <a:pt x="895360" y="1222425"/>
                      <a:pt x="895360" y="1222425"/>
                    </a:cubicBezTo>
                    <a:cubicBezTo>
                      <a:pt x="895538" y="1222336"/>
                      <a:pt x="895716" y="1222158"/>
                      <a:pt x="895894" y="1222069"/>
                    </a:cubicBezTo>
                    <a:cubicBezTo>
                      <a:pt x="895894" y="1222069"/>
                      <a:pt x="895894" y="1222069"/>
                      <a:pt x="895894" y="1222069"/>
                    </a:cubicBezTo>
                    <a:cubicBezTo>
                      <a:pt x="896071" y="1221980"/>
                      <a:pt x="896250" y="1221803"/>
                      <a:pt x="896428" y="1221714"/>
                    </a:cubicBezTo>
                    <a:cubicBezTo>
                      <a:pt x="896428" y="1221714"/>
                      <a:pt x="896428" y="1221714"/>
                      <a:pt x="896428" y="1221714"/>
                    </a:cubicBezTo>
                    <a:cubicBezTo>
                      <a:pt x="896605" y="1221625"/>
                      <a:pt x="896783" y="1221447"/>
                      <a:pt x="896961" y="1221358"/>
                    </a:cubicBezTo>
                    <a:cubicBezTo>
                      <a:pt x="896961" y="1221358"/>
                      <a:pt x="896961" y="1221358"/>
                      <a:pt x="896961" y="1221358"/>
                    </a:cubicBezTo>
                    <a:cubicBezTo>
                      <a:pt x="897139" y="1221269"/>
                      <a:pt x="897317" y="1221091"/>
                      <a:pt x="897495" y="1221002"/>
                    </a:cubicBezTo>
                    <a:cubicBezTo>
                      <a:pt x="897495" y="1221002"/>
                      <a:pt x="897495" y="1221002"/>
                      <a:pt x="897495" y="1221002"/>
                    </a:cubicBezTo>
                    <a:cubicBezTo>
                      <a:pt x="897673" y="1220913"/>
                      <a:pt x="897851" y="1220735"/>
                      <a:pt x="898029" y="1220646"/>
                    </a:cubicBezTo>
                    <a:cubicBezTo>
                      <a:pt x="898029" y="1220646"/>
                      <a:pt x="898029" y="1220646"/>
                      <a:pt x="898029" y="1220646"/>
                    </a:cubicBezTo>
                    <a:cubicBezTo>
                      <a:pt x="898207" y="1220557"/>
                      <a:pt x="898384" y="1220379"/>
                      <a:pt x="898562" y="1220290"/>
                    </a:cubicBezTo>
                    <a:cubicBezTo>
                      <a:pt x="898562" y="1220290"/>
                      <a:pt x="898562" y="1220290"/>
                      <a:pt x="898562" y="1220290"/>
                    </a:cubicBezTo>
                    <a:cubicBezTo>
                      <a:pt x="898740" y="1220202"/>
                      <a:pt x="898918" y="1220024"/>
                      <a:pt x="899096" y="1219935"/>
                    </a:cubicBezTo>
                    <a:cubicBezTo>
                      <a:pt x="899096" y="1219935"/>
                      <a:pt x="899096" y="1219935"/>
                      <a:pt x="899096" y="1219935"/>
                    </a:cubicBezTo>
                    <a:cubicBezTo>
                      <a:pt x="899274" y="1219846"/>
                      <a:pt x="899452" y="1219668"/>
                      <a:pt x="899630" y="1219579"/>
                    </a:cubicBezTo>
                    <a:cubicBezTo>
                      <a:pt x="899630" y="1219579"/>
                      <a:pt x="899630" y="1219579"/>
                      <a:pt x="899630" y="1219579"/>
                    </a:cubicBezTo>
                    <a:cubicBezTo>
                      <a:pt x="899808" y="1219490"/>
                      <a:pt x="899985" y="1219312"/>
                      <a:pt x="900163" y="1219223"/>
                    </a:cubicBezTo>
                    <a:cubicBezTo>
                      <a:pt x="900163" y="1219223"/>
                      <a:pt x="900163" y="1219223"/>
                      <a:pt x="900163" y="1219223"/>
                    </a:cubicBezTo>
                    <a:cubicBezTo>
                      <a:pt x="900341" y="1219134"/>
                      <a:pt x="900519" y="1218956"/>
                      <a:pt x="900697" y="1218867"/>
                    </a:cubicBezTo>
                    <a:cubicBezTo>
                      <a:pt x="900697" y="1218867"/>
                      <a:pt x="900697" y="1218867"/>
                      <a:pt x="900697" y="1218867"/>
                    </a:cubicBezTo>
                    <a:cubicBezTo>
                      <a:pt x="900875" y="1218778"/>
                      <a:pt x="901053" y="1218600"/>
                      <a:pt x="901231" y="1218511"/>
                    </a:cubicBezTo>
                    <a:cubicBezTo>
                      <a:pt x="901231" y="1218511"/>
                      <a:pt x="901231" y="1218511"/>
                      <a:pt x="901231" y="1218511"/>
                    </a:cubicBezTo>
                    <a:cubicBezTo>
                      <a:pt x="901409" y="1218423"/>
                      <a:pt x="901586" y="1218245"/>
                      <a:pt x="901764" y="1218156"/>
                    </a:cubicBezTo>
                    <a:cubicBezTo>
                      <a:pt x="901764" y="1218156"/>
                      <a:pt x="901764" y="1218156"/>
                      <a:pt x="901764" y="1218156"/>
                    </a:cubicBezTo>
                    <a:cubicBezTo>
                      <a:pt x="901942" y="1218067"/>
                      <a:pt x="902120" y="1217889"/>
                      <a:pt x="902298" y="1217800"/>
                    </a:cubicBezTo>
                    <a:cubicBezTo>
                      <a:pt x="902298" y="1217800"/>
                      <a:pt x="902298" y="1217800"/>
                      <a:pt x="902298" y="1217800"/>
                    </a:cubicBezTo>
                    <a:cubicBezTo>
                      <a:pt x="902476" y="1217711"/>
                      <a:pt x="902654" y="1217533"/>
                      <a:pt x="902832" y="1217444"/>
                    </a:cubicBezTo>
                    <a:cubicBezTo>
                      <a:pt x="902832" y="1217444"/>
                      <a:pt x="902832" y="1217444"/>
                      <a:pt x="902832" y="1217444"/>
                    </a:cubicBezTo>
                    <a:cubicBezTo>
                      <a:pt x="903010" y="1217355"/>
                      <a:pt x="903188" y="1217177"/>
                      <a:pt x="903365" y="1217088"/>
                    </a:cubicBezTo>
                    <a:cubicBezTo>
                      <a:pt x="903365" y="1217088"/>
                      <a:pt x="903365" y="1217088"/>
                      <a:pt x="903365" y="1217088"/>
                    </a:cubicBezTo>
                    <a:cubicBezTo>
                      <a:pt x="903543" y="1216999"/>
                      <a:pt x="903722" y="1216821"/>
                      <a:pt x="903899" y="1216732"/>
                    </a:cubicBezTo>
                    <a:cubicBezTo>
                      <a:pt x="903899" y="1216732"/>
                      <a:pt x="903899" y="1216732"/>
                      <a:pt x="903899" y="1216732"/>
                    </a:cubicBezTo>
                    <a:cubicBezTo>
                      <a:pt x="904077" y="1216643"/>
                      <a:pt x="904255" y="1216466"/>
                      <a:pt x="904433" y="1216377"/>
                    </a:cubicBezTo>
                    <a:cubicBezTo>
                      <a:pt x="904433" y="1216377"/>
                      <a:pt x="904433" y="1216377"/>
                      <a:pt x="904433" y="1216377"/>
                    </a:cubicBezTo>
                    <a:cubicBezTo>
                      <a:pt x="904611" y="1216288"/>
                      <a:pt x="904789" y="1216110"/>
                      <a:pt x="904966" y="1216021"/>
                    </a:cubicBezTo>
                    <a:cubicBezTo>
                      <a:pt x="904966" y="1216021"/>
                      <a:pt x="904966" y="1216021"/>
                      <a:pt x="904966" y="1216021"/>
                    </a:cubicBezTo>
                    <a:cubicBezTo>
                      <a:pt x="905144" y="1215932"/>
                      <a:pt x="905323" y="1215754"/>
                      <a:pt x="905500" y="1215665"/>
                    </a:cubicBezTo>
                    <a:cubicBezTo>
                      <a:pt x="905500" y="1215665"/>
                      <a:pt x="905500" y="1215665"/>
                      <a:pt x="905500" y="1215665"/>
                    </a:cubicBezTo>
                    <a:cubicBezTo>
                      <a:pt x="905678" y="1215576"/>
                      <a:pt x="905856" y="1215398"/>
                      <a:pt x="906034" y="1215309"/>
                    </a:cubicBezTo>
                    <a:cubicBezTo>
                      <a:pt x="906034" y="1215309"/>
                      <a:pt x="906034" y="1215309"/>
                      <a:pt x="906034" y="1215309"/>
                    </a:cubicBezTo>
                    <a:cubicBezTo>
                      <a:pt x="906212" y="1215220"/>
                      <a:pt x="906390" y="1215042"/>
                      <a:pt x="906567" y="1214954"/>
                    </a:cubicBezTo>
                    <a:cubicBezTo>
                      <a:pt x="906567" y="1214954"/>
                      <a:pt x="906567" y="1214954"/>
                      <a:pt x="906567" y="1214954"/>
                    </a:cubicBezTo>
                    <a:cubicBezTo>
                      <a:pt x="906746" y="1214865"/>
                      <a:pt x="906924" y="1214687"/>
                      <a:pt x="907102" y="1214598"/>
                    </a:cubicBezTo>
                    <a:cubicBezTo>
                      <a:pt x="907102" y="1214598"/>
                      <a:pt x="907102" y="1214598"/>
                      <a:pt x="907102" y="1214598"/>
                    </a:cubicBezTo>
                    <a:cubicBezTo>
                      <a:pt x="907279" y="1214509"/>
                      <a:pt x="907457" y="1214331"/>
                      <a:pt x="907635" y="1214242"/>
                    </a:cubicBezTo>
                    <a:cubicBezTo>
                      <a:pt x="907635" y="1214242"/>
                      <a:pt x="907635" y="1214242"/>
                      <a:pt x="907635" y="1214242"/>
                    </a:cubicBezTo>
                    <a:cubicBezTo>
                      <a:pt x="907813" y="1214153"/>
                      <a:pt x="907991" y="1213975"/>
                      <a:pt x="908169" y="1213886"/>
                    </a:cubicBezTo>
                    <a:cubicBezTo>
                      <a:pt x="908169" y="1213886"/>
                      <a:pt x="908169" y="1213886"/>
                      <a:pt x="908169" y="1213886"/>
                    </a:cubicBezTo>
                    <a:cubicBezTo>
                      <a:pt x="908347" y="1213797"/>
                      <a:pt x="908525" y="1213619"/>
                      <a:pt x="908703" y="1213530"/>
                    </a:cubicBezTo>
                    <a:cubicBezTo>
                      <a:pt x="908703" y="1213530"/>
                      <a:pt x="908703" y="1213530"/>
                      <a:pt x="908703" y="1213530"/>
                    </a:cubicBezTo>
                    <a:cubicBezTo>
                      <a:pt x="908880" y="1213441"/>
                      <a:pt x="909058" y="1213263"/>
                      <a:pt x="909236" y="1213174"/>
                    </a:cubicBezTo>
                    <a:cubicBezTo>
                      <a:pt x="909236" y="1213174"/>
                      <a:pt x="909236" y="1213174"/>
                      <a:pt x="909236" y="1213174"/>
                    </a:cubicBezTo>
                    <a:cubicBezTo>
                      <a:pt x="909414" y="1213086"/>
                      <a:pt x="909592" y="1212908"/>
                      <a:pt x="909770" y="1212819"/>
                    </a:cubicBezTo>
                    <a:cubicBezTo>
                      <a:pt x="909770" y="1212819"/>
                      <a:pt x="909770" y="1212819"/>
                      <a:pt x="909770" y="1212819"/>
                    </a:cubicBezTo>
                    <a:cubicBezTo>
                      <a:pt x="909948" y="1212730"/>
                      <a:pt x="910126" y="1212552"/>
                      <a:pt x="910304" y="1212463"/>
                    </a:cubicBezTo>
                    <a:cubicBezTo>
                      <a:pt x="910304" y="1212463"/>
                      <a:pt x="910304" y="1212463"/>
                      <a:pt x="910304" y="1212463"/>
                    </a:cubicBezTo>
                    <a:cubicBezTo>
                      <a:pt x="910481" y="1212374"/>
                      <a:pt x="910659" y="1212196"/>
                      <a:pt x="910837" y="1212107"/>
                    </a:cubicBezTo>
                    <a:cubicBezTo>
                      <a:pt x="910837" y="1212107"/>
                      <a:pt x="910837" y="1212107"/>
                      <a:pt x="910837" y="1212107"/>
                    </a:cubicBezTo>
                    <a:cubicBezTo>
                      <a:pt x="911015" y="1212018"/>
                      <a:pt x="911193" y="1211840"/>
                      <a:pt x="911371" y="1211751"/>
                    </a:cubicBezTo>
                    <a:cubicBezTo>
                      <a:pt x="911371" y="1211751"/>
                      <a:pt x="911371" y="1211751"/>
                      <a:pt x="911371" y="1211751"/>
                    </a:cubicBezTo>
                    <a:cubicBezTo>
                      <a:pt x="911549" y="1211662"/>
                      <a:pt x="911727" y="1211485"/>
                      <a:pt x="911905" y="1211395"/>
                    </a:cubicBezTo>
                    <a:cubicBezTo>
                      <a:pt x="911905" y="1211395"/>
                      <a:pt x="911905" y="1211395"/>
                      <a:pt x="911905" y="1211395"/>
                    </a:cubicBezTo>
                    <a:cubicBezTo>
                      <a:pt x="912083" y="1211307"/>
                      <a:pt x="912260" y="1211129"/>
                      <a:pt x="912438" y="1211040"/>
                    </a:cubicBezTo>
                    <a:cubicBezTo>
                      <a:pt x="912438" y="1211040"/>
                      <a:pt x="912438" y="1211040"/>
                      <a:pt x="912438" y="1211040"/>
                    </a:cubicBezTo>
                    <a:cubicBezTo>
                      <a:pt x="912616" y="1210951"/>
                      <a:pt x="912794" y="1210773"/>
                      <a:pt x="912972" y="1210684"/>
                    </a:cubicBezTo>
                    <a:cubicBezTo>
                      <a:pt x="912972" y="1210684"/>
                      <a:pt x="912972" y="1210684"/>
                      <a:pt x="912972" y="1210684"/>
                    </a:cubicBezTo>
                    <a:cubicBezTo>
                      <a:pt x="913150" y="1210595"/>
                      <a:pt x="913328" y="1210417"/>
                      <a:pt x="913506" y="1210328"/>
                    </a:cubicBezTo>
                    <a:cubicBezTo>
                      <a:pt x="913506" y="1210328"/>
                      <a:pt x="913506" y="1210328"/>
                      <a:pt x="913506" y="1210328"/>
                    </a:cubicBezTo>
                    <a:cubicBezTo>
                      <a:pt x="913684" y="1210239"/>
                      <a:pt x="913861" y="1210061"/>
                      <a:pt x="914039" y="1209972"/>
                    </a:cubicBezTo>
                    <a:cubicBezTo>
                      <a:pt x="914039" y="1209972"/>
                      <a:pt x="914039" y="1209972"/>
                      <a:pt x="914039" y="1209972"/>
                    </a:cubicBezTo>
                    <a:cubicBezTo>
                      <a:pt x="914218" y="1209883"/>
                      <a:pt x="914395" y="1209705"/>
                      <a:pt x="914573" y="1209617"/>
                    </a:cubicBezTo>
                    <a:cubicBezTo>
                      <a:pt x="914573" y="1209617"/>
                      <a:pt x="914573" y="1209617"/>
                      <a:pt x="914573" y="1209617"/>
                    </a:cubicBezTo>
                    <a:cubicBezTo>
                      <a:pt x="914751" y="1209528"/>
                      <a:pt x="914929" y="1209350"/>
                      <a:pt x="915107" y="1209261"/>
                    </a:cubicBezTo>
                    <a:cubicBezTo>
                      <a:pt x="915107" y="1209261"/>
                      <a:pt x="915107" y="1209261"/>
                      <a:pt x="915107" y="1209261"/>
                    </a:cubicBezTo>
                    <a:cubicBezTo>
                      <a:pt x="915285" y="1209172"/>
                      <a:pt x="915462" y="1208994"/>
                      <a:pt x="915640" y="1208905"/>
                    </a:cubicBezTo>
                    <a:cubicBezTo>
                      <a:pt x="915640" y="1208905"/>
                      <a:pt x="915640" y="1208905"/>
                      <a:pt x="915640" y="1208905"/>
                    </a:cubicBezTo>
                    <a:cubicBezTo>
                      <a:pt x="915819" y="1208816"/>
                      <a:pt x="915997" y="1208638"/>
                      <a:pt x="916174" y="1208549"/>
                    </a:cubicBezTo>
                    <a:cubicBezTo>
                      <a:pt x="916174" y="1208549"/>
                      <a:pt x="916174" y="1208549"/>
                      <a:pt x="916174" y="1208549"/>
                    </a:cubicBezTo>
                    <a:cubicBezTo>
                      <a:pt x="916352" y="1208460"/>
                      <a:pt x="916530" y="1208282"/>
                      <a:pt x="916708" y="1208193"/>
                    </a:cubicBezTo>
                    <a:cubicBezTo>
                      <a:pt x="916708" y="1208193"/>
                      <a:pt x="916708" y="1208193"/>
                      <a:pt x="916708" y="1208193"/>
                    </a:cubicBezTo>
                    <a:cubicBezTo>
                      <a:pt x="916886" y="1208104"/>
                      <a:pt x="917064" y="1207926"/>
                      <a:pt x="917241" y="1207838"/>
                    </a:cubicBezTo>
                    <a:cubicBezTo>
                      <a:pt x="917241" y="1207838"/>
                      <a:pt x="917241" y="1207838"/>
                      <a:pt x="917241" y="1207838"/>
                    </a:cubicBezTo>
                    <a:cubicBezTo>
                      <a:pt x="917420" y="1207749"/>
                      <a:pt x="917598" y="1207571"/>
                      <a:pt x="917775" y="1207482"/>
                    </a:cubicBezTo>
                    <a:cubicBezTo>
                      <a:pt x="917775" y="1207482"/>
                      <a:pt x="917775" y="1207482"/>
                      <a:pt x="917775" y="1207482"/>
                    </a:cubicBezTo>
                    <a:cubicBezTo>
                      <a:pt x="917953" y="1207393"/>
                      <a:pt x="918131" y="1207215"/>
                      <a:pt x="918309" y="1207126"/>
                    </a:cubicBezTo>
                    <a:cubicBezTo>
                      <a:pt x="918309" y="1207126"/>
                      <a:pt x="918309" y="1207126"/>
                      <a:pt x="918309" y="1207126"/>
                    </a:cubicBezTo>
                    <a:cubicBezTo>
                      <a:pt x="918487" y="1207037"/>
                      <a:pt x="918665" y="1206859"/>
                      <a:pt x="918843" y="1206770"/>
                    </a:cubicBezTo>
                    <a:cubicBezTo>
                      <a:pt x="918843" y="1206770"/>
                      <a:pt x="918843" y="1206770"/>
                      <a:pt x="918843" y="1206770"/>
                    </a:cubicBezTo>
                    <a:cubicBezTo>
                      <a:pt x="919021" y="1206681"/>
                      <a:pt x="919199" y="1206503"/>
                      <a:pt x="919376" y="1206414"/>
                    </a:cubicBezTo>
                    <a:cubicBezTo>
                      <a:pt x="919376" y="1206414"/>
                      <a:pt x="919376" y="1206414"/>
                      <a:pt x="919376" y="1206414"/>
                    </a:cubicBezTo>
                    <a:cubicBezTo>
                      <a:pt x="919554" y="1206325"/>
                      <a:pt x="919732" y="1206147"/>
                      <a:pt x="919910" y="1206059"/>
                    </a:cubicBezTo>
                    <a:cubicBezTo>
                      <a:pt x="919910" y="1206059"/>
                      <a:pt x="919910" y="1206059"/>
                      <a:pt x="919910" y="1206059"/>
                    </a:cubicBezTo>
                    <a:cubicBezTo>
                      <a:pt x="920088" y="1205970"/>
                      <a:pt x="920266" y="1205792"/>
                      <a:pt x="920444" y="1205703"/>
                    </a:cubicBezTo>
                    <a:cubicBezTo>
                      <a:pt x="920444" y="1205703"/>
                      <a:pt x="920444" y="1205703"/>
                      <a:pt x="920444" y="1205703"/>
                    </a:cubicBezTo>
                    <a:cubicBezTo>
                      <a:pt x="920622" y="1205614"/>
                      <a:pt x="920800" y="1205436"/>
                      <a:pt x="920978" y="1205347"/>
                    </a:cubicBezTo>
                    <a:cubicBezTo>
                      <a:pt x="920978" y="1205347"/>
                      <a:pt x="920978" y="1205347"/>
                      <a:pt x="920978" y="1205347"/>
                    </a:cubicBezTo>
                    <a:cubicBezTo>
                      <a:pt x="921155" y="1205258"/>
                      <a:pt x="921333" y="1205080"/>
                      <a:pt x="921511" y="1204991"/>
                    </a:cubicBezTo>
                    <a:cubicBezTo>
                      <a:pt x="921511" y="1204991"/>
                      <a:pt x="921511" y="1204991"/>
                      <a:pt x="921511" y="1204991"/>
                    </a:cubicBezTo>
                    <a:cubicBezTo>
                      <a:pt x="921689" y="1204902"/>
                      <a:pt x="921867" y="1204724"/>
                      <a:pt x="922045" y="1204635"/>
                    </a:cubicBezTo>
                    <a:cubicBezTo>
                      <a:pt x="922045" y="1204635"/>
                      <a:pt x="922045" y="1204635"/>
                      <a:pt x="922045" y="1204635"/>
                    </a:cubicBezTo>
                    <a:cubicBezTo>
                      <a:pt x="922223" y="1204546"/>
                      <a:pt x="922401" y="1204369"/>
                      <a:pt x="922579" y="1204279"/>
                    </a:cubicBezTo>
                    <a:cubicBezTo>
                      <a:pt x="922579" y="1204279"/>
                      <a:pt x="922579" y="1204279"/>
                      <a:pt x="922579" y="1204279"/>
                    </a:cubicBezTo>
                    <a:cubicBezTo>
                      <a:pt x="922756" y="1204191"/>
                      <a:pt x="922934" y="1204013"/>
                      <a:pt x="923112" y="1203924"/>
                    </a:cubicBezTo>
                    <a:cubicBezTo>
                      <a:pt x="923112" y="1203924"/>
                      <a:pt x="923112" y="1203924"/>
                      <a:pt x="923112" y="1203924"/>
                    </a:cubicBezTo>
                    <a:cubicBezTo>
                      <a:pt x="923290" y="1203835"/>
                      <a:pt x="923468" y="1203657"/>
                      <a:pt x="923646" y="1203568"/>
                    </a:cubicBezTo>
                    <a:cubicBezTo>
                      <a:pt x="923646" y="1203568"/>
                      <a:pt x="923646" y="1203568"/>
                      <a:pt x="923646" y="1203568"/>
                    </a:cubicBezTo>
                    <a:cubicBezTo>
                      <a:pt x="923824" y="1203479"/>
                      <a:pt x="924002" y="1203301"/>
                      <a:pt x="924180" y="1203212"/>
                    </a:cubicBezTo>
                    <a:cubicBezTo>
                      <a:pt x="924180" y="1203212"/>
                      <a:pt x="924180" y="1203212"/>
                      <a:pt x="924180" y="1203212"/>
                    </a:cubicBezTo>
                    <a:cubicBezTo>
                      <a:pt x="924357" y="1203123"/>
                      <a:pt x="924535" y="1202945"/>
                      <a:pt x="924713" y="1202856"/>
                    </a:cubicBezTo>
                    <a:cubicBezTo>
                      <a:pt x="924713" y="1202856"/>
                      <a:pt x="924713" y="1202856"/>
                      <a:pt x="924713" y="1202856"/>
                    </a:cubicBezTo>
                    <a:cubicBezTo>
                      <a:pt x="924892" y="1202767"/>
                      <a:pt x="925069" y="1202590"/>
                      <a:pt x="925247" y="1202501"/>
                    </a:cubicBezTo>
                    <a:cubicBezTo>
                      <a:pt x="925247" y="1202501"/>
                      <a:pt x="925247" y="1202501"/>
                      <a:pt x="925247" y="1202501"/>
                    </a:cubicBezTo>
                    <a:cubicBezTo>
                      <a:pt x="925425" y="1202412"/>
                      <a:pt x="925603" y="1202234"/>
                      <a:pt x="925781" y="1202145"/>
                    </a:cubicBezTo>
                    <a:cubicBezTo>
                      <a:pt x="925781" y="1202145"/>
                      <a:pt x="925781" y="1202145"/>
                      <a:pt x="925781" y="1202145"/>
                    </a:cubicBezTo>
                    <a:cubicBezTo>
                      <a:pt x="925959" y="1202056"/>
                      <a:pt x="926136" y="1201878"/>
                      <a:pt x="926315" y="1201789"/>
                    </a:cubicBezTo>
                    <a:cubicBezTo>
                      <a:pt x="926315" y="1201789"/>
                      <a:pt x="926315" y="1201789"/>
                      <a:pt x="926315" y="1201789"/>
                    </a:cubicBezTo>
                    <a:cubicBezTo>
                      <a:pt x="926493" y="1201700"/>
                      <a:pt x="926670" y="1201522"/>
                      <a:pt x="926848" y="1201433"/>
                    </a:cubicBezTo>
                    <a:cubicBezTo>
                      <a:pt x="926848" y="1201433"/>
                      <a:pt x="926848" y="1201433"/>
                      <a:pt x="926848" y="1201433"/>
                    </a:cubicBezTo>
                    <a:cubicBezTo>
                      <a:pt x="927026" y="1201344"/>
                      <a:pt x="927204" y="1201166"/>
                      <a:pt x="927382" y="1201077"/>
                    </a:cubicBezTo>
                    <a:cubicBezTo>
                      <a:pt x="927382" y="1201077"/>
                      <a:pt x="927382" y="1201077"/>
                      <a:pt x="927382" y="1201077"/>
                    </a:cubicBezTo>
                    <a:cubicBezTo>
                      <a:pt x="927560" y="1200988"/>
                      <a:pt x="927737" y="1200810"/>
                      <a:pt x="927916" y="1200722"/>
                    </a:cubicBezTo>
                    <a:cubicBezTo>
                      <a:pt x="927916" y="1200722"/>
                      <a:pt x="927916" y="1200722"/>
                      <a:pt x="927916" y="1200722"/>
                    </a:cubicBezTo>
                    <a:cubicBezTo>
                      <a:pt x="928094" y="1200633"/>
                      <a:pt x="928271" y="1200455"/>
                      <a:pt x="928449" y="1200366"/>
                    </a:cubicBezTo>
                    <a:cubicBezTo>
                      <a:pt x="928449" y="1200366"/>
                      <a:pt x="928449" y="1200366"/>
                      <a:pt x="928449" y="1200366"/>
                    </a:cubicBezTo>
                    <a:cubicBezTo>
                      <a:pt x="928627" y="1200277"/>
                      <a:pt x="928805" y="1200099"/>
                      <a:pt x="928983" y="1200010"/>
                    </a:cubicBezTo>
                    <a:cubicBezTo>
                      <a:pt x="928983" y="1200010"/>
                      <a:pt x="928983" y="1200010"/>
                      <a:pt x="928983" y="1200010"/>
                    </a:cubicBezTo>
                    <a:cubicBezTo>
                      <a:pt x="929161" y="1199921"/>
                      <a:pt x="929339" y="1199743"/>
                      <a:pt x="929517" y="1199654"/>
                    </a:cubicBezTo>
                    <a:cubicBezTo>
                      <a:pt x="929517" y="1199654"/>
                      <a:pt x="929517" y="1199654"/>
                      <a:pt x="929517" y="1199654"/>
                    </a:cubicBezTo>
                    <a:cubicBezTo>
                      <a:pt x="929695" y="1199565"/>
                      <a:pt x="929873" y="1199387"/>
                      <a:pt x="930050" y="1199298"/>
                    </a:cubicBezTo>
                    <a:cubicBezTo>
                      <a:pt x="930050" y="1199298"/>
                      <a:pt x="930050" y="1199298"/>
                      <a:pt x="930050" y="1199298"/>
                    </a:cubicBezTo>
                    <a:cubicBezTo>
                      <a:pt x="930228" y="1199209"/>
                      <a:pt x="930406" y="1199032"/>
                      <a:pt x="930584" y="1198943"/>
                    </a:cubicBezTo>
                    <a:cubicBezTo>
                      <a:pt x="930584" y="1198943"/>
                      <a:pt x="930584" y="1198943"/>
                      <a:pt x="930584" y="1198943"/>
                    </a:cubicBezTo>
                    <a:cubicBezTo>
                      <a:pt x="930762" y="1198854"/>
                      <a:pt x="930940" y="1198676"/>
                      <a:pt x="931118" y="1198587"/>
                    </a:cubicBezTo>
                    <a:cubicBezTo>
                      <a:pt x="931118" y="1198587"/>
                      <a:pt x="931118" y="1198587"/>
                      <a:pt x="931118" y="1198587"/>
                    </a:cubicBezTo>
                    <a:cubicBezTo>
                      <a:pt x="931296" y="1198498"/>
                      <a:pt x="931474" y="1198320"/>
                      <a:pt x="931651" y="1198231"/>
                    </a:cubicBezTo>
                    <a:cubicBezTo>
                      <a:pt x="931651" y="1198231"/>
                      <a:pt x="931651" y="1198231"/>
                      <a:pt x="931651" y="1198231"/>
                    </a:cubicBezTo>
                    <a:cubicBezTo>
                      <a:pt x="931829" y="1198142"/>
                      <a:pt x="932007" y="1197964"/>
                      <a:pt x="932185" y="1197875"/>
                    </a:cubicBezTo>
                    <a:cubicBezTo>
                      <a:pt x="932185" y="1197875"/>
                      <a:pt x="932185" y="1197875"/>
                      <a:pt x="932185" y="1197875"/>
                    </a:cubicBezTo>
                    <a:cubicBezTo>
                      <a:pt x="932363" y="1197786"/>
                      <a:pt x="932541" y="1197608"/>
                      <a:pt x="932719" y="1197519"/>
                    </a:cubicBezTo>
                    <a:cubicBezTo>
                      <a:pt x="932719" y="1197519"/>
                      <a:pt x="932719" y="1197519"/>
                      <a:pt x="932719" y="1197519"/>
                    </a:cubicBezTo>
                    <a:cubicBezTo>
                      <a:pt x="932897" y="1197430"/>
                      <a:pt x="933075" y="1197253"/>
                      <a:pt x="933252" y="1197164"/>
                    </a:cubicBezTo>
                    <a:cubicBezTo>
                      <a:pt x="933252" y="1197164"/>
                      <a:pt x="933252" y="1197164"/>
                      <a:pt x="933252" y="1197164"/>
                    </a:cubicBezTo>
                    <a:cubicBezTo>
                      <a:pt x="933430" y="1197075"/>
                      <a:pt x="933608" y="1196897"/>
                      <a:pt x="933786" y="1196808"/>
                    </a:cubicBezTo>
                    <a:cubicBezTo>
                      <a:pt x="933786" y="1196808"/>
                      <a:pt x="933786" y="1196808"/>
                      <a:pt x="933786" y="1196808"/>
                    </a:cubicBezTo>
                    <a:cubicBezTo>
                      <a:pt x="933964" y="1196719"/>
                      <a:pt x="934142" y="1196541"/>
                      <a:pt x="934320" y="1196452"/>
                    </a:cubicBezTo>
                    <a:cubicBezTo>
                      <a:pt x="934320" y="1196452"/>
                      <a:pt x="934320" y="1196452"/>
                      <a:pt x="934320" y="1196452"/>
                    </a:cubicBezTo>
                    <a:cubicBezTo>
                      <a:pt x="934498" y="1196363"/>
                      <a:pt x="934676" y="1196185"/>
                      <a:pt x="934854" y="1196096"/>
                    </a:cubicBezTo>
                    <a:cubicBezTo>
                      <a:pt x="934854" y="1196096"/>
                      <a:pt x="934854" y="1196096"/>
                      <a:pt x="934854" y="1196096"/>
                    </a:cubicBezTo>
                    <a:cubicBezTo>
                      <a:pt x="935031" y="1196007"/>
                      <a:pt x="935209" y="1195829"/>
                      <a:pt x="935388" y="1195740"/>
                    </a:cubicBezTo>
                    <a:cubicBezTo>
                      <a:pt x="935388" y="1195740"/>
                      <a:pt x="935388" y="1195740"/>
                      <a:pt x="935388" y="1195740"/>
                    </a:cubicBezTo>
                    <a:cubicBezTo>
                      <a:pt x="935565" y="1195652"/>
                      <a:pt x="935743" y="1195474"/>
                      <a:pt x="935921" y="1195385"/>
                    </a:cubicBezTo>
                    <a:cubicBezTo>
                      <a:pt x="935921" y="1195385"/>
                      <a:pt x="935921" y="1195385"/>
                      <a:pt x="935921" y="1195385"/>
                    </a:cubicBezTo>
                    <a:cubicBezTo>
                      <a:pt x="936099" y="1195296"/>
                      <a:pt x="936277" y="1195118"/>
                      <a:pt x="936455" y="1195029"/>
                    </a:cubicBezTo>
                    <a:cubicBezTo>
                      <a:pt x="936455" y="1195029"/>
                      <a:pt x="936455" y="1195029"/>
                      <a:pt x="936455" y="1195029"/>
                    </a:cubicBezTo>
                    <a:cubicBezTo>
                      <a:pt x="936632" y="1194940"/>
                      <a:pt x="936810" y="1194762"/>
                      <a:pt x="936989" y="1194673"/>
                    </a:cubicBezTo>
                    <a:cubicBezTo>
                      <a:pt x="936989" y="1194673"/>
                      <a:pt x="936989" y="1194673"/>
                      <a:pt x="936989" y="1194673"/>
                    </a:cubicBezTo>
                    <a:cubicBezTo>
                      <a:pt x="937166" y="1194584"/>
                      <a:pt x="937344" y="1194406"/>
                      <a:pt x="937522" y="1194317"/>
                    </a:cubicBezTo>
                    <a:cubicBezTo>
                      <a:pt x="937522" y="1194317"/>
                      <a:pt x="937522" y="1194317"/>
                      <a:pt x="937522" y="1194317"/>
                    </a:cubicBezTo>
                    <a:cubicBezTo>
                      <a:pt x="937700" y="1194228"/>
                      <a:pt x="937878" y="1194050"/>
                      <a:pt x="938056" y="1193961"/>
                    </a:cubicBezTo>
                    <a:cubicBezTo>
                      <a:pt x="938056" y="1193961"/>
                      <a:pt x="938056" y="1193961"/>
                      <a:pt x="938056" y="1193961"/>
                    </a:cubicBezTo>
                    <a:cubicBezTo>
                      <a:pt x="938234" y="1193872"/>
                      <a:pt x="938411" y="1193695"/>
                      <a:pt x="938590" y="1193606"/>
                    </a:cubicBezTo>
                    <a:cubicBezTo>
                      <a:pt x="938590" y="1193606"/>
                      <a:pt x="938590" y="1193606"/>
                      <a:pt x="938590" y="1193606"/>
                    </a:cubicBezTo>
                    <a:cubicBezTo>
                      <a:pt x="938768" y="1193517"/>
                      <a:pt x="938945" y="1193339"/>
                      <a:pt x="939123" y="1193250"/>
                    </a:cubicBezTo>
                    <a:cubicBezTo>
                      <a:pt x="939123" y="1193250"/>
                      <a:pt x="939123" y="1193250"/>
                      <a:pt x="939123" y="1193250"/>
                    </a:cubicBezTo>
                    <a:cubicBezTo>
                      <a:pt x="939301" y="1193161"/>
                      <a:pt x="939479" y="1192983"/>
                      <a:pt x="939657" y="1192894"/>
                    </a:cubicBezTo>
                    <a:cubicBezTo>
                      <a:pt x="939657" y="1192894"/>
                      <a:pt x="939657" y="1192894"/>
                      <a:pt x="939657" y="1192894"/>
                    </a:cubicBezTo>
                    <a:cubicBezTo>
                      <a:pt x="939835" y="1192805"/>
                      <a:pt x="940013" y="1192627"/>
                      <a:pt x="940191" y="1192538"/>
                    </a:cubicBezTo>
                    <a:cubicBezTo>
                      <a:pt x="940191" y="1192538"/>
                      <a:pt x="940191" y="1192538"/>
                      <a:pt x="940191" y="1192538"/>
                    </a:cubicBezTo>
                    <a:cubicBezTo>
                      <a:pt x="940369" y="1192449"/>
                      <a:pt x="940546" y="1192271"/>
                      <a:pt x="940724" y="1192182"/>
                    </a:cubicBezTo>
                    <a:cubicBezTo>
                      <a:pt x="940724" y="1192182"/>
                      <a:pt x="940724" y="1192182"/>
                      <a:pt x="940724" y="1192182"/>
                    </a:cubicBezTo>
                    <a:cubicBezTo>
                      <a:pt x="940902" y="1192093"/>
                      <a:pt x="941080" y="1191916"/>
                      <a:pt x="941258" y="1191827"/>
                    </a:cubicBezTo>
                    <a:cubicBezTo>
                      <a:pt x="941258" y="1191827"/>
                      <a:pt x="941258" y="1191827"/>
                      <a:pt x="941258" y="1191827"/>
                    </a:cubicBezTo>
                    <a:cubicBezTo>
                      <a:pt x="941436" y="1191738"/>
                      <a:pt x="941614" y="1191560"/>
                      <a:pt x="941792" y="1191471"/>
                    </a:cubicBezTo>
                    <a:cubicBezTo>
                      <a:pt x="941792" y="1191471"/>
                      <a:pt x="941792" y="1191471"/>
                      <a:pt x="941792" y="1191471"/>
                    </a:cubicBezTo>
                    <a:cubicBezTo>
                      <a:pt x="941970" y="1191382"/>
                      <a:pt x="942147" y="1191204"/>
                      <a:pt x="942325" y="1191115"/>
                    </a:cubicBezTo>
                    <a:cubicBezTo>
                      <a:pt x="942325" y="1191115"/>
                      <a:pt x="942325" y="1191115"/>
                      <a:pt x="942325" y="1191115"/>
                    </a:cubicBezTo>
                    <a:cubicBezTo>
                      <a:pt x="942503" y="1191026"/>
                      <a:pt x="942681" y="1190848"/>
                      <a:pt x="942859" y="1190759"/>
                    </a:cubicBezTo>
                    <a:cubicBezTo>
                      <a:pt x="942859" y="1190759"/>
                      <a:pt x="942859" y="1190759"/>
                      <a:pt x="942859" y="1190759"/>
                    </a:cubicBezTo>
                    <a:cubicBezTo>
                      <a:pt x="943037" y="1190670"/>
                      <a:pt x="943215" y="1190492"/>
                      <a:pt x="943393" y="1190403"/>
                    </a:cubicBezTo>
                    <a:cubicBezTo>
                      <a:pt x="943393" y="1190403"/>
                      <a:pt x="943393" y="1190403"/>
                      <a:pt x="943393" y="1190403"/>
                    </a:cubicBezTo>
                    <a:cubicBezTo>
                      <a:pt x="943571" y="1190315"/>
                      <a:pt x="943749" y="1190137"/>
                      <a:pt x="943926" y="1190048"/>
                    </a:cubicBezTo>
                    <a:cubicBezTo>
                      <a:pt x="943926" y="1190048"/>
                      <a:pt x="943926" y="1190048"/>
                      <a:pt x="943926" y="1190048"/>
                    </a:cubicBezTo>
                    <a:cubicBezTo>
                      <a:pt x="944104" y="1189959"/>
                      <a:pt x="944282" y="1189781"/>
                      <a:pt x="944460" y="1189692"/>
                    </a:cubicBezTo>
                    <a:cubicBezTo>
                      <a:pt x="944460" y="1189692"/>
                      <a:pt x="944460" y="1189692"/>
                      <a:pt x="944460" y="1189692"/>
                    </a:cubicBezTo>
                    <a:cubicBezTo>
                      <a:pt x="944638" y="1189603"/>
                      <a:pt x="944816" y="1189425"/>
                      <a:pt x="944994" y="1189336"/>
                    </a:cubicBezTo>
                    <a:cubicBezTo>
                      <a:pt x="944994" y="1189336"/>
                      <a:pt x="944994" y="1189336"/>
                      <a:pt x="944994" y="1189336"/>
                    </a:cubicBezTo>
                    <a:cubicBezTo>
                      <a:pt x="945172" y="1189247"/>
                      <a:pt x="945350" y="1189069"/>
                      <a:pt x="945527" y="1188980"/>
                    </a:cubicBezTo>
                    <a:cubicBezTo>
                      <a:pt x="945527" y="1188980"/>
                      <a:pt x="945527" y="1188980"/>
                      <a:pt x="945527" y="1188980"/>
                    </a:cubicBezTo>
                    <a:cubicBezTo>
                      <a:pt x="945705" y="1188891"/>
                      <a:pt x="945883" y="1188713"/>
                      <a:pt x="946061" y="1188624"/>
                    </a:cubicBezTo>
                    <a:cubicBezTo>
                      <a:pt x="946061" y="1188624"/>
                      <a:pt x="946061" y="1188624"/>
                      <a:pt x="946061" y="1188624"/>
                    </a:cubicBezTo>
                    <a:cubicBezTo>
                      <a:pt x="946239" y="1188536"/>
                      <a:pt x="946417" y="1188358"/>
                      <a:pt x="946595" y="1188269"/>
                    </a:cubicBezTo>
                    <a:cubicBezTo>
                      <a:pt x="946595" y="1188269"/>
                      <a:pt x="946595" y="1188269"/>
                      <a:pt x="946595" y="1188269"/>
                    </a:cubicBezTo>
                    <a:cubicBezTo>
                      <a:pt x="946773" y="1188180"/>
                      <a:pt x="946951" y="1188002"/>
                      <a:pt x="947129" y="1187913"/>
                    </a:cubicBezTo>
                    <a:cubicBezTo>
                      <a:pt x="947129" y="1187913"/>
                      <a:pt x="947129" y="1187913"/>
                      <a:pt x="947129" y="1187913"/>
                    </a:cubicBezTo>
                    <a:cubicBezTo>
                      <a:pt x="947306" y="1187824"/>
                      <a:pt x="947485" y="1187646"/>
                      <a:pt x="947663" y="1187557"/>
                    </a:cubicBezTo>
                    <a:cubicBezTo>
                      <a:pt x="947663" y="1187557"/>
                      <a:pt x="947663" y="1187557"/>
                      <a:pt x="947663" y="1187557"/>
                    </a:cubicBezTo>
                    <a:cubicBezTo>
                      <a:pt x="947840" y="1187468"/>
                      <a:pt x="948018" y="1187290"/>
                      <a:pt x="948196" y="1187201"/>
                    </a:cubicBezTo>
                    <a:cubicBezTo>
                      <a:pt x="948196" y="1187201"/>
                      <a:pt x="948196" y="1187201"/>
                      <a:pt x="948196" y="1187201"/>
                    </a:cubicBezTo>
                    <a:cubicBezTo>
                      <a:pt x="948374" y="1187112"/>
                      <a:pt x="948552" y="1186934"/>
                      <a:pt x="948730" y="1186845"/>
                    </a:cubicBezTo>
                    <a:cubicBezTo>
                      <a:pt x="948730" y="1186845"/>
                      <a:pt x="948730" y="1186845"/>
                      <a:pt x="948730" y="1186845"/>
                    </a:cubicBezTo>
                    <a:cubicBezTo>
                      <a:pt x="948907" y="1186757"/>
                      <a:pt x="949086" y="1186579"/>
                      <a:pt x="949264" y="1186490"/>
                    </a:cubicBezTo>
                    <a:cubicBezTo>
                      <a:pt x="949264" y="1186490"/>
                      <a:pt x="949264" y="1186490"/>
                      <a:pt x="949264" y="1186490"/>
                    </a:cubicBezTo>
                    <a:cubicBezTo>
                      <a:pt x="949441" y="1186401"/>
                      <a:pt x="949619" y="1186223"/>
                      <a:pt x="949797" y="1186134"/>
                    </a:cubicBezTo>
                    <a:cubicBezTo>
                      <a:pt x="949797" y="1186134"/>
                      <a:pt x="949797" y="1186134"/>
                      <a:pt x="949797" y="1186134"/>
                    </a:cubicBezTo>
                    <a:cubicBezTo>
                      <a:pt x="949975" y="1186045"/>
                      <a:pt x="950153" y="1185867"/>
                      <a:pt x="950331" y="1185778"/>
                    </a:cubicBezTo>
                    <a:cubicBezTo>
                      <a:pt x="950331" y="1185778"/>
                      <a:pt x="950331" y="1185778"/>
                      <a:pt x="950331" y="1185778"/>
                    </a:cubicBezTo>
                    <a:cubicBezTo>
                      <a:pt x="950508" y="1185689"/>
                      <a:pt x="950687" y="1185511"/>
                      <a:pt x="950865" y="1185422"/>
                    </a:cubicBezTo>
                    <a:cubicBezTo>
                      <a:pt x="950865" y="1185422"/>
                      <a:pt x="950865" y="1185422"/>
                      <a:pt x="950865" y="1185422"/>
                    </a:cubicBezTo>
                    <a:cubicBezTo>
                      <a:pt x="951042" y="1185333"/>
                      <a:pt x="951220" y="1185155"/>
                      <a:pt x="951398" y="1185067"/>
                    </a:cubicBezTo>
                    <a:cubicBezTo>
                      <a:pt x="951398" y="1185067"/>
                      <a:pt x="951398" y="1185067"/>
                      <a:pt x="951398" y="1185067"/>
                    </a:cubicBezTo>
                    <a:cubicBezTo>
                      <a:pt x="951576" y="1184977"/>
                      <a:pt x="951754" y="1184800"/>
                      <a:pt x="951932" y="1184711"/>
                    </a:cubicBezTo>
                    <a:cubicBezTo>
                      <a:pt x="951932" y="1184711"/>
                      <a:pt x="951932" y="1184711"/>
                      <a:pt x="951932" y="1184711"/>
                    </a:cubicBezTo>
                    <a:cubicBezTo>
                      <a:pt x="952110" y="1184622"/>
                      <a:pt x="952288" y="1184444"/>
                      <a:pt x="952466" y="1184355"/>
                    </a:cubicBezTo>
                    <a:cubicBezTo>
                      <a:pt x="952466" y="1184355"/>
                      <a:pt x="952466" y="1184355"/>
                      <a:pt x="952466" y="1184355"/>
                    </a:cubicBezTo>
                    <a:cubicBezTo>
                      <a:pt x="952644" y="1184266"/>
                      <a:pt x="952821" y="1184088"/>
                      <a:pt x="952999" y="1183999"/>
                    </a:cubicBezTo>
                    <a:cubicBezTo>
                      <a:pt x="952999" y="1183999"/>
                      <a:pt x="952999" y="1183999"/>
                      <a:pt x="952999" y="1183999"/>
                    </a:cubicBezTo>
                    <a:cubicBezTo>
                      <a:pt x="953177" y="1183910"/>
                      <a:pt x="953355" y="1183732"/>
                      <a:pt x="953533" y="1183643"/>
                    </a:cubicBezTo>
                    <a:cubicBezTo>
                      <a:pt x="953533" y="1183643"/>
                      <a:pt x="953533" y="1183643"/>
                      <a:pt x="953533" y="1183643"/>
                    </a:cubicBezTo>
                    <a:cubicBezTo>
                      <a:pt x="953711" y="1183554"/>
                      <a:pt x="953889" y="1183376"/>
                      <a:pt x="954067" y="1183287"/>
                    </a:cubicBezTo>
                    <a:cubicBezTo>
                      <a:pt x="954067" y="1183287"/>
                      <a:pt x="954067" y="1183287"/>
                      <a:pt x="954067" y="1183287"/>
                    </a:cubicBezTo>
                    <a:cubicBezTo>
                      <a:pt x="954245" y="1183199"/>
                      <a:pt x="954422" y="1183021"/>
                      <a:pt x="954600" y="1182932"/>
                    </a:cubicBezTo>
                    <a:cubicBezTo>
                      <a:pt x="954600" y="1182932"/>
                      <a:pt x="954600" y="1182932"/>
                      <a:pt x="954600" y="1182932"/>
                    </a:cubicBezTo>
                    <a:cubicBezTo>
                      <a:pt x="954778" y="1182843"/>
                      <a:pt x="954956" y="1182665"/>
                      <a:pt x="955134" y="1182576"/>
                    </a:cubicBezTo>
                    <a:cubicBezTo>
                      <a:pt x="955134" y="1182576"/>
                      <a:pt x="955134" y="1182576"/>
                      <a:pt x="955134" y="1182576"/>
                    </a:cubicBezTo>
                    <a:cubicBezTo>
                      <a:pt x="955312" y="1182487"/>
                      <a:pt x="955490" y="1182309"/>
                      <a:pt x="955668" y="1182220"/>
                    </a:cubicBezTo>
                    <a:cubicBezTo>
                      <a:pt x="955668" y="1182220"/>
                      <a:pt x="955668" y="1182220"/>
                      <a:pt x="955668" y="1182220"/>
                    </a:cubicBezTo>
                    <a:cubicBezTo>
                      <a:pt x="955846" y="1182131"/>
                      <a:pt x="956024" y="1181953"/>
                      <a:pt x="956201" y="1181864"/>
                    </a:cubicBezTo>
                    <a:cubicBezTo>
                      <a:pt x="956201" y="1181864"/>
                      <a:pt x="956201" y="1181864"/>
                      <a:pt x="956201" y="1181864"/>
                    </a:cubicBezTo>
                    <a:cubicBezTo>
                      <a:pt x="956379" y="1181775"/>
                      <a:pt x="956558" y="1181598"/>
                      <a:pt x="956735" y="1181508"/>
                    </a:cubicBezTo>
                    <a:cubicBezTo>
                      <a:pt x="956735" y="1181508"/>
                      <a:pt x="956735" y="1181508"/>
                      <a:pt x="956735" y="1181508"/>
                    </a:cubicBezTo>
                    <a:cubicBezTo>
                      <a:pt x="956913" y="1181420"/>
                      <a:pt x="957091" y="1181242"/>
                      <a:pt x="957269" y="1181153"/>
                    </a:cubicBezTo>
                    <a:cubicBezTo>
                      <a:pt x="957269" y="1181153"/>
                      <a:pt x="957269" y="1181153"/>
                      <a:pt x="957269" y="1181153"/>
                    </a:cubicBezTo>
                    <a:cubicBezTo>
                      <a:pt x="957447" y="1181064"/>
                      <a:pt x="957625" y="1180886"/>
                      <a:pt x="957802" y="1180797"/>
                    </a:cubicBezTo>
                    <a:cubicBezTo>
                      <a:pt x="957802" y="1180797"/>
                      <a:pt x="957802" y="1180797"/>
                      <a:pt x="957802" y="1180797"/>
                    </a:cubicBezTo>
                    <a:cubicBezTo>
                      <a:pt x="957980" y="1180708"/>
                      <a:pt x="958159" y="1180530"/>
                      <a:pt x="958336" y="1180441"/>
                    </a:cubicBezTo>
                    <a:cubicBezTo>
                      <a:pt x="958336" y="1180441"/>
                      <a:pt x="958336" y="1180441"/>
                      <a:pt x="958336" y="1180441"/>
                    </a:cubicBezTo>
                    <a:cubicBezTo>
                      <a:pt x="958514" y="1180352"/>
                      <a:pt x="958692" y="1180174"/>
                      <a:pt x="958870" y="1180085"/>
                    </a:cubicBezTo>
                    <a:cubicBezTo>
                      <a:pt x="958870" y="1180085"/>
                      <a:pt x="958870" y="1180085"/>
                      <a:pt x="958870" y="1180085"/>
                    </a:cubicBezTo>
                    <a:cubicBezTo>
                      <a:pt x="959048" y="1179996"/>
                      <a:pt x="959226" y="1179818"/>
                      <a:pt x="959403" y="1179730"/>
                    </a:cubicBezTo>
                    <a:cubicBezTo>
                      <a:pt x="959403" y="1179730"/>
                      <a:pt x="959403" y="1179730"/>
                      <a:pt x="959403" y="1179730"/>
                    </a:cubicBezTo>
                    <a:cubicBezTo>
                      <a:pt x="959581" y="1179641"/>
                      <a:pt x="959760" y="1179463"/>
                      <a:pt x="959937" y="1179374"/>
                    </a:cubicBezTo>
                    <a:cubicBezTo>
                      <a:pt x="959937" y="1179374"/>
                      <a:pt x="959937" y="1179374"/>
                      <a:pt x="959937" y="1179374"/>
                    </a:cubicBezTo>
                    <a:cubicBezTo>
                      <a:pt x="960115" y="1179285"/>
                      <a:pt x="960293" y="1179107"/>
                      <a:pt x="960471" y="1179018"/>
                    </a:cubicBezTo>
                    <a:cubicBezTo>
                      <a:pt x="960471" y="1179018"/>
                      <a:pt x="960471" y="1179018"/>
                      <a:pt x="960471" y="1179018"/>
                    </a:cubicBezTo>
                    <a:cubicBezTo>
                      <a:pt x="960649" y="1178929"/>
                      <a:pt x="960827" y="1178751"/>
                      <a:pt x="961005" y="1178662"/>
                    </a:cubicBezTo>
                    <a:cubicBezTo>
                      <a:pt x="961005" y="1178662"/>
                      <a:pt x="961005" y="1178662"/>
                      <a:pt x="961005" y="1178662"/>
                    </a:cubicBezTo>
                    <a:cubicBezTo>
                      <a:pt x="961183" y="1178573"/>
                      <a:pt x="961361" y="1178395"/>
                      <a:pt x="961539" y="1178306"/>
                    </a:cubicBezTo>
                    <a:cubicBezTo>
                      <a:pt x="961539" y="1178306"/>
                      <a:pt x="961539" y="1178306"/>
                      <a:pt x="961539" y="1178306"/>
                    </a:cubicBezTo>
                    <a:cubicBezTo>
                      <a:pt x="961716" y="1178217"/>
                      <a:pt x="961894" y="1178039"/>
                      <a:pt x="962072" y="1177951"/>
                    </a:cubicBezTo>
                    <a:cubicBezTo>
                      <a:pt x="962072" y="1177951"/>
                      <a:pt x="962072" y="1177951"/>
                      <a:pt x="962072" y="1177951"/>
                    </a:cubicBezTo>
                    <a:cubicBezTo>
                      <a:pt x="962250" y="1177862"/>
                      <a:pt x="962428" y="1177684"/>
                      <a:pt x="962606" y="1177595"/>
                    </a:cubicBezTo>
                    <a:cubicBezTo>
                      <a:pt x="962606" y="1177595"/>
                      <a:pt x="962606" y="1177595"/>
                      <a:pt x="962606" y="1177595"/>
                    </a:cubicBezTo>
                    <a:cubicBezTo>
                      <a:pt x="962784" y="1177506"/>
                      <a:pt x="962962" y="1177328"/>
                      <a:pt x="963140" y="1177239"/>
                    </a:cubicBezTo>
                    <a:cubicBezTo>
                      <a:pt x="963140" y="1177239"/>
                      <a:pt x="963140" y="1177239"/>
                      <a:pt x="963140" y="1177239"/>
                    </a:cubicBezTo>
                    <a:cubicBezTo>
                      <a:pt x="963317" y="1177150"/>
                      <a:pt x="963495" y="1176972"/>
                      <a:pt x="963673" y="1176883"/>
                    </a:cubicBezTo>
                    <a:cubicBezTo>
                      <a:pt x="963673" y="1176883"/>
                      <a:pt x="963673" y="1176883"/>
                      <a:pt x="963673" y="1176883"/>
                    </a:cubicBezTo>
                    <a:cubicBezTo>
                      <a:pt x="963851" y="1176794"/>
                      <a:pt x="964029" y="1176616"/>
                      <a:pt x="964207" y="1176527"/>
                    </a:cubicBezTo>
                    <a:cubicBezTo>
                      <a:pt x="964207" y="1176527"/>
                      <a:pt x="964207" y="1176527"/>
                      <a:pt x="964207" y="1176527"/>
                    </a:cubicBezTo>
                    <a:cubicBezTo>
                      <a:pt x="964385" y="1176438"/>
                      <a:pt x="964563" y="1176260"/>
                      <a:pt x="964741" y="1176172"/>
                    </a:cubicBezTo>
                    <a:cubicBezTo>
                      <a:pt x="964741" y="1176172"/>
                      <a:pt x="964741" y="1176172"/>
                      <a:pt x="964741" y="1176172"/>
                    </a:cubicBezTo>
                    <a:cubicBezTo>
                      <a:pt x="964919" y="1176083"/>
                      <a:pt x="965096" y="1175905"/>
                      <a:pt x="965274" y="1175816"/>
                    </a:cubicBezTo>
                    <a:cubicBezTo>
                      <a:pt x="965274" y="1175816"/>
                      <a:pt x="965274" y="1175816"/>
                      <a:pt x="965274" y="1175816"/>
                    </a:cubicBezTo>
                    <a:cubicBezTo>
                      <a:pt x="965452" y="1175727"/>
                      <a:pt x="965630" y="1175549"/>
                      <a:pt x="965808" y="1175460"/>
                    </a:cubicBezTo>
                    <a:cubicBezTo>
                      <a:pt x="965808" y="1175460"/>
                      <a:pt x="965808" y="1175460"/>
                      <a:pt x="965808" y="1175460"/>
                    </a:cubicBezTo>
                    <a:cubicBezTo>
                      <a:pt x="965986" y="1175371"/>
                      <a:pt x="966164" y="1175193"/>
                      <a:pt x="966342" y="1175104"/>
                    </a:cubicBezTo>
                    <a:cubicBezTo>
                      <a:pt x="966342" y="1175104"/>
                      <a:pt x="966342" y="1175104"/>
                      <a:pt x="966342" y="1175104"/>
                    </a:cubicBezTo>
                    <a:cubicBezTo>
                      <a:pt x="966520" y="1175015"/>
                      <a:pt x="966697" y="1174837"/>
                      <a:pt x="966875" y="1174748"/>
                    </a:cubicBezTo>
                    <a:cubicBezTo>
                      <a:pt x="966875" y="1174748"/>
                      <a:pt x="966875" y="1174748"/>
                      <a:pt x="966875" y="1174748"/>
                    </a:cubicBezTo>
                    <a:cubicBezTo>
                      <a:pt x="967053" y="1174659"/>
                      <a:pt x="967231" y="1174482"/>
                      <a:pt x="967409" y="1174392"/>
                    </a:cubicBezTo>
                    <a:cubicBezTo>
                      <a:pt x="967409" y="1174392"/>
                      <a:pt x="967409" y="1174392"/>
                      <a:pt x="967409" y="1174392"/>
                    </a:cubicBezTo>
                    <a:cubicBezTo>
                      <a:pt x="967587" y="1174304"/>
                      <a:pt x="967765" y="1174126"/>
                      <a:pt x="967943" y="1174037"/>
                    </a:cubicBezTo>
                    <a:lnTo>
                      <a:pt x="967943" y="1174037"/>
                    </a:lnTo>
                    <a:cubicBezTo>
                      <a:pt x="967943" y="1174037"/>
                      <a:pt x="968298" y="1173770"/>
                      <a:pt x="968476" y="1173681"/>
                    </a:cubicBezTo>
                    <a:cubicBezTo>
                      <a:pt x="968476" y="1173681"/>
                      <a:pt x="968476" y="1173681"/>
                      <a:pt x="968476" y="1173681"/>
                    </a:cubicBezTo>
                    <a:cubicBezTo>
                      <a:pt x="968655" y="1173592"/>
                      <a:pt x="968832" y="1173414"/>
                      <a:pt x="969010" y="1173325"/>
                    </a:cubicBezTo>
                    <a:cubicBezTo>
                      <a:pt x="969010" y="1173325"/>
                      <a:pt x="969010" y="1173325"/>
                      <a:pt x="969010" y="1173325"/>
                    </a:cubicBezTo>
                    <a:cubicBezTo>
                      <a:pt x="969188" y="1173236"/>
                      <a:pt x="969366" y="1173058"/>
                      <a:pt x="969544" y="1172969"/>
                    </a:cubicBezTo>
                    <a:cubicBezTo>
                      <a:pt x="969544" y="1172969"/>
                      <a:pt x="969544" y="1172969"/>
                      <a:pt x="969544" y="1172969"/>
                    </a:cubicBezTo>
                    <a:cubicBezTo>
                      <a:pt x="969722" y="1172880"/>
                      <a:pt x="969900" y="1172703"/>
                      <a:pt x="970077" y="1172614"/>
                    </a:cubicBezTo>
                    <a:cubicBezTo>
                      <a:pt x="970077" y="1172614"/>
                      <a:pt x="970077" y="1172614"/>
                      <a:pt x="970077" y="1172614"/>
                    </a:cubicBezTo>
                    <a:cubicBezTo>
                      <a:pt x="970256" y="1172525"/>
                      <a:pt x="970434" y="1172347"/>
                      <a:pt x="970611" y="1172258"/>
                    </a:cubicBezTo>
                    <a:cubicBezTo>
                      <a:pt x="970611" y="1172258"/>
                      <a:pt x="970611" y="1172258"/>
                      <a:pt x="970611" y="1172258"/>
                    </a:cubicBezTo>
                    <a:cubicBezTo>
                      <a:pt x="970789" y="1172169"/>
                      <a:pt x="970967" y="1171991"/>
                      <a:pt x="971145" y="1171902"/>
                    </a:cubicBezTo>
                    <a:cubicBezTo>
                      <a:pt x="971145" y="1171902"/>
                      <a:pt x="971145" y="1171902"/>
                      <a:pt x="971145" y="1171902"/>
                    </a:cubicBezTo>
                    <a:cubicBezTo>
                      <a:pt x="971323" y="1171813"/>
                      <a:pt x="971501" y="1171635"/>
                      <a:pt x="971678" y="1171546"/>
                    </a:cubicBezTo>
                    <a:cubicBezTo>
                      <a:pt x="971678" y="1171546"/>
                      <a:pt x="971678" y="1171546"/>
                      <a:pt x="971678" y="1171546"/>
                    </a:cubicBezTo>
                    <a:cubicBezTo>
                      <a:pt x="971857" y="1171457"/>
                      <a:pt x="972035" y="1171279"/>
                      <a:pt x="972212" y="1171190"/>
                    </a:cubicBezTo>
                    <a:cubicBezTo>
                      <a:pt x="972212" y="1171190"/>
                      <a:pt x="972212" y="1171190"/>
                      <a:pt x="972212" y="1171190"/>
                    </a:cubicBezTo>
                    <a:cubicBezTo>
                      <a:pt x="972390" y="1171101"/>
                      <a:pt x="972568" y="1170923"/>
                      <a:pt x="972746" y="1170835"/>
                    </a:cubicBezTo>
                    <a:cubicBezTo>
                      <a:pt x="972746" y="1170835"/>
                      <a:pt x="972746" y="1170835"/>
                      <a:pt x="972746" y="1170835"/>
                    </a:cubicBezTo>
                    <a:cubicBezTo>
                      <a:pt x="972924" y="1170746"/>
                      <a:pt x="973102" y="1170568"/>
                      <a:pt x="973280" y="1170479"/>
                    </a:cubicBezTo>
                    <a:cubicBezTo>
                      <a:pt x="973280" y="1170479"/>
                      <a:pt x="973280" y="1170479"/>
                      <a:pt x="973280" y="1170479"/>
                    </a:cubicBezTo>
                    <a:cubicBezTo>
                      <a:pt x="973458" y="1170390"/>
                      <a:pt x="973636" y="1170212"/>
                      <a:pt x="973814" y="1170123"/>
                    </a:cubicBezTo>
                    <a:cubicBezTo>
                      <a:pt x="973814" y="1170123"/>
                      <a:pt x="973814" y="1170123"/>
                      <a:pt x="973814" y="1170123"/>
                    </a:cubicBezTo>
                    <a:cubicBezTo>
                      <a:pt x="973991" y="1170034"/>
                      <a:pt x="974169" y="1169856"/>
                      <a:pt x="974347" y="1169767"/>
                    </a:cubicBezTo>
                    <a:cubicBezTo>
                      <a:pt x="974347" y="1169767"/>
                      <a:pt x="974347" y="1169767"/>
                      <a:pt x="974347" y="1169767"/>
                    </a:cubicBezTo>
                    <a:cubicBezTo>
                      <a:pt x="974525" y="1169678"/>
                      <a:pt x="974703" y="1169500"/>
                      <a:pt x="974881" y="1169411"/>
                    </a:cubicBezTo>
                    <a:cubicBezTo>
                      <a:pt x="974881" y="1169411"/>
                      <a:pt x="974881" y="1169411"/>
                      <a:pt x="974881" y="1169411"/>
                    </a:cubicBezTo>
                    <a:cubicBezTo>
                      <a:pt x="975059" y="1169322"/>
                      <a:pt x="975237" y="1169145"/>
                      <a:pt x="975415" y="1169056"/>
                    </a:cubicBezTo>
                    <a:cubicBezTo>
                      <a:pt x="975415" y="1169056"/>
                      <a:pt x="975415" y="1169056"/>
                      <a:pt x="975415" y="1169056"/>
                    </a:cubicBezTo>
                    <a:cubicBezTo>
                      <a:pt x="975592" y="1168967"/>
                      <a:pt x="975770" y="1168789"/>
                      <a:pt x="975948" y="1168700"/>
                    </a:cubicBezTo>
                    <a:cubicBezTo>
                      <a:pt x="975948" y="1168700"/>
                      <a:pt x="975948" y="1168700"/>
                      <a:pt x="975948" y="1168700"/>
                    </a:cubicBezTo>
                    <a:cubicBezTo>
                      <a:pt x="976126" y="1168611"/>
                      <a:pt x="976304" y="1168433"/>
                      <a:pt x="976482" y="1168344"/>
                    </a:cubicBezTo>
                    <a:cubicBezTo>
                      <a:pt x="976482" y="1168344"/>
                      <a:pt x="976482" y="1168344"/>
                      <a:pt x="976482" y="1168344"/>
                    </a:cubicBezTo>
                    <a:cubicBezTo>
                      <a:pt x="976660" y="1168255"/>
                      <a:pt x="976838" y="1168077"/>
                      <a:pt x="977016" y="1167988"/>
                    </a:cubicBezTo>
                    <a:cubicBezTo>
                      <a:pt x="977016" y="1167988"/>
                      <a:pt x="977016" y="1167988"/>
                      <a:pt x="977016" y="1167988"/>
                    </a:cubicBezTo>
                    <a:cubicBezTo>
                      <a:pt x="977193" y="1167899"/>
                      <a:pt x="977371" y="1167721"/>
                      <a:pt x="977549" y="1167632"/>
                    </a:cubicBezTo>
                    <a:cubicBezTo>
                      <a:pt x="977549" y="1167632"/>
                      <a:pt x="977549" y="1167632"/>
                      <a:pt x="977549" y="1167632"/>
                    </a:cubicBezTo>
                    <a:cubicBezTo>
                      <a:pt x="977727" y="1167543"/>
                      <a:pt x="977905" y="1167366"/>
                      <a:pt x="978083" y="1167277"/>
                    </a:cubicBezTo>
                    <a:cubicBezTo>
                      <a:pt x="978083" y="1167277"/>
                      <a:pt x="978083" y="1167277"/>
                      <a:pt x="978083" y="1167277"/>
                    </a:cubicBezTo>
                    <a:cubicBezTo>
                      <a:pt x="978261" y="1167188"/>
                      <a:pt x="978439" y="1167010"/>
                      <a:pt x="978617" y="1166921"/>
                    </a:cubicBezTo>
                    <a:cubicBezTo>
                      <a:pt x="978617" y="1166921"/>
                      <a:pt x="978617" y="1166921"/>
                      <a:pt x="978617" y="1166921"/>
                    </a:cubicBezTo>
                    <a:cubicBezTo>
                      <a:pt x="978795" y="1166832"/>
                      <a:pt x="978972" y="1166654"/>
                      <a:pt x="979150" y="1166565"/>
                    </a:cubicBezTo>
                    <a:cubicBezTo>
                      <a:pt x="979150" y="1166565"/>
                      <a:pt x="979150" y="1166565"/>
                      <a:pt x="979150" y="1166565"/>
                    </a:cubicBezTo>
                    <a:cubicBezTo>
                      <a:pt x="979329" y="1166476"/>
                      <a:pt x="979506" y="1166298"/>
                      <a:pt x="979684" y="1166209"/>
                    </a:cubicBezTo>
                    <a:cubicBezTo>
                      <a:pt x="979684" y="1166209"/>
                      <a:pt x="979684" y="1166209"/>
                      <a:pt x="979684" y="1166209"/>
                    </a:cubicBezTo>
                    <a:cubicBezTo>
                      <a:pt x="979862" y="1166120"/>
                      <a:pt x="980040" y="1165942"/>
                      <a:pt x="980218" y="1165853"/>
                    </a:cubicBezTo>
                    <a:cubicBezTo>
                      <a:pt x="980218" y="1165853"/>
                      <a:pt x="980218" y="1165853"/>
                      <a:pt x="980218" y="1165853"/>
                    </a:cubicBezTo>
                    <a:cubicBezTo>
                      <a:pt x="980396" y="1165765"/>
                      <a:pt x="980573" y="1165587"/>
                      <a:pt x="980752" y="1165498"/>
                    </a:cubicBezTo>
                    <a:cubicBezTo>
                      <a:pt x="980752" y="1165498"/>
                      <a:pt x="980752" y="1165498"/>
                      <a:pt x="980752" y="1165498"/>
                    </a:cubicBezTo>
                    <a:cubicBezTo>
                      <a:pt x="980930" y="1165409"/>
                      <a:pt x="981107" y="1165231"/>
                      <a:pt x="981285" y="1165142"/>
                    </a:cubicBezTo>
                    <a:cubicBezTo>
                      <a:pt x="981285" y="1165142"/>
                      <a:pt x="981285" y="1165142"/>
                      <a:pt x="981285" y="1165142"/>
                    </a:cubicBezTo>
                    <a:cubicBezTo>
                      <a:pt x="981463" y="1165053"/>
                      <a:pt x="981641" y="1164875"/>
                      <a:pt x="981819" y="1164786"/>
                    </a:cubicBezTo>
                    <a:cubicBezTo>
                      <a:pt x="981819" y="1164786"/>
                      <a:pt x="981819" y="1164786"/>
                      <a:pt x="981819" y="1164786"/>
                    </a:cubicBezTo>
                    <a:cubicBezTo>
                      <a:pt x="981997" y="1164697"/>
                      <a:pt x="982174" y="1164519"/>
                      <a:pt x="982353" y="1164430"/>
                    </a:cubicBezTo>
                    <a:cubicBezTo>
                      <a:pt x="982353" y="1164430"/>
                      <a:pt x="982353" y="1164430"/>
                      <a:pt x="982353" y="1164430"/>
                    </a:cubicBezTo>
                    <a:cubicBezTo>
                      <a:pt x="982531" y="1164341"/>
                      <a:pt x="982709" y="1164163"/>
                      <a:pt x="982886" y="1164074"/>
                    </a:cubicBezTo>
                    <a:cubicBezTo>
                      <a:pt x="982886" y="1164074"/>
                      <a:pt x="982886" y="1164074"/>
                      <a:pt x="982886" y="1164074"/>
                    </a:cubicBezTo>
                    <a:cubicBezTo>
                      <a:pt x="983064" y="1163985"/>
                      <a:pt x="983242" y="1163808"/>
                      <a:pt x="983420" y="1163719"/>
                    </a:cubicBezTo>
                    <a:cubicBezTo>
                      <a:pt x="983420" y="1163719"/>
                      <a:pt x="983420" y="1163719"/>
                      <a:pt x="983420" y="1163719"/>
                    </a:cubicBezTo>
                    <a:cubicBezTo>
                      <a:pt x="983598" y="1163630"/>
                      <a:pt x="983776" y="1163452"/>
                      <a:pt x="983954" y="1163363"/>
                    </a:cubicBezTo>
                    <a:cubicBezTo>
                      <a:pt x="983954" y="1163363"/>
                      <a:pt x="983954" y="1163363"/>
                      <a:pt x="983954" y="1163363"/>
                    </a:cubicBezTo>
                    <a:cubicBezTo>
                      <a:pt x="984132" y="1163274"/>
                      <a:pt x="984310" y="1163096"/>
                      <a:pt x="984487" y="1163007"/>
                    </a:cubicBezTo>
                    <a:cubicBezTo>
                      <a:pt x="984487" y="1163007"/>
                      <a:pt x="984487" y="1163007"/>
                      <a:pt x="984487" y="1163007"/>
                    </a:cubicBezTo>
                    <a:cubicBezTo>
                      <a:pt x="984665" y="1162918"/>
                      <a:pt x="984843" y="1162740"/>
                      <a:pt x="985021" y="1162651"/>
                    </a:cubicBezTo>
                    <a:cubicBezTo>
                      <a:pt x="985021" y="1162651"/>
                      <a:pt x="985021" y="1162651"/>
                      <a:pt x="985021" y="1162651"/>
                    </a:cubicBezTo>
                    <a:cubicBezTo>
                      <a:pt x="985199" y="1162562"/>
                      <a:pt x="985377" y="1162384"/>
                      <a:pt x="985555" y="1162295"/>
                    </a:cubicBezTo>
                    <a:cubicBezTo>
                      <a:pt x="985555" y="1162295"/>
                      <a:pt x="985555" y="1162295"/>
                      <a:pt x="985555" y="1162295"/>
                    </a:cubicBezTo>
                    <a:cubicBezTo>
                      <a:pt x="985733" y="1162206"/>
                      <a:pt x="985911" y="1162029"/>
                      <a:pt x="986088" y="1161940"/>
                    </a:cubicBezTo>
                    <a:cubicBezTo>
                      <a:pt x="986088" y="1161940"/>
                      <a:pt x="986088" y="1161940"/>
                      <a:pt x="986088" y="1161940"/>
                    </a:cubicBezTo>
                    <a:cubicBezTo>
                      <a:pt x="986266" y="1161851"/>
                      <a:pt x="986444" y="1161673"/>
                      <a:pt x="986622" y="1161584"/>
                    </a:cubicBezTo>
                    <a:cubicBezTo>
                      <a:pt x="986622" y="1161584"/>
                      <a:pt x="986622" y="1161584"/>
                      <a:pt x="986622" y="1161584"/>
                    </a:cubicBezTo>
                    <a:cubicBezTo>
                      <a:pt x="986800" y="1161495"/>
                      <a:pt x="986978" y="1161317"/>
                      <a:pt x="987156" y="1161228"/>
                    </a:cubicBezTo>
                    <a:cubicBezTo>
                      <a:pt x="987156" y="1161228"/>
                      <a:pt x="987156" y="1161228"/>
                      <a:pt x="987156" y="1161228"/>
                    </a:cubicBezTo>
                    <a:cubicBezTo>
                      <a:pt x="987334" y="1161139"/>
                      <a:pt x="987512" y="1160961"/>
                      <a:pt x="987690" y="1160872"/>
                    </a:cubicBezTo>
                    <a:cubicBezTo>
                      <a:pt x="987690" y="1160872"/>
                      <a:pt x="987690" y="1160872"/>
                      <a:pt x="987690" y="1160872"/>
                    </a:cubicBezTo>
                    <a:cubicBezTo>
                      <a:pt x="987867" y="1160783"/>
                      <a:pt x="988045" y="1160605"/>
                      <a:pt x="988223" y="1160516"/>
                    </a:cubicBezTo>
                    <a:cubicBezTo>
                      <a:pt x="988223" y="1160516"/>
                      <a:pt x="988223" y="1160516"/>
                      <a:pt x="988223" y="1160516"/>
                    </a:cubicBezTo>
                    <a:cubicBezTo>
                      <a:pt x="988401" y="1160428"/>
                      <a:pt x="988579" y="1160250"/>
                      <a:pt x="988757" y="1160161"/>
                    </a:cubicBezTo>
                    <a:cubicBezTo>
                      <a:pt x="988757" y="1160161"/>
                      <a:pt x="988757" y="1160161"/>
                      <a:pt x="988757" y="1160161"/>
                    </a:cubicBezTo>
                    <a:cubicBezTo>
                      <a:pt x="988935" y="1160072"/>
                      <a:pt x="989113" y="1159894"/>
                      <a:pt x="989291" y="1159805"/>
                    </a:cubicBezTo>
                    <a:cubicBezTo>
                      <a:pt x="989291" y="1159805"/>
                      <a:pt x="989291" y="1159805"/>
                      <a:pt x="989291" y="1159805"/>
                    </a:cubicBezTo>
                    <a:cubicBezTo>
                      <a:pt x="989468" y="1159716"/>
                      <a:pt x="989646" y="1159538"/>
                      <a:pt x="989825" y="1159449"/>
                    </a:cubicBezTo>
                    <a:cubicBezTo>
                      <a:pt x="989825" y="1159449"/>
                      <a:pt x="989825" y="1159449"/>
                      <a:pt x="989825" y="1159449"/>
                    </a:cubicBezTo>
                    <a:cubicBezTo>
                      <a:pt x="990002" y="1159360"/>
                      <a:pt x="990180" y="1159182"/>
                      <a:pt x="990358" y="1159093"/>
                    </a:cubicBezTo>
                    <a:cubicBezTo>
                      <a:pt x="990358" y="1159093"/>
                      <a:pt x="990358" y="1159093"/>
                      <a:pt x="990358" y="1159093"/>
                    </a:cubicBezTo>
                    <a:cubicBezTo>
                      <a:pt x="990536" y="1159004"/>
                      <a:pt x="990714" y="1158826"/>
                      <a:pt x="990892" y="1158737"/>
                    </a:cubicBezTo>
                    <a:cubicBezTo>
                      <a:pt x="990892" y="1158737"/>
                      <a:pt x="990892" y="1158737"/>
                      <a:pt x="990892" y="1158737"/>
                    </a:cubicBezTo>
                    <a:cubicBezTo>
                      <a:pt x="991069" y="1158649"/>
                      <a:pt x="991247" y="1158471"/>
                      <a:pt x="991426" y="1158382"/>
                    </a:cubicBezTo>
                    <a:cubicBezTo>
                      <a:pt x="991426" y="1158382"/>
                      <a:pt x="991426" y="1158382"/>
                      <a:pt x="991426" y="1158382"/>
                    </a:cubicBezTo>
                    <a:cubicBezTo>
                      <a:pt x="991604" y="1158293"/>
                      <a:pt x="991781" y="1158115"/>
                      <a:pt x="991959" y="1158026"/>
                    </a:cubicBezTo>
                    <a:cubicBezTo>
                      <a:pt x="991959" y="1158026"/>
                      <a:pt x="991959" y="1158026"/>
                      <a:pt x="991959" y="1158026"/>
                    </a:cubicBezTo>
                    <a:cubicBezTo>
                      <a:pt x="992137" y="1157937"/>
                      <a:pt x="992315" y="1157759"/>
                      <a:pt x="992493" y="1157670"/>
                    </a:cubicBezTo>
                    <a:cubicBezTo>
                      <a:pt x="992493" y="1157670"/>
                      <a:pt x="992493" y="1157670"/>
                      <a:pt x="992493" y="1157670"/>
                    </a:cubicBezTo>
                    <a:cubicBezTo>
                      <a:pt x="992671" y="1157581"/>
                      <a:pt x="992848" y="1157403"/>
                      <a:pt x="993027" y="1157314"/>
                    </a:cubicBezTo>
                    <a:cubicBezTo>
                      <a:pt x="993027" y="1157314"/>
                      <a:pt x="993027" y="1157314"/>
                      <a:pt x="993027" y="1157314"/>
                    </a:cubicBezTo>
                    <a:cubicBezTo>
                      <a:pt x="993205" y="1157225"/>
                      <a:pt x="993382" y="1157047"/>
                      <a:pt x="993560" y="1156958"/>
                    </a:cubicBezTo>
                    <a:cubicBezTo>
                      <a:pt x="993560" y="1156958"/>
                      <a:pt x="993560" y="1156958"/>
                      <a:pt x="993560" y="1156958"/>
                    </a:cubicBezTo>
                    <a:cubicBezTo>
                      <a:pt x="993738" y="1156870"/>
                      <a:pt x="993916" y="1156692"/>
                      <a:pt x="994094" y="1156603"/>
                    </a:cubicBezTo>
                    <a:cubicBezTo>
                      <a:pt x="994094" y="1156603"/>
                      <a:pt x="994094" y="1156603"/>
                      <a:pt x="994094" y="1156603"/>
                    </a:cubicBezTo>
                    <a:cubicBezTo>
                      <a:pt x="994272" y="1156514"/>
                      <a:pt x="994450" y="1156336"/>
                      <a:pt x="994628" y="1156247"/>
                    </a:cubicBezTo>
                    <a:cubicBezTo>
                      <a:pt x="994628" y="1156247"/>
                      <a:pt x="994628" y="1156247"/>
                      <a:pt x="994628" y="1156247"/>
                    </a:cubicBezTo>
                    <a:cubicBezTo>
                      <a:pt x="994806" y="1156158"/>
                      <a:pt x="994983" y="1155980"/>
                      <a:pt x="995161" y="1155891"/>
                    </a:cubicBezTo>
                    <a:cubicBezTo>
                      <a:pt x="995161" y="1155891"/>
                      <a:pt x="995161" y="1155891"/>
                      <a:pt x="995161" y="1155891"/>
                    </a:cubicBezTo>
                    <a:cubicBezTo>
                      <a:pt x="995339" y="1155802"/>
                      <a:pt x="995517" y="1155624"/>
                      <a:pt x="995695" y="1155535"/>
                    </a:cubicBezTo>
                    <a:cubicBezTo>
                      <a:pt x="995695" y="1155535"/>
                      <a:pt x="995695" y="1155535"/>
                      <a:pt x="995695" y="1155535"/>
                    </a:cubicBezTo>
                    <a:cubicBezTo>
                      <a:pt x="995873" y="1155446"/>
                      <a:pt x="996051" y="1155268"/>
                      <a:pt x="996229" y="1155180"/>
                    </a:cubicBezTo>
                    <a:cubicBezTo>
                      <a:pt x="996229" y="1155180"/>
                      <a:pt x="996229" y="1155180"/>
                      <a:pt x="996229" y="1155180"/>
                    </a:cubicBezTo>
                    <a:cubicBezTo>
                      <a:pt x="996407" y="1155090"/>
                      <a:pt x="996585" y="1154913"/>
                      <a:pt x="996762" y="1154824"/>
                    </a:cubicBezTo>
                    <a:cubicBezTo>
                      <a:pt x="996762" y="1154824"/>
                      <a:pt x="996762" y="1154824"/>
                      <a:pt x="996762" y="1154824"/>
                    </a:cubicBezTo>
                    <a:cubicBezTo>
                      <a:pt x="996940" y="1154735"/>
                      <a:pt x="997118" y="1154557"/>
                      <a:pt x="997296" y="1154468"/>
                    </a:cubicBezTo>
                    <a:cubicBezTo>
                      <a:pt x="997296" y="1154468"/>
                      <a:pt x="997296" y="1154468"/>
                      <a:pt x="997296" y="1154468"/>
                    </a:cubicBezTo>
                    <a:cubicBezTo>
                      <a:pt x="997474" y="1154379"/>
                      <a:pt x="997652" y="1154201"/>
                      <a:pt x="997830" y="1154112"/>
                    </a:cubicBezTo>
                    <a:cubicBezTo>
                      <a:pt x="997830" y="1154112"/>
                      <a:pt x="997830" y="1154112"/>
                      <a:pt x="997830" y="1154112"/>
                    </a:cubicBezTo>
                    <a:cubicBezTo>
                      <a:pt x="998008" y="1154023"/>
                      <a:pt x="998186" y="1153845"/>
                      <a:pt x="998363" y="1153756"/>
                    </a:cubicBezTo>
                    <a:cubicBezTo>
                      <a:pt x="998363" y="1153756"/>
                      <a:pt x="998363" y="1153756"/>
                      <a:pt x="998363" y="1153756"/>
                    </a:cubicBezTo>
                    <a:cubicBezTo>
                      <a:pt x="998541" y="1153667"/>
                      <a:pt x="998719" y="1153489"/>
                      <a:pt x="998897" y="1153401"/>
                    </a:cubicBezTo>
                    <a:cubicBezTo>
                      <a:pt x="998897" y="1153401"/>
                      <a:pt x="998897" y="1153401"/>
                      <a:pt x="998897" y="1153401"/>
                    </a:cubicBezTo>
                    <a:cubicBezTo>
                      <a:pt x="999075" y="1153312"/>
                      <a:pt x="999253" y="1153134"/>
                      <a:pt x="999431" y="1153045"/>
                    </a:cubicBezTo>
                    <a:cubicBezTo>
                      <a:pt x="999431" y="1153045"/>
                      <a:pt x="999431" y="1153045"/>
                      <a:pt x="999431" y="1153045"/>
                    </a:cubicBezTo>
                    <a:cubicBezTo>
                      <a:pt x="999609" y="1152956"/>
                      <a:pt x="999787" y="1152778"/>
                      <a:pt x="999964" y="1152689"/>
                    </a:cubicBezTo>
                    <a:cubicBezTo>
                      <a:pt x="999964" y="1152689"/>
                      <a:pt x="999964" y="1152689"/>
                      <a:pt x="999964" y="1152689"/>
                    </a:cubicBezTo>
                    <a:cubicBezTo>
                      <a:pt x="1000142" y="1152600"/>
                      <a:pt x="1000320" y="1152422"/>
                      <a:pt x="1000499" y="1152333"/>
                    </a:cubicBezTo>
                    <a:cubicBezTo>
                      <a:pt x="1000499" y="1152333"/>
                      <a:pt x="1000499" y="1152333"/>
                      <a:pt x="1000499" y="1152333"/>
                    </a:cubicBezTo>
                    <a:cubicBezTo>
                      <a:pt x="1000676" y="1152244"/>
                      <a:pt x="1000854" y="1152066"/>
                      <a:pt x="1001032" y="1151977"/>
                    </a:cubicBezTo>
                    <a:cubicBezTo>
                      <a:pt x="1001032" y="1151977"/>
                      <a:pt x="1001032" y="1151977"/>
                      <a:pt x="1001032" y="1151977"/>
                    </a:cubicBezTo>
                    <a:cubicBezTo>
                      <a:pt x="1001210" y="1151888"/>
                      <a:pt x="1001388" y="1151710"/>
                      <a:pt x="1001566" y="1151621"/>
                    </a:cubicBezTo>
                    <a:cubicBezTo>
                      <a:pt x="1001566" y="1151621"/>
                      <a:pt x="1001566" y="1151621"/>
                      <a:pt x="1001566" y="1151621"/>
                    </a:cubicBezTo>
                    <a:cubicBezTo>
                      <a:pt x="1001743" y="1151533"/>
                      <a:pt x="1001922" y="1151355"/>
                      <a:pt x="1002100" y="1151266"/>
                    </a:cubicBezTo>
                    <a:cubicBezTo>
                      <a:pt x="1002100" y="1151266"/>
                      <a:pt x="1002100" y="1151266"/>
                      <a:pt x="1002100" y="1151266"/>
                    </a:cubicBezTo>
                    <a:cubicBezTo>
                      <a:pt x="1002277" y="1151177"/>
                      <a:pt x="1002455" y="1150999"/>
                      <a:pt x="1002633" y="1150910"/>
                    </a:cubicBezTo>
                    <a:cubicBezTo>
                      <a:pt x="1002633" y="1150910"/>
                      <a:pt x="1002633" y="1150910"/>
                      <a:pt x="1002633" y="1150910"/>
                    </a:cubicBezTo>
                    <a:cubicBezTo>
                      <a:pt x="1002811" y="1150821"/>
                      <a:pt x="1002989" y="1150643"/>
                      <a:pt x="1003167" y="1150554"/>
                    </a:cubicBezTo>
                    <a:cubicBezTo>
                      <a:pt x="1003167" y="1150554"/>
                      <a:pt x="1003167" y="1150554"/>
                      <a:pt x="1003167" y="1150554"/>
                    </a:cubicBezTo>
                    <a:cubicBezTo>
                      <a:pt x="1003344" y="1150465"/>
                      <a:pt x="1003523" y="1150287"/>
                      <a:pt x="1003701" y="1150198"/>
                    </a:cubicBezTo>
                    <a:cubicBezTo>
                      <a:pt x="1003701" y="1150198"/>
                      <a:pt x="1003701" y="1150198"/>
                      <a:pt x="1003701" y="1150198"/>
                    </a:cubicBezTo>
                    <a:cubicBezTo>
                      <a:pt x="1003878" y="1150109"/>
                      <a:pt x="1004056" y="1149931"/>
                      <a:pt x="1004234" y="1149842"/>
                    </a:cubicBezTo>
                    <a:cubicBezTo>
                      <a:pt x="1004234" y="1149842"/>
                      <a:pt x="1004234" y="1149842"/>
                      <a:pt x="1004234" y="1149842"/>
                    </a:cubicBezTo>
                    <a:cubicBezTo>
                      <a:pt x="1004412" y="1149754"/>
                      <a:pt x="1004590" y="1149576"/>
                      <a:pt x="1004768" y="1149487"/>
                    </a:cubicBezTo>
                    <a:cubicBezTo>
                      <a:pt x="1004768" y="1149487"/>
                      <a:pt x="1004768" y="1149487"/>
                      <a:pt x="1004768" y="1149487"/>
                    </a:cubicBezTo>
                    <a:cubicBezTo>
                      <a:pt x="1004946" y="1149398"/>
                      <a:pt x="1005124" y="1149220"/>
                      <a:pt x="1005302" y="1149131"/>
                    </a:cubicBezTo>
                    <a:cubicBezTo>
                      <a:pt x="1005302" y="1149131"/>
                      <a:pt x="1005302" y="1149131"/>
                      <a:pt x="1005302" y="1149131"/>
                    </a:cubicBezTo>
                    <a:cubicBezTo>
                      <a:pt x="1005480" y="1149042"/>
                      <a:pt x="1005657" y="1148864"/>
                      <a:pt x="1005835" y="1148775"/>
                    </a:cubicBezTo>
                    <a:cubicBezTo>
                      <a:pt x="1005835" y="1148775"/>
                      <a:pt x="1005835" y="1148775"/>
                      <a:pt x="1005835" y="1148775"/>
                    </a:cubicBezTo>
                    <a:cubicBezTo>
                      <a:pt x="1006013" y="1148686"/>
                      <a:pt x="1006191" y="1148508"/>
                      <a:pt x="1006369" y="1148419"/>
                    </a:cubicBezTo>
                    <a:cubicBezTo>
                      <a:pt x="1006369" y="1148419"/>
                      <a:pt x="1006369" y="1148419"/>
                      <a:pt x="1006369" y="1148419"/>
                    </a:cubicBezTo>
                    <a:cubicBezTo>
                      <a:pt x="1006547" y="1148330"/>
                      <a:pt x="1006725" y="1148152"/>
                      <a:pt x="1006903" y="1148064"/>
                    </a:cubicBezTo>
                    <a:cubicBezTo>
                      <a:pt x="1006903" y="1148064"/>
                      <a:pt x="1006903" y="1148064"/>
                      <a:pt x="1006903" y="1148064"/>
                    </a:cubicBezTo>
                    <a:cubicBezTo>
                      <a:pt x="1007081" y="1147975"/>
                      <a:pt x="1007258" y="1147797"/>
                      <a:pt x="1007436" y="1147708"/>
                    </a:cubicBezTo>
                    <a:cubicBezTo>
                      <a:pt x="1007436" y="1147708"/>
                      <a:pt x="1007436" y="1147708"/>
                      <a:pt x="1007436" y="1147708"/>
                    </a:cubicBezTo>
                    <a:cubicBezTo>
                      <a:pt x="1007614" y="1147619"/>
                      <a:pt x="1007792" y="1147441"/>
                      <a:pt x="1007970" y="1147352"/>
                    </a:cubicBezTo>
                    <a:cubicBezTo>
                      <a:pt x="1007970" y="1147352"/>
                      <a:pt x="1007970" y="1147352"/>
                      <a:pt x="1007970" y="1147352"/>
                    </a:cubicBezTo>
                    <a:cubicBezTo>
                      <a:pt x="1008148" y="1147263"/>
                      <a:pt x="1008326" y="1147085"/>
                      <a:pt x="1008504" y="1146996"/>
                    </a:cubicBezTo>
                    <a:cubicBezTo>
                      <a:pt x="1008504" y="1146996"/>
                      <a:pt x="1008504" y="1146996"/>
                      <a:pt x="1008504" y="1146996"/>
                    </a:cubicBezTo>
                    <a:cubicBezTo>
                      <a:pt x="1008682" y="1146907"/>
                      <a:pt x="1008859" y="1146729"/>
                      <a:pt x="1009037" y="1146640"/>
                    </a:cubicBezTo>
                    <a:cubicBezTo>
                      <a:pt x="1009037" y="1146640"/>
                      <a:pt x="1009037" y="1146640"/>
                      <a:pt x="1009037" y="1146640"/>
                    </a:cubicBezTo>
                    <a:cubicBezTo>
                      <a:pt x="1009215" y="1146551"/>
                      <a:pt x="1009393" y="1146373"/>
                      <a:pt x="1009571" y="1146285"/>
                    </a:cubicBezTo>
                    <a:cubicBezTo>
                      <a:pt x="1009571" y="1146285"/>
                      <a:pt x="1009571" y="1146285"/>
                      <a:pt x="1009571" y="1146285"/>
                    </a:cubicBezTo>
                    <a:cubicBezTo>
                      <a:pt x="1009749" y="1146196"/>
                      <a:pt x="1009927" y="1146018"/>
                      <a:pt x="1010105" y="1145929"/>
                    </a:cubicBezTo>
                    <a:cubicBezTo>
                      <a:pt x="1010105" y="1145929"/>
                      <a:pt x="1010105" y="1145929"/>
                      <a:pt x="1010105" y="1145929"/>
                    </a:cubicBezTo>
                    <a:cubicBezTo>
                      <a:pt x="1010283" y="1145840"/>
                      <a:pt x="1010461" y="1145662"/>
                      <a:pt x="1010638" y="1145573"/>
                    </a:cubicBezTo>
                    <a:cubicBezTo>
                      <a:pt x="1010638" y="1145573"/>
                      <a:pt x="1010638" y="1145573"/>
                      <a:pt x="1010638" y="1145573"/>
                    </a:cubicBezTo>
                    <a:cubicBezTo>
                      <a:pt x="1010816" y="1145484"/>
                      <a:pt x="1010995" y="1145306"/>
                      <a:pt x="1011172" y="1145217"/>
                    </a:cubicBezTo>
                    <a:cubicBezTo>
                      <a:pt x="1011172" y="1145217"/>
                      <a:pt x="1011172" y="1145217"/>
                      <a:pt x="1011172" y="1145217"/>
                    </a:cubicBezTo>
                    <a:cubicBezTo>
                      <a:pt x="1011350" y="1145128"/>
                      <a:pt x="1011528" y="1144950"/>
                      <a:pt x="1011706" y="1144861"/>
                    </a:cubicBezTo>
                    <a:cubicBezTo>
                      <a:pt x="1011706" y="1144861"/>
                      <a:pt x="1011706" y="1144861"/>
                      <a:pt x="1011706" y="1144861"/>
                    </a:cubicBezTo>
                    <a:cubicBezTo>
                      <a:pt x="1011884" y="1144772"/>
                      <a:pt x="1012062" y="1144595"/>
                      <a:pt x="1012239" y="1144506"/>
                    </a:cubicBezTo>
                    <a:cubicBezTo>
                      <a:pt x="1012239" y="1144506"/>
                      <a:pt x="1012239" y="1144506"/>
                      <a:pt x="1012239" y="1144506"/>
                    </a:cubicBezTo>
                    <a:cubicBezTo>
                      <a:pt x="1012417" y="1144417"/>
                      <a:pt x="1012596" y="1144239"/>
                      <a:pt x="1012773" y="1144150"/>
                    </a:cubicBezTo>
                    <a:cubicBezTo>
                      <a:pt x="1012773" y="1144150"/>
                      <a:pt x="1012773" y="1144150"/>
                      <a:pt x="1012773" y="1144150"/>
                    </a:cubicBezTo>
                    <a:cubicBezTo>
                      <a:pt x="1012951" y="1144061"/>
                      <a:pt x="1013129" y="1143883"/>
                      <a:pt x="1013307" y="1143794"/>
                    </a:cubicBezTo>
                    <a:cubicBezTo>
                      <a:pt x="1013307" y="1143794"/>
                      <a:pt x="1013307" y="1143794"/>
                      <a:pt x="1013307" y="1143794"/>
                    </a:cubicBezTo>
                    <a:cubicBezTo>
                      <a:pt x="1013485" y="1143705"/>
                      <a:pt x="1013663" y="1143527"/>
                      <a:pt x="1013841" y="1143438"/>
                    </a:cubicBezTo>
                    <a:cubicBezTo>
                      <a:pt x="1013841" y="1143438"/>
                      <a:pt x="1013841" y="1143438"/>
                      <a:pt x="1013841" y="1143438"/>
                    </a:cubicBezTo>
                    <a:cubicBezTo>
                      <a:pt x="1014018" y="1143349"/>
                      <a:pt x="1014197" y="1143171"/>
                      <a:pt x="1014375" y="1143082"/>
                    </a:cubicBezTo>
                    <a:cubicBezTo>
                      <a:pt x="1014375" y="1143082"/>
                      <a:pt x="1014375" y="1143082"/>
                      <a:pt x="1014375" y="1143082"/>
                    </a:cubicBezTo>
                    <a:cubicBezTo>
                      <a:pt x="1014552" y="1142993"/>
                      <a:pt x="1014730" y="1142816"/>
                      <a:pt x="1014908" y="1142727"/>
                    </a:cubicBezTo>
                    <a:cubicBezTo>
                      <a:pt x="1014908" y="1142727"/>
                      <a:pt x="1014908" y="1142727"/>
                      <a:pt x="1014908" y="1142727"/>
                    </a:cubicBezTo>
                    <a:cubicBezTo>
                      <a:pt x="1015086" y="1142638"/>
                      <a:pt x="1015264" y="1142460"/>
                      <a:pt x="1015442" y="1142371"/>
                    </a:cubicBezTo>
                    <a:cubicBezTo>
                      <a:pt x="1015442" y="1142371"/>
                      <a:pt x="1015442" y="1142371"/>
                      <a:pt x="1015442" y="1142371"/>
                    </a:cubicBezTo>
                    <a:cubicBezTo>
                      <a:pt x="1015620" y="1142282"/>
                      <a:pt x="1015798" y="1142104"/>
                      <a:pt x="1015976" y="1142015"/>
                    </a:cubicBezTo>
                    <a:cubicBezTo>
                      <a:pt x="1015976" y="1142015"/>
                      <a:pt x="1015976" y="1142015"/>
                      <a:pt x="1015976" y="1142015"/>
                    </a:cubicBezTo>
                    <a:cubicBezTo>
                      <a:pt x="1016153" y="1141926"/>
                      <a:pt x="1016331" y="1141748"/>
                      <a:pt x="1016509" y="1141659"/>
                    </a:cubicBezTo>
                    <a:cubicBezTo>
                      <a:pt x="1016509" y="1141659"/>
                      <a:pt x="1016509" y="1141659"/>
                      <a:pt x="1016509" y="1141659"/>
                    </a:cubicBezTo>
                    <a:cubicBezTo>
                      <a:pt x="1016687" y="1141570"/>
                      <a:pt x="1016865" y="1141392"/>
                      <a:pt x="1017043" y="1141303"/>
                    </a:cubicBezTo>
                    <a:cubicBezTo>
                      <a:pt x="1017043" y="1141303"/>
                      <a:pt x="1017043" y="1141303"/>
                      <a:pt x="1017043" y="1141303"/>
                    </a:cubicBezTo>
                    <a:cubicBezTo>
                      <a:pt x="1017221" y="1141214"/>
                      <a:pt x="1017399" y="1141036"/>
                      <a:pt x="1017577" y="1140948"/>
                    </a:cubicBezTo>
                    <a:cubicBezTo>
                      <a:pt x="1017577" y="1140948"/>
                      <a:pt x="1017577" y="1140948"/>
                      <a:pt x="1017577" y="1140948"/>
                    </a:cubicBezTo>
                    <a:cubicBezTo>
                      <a:pt x="1017754" y="1140859"/>
                      <a:pt x="1017932" y="1140681"/>
                      <a:pt x="1018110" y="1140592"/>
                    </a:cubicBezTo>
                    <a:cubicBezTo>
                      <a:pt x="1018110" y="1140592"/>
                      <a:pt x="1018110" y="1140592"/>
                      <a:pt x="1018110" y="1140592"/>
                    </a:cubicBezTo>
                    <a:cubicBezTo>
                      <a:pt x="1018288" y="1140503"/>
                      <a:pt x="1018466" y="1140325"/>
                      <a:pt x="1018644" y="1140236"/>
                    </a:cubicBezTo>
                    <a:cubicBezTo>
                      <a:pt x="1018644" y="1140236"/>
                      <a:pt x="1018644" y="1140236"/>
                      <a:pt x="1018644" y="1140236"/>
                    </a:cubicBezTo>
                    <a:cubicBezTo>
                      <a:pt x="1018822" y="1140147"/>
                      <a:pt x="1019000" y="1139969"/>
                      <a:pt x="1019178" y="1139880"/>
                    </a:cubicBezTo>
                    <a:cubicBezTo>
                      <a:pt x="1019178" y="1139880"/>
                      <a:pt x="1019178" y="1139880"/>
                      <a:pt x="1019178" y="1139880"/>
                    </a:cubicBezTo>
                    <a:cubicBezTo>
                      <a:pt x="1019356" y="1139791"/>
                      <a:pt x="1019533" y="1139613"/>
                      <a:pt x="1019711" y="1139524"/>
                    </a:cubicBezTo>
                    <a:cubicBezTo>
                      <a:pt x="1019711" y="1139524"/>
                      <a:pt x="1019711" y="1139524"/>
                      <a:pt x="1019711" y="1139524"/>
                    </a:cubicBezTo>
                    <a:cubicBezTo>
                      <a:pt x="1019889" y="1139435"/>
                      <a:pt x="1020067" y="1139257"/>
                      <a:pt x="1020245" y="1139169"/>
                    </a:cubicBezTo>
                    <a:cubicBezTo>
                      <a:pt x="1020245" y="1139169"/>
                      <a:pt x="1020245" y="1139169"/>
                      <a:pt x="1020245" y="1139169"/>
                    </a:cubicBezTo>
                    <a:cubicBezTo>
                      <a:pt x="1020423" y="1139080"/>
                      <a:pt x="1020601" y="1138902"/>
                      <a:pt x="1020779" y="1138813"/>
                    </a:cubicBezTo>
                    <a:cubicBezTo>
                      <a:pt x="1020779" y="1138813"/>
                      <a:pt x="1020779" y="1138813"/>
                      <a:pt x="1020779" y="1138813"/>
                    </a:cubicBezTo>
                    <a:cubicBezTo>
                      <a:pt x="1020957" y="1138724"/>
                      <a:pt x="1021134" y="1138546"/>
                      <a:pt x="1021312" y="1138457"/>
                    </a:cubicBezTo>
                    <a:cubicBezTo>
                      <a:pt x="1021312" y="1138457"/>
                      <a:pt x="1021312" y="1138457"/>
                      <a:pt x="1021312" y="1138457"/>
                    </a:cubicBezTo>
                    <a:cubicBezTo>
                      <a:pt x="1021490" y="1138368"/>
                      <a:pt x="1021668" y="1138190"/>
                      <a:pt x="1021846" y="1138101"/>
                    </a:cubicBezTo>
                    <a:cubicBezTo>
                      <a:pt x="1021846" y="1138101"/>
                      <a:pt x="1021846" y="1138101"/>
                      <a:pt x="1021846" y="1138101"/>
                    </a:cubicBezTo>
                    <a:cubicBezTo>
                      <a:pt x="1022024" y="1138012"/>
                      <a:pt x="1022202" y="1137834"/>
                      <a:pt x="1022380" y="1137745"/>
                    </a:cubicBezTo>
                    <a:cubicBezTo>
                      <a:pt x="1022380" y="1137745"/>
                      <a:pt x="1022380" y="1137745"/>
                      <a:pt x="1022380" y="1137745"/>
                    </a:cubicBezTo>
                    <a:cubicBezTo>
                      <a:pt x="1022558" y="1137656"/>
                      <a:pt x="1022736" y="1137479"/>
                      <a:pt x="1022913" y="1137390"/>
                    </a:cubicBezTo>
                    <a:cubicBezTo>
                      <a:pt x="1022913" y="1137390"/>
                      <a:pt x="1022913" y="1137390"/>
                      <a:pt x="1022913" y="1137390"/>
                    </a:cubicBezTo>
                    <a:cubicBezTo>
                      <a:pt x="1023092" y="1137301"/>
                      <a:pt x="1023270" y="1137123"/>
                      <a:pt x="1023447" y="1137034"/>
                    </a:cubicBezTo>
                    <a:cubicBezTo>
                      <a:pt x="1023447" y="1137034"/>
                      <a:pt x="1023447" y="1137034"/>
                      <a:pt x="1023447" y="1137034"/>
                    </a:cubicBezTo>
                    <a:cubicBezTo>
                      <a:pt x="1023625" y="1136945"/>
                      <a:pt x="1023803" y="1136767"/>
                      <a:pt x="1023981" y="1136678"/>
                    </a:cubicBezTo>
                    <a:cubicBezTo>
                      <a:pt x="1023981" y="1136678"/>
                      <a:pt x="1023981" y="1136678"/>
                      <a:pt x="1023981" y="1136678"/>
                    </a:cubicBezTo>
                    <a:cubicBezTo>
                      <a:pt x="1235592" y="1001297"/>
                      <a:pt x="1251958" y="648968"/>
                      <a:pt x="1060539" y="3497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1" name="Google Shape;3656;p41">
                <a:extLst>
                  <a:ext uri="{FF2B5EF4-FFF2-40B4-BE49-F238E27FC236}">
                    <a16:creationId xmlns:a16="http://schemas.microsoft.com/office/drawing/2014/main" id="{98BA4A9D-C182-5462-1C2D-14D5C132A760}"/>
                  </a:ext>
                </a:extLst>
              </p:cNvPr>
              <p:cNvSpPr/>
              <p:nvPr/>
            </p:nvSpPr>
            <p:spPr>
              <a:xfrm rot="-1959469">
                <a:off x="7953100" y="551727"/>
                <a:ext cx="764612" cy="1081138"/>
              </a:xfrm>
              <a:custGeom>
                <a:avLst/>
                <a:gdLst/>
                <a:ahLst/>
                <a:cxnLst/>
                <a:rect l="l" t="t" r="r" b="b"/>
                <a:pathLst>
                  <a:path w="764075" h="1080379" extrusionOk="0">
                    <a:moveTo>
                      <a:pt x="764075" y="540190"/>
                    </a:moveTo>
                    <a:cubicBezTo>
                      <a:pt x="764075" y="838528"/>
                      <a:pt x="593031" y="1080379"/>
                      <a:pt x="382037" y="1080379"/>
                    </a:cubicBezTo>
                    <a:cubicBezTo>
                      <a:pt x="171044" y="1080379"/>
                      <a:pt x="0" y="838528"/>
                      <a:pt x="0" y="540190"/>
                    </a:cubicBezTo>
                    <a:cubicBezTo>
                      <a:pt x="0" y="241851"/>
                      <a:pt x="171044" y="0"/>
                      <a:pt x="382037" y="0"/>
                    </a:cubicBezTo>
                    <a:cubicBezTo>
                      <a:pt x="593031" y="0"/>
                      <a:pt x="764075" y="241851"/>
                      <a:pt x="764075" y="54019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12" name="Google Shape;3657;p41">
                <a:extLst>
                  <a:ext uri="{FF2B5EF4-FFF2-40B4-BE49-F238E27FC236}">
                    <a16:creationId xmlns:a16="http://schemas.microsoft.com/office/drawing/2014/main" id="{9721A852-3276-7397-AA48-3581476FBD20}"/>
                  </a:ext>
                </a:extLst>
              </p:cNvPr>
              <p:cNvGrpSpPr/>
              <p:nvPr/>
            </p:nvGrpSpPr>
            <p:grpSpPr>
              <a:xfrm>
                <a:off x="7676546" y="552286"/>
                <a:ext cx="1010104" cy="1233810"/>
                <a:chOff x="7676546" y="552286"/>
                <a:chExt cx="1010104" cy="1233810"/>
              </a:xfrm>
            </p:grpSpPr>
            <p:sp>
              <p:nvSpPr>
                <p:cNvPr id="4013" name="Google Shape;3658;p41">
                  <a:extLst>
                    <a:ext uri="{FF2B5EF4-FFF2-40B4-BE49-F238E27FC236}">
                      <a16:creationId xmlns:a16="http://schemas.microsoft.com/office/drawing/2014/main" id="{01C3ECCA-AE5A-98B5-A281-01BC5290449B}"/>
                    </a:ext>
                  </a:extLst>
                </p:cNvPr>
                <p:cNvSpPr/>
                <p:nvPr/>
              </p:nvSpPr>
              <p:spPr>
                <a:xfrm>
                  <a:off x="7991778" y="552286"/>
                  <a:ext cx="533" cy="355"/>
                </a:xfrm>
                <a:custGeom>
                  <a:avLst/>
                  <a:gdLst/>
                  <a:ahLst/>
                  <a:cxnLst/>
                  <a:rect l="l" t="t" r="r" b="b"/>
                  <a:pathLst>
                    <a:path w="533" h="355" extrusionOk="0">
                      <a:moveTo>
                        <a:pt x="0" y="356"/>
                      </a:moveTo>
                      <a:cubicBezTo>
                        <a:pt x="0" y="356"/>
                        <a:pt x="356" y="89"/>
                        <a:pt x="534" y="0"/>
                      </a:cubicBezTo>
                      <a:cubicBezTo>
                        <a:pt x="356" y="89"/>
                        <a:pt x="178" y="267"/>
                        <a:pt x="0" y="356"/>
                      </a:cubicBezTo>
                      <a:cubicBezTo>
                        <a:pt x="0" y="356"/>
                        <a:pt x="0" y="356"/>
                        <a:pt x="0" y="356"/>
                      </a:cubicBez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4" name="Google Shape;3659;p41">
                  <a:extLst>
                    <a:ext uri="{FF2B5EF4-FFF2-40B4-BE49-F238E27FC236}">
                      <a16:creationId xmlns:a16="http://schemas.microsoft.com/office/drawing/2014/main" id="{FC405028-61B6-7F5D-9F6E-EAAA99702C2C}"/>
                    </a:ext>
                  </a:extLst>
                </p:cNvPr>
                <p:cNvSpPr/>
                <p:nvPr/>
              </p:nvSpPr>
              <p:spPr>
                <a:xfrm>
                  <a:off x="7676546" y="552642"/>
                  <a:ext cx="1010104" cy="1233454"/>
                </a:xfrm>
                <a:custGeom>
                  <a:avLst/>
                  <a:gdLst/>
                  <a:ahLst/>
                  <a:cxnLst/>
                  <a:rect l="l" t="t" r="r" b="b"/>
                  <a:pathLst>
                    <a:path w="1010104" h="1233454" extrusionOk="0">
                      <a:moveTo>
                        <a:pt x="236689" y="802413"/>
                      </a:moveTo>
                      <a:cubicBezTo>
                        <a:pt x="47850" y="507190"/>
                        <a:pt x="95260" y="141341"/>
                        <a:pt x="315232" y="0"/>
                      </a:cubicBezTo>
                      <a:cubicBezTo>
                        <a:pt x="315232" y="0"/>
                        <a:pt x="315232" y="0"/>
                        <a:pt x="315232" y="0"/>
                      </a:cubicBezTo>
                      <a:cubicBezTo>
                        <a:pt x="315054" y="89"/>
                        <a:pt x="314876" y="267"/>
                        <a:pt x="314698" y="356"/>
                      </a:cubicBezTo>
                      <a:cubicBezTo>
                        <a:pt x="314698" y="356"/>
                        <a:pt x="314698" y="356"/>
                        <a:pt x="314698" y="356"/>
                      </a:cubicBezTo>
                      <a:cubicBezTo>
                        <a:pt x="314520" y="445"/>
                        <a:pt x="314343" y="623"/>
                        <a:pt x="314165" y="712"/>
                      </a:cubicBezTo>
                      <a:cubicBezTo>
                        <a:pt x="314165" y="712"/>
                        <a:pt x="314165" y="712"/>
                        <a:pt x="314165" y="712"/>
                      </a:cubicBezTo>
                      <a:cubicBezTo>
                        <a:pt x="313986" y="801"/>
                        <a:pt x="313808" y="978"/>
                        <a:pt x="313631" y="1067"/>
                      </a:cubicBezTo>
                      <a:cubicBezTo>
                        <a:pt x="313631" y="1067"/>
                        <a:pt x="313631" y="1067"/>
                        <a:pt x="313631" y="1067"/>
                      </a:cubicBezTo>
                      <a:cubicBezTo>
                        <a:pt x="313453" y="1156"/>
                        <a:pt x="313275" y="1334"/>
                        <a:pt x="313097" y="1423"/>
                      </a:cubicBezTo>
                      <a:cubicBezTo>
                        <a:pt x="313097" y="1423"/>
                        <a:pt x="313097" y="1423"/>
                        <a:pt x="313097" y="1423"/>
                      </a:cubicBezTo>
                      <a:cubicBezTo>
                        <a:pt x="312919" y="1512"/>
                        <a:pt x="312741" y="1690"/>
                        <a:pt x="312563" y="1779"/>
                      </a:cubicBezTo>
                      <a:cubicBezTo>
                        <a:pt x="312563" y="1779"/>
                        <a:pt x="312563" y="1779"/>
                        <a:pt x="312563" y="1779"/>
                      </a:cubicBezTo>
                      <a:cubicBezTo>
                        <a:pt x="312385" y="1868"/>
                        <a:pt x="312207" y="2046"/>
                        <a:pt x="312030" y="2135"/>
                      </a:cubicBezTo>
                      <a:cubicBezTo>
                        <a:pt x="312030" y="2135"/>
                        <a:pt x="312030" y="2135"/>
                        <a:pt x="312030" y="2135"/>
                      </a:cubicBezTo>
                      <a:cubicBezTo>
                        <a:pt x="311852" y="2224"/>
                        <a:pt x="311674" y="2402"/>
                        <a:pt x="311496" y="2491"/>
                      </a:cubicBezTo>
                      <a:cubicBezTo>
                        <a:pt x="311496" y="2491"/>
                        <a:pt x="311496" y="2491"/>
                        <a:pt x="311496" y="2491"/>
                      </a:cubicBezTo>
                      <a:cubicBezTo>
                        <a:pt x="311318" y="2580"/>
                        <a:pt x="311140" y="2757"/>
                        <a:pt x="310962" y="2846"/>
                      </a:cubicBezTo>
                      <a:cubicBezTo>
                        <a:pt x="310962" y="2846"/>
                        <a:pt x="310962" y="2846"/>
                        <a:pt x="310962" y="2846"/>
                      </a:cubicBezTo>
                      <a:cubicBezTo>
                        <a:pt x="310784" y="2935"/>
                        <a:pt x="310606" y="3113"/>
                        <a:pt x="310429" y="3202"/>
                      </a:cubicBezTo>
                      <a:cubicBezTo>
                        <a:pt x="310429" y="3202"/>
                        <a:pt x="310429" y="3202"/>
                        <a:pt x="310429" y="3202"/>
                      </a:cubicBezTo>
                      <a:cubicBezTo>
                        <a:pt x="310251" y="3291"/>
                        <a:pt x="310073" y="3469"/>
                        <a:pt x="309895" y="3558"/>
                      </a:cubicBezTo>
                      <a:cubicBezTo>
                        <a:pt x="309895" y="3558"/>
                        <a:pt x="309895" y="3558"/>
                        <a:pt x="309895" y="3558"/>
                      </a:cubicBezTo>
                      <a:cubicBezTo>
                        <a:pt x="309717" y="3647"/>
                        <a:pt x="309539" y="3825"/>
                        <a:pt x="309361" y="3914"/>
                      </a:cubicBezTo>
                      <a:cubicBezTo>
                        <a:pt x="309361" y="3914"/>
                        <a:pt x="309361" y="3914"/>
                        <a:pt x="309361" y="3914"/>
                      </a:cubicBezTo>
                      <a:cubicBezTo>
                        <a:pt x="309183" y="4003"/>
                        <a:pt x="309005" y="4181"/>
                        <a:pt x="308827" y="4270"/>
                      </a:cubicBezTo>
                      <a:cubicBezTo>
                        <a:pt x="308827" y="4270"/>
                        <a:pt x="308827" y="4270"/>
                        <a:pt x="308827" y="4270"/>
                      </a:cubicBezTo>
                      <a:cubicBezTo>
                        <a:pt x="308650" y="4359"/>
                        <a:pt x="308472" y="4536"/>
                        <a:pt x="308294" y="4625"/>
                      </a:cubicBezTo>
                      <a:cubicBezTo>
                        <a:pt x="308294" y="4625"/>
                        <a:pt x="308294" y="4625"/>
                        <a:pt x="308294" y="4625"/>
                      </a:cubicBezTo>
                      <a:cubicBezTo>
                        <a:pt x="308116" y="4714"/>
                        <a:pt x="307938" y="4892"/>
                        <a:pt x="307760" y="4981"/>
                      </a:cubicBezTo>
                      <a:cubicBezTo>
                        <a:pt x="307760" y="4981"/>
                        <a:pt x="307760" y="4981"/>
                        <a:pt x="307760" y="4981"/>
                      </a:cubicBezTo>
                      <a:cubicBezTo>
                        <a:pt x="307582" y="5070"/>
                        <a:pt x="307404" y="5248"/>
                        <a:pt x="307226" y="5337"/>
                      </a:cubicBezTo>
                      <a:cubicBezTo>
                        <a:pt x="307226" y="5337"/>
                        <a:pt x="307226" y="5337"/>
                        <a:pt x="307226" y="5337"/>
                      </a:cubicBezTo>
                      <a:cubicBezTo>
                        <a:pt x="307049" y="5426"/>
                        <a:pt x="306871" y="5604"/>
                        <a:pt x="306693" y="5693"/>
                      </a:cubicBezTo>
                      <a:cubicBezTo>
                        <a:pt x="306693" y="5693"/>
                        <a:pt x="306693" y="5693"/>
                        <a:pt x="306693" y="5693"/>
                      </a:cubicBezTo>
                      <a:cubicBezTo>
                        <a:pt x="306515" y="5782"/>
                        <a:pt x="306337" y="5960"/>
                        <a:pt x="306159" y="6049"/>
                      </a:cubicBezTo>
                      <a:cubicBezTo>
                        <a:pt x="306159" y="6049"/>
                        <a:pt x="306159" y="6049"/>
                        <a:pt x="306159" y="6049"/>
                      </a:cubicBezTo>
                      <a:cubicBezTo>
                        <a:pt x="305981" y="6137"/>
                        <a:pt x="305803" y="6315"/>
                        <a:pt x="305625" y="6404"/>
                      </a:cubicBezTo>
                      <a:cubicBezTo>
                        <a:pt x="305625" y="6404"/>
                        <a:pt x="305625" y="6404"/>
                        <a:pt x="305625" y="6404"/>
                      </a:cubicBezTo>
                      <a:cubicBezTo>
                        <a:pt x="305448" y="6493"/>
                        <a:pt x="305270" y="6671"/>
                        <a:pt x="305092" y="6760"/>
                      </a:cubicBezTo>
                      <a:cubicBezTo>
                        <a:pt x="305092" y="6760"/>
                        <a:pt x="305092" y="6760"/>
                        <a:pt x="305092" y="6760"/>
                      </a:cubicBezTo>
                      <a:cubicBezTo>
                        <a:pt x="304913" y="6849"/>
                        <a:pt x="304736" y="7027"/>
                        <a:pt x="304558" y="7116"/>
                      </a:cubicBezTo>
                      <a:cubicBezTo>
                        <a:pt x="304558" y="7116"/>
                        <a:pt x="304558" y="7116"/>
                        <a:pt x="304558" y="7116"/>
                      </a:cubicBezTo>
                      <a:cubicBezTo>
                        <a:pt x="304380" y="7205"/>
                        <a:pt x="304202" y="7383"/>
                        <a:pt x="304024" y="7472"/>
                      </a:cubicBezTo>
                      <a:cubicBezTo>
                        <a:pt x="304024" y="7472"/>
                        <a:pt x="304024" y="7472"/>
                        <a:pt x="304024" y="7472"/>
                      </a:cubicBezTo>
                      <a:cubicBezTo>
                        <a:pt x="303846" y="7561"/>
                        <a:pt x="303669" y="7739"/>
                        <a:pt x="303490" y="7828"/>
                      </a:cubicBezTo>
                      <a:cubicBezTo>
                        <a:pt x="303490" y="7828"/>
                        <a:pt x="303490" y="7828"/>
                        <a:pt x="303490" y="7828"/>
                      </a:cubicBezTo>
                      <a:cubicBezTo>
                        <a:pt x="303312" y="7916"/>
                        <a:pt x="303135" y="8094"/>
                        <a:pt x="302957" y="8183"/>
                      </a:cubicBezTo>
                      <a:cubicBezTo>
                        <a:pt x="302957" y="8183"/>
                        <a:pt x="302957" y="8183"/>
                        <a:pt x="302957" y="8183"/>
                      </a:cubicBezTo>
                      <a:cubicBezTo>
                        <a:pt x="302779" y="8272"/>
                        <a:pt x="302601" y="8450"/>
                        <a:pt x="302423" y="8539"/>
                      </a:cubicBezTo>
                      <a:cubicBezTo>
                        <a:pt x="302423" y="8539"/>
                        <a:pt x="302423" y="8539"/>
                        <a:pt x="302423" y="8539"/>
                      </a:cubicBezTo>
                      <a:cubicBezTo>
                        <a:pt x="302245" y="8628"/>
                        <a:pt x="302068" y="8806"/>
                        <a:pt x="301889" y="8895"/>
                      </a:cubicBezTo>
                      <a:cubicBezTo>
                        <a:pt x="301889" y="8895"/>
                        <a:pt x="301889" y="8895"/>
                        <a:pt x="301889" y="8895"/>
                      </a:cubicBezTo>
                      <a:cubicBezTo>
                        <a:pt x="301711" y="8984"/>
                        <a:pt x="301534" y="9162"/>
                        <a:pt x="301356" y="9251"/>
                      </a:cubicBezTo>
                      <a:cubicBezTo>
                        <a:pt x="301356" y="9251"/>
                        <a:pt x="301356" y="9251"/>
                        <a:pt x="301356" y="9251"/>
                      </a:cubicBezTo>
                      <a:cubicBezTo>
                        <a:pt x="301178" y="9340"/>
                        <a:pt x="301000" y="9518"/>
                        <a:pt x="300822" y="9607"/>
                      </a:cubicBezTo>
                      <a:cubicBezTo>
                        <a:pt x="300822" y="9607"/>
                        <a:pt x="300822" y="9607"/>
                        <a:pt x="300822" y="9607"/>
                      </a:cubicBezTo>
                      <a:cubicBezTo>
                        <a:pt x="300644" y="9695"/>
                        <a:pt x="300466" y="9873"/>
                        <a:pt x="300288" y="9962"/>
                      </a:cubicBezTo>
                      <a:cubicBezTo>
                        <a:pt x="300288" y="9962"/>
                        <a:pt x="300288" y="9962"/>
                        <a:pt x="300288" y="9962"/>
                      </a:cubicBezTo>
                      <a:cubicBezTo>
                        <a:pt x="300110" y="10051"/>
                        <a:pt x="299932" y="10229"/>
                        <a:pt x="299755" y="10318"/>
                      </a:cubicBezTo>
                      <a:cubicBezTo>
                        <a:pt x="299755" y="10318"/>
                        <a:pt x="299755" y="10318"/>
                        <a:pt x="299755" y="10318"/>
                      </a:cubicBezTo>
                      <a:cubicBezTo>
                        <a:pt x="299577" y="10407"/>
                        <a:pt x="299399" y="10585"/>
                        <a:pt x="299221" y="10674"/>
                      </a:cubicBezTo>
                      <a:cubicBezTo>
                        <a:pt x="299221" y="10674"/>
                        <a:pt x="299221" y="10674"/>
                        <a:pt x="299221" y="10674"/>
                      </a:cubicBezTo>
                      <a:cubicBezTo>
                        <a:pt x="299043" y="10763"/>
                        <a:pt x="298865" y="10941"/>
                        <a:pt x="298687" y="11030"/>
                      </a:cubicBezTo>
                      <a:cubicBezTo>
                        <a:pt x="298687" y="11030"/>
                        <a:pt x="298687" y="11030"/>
                        <a:pt x="298687" y="11030"/>
                      </a:cubicBezTo>
                      <a:cubicBezTo>
                        <a:pt x="298509" y="11119"/>
                        <a:pt x="298331" y="11297"/>
                        <a:pt x="298154" y="11386"/>
                      </a:cubicBezTo>
                      <a:cubicBezTo>
                        <a:pt x="298154" y="11386"/>
                        <a:pt x="298154" y="11386"/>
                        <a:pt x="298154" y="11386"/>
                      </a:cubicBezTo>
                      <a:cubicBezTo>
                        <a:pt x="297976" y="11474"/>
                        <a:pt x="297798" y="11652"/>
                        <a:pt x="297620" y="11741"/>
                      </a:cubicBezTo>
                      <a:cubicBezTo>
                        <a:pt x="297620" y="11741"/>
                        <a:pt x="297620" y="11741"/>
                        <a:pt x="297620" y="11741"/>
                      </a:cubicBezTo>
                      <a:cubicBezTo>
                        <a:pt x="297442" y="11830"/>
                        <a:pt x="297264" y="12008"/>
                        <a:pt x="297086" y="12097"/>
                      </a:cubicBezTo>
                      <a:cubicBezTo>
                        <a:pt x="297086" y="12097"/>
                        <a:pt x="297086" y="12097"/>
                        <a:pt x="297086" y="12097"/>
                      </a:cubicBezTo>
                      <a:cubicBezTo>
                        <a:pt x="296908" y="12186"/>
                        <a:pt x="296730" y="12364"/>
                        <a:pt x="296553" y="12453"/>
                      </a:cubicBezTo>
                      <a:cubicBezTo>
                        <a:pt x="296553" y="12453"/>
                        <a:pt x="296553" y="12453"/>
                        <a:pt x="296553" y="12453"/>
                      </a:cubicBezTo>
                      <a:cubicBezTo>
                        <a:pt x="296375" y="12542"/>
                        <a:pt x="296197" y="12720"/>
                        <a:pt x="296018" y="12809"/>
                      </a:cubicBezTo>
                      <a:cubicBezTo>
                        <a:pt x="296018" y="12809"/>
                        <a:pt x="296018" y="12809"/>
                        <a:pt x="296018" y="12809"/>
                      </a:cubicBezTo>
                      <a:cubicBezTo>
                        <a:pt x="295841" y="12898"/>
                        <a:pt x="295663" y="13076"/>
                        <a:pt x="295485" y="13165"/>
                      </a:cubicBezTo>
                      <a:cubicBezTo>
                        <a:pt x="295485" y="13165"/>
                        <a:pt x="295485" y="13165"/>
                        <a:pt x="295485" y="13165"/>
                      </a:cubicBezTo>
                      <a:cubicBezTo>
                        <a:pt x="295307" y="13253"/>
                        <a:pt x="295129" y="13431"/>
                        <a:pt x="294951" y="13520"/>
                      </a:cubicBezTo>
                      <a:cubicBezTo>
                        <a:pt x="294951" y="13520"/>
                        <a:pt x="294951" y="13520"/>
                        <a:pt x="294951" y="13520"/>
                      </a:cubicBezTo>
                      <a:cubicBezTo>
                        <a:pt x="294774" y="13609"/>
                        <a:pt x="294596" y="13787"/>
                        <a:pt x="294417" y="13876"/>
                      </a:cubicBezTo>
                      <a:cubicBezTo>
                        <a:pt x="294417" y="13876"/>
                        <a:pt x="294417" y="13876"/>
                        <a:pt x="294417" y="13876"/>
                      </a:cubicBezTo>
                      <a:cubicBezTo>
                        <a:pt x="294240" y="13965"/>
                        <a:pt x="294062" y="14143"/>
                        <a:pt x="293884" y="14232"/>
                      </a:cubicBezTo>
                      <a:cubicBezTo>
                        <a:pt x="293884" y="14232"/>
                        <a:pt x="293884" y="14232"/>
                        <a:pt x="293884" y="14232"/>
                      </a:cubicBezTo>
                      <a:cubicBezTo>
                        <a:pt x="293706" y="14321"/>
                        <a:pt x="293528" y="14499"/>
                        <a:pt x="293350" y="14588"/>
                      </a:cubicBezTo>
                      <a:cubicBezTo>
                        <a:pt x="293350" y="14588"/>
                        <a:pt x="293350" y="14588"/>
                        <a:pt x="293350" y="14588"/>
                      </a:cubicBezTo>
                      <a:cubicBezTo>
                        <a:pt x="293173" y="14677"/>
                        <a:pt x="292995" y="14855"/>
                        <a:pt x="292816" y="14944"/>
                      </a:cubicBezTo>
                      <a:cubicBezTo>
                        <a:pt x="292816" y="14944"/>
                        <a:pt x="292816" y="14944"/>
                        <a:pt x="292816" y="14944"/>
                      </a:cubicBezTo>
                      <a:cubicBezTo>
                        <a:pt x="292639" y="15032"/>
                        <a:pt x="292461" y="15210"/>
                        <a:pt x="292283" y="15299"/>
                      </a:cubicBezTo>
                      <a:cubicBezTo>
                        <a:pt x="292283" y="15299"/>
                        <a:pt x="292283" y="15299"/>
                        <a:pt x="292283" y="15299"/>
                      </a:cubicBezTo>
                      <a:cubicBezTo>
                        <a:pt x="292105" y="15388"/>
                        <a:pt x="291927" y="15566"/>
                        <a:pt x="291749" y="15655"/>
                      </a:cubicBezTo>
                      <a:cubicBezTo>
                        <a:pt x="291749" y="15655"/>
                        <a:pt x="291749" y="15655"/>
                        <a:pt x="291749" y="15655"/>
                      </a:cubicBezTo>
                      <a:cubicBezTo>
                        <a:pt x="291571" y="15744"/>
                        <a:pt x="291393" y="15922"/>
                        <a:pt x="291215" y="16011"/>
                      </a:cubicBezTo>
                      <a:cubicBezTo>
                        <a:pt x="291215" y="16011"/>
                        <a:pt x="291215" y="16011"/>
                        <a:pt x="291215" y="16011"/>
                      </a:cubicBezTo>
                      <a:cubicBezTo>
                        <a:pt x="291037" y="16100"/>
                        <a:pt x="290860" y="16278"/>
                        <a:pt x="290682" y="16367"/>
                      </a:cubicBezTo>
                      <a:cubicBezTo>
                        <a:pt x="290682" y="16367"/>
                        <a:pt x="290682" y="16367"/>
                        <a:pt x="290682" y="16367"/>
                      </a:cubicBezTo>
                      <a:cubicBezTo>
                        <a:pt x="290504" y="16456"/>
                        <a:pt x="290326" y="16634"/>
                        <a:pt x="290148" y="16723"/>
                      </a:cubicBezTo>
                      <a:cubicBezTo>
                        <a:pt x="290148" y="16723"/>
                        <a:pt x="290148" y="16723"/>
                        <a:pt x="290148" y="16723"/>
                      </a:cubicBezTo>
                      <a:cubicBezTo>
                        <a:pt x="289970" y="16811"/>
                        <a:pt x="289792" y="16989"/>
                        <a:pt x="289614" y="17078"/>
                      </a:cubicBezTo>
                      <a:cubicBezTo>
                        <a:pt x="289614" y="17078"/>
                        <a:pt x="289614" y="17078"/>
                        <a:pt x="289614" y="17078"/>
                      </a:cubicBezTo>
                      <a:cubicBezTo>
                        <a:pt x="289436" y="17167"/>
                        <a:pt x="289259" y="17345"/>
                        <a:pt x="289081" y="17434"/>
                      </a:cubicBezTo>
                      <a:cubicBezTo>
                        <a:pt x="289081" y="17434"/>
                        <a:pt x="289081" y="17434"/>
                        <a:pt x="289081" y="17434"/>
                      </a:cubicBezTo>
                      <a:cubicBezTo>
                        <a:pt x="288903" y="17523"/>
                        <a:pt x="288725" y="17701"/>
                        <a:pt x="288547" y="17790"/>
                      </a:cubicBezTo>
                      <a:cubicBezTo>
                        <a:pt x="288547" y="17790"/>
                        <a:pt x="288547" y="17790"/>
                        <a:pt x="288547" y="17790"/>
                      </a:cubicBezTo>
                      <a:cubicBezTo>
                        <a:pt x="288369" y="17879"/>
                        <a:pt x="288191" y="18057"/>
                        <a:pt x="288013" y="18146"/>
                      </a:cubicBezTo>
                      <a:cubicBezTo>
                        <a:pt x="288013" y="18146"/>
                        <a:pt x="288013" y="18146"/>
                        <a:pt x="288013" y="18146"/>
                      </a:cubicBezTo>
                      <a:cubicBezTo>
                        <a:pt x="287835" y="18235"/>
                        <a:pt x="287658" y="18412"/>
                        <a:pt x="287480" y="18501"/>
                      </a:cubicBezTo>
                      <a:cubicBezTo>
                        <a:pt x="287480" y="18501"/>
                        <a:pt x="287480" y="18501"/>
                        <a:pt x="287480" y="18501"/>
                      </a:cubicBezTo>
                      <a:cubicBezTo>
                        <a:pt x="287302" y="18590"/>
                        <a:pt x="287124" y="18768"/>
                        <a:pt x="286946" y="18857"/>
                      </a:cubicBezTo>
                      <a:cubicBezTo>
                        <a:pt x="286946" y="18857"/>
                        <a:pt x="286946" y="18857"/>
                        <a:pt x="286946" y="18857"/>
                      </a:cubicBezTo>
                      <a:cubicBezTo>
                        <a:pt x="286768" y="18946"/>
                        <a:pt x="286590" y="19124"/>
                        <a:pt x="286412" y="19213"/>
                      </a:cubicBezTo>
                      <a:cubicBezTo>
                        <a:pt x="286412" y="19213"/>
                        <a:pt x="286412" y="19213"/>
                        <a:pt x="286412" y="19213"/>
                      </a:cubicBezTo>
                      <a:cubicBezTo>
                        <a:pt x="286234" y="19302"/>
                        <a:pt x="286056" y="19480"/>
                        <a:pt x="285879" y="19569"/>
                      </a:cubicBezTo>
                      <a:cubicBezTo>
                        <a:pt x="285879" y="19569"/>
                        <a:pt x="285879" y="19569"/>
                        <a:pt x="285879" y="19569"/>
                      </a:cubicBezTo>
                      <a:cubicBezTo>
                        <a:pt x="285701" y="19658"/>
                        <a:pt x="285523" y="19836"/>
                        <a:pt x="285345" y="19925"/>
                      </a:cubicBezTo>
                      <a:cubicBezTo>
                        <a:pt x="285345" y="19925"/>
                        <a:pt x="285345" y="19925"/>
                        <a:pt x="285345" y="19925"/>
                      </a:cubicBezTo>
                      <a:cubicBezTo>
                        <a:pt x="285167" y="20014"/>
                        <a:pt x="284989" y="20192"/>
                        <a:pt x="284811" y="20280"/>
                      </a:cubicBezTo>
                      <a:cubicBezTo>
                        <a:pt x="284811" y="20280"/>
                        <a:pt x="284811" y="20280"/>
                        <a:pt x="284811" y="20280"/>
                      </a:cubicBezTo>
                      <a:cubicBezTo>
                        <a:pt x="284633" y="20369"/>
                        <a:pt x="284455" y="20547"/>
                        <a:pt x="284278" y="20636"/>
                      </a:cubicBezTo>
                      <a:cubicBezTo>
                        <a:pt x="284278" y="20636"/>
                        <a:pt x="284278" y="20636"/>
                        <a:pt x="284278" y="20636"/>
                      </a:cubicBezTo>
                      <a:cubicBezTo>
                        <a:pt x="284100" y="20725"/>
                        <a:pt x="283921" y="20903"/>
                        <a:pt x="283744" y="20992"/>
                      </a:cubicBezTo>
                      <a:cubicBezTo>
                        <a:pt x="283744" y="20992"/>
                        <a:pt x="283744" y="20992"/>
                        <a:pt x="283744" y="20992"/>
                      </a:cubicBezTo>
                      <a:cubicBezTo>
                        <a:pt x="283566" y="21081"/>
                        <a:pt x="283388" y="21259"/>
                        <a:pt x="283210" y="21348"/>
                      </a:cubicBezTo>
                      <a:cubicBezTo>
                        <a:pt x="283210" y="21348"/>
                        <a:pt x="283210" y="21348"/>
                        <a:pt x="283210" y="21348"/>
                      </a:cubicBezTo>
                      <a:cubicBezTo>
                        <a:pt x="283032" y="21437"/>
                        <a:pt x="282854" y="21615"/>
                        <a:pt x="282676" y="21704"/>
                      </a:cubicBezTo>
                      <a:cubicBezTo>
                        <a:pt x="282676" y="21704"/>
                        <a:pt x="282676" y="21704"/>
                        <a:pt x="282676" y="21704"/>
                      </a:cubicBezTo>
                      <a:cubicBezTo>
                        <a:pt x="282499" y="21793"/>
                        <a:pt x="282320" y="21970"/>
                        <a:pt x="282142" y="22059"/>
                      </a:cubicBezTo>
                      <a:cubicBezTo>
                        <a:pt x="282142" y="22059"/>
                        <a:pt x="282142" y="22059"/>
                        <a:pt x="282142" y="22059"/>
                      </a:cubicBezTo>
                      <a:cubicBezTo>
                        <a:pt x="281965" y="22148"/>
                        <a:pt x="281787" y="22326"/>
                        <a:pt x="281609" y="22415"/>
                      </a:cubicBezTo>
                      <a:cubicBezTo>
                        <a:pt x="281609" y="22415"/>
                        <a:pt x="281609" y="22415"/>
                        <a:pt x="281609" y="22415"/>
                      </a:cubicBezTo>
                      <a:cubicBezTo>
                        <a:pt x="281431" y="22504"/>
                        <a:pt x="281253" y="22682"/>
                        <a:pt x="281075" y="22771"/>
                      </a:cubicBezTo>
                      <a:cubicBezTo>
                        <a:pt x="281075" y="22771"/>
                        <a:pt x="281075" y="22771"/>
                        <a:pt x="281075" y="22771"/>
                      </a:cubicBezTo>
                      <a:cubicBezTo>
                        <a:pt x="280898" y="22860"/>
                        <a:pt x="280719" y="23038"/>
                        <a:pt x="280541" y="23127"/>
                      </a:cubicBezTo>
                      <a:cubicBezTo>
                        <a:pt x="280541" y="23127"/>
                        <a:pt x="280541" y="23127"/>
                        <a:pt x="280541" y="23127"/>
                      </a:cubicBezTo>
                      <a:cubicBezTo>
                        <a:pt x="280364" y="23216"/>
                        <a:pt x="280186" y="23394"/>
                        <a:pt x="280008" y="23483"/>
                      </a:cubicBezTo>
                      <a:cubicBezTo>
                        <a:pt x="280008" y="23483"/>
                        <a:pt x="280008" y="23483"/>
                        <a:pt x="280008" y="23483"/>
                      </a:cubicBezTo>
                      <a:cubicBezTo>
                        <a:pt x="279830" y="23572"/>
                        <a:pt x="279652" y="23750"/>
                        <a:pt x="279474" y="23838"/>
                      </a:cubicBezTo>
                      <a:cubicBezTo>
                        <a:pt x="279474" y="23838"/>
                        <a:pt x="279474" y="23838"/>
                        <a:pt x="279474" y="23838"/>
                      </a:cubicBezTo>
                      <a:cubicBezTo>
                        <a:pt x="279296" y="23927"/>
                        <a:pt x="279118" y="24105"/>
                        <a:pt x="278940" y="24194"/>
                      </a:cubicBezTo>
                      <a:cubicBezTo>
                        <a:pt x="278940" y="24194"/>
                        <a:pt x="278940" y="24194"/>
                        <a:pt x="278940" y="24194"/>
                      </a:cubicBezTo>
                      <a:cubicBezTo>
                        <a:pt x="278763" y="24283"/>
                        <a:pt x="278585" y="24461"/>
                        <a:pt x="278407" y="24550"/>
                      </a:cubicBezTo>
                      <a:cubicBezTo>
                        <a:pt x="278407" y="24550"/>
                        <a:pt x="278407" y="24550"/>
                        <a:pt x="278407" y="24550"/>
                      </a:cubicBezTo>
                      <a:cubicBezTo>
                        <a:pt x="278229" y="24639"/>
                        <a:pt x="278051" y="24817"/>
                        <a:pt x="277873" y="24906"/>
                      </a:cubicBezTo>
                      <a:cubicBezTo>
                        <a:pt x="277873" y="24906"/>
                        <a:pt x="277873" y="24906"/>
                        <a:pt x="277873" y="24906"/>
                      </a:cubicBezTo>
                      <a:cubicBezTo>
                        <a:pt x="277695" y="24995"/>
                        <a:pt x="277517" y="25173"/>
                        <a:pt x="277339" y="25262"/>
                      </a:cubicBezTo>
                      <a:cubicBezTo>
                        <a:pt x="277339" y="25262"/>
                        <a:pt x="277339" y="25262"/>
                        <a:pt x="277339" y="25262"/>
                      </a:cubicBezTo>
                      <a:cubicBezTo>
                        <a:pt x="277161" y="25351"/>
                        <a:pt x="276984" y="25528"/>
                        <a:pt x="276806" y="25617"/>
                      </a:cubicBezTo>
                      <a:cubicBezTo>
                        <a:pt x="276806" y="25617"/>
                        <a:pt x="276806" y="25617"/>
                        <a:pt x="276806" y="25617"/>
                      </a:cubicBezTo>
                      <a:cubicBezTo>
                        <a:pt x="276628" y="25706"/>
                        <a:pt x="276450" y="25884"/>
                        <a:pt x="276272" y="25973"/>
                      </a:cubicBezTo>
                      <a:cubicBezTo>
                        <a:pt x="276272" y="25973"/>
                        <a:pt x="276272" y="25973"/>
                        <a:pt x="276272" y="25973"/>
                      </a:cubicBezTo>
                      <a:cubicBezTo>
                        <a:pt x="276094" y="26062"/>
                        <a:pt x="275916" y="26240"/>
                        <a:pt x="275738" y="26329"/>
                      </a:cubicBezTo>
                      <a:cubicBezTo>
                        <a:pt x="275738" y="26329"/>
                        <a:pt x="275738" y="26329"/>
                        <a:pt x="275738" y="26329"/>
                      </a:cubicBezTo>
                      <a:cubicBezTo>
                        <a:pt x="275560" y="26418"/>
                        <a:pt x="275383" y="26596"/>
                        <a:pt x="275205" y="26685"/>
                      </a:cubicBezTo>
                      <a:cubicBezTo>
                        <a:pt x="275205" y="26685"/>
                        <a:pt x="275205" y="26685"/>
                        <a:pt x="275205" y="26685"/>
                      </a:cubicBezTo>
                      <a:cubicBezTo>
                        <a:pt x="275027" y="26774"/>
                        <a:pt x="274849" y="26952"/>
                        <a:pt x="274671" y="27041"/>
                      </a:cubicBezTo>
                      <a:cubicBezTo>
                        <a:pt x="274671" y="27041"/>
                        <a:pt x="274671" y="27041"/>
                        <a:pt x="274671" y="27041"/>
                      </a:cubicBezTo>
                      <a:cubicBezTo>
                        <a:pt x="274493" y="27130"/>
                        <a:pt x="274315" y="27307"/>
                        <a:pt x="274137" y="27396"/>
                      </a:cubicBezTo>
                      <a:cubicBezTo>
                        <a:pt x="274137" y="27396"/>
                        <a:pt x="274137" y="27396"/>
                        <a:pt x="274137" y="27396"/>
                      </a:cubicBezTo>
                      <a:cubicBezTo>
                        <a:pt x="273959" y="27485"/>
                        <a:pt x="273781" y="27663"/>
                        <a:pt x="273604" y="27752"/>
                      </a:cubicBezTo>
                      <a:cubicBezTo>
                        <a:pt x="273604" y="27752"/>
                        <a:pt x="273604" y="27752"/>
                        <a:pt x="273604" y="27752"/>
                      </a:cubicBezTo>
                      <a:cubicBezTo>
                        <a:pt x="273426" y="27841"/>
                        <a:pt x="273247" y="28019"/>
                        <a:pt x="273070" y="28108"/>
                      </a:cubicBezTo>
                      <a:cubicBezTo>
                        <a:pt x="273070" y="28108"/>
                        <a:pt x="273070" y="28108"/>
                        <a:pt x="273070" y="28108"/>
                      </a:cubicBezTo>
                      <a:cubicBezTo>
                        <a:pt x="272892" y="28197"/>
                        <a:pt x="272714" y="28375"/>
                        <a:pt x="272536" y="28464"/>
                      </a:cubicBezTo>
                      <a:cubicBezTo>
                        <a:pt x="272536" y="28464"/>
                        <a:pt x="272536" y="28464"/>
                        <a:pt x="272536" y="28464"/>
                      </a:cubicBezTo>
                      <a:cubicBezTo>
                        <a:pt x="272358" y="28553"/>
                        <a:pt x="272180" y="28731"/>
                        <a:pt x="272003" y="28820"/>
                      </a:cubicBezTo>
                      <a:cubicBezTo>
                        <a:pt x="272003" y="28820"/>
                        <a:pt x="272003" y="28820"/>
                        <a:pt x="272003" y="28820"/>
                      </a:cubicBezTo>
                      <a:cubicBezTo>
                        <a:pt x="271825" y="28909"/>
                        <a:pt x="271646" y="29086"/>
                        <a:pt x="271469" y="29175"/>
                      </a:cubicBezTo>
                      <a:cubicBezTo>
                        <a:pt x="271469" y="29175"/>
                        <a:pt x="271469" y="29175"/>
                        <a:pt x="271469" y="29175"/>
                      </a:cubicBezTo>
                      <a:cubicBezTo>
                        <a:pt x="271291" y="29264"/>
                        <a:pt x="271113" y="29442"/>
                        <a:pt x="270935" y="29531"/>
                      </a:cubicBezTo>
                      <a:cubicBezTo>
                        <a:pt x="270935" y="29531"/>
                        <a:pt x="270935" y="29531"/>
                        <a:pt x="270935" y="29531"/>
                      </a:cubicBezTo>
                      <a:cubicBezTo>
                        <a:pt x="270757" y="29620"/>
                        <a:pt x="270579" y="29798"/>
                        <a:pt x="270402" y="29887"/>
                      </a:cubicBezTo>
                      <a:cubicBezTo>
                        <a:pt x="270402" y="29887"/>
                        <a:pt x="270402" y="29887"/>
                        <a:pt x="270402" y="29887"/>
                      </a:cubicBezTo>
                      <a:cubicBezTo>
                        <a:pt x="270223" y="29976"/>
                        <a:pt x="270045" y="30154"/>
                        <a:pt x="269868" y="30243"/>
                      </a:cubicBezTo>
                      <a:cubicBezTo>
                        <a:pt x="269868" y="30243"/>
                        <a:pt x="269868" y="30243"/>
                        <a:pt x="269868" y="30243"/>
                      </a:cubicBezTo>
                      <a:cubicBezTo>
                        <a:pt x="269690" y="30332"/>
                        <a:pt x="269512" y="30510"/>
                        <a:pt x="269334" y="30599"/>
                      </a:cubicBezTo>
                      <a:cubicBezTo>
                        <a:pt x="269334" y="30599"/>
                        <a:pt x="269334" y="30599"/>
                        <a:pt x="269334" y="30599"/>
                      </a:cubicBezTo>
                      <a:cubicBezTo>
                        <a:pt x="269156" y="30688"/>
                        <a:pt x="268978" y="30865"/>
                        <a:pt x="268800" y="30954"/>
                      </a:cubicBezTo>
                      <a:cubicBezTo>
                        <a:pt x="268800" y="30954"/>
                        <a:pt x="268800" y="30954"/>
                        <a:pt x="268800" y="30954"/>
                      </a:cubicBezTo>
                      <a:cubicBezTo>
                        <a:pt x="268622" y="31043"/>
                        <a:pt x="268444" y="31221"/>
                        <a:pt x="268266" y="31310"/>
                      </a:cubicBezTo>
                      <a:cubicBezTo>
                        <a:pt x="268266" y="31310"/>
                        <a:pt x="268266" y="31310"/>
                        <a:pt x="268266" y="31310"/>
                      </a:cubicBezTo>
                      <a:cubicBezTo>
                        <a:pt x="268089" y="31399"/>
                        <a:pt x="267911" y="31577"/>
                        <a:pt x="267733" y="31666"/>
                      </a:cubicBezTo>
                      <a:cubicBezTo>
                        <a:pt x="267733" y="31666"/>
                        <a:pt x="267733" y="31666"/>
                        <a:pt x="267733" y="31666"/>
                      </a:cubicBezTo>
                      <a:cubicBezTo>
                        <a:pt x="267555" y="31755"/>
                        <a:pt x="267377" y="31933"/>
                        <a:pt x="267199" y="32022"/>
                      </a:cubicBezTo>
                      <a:cubicBezTo>
                        <a:pt x="267199" y="32022"/>
                        <a:pt x="267199" y="32022"/>
                        <a:pt x="267199" y="32022"/>
                      </a:cubicBezTo>
                      <a:cubicBezTo>
                        <a:pt x="267021" y="32111"/>
                        <a:pt x="266843" y="32289"/>
                        <a:pt x="266665" y="32378"/>
                      </a:cubicBezTo>
                      <a:cubicBezTo>
                        <a:pt x="266665" y="32378"/>
                        <a:pt x="266665" y="32378"/>
                        <a:pt x="266665" y="32378"/>
                      </a:cubicBezTo>
                      <a:cubicBezTo>
                        <a:pt x="266488" y="32467"/>
                        <a:pt x="266310" y="32644"/>
                        <a:pt x="266132" y="32733"/>
                      </a:cubicBezTo>
                      <a:cubicBezTo>
                        <a:pt x="266132" y="32733"/>
                        <a:pt x="266132" y="32733"/>
                        <a:pt x="266132" y="32733"/>
                      </a:cubicBezTo>
                      <a:cubicBezTo>
                        <a:pt x="265954" y="32822"/>
                        <a:pt x="265776" y="33000"/>
                        <a:pt x="265598" y="33089"/>
                      </a:cubicBezTo>
                      <a:cubicBezTo>
                        <a:pt x="265598" y="33089"/>
                        <a:pt x="265598" y="33089"/>
                        <a:pt x="265598" y="33089"/>
                      </a:cubicBezTo>
                      <a:cubicBezTo>
                        <a:pt x="265420" y="33178"/>
                        <a:pt x="265242" y="33356"/>
                        <a:pt x="265064" y="33445"/>
                      </a:cubicBezTo>
                      <a:cubicBezTo>
                        <a:pt x="265064" y="33445"/>
                        <a:pt x="265064" y="33445"/>
                        <a:pt x="265064" y="33445"/>
                      </a:cubicBezTo>
                      <a:cubicBezTo>
                        <a:pt x="264886" y="33534"/>
                        <a:pt x="264709" y="33712"/>
                        <a:pt x="264531" y="33801"/>
                      </a:cubicBezTo>
                      <a:cubicBezTo>
                        <a:pt x="264531" y="33801"/>
                        <a:pt x="264531" y="33801"/>
                        <a:pt x="264531" y="33801"/>
                      </a:cubicBezTo>
                      <a:cubicBezTo>
                        <a:pt x="264353" y="33890"/>
                        <a:pt x="264175" y="34068"/>
                        <a:pt x="263997" y="34157"/>
                      </a:cubicBezTo>
                      <a:cubicBezTo>
                        <a:pt x="263997" y="34157"/>
                        <a:pt x="263997" y="34157"/>
                        <a:pt x="263997" y="34157"/>
                      </a:cubicBezTo>
                      <a:cubicBezTo>
                        <a:pt x="263819" y="34246"/>
                        <a:pt x="263641" y="34423"/>
                        <a:pt x="263463" y="34512"/>
                      </a:cubicBezTo>
                      <a:cubicBezTo>
                        <a:pt x="263463" y="34512"/>
                        <a:pt x="263463" y="34512"/>
                        <a:pt x="263463" y="34512"/>
                      </a:cubicBezTo>
                      <a:cubicBezTo>
                        <a:pt x="263285" y="34601"/>
                        <a:pt x="263108" y="34779"/>
                        <a:pt x="262930" y="34868"/>
                      </a:cubicBezTo>
                      <a:cubicBezTo>
                        <a:pt x="262930" y="34868"/>
                        <a:pt x="262930" y="34868"/>
                        <a:pt x="262930" y="34868"/>
                      </a:cubicBezTo>
                      <a:cubicBezTo>
                        <a:pt x="262751" y="34957"/>
                        <a:pt x="262574" y="35135"/>
                        <a:pt x="262396" y="35224"/>
                      </a:cubicBezTo>
                      <a:cubicBezTo>
                        <a:pt x="262396" y="35224"/>
                        <a:pt x="262396" y="35224"/>
                        <a:pt x="262396" y="35224"/>
                      </a:cubicBezTo>
                      <a:cubicBezTo>
                        <a:pt x="262218" y="35313"/>
                        <a:pt x="262040" y="35491"/>
                        <a:pt x="261862" y="35580"/>
                      </a:cubicBezTo>
                      <a:cubicBezTo>
                        <a:pt x="261862" y="35580"/>
                        <a:pt x="261862" y="35580"/>
                        <a:pt x="261862" y="35580"/>
                      </a:cubicBezTo>
                      <a:cubicBezTo>
                        <a:pt x="261684" y="35669"/>
                        <a:pt x="261507" y="35847"/>
                        <a:pt x="261329" y="35936"/>
                      </a:cubicBezTo>
                      <a:cubicBezTo>
                        <a:pt x="261329" y="35936"/>
                        <a:pt x="261329" y="35936"/>
                        <a:pt x="261329" y="35936"/>
                      </a:cubicBezTo>
                      <a:cubicBezTo>
                        <a:pt x="261150" y="36025"/>
                        <a:pt x="260973" y="36202"/>
                        <a:pt x="260795" y="36291"/>
                      </a:cubicBezTo>
                      <a:cubicBezTo>
                        <a:pt x="260795" y="36291"/>
                        <a:pt x="260795" y="36291"/>
                        <a:pt x="260795" y="36291"/>
                      </a:cubicBezTo>
                      <a:cubicBezTo>
                        <a:pt x="260617" y="36380"/>
                        <a:pt x="260439" y="36558"/>
                        <a:pt x="260261" y="36647"/>
                      </a:cubicBezTo>
                      <a:cubicBezTo>
                        <a:pt x="260261" y="36647"/>
                        <a:pt x="260261" y="36647"/>
                        <a:pt x="260261" y="36647"/>
                      </a:cubicBezTo>
                      <a:cubicBezTo>
                        <a:pt x="260083" y="36736"/>
                        <a:pt x="259905" y="36914"/>
                        <a:pt x="259728" y="37003"/>
                      </a:cubicBezTo>
                      <a:cubicBezTo>
                        <a:pt x="259728" y="37003"/>
                        <a:pt x="259728" y="37003"/>
                        <a:pt x="259728" y="37003"/>
                      </a:cubicBezTo>
                      <a:cubicBezTo>
                        <a:pt x="259549" y="37092"/>
                        <a:pt x="259371" y="37270"/>
                        <a:pt x="259194" y="37359"/>
                      </a:cubicBezTo>
                      <a:cubicBezTo>
                        <a:pt x="259194" y="37359"/>
                        <a:pt x="259194" y="37359"/>
                        <a:pt x="259194" y="37359"/>
                      </a:cubicBezTo>
                      <a:cubicBezTo>
                        <a:pt x="259016" y="37448"/>
                        <a:pt x="258838" y="37626"/>
                        <a:pt x="258660" y="37715"/>
                      </a:cubicBezTo>
                      <a:cubicBezTo>
                        <a:pt x="258660" y="37715"/>
                        <a:pt x="258660" y="37715"/>
                        <a:pt x="258660" y="37715"/>
                      </a:cubicBezTo>
                      <a:cubicBezTo>
                        <a:pt x="258482" y="37803"/>
                        <a:pt x="258304" y="37981"/>
                        <a:pt x="258126" y="38070"/>
                      </a:cubicBezTo>
                      <a:cubicBezTo>
                        <a:pt x="258126" y="38070"/>
                        <a:pt x="258126" y="38070"/>
                        <a:pt x="258126" y="38070"/>
                      </a:cubicBezTo>
                      <a:cubicBezTo>
                        <a:pt x="257948" y="38159"/>
                        <a:pt x="257770" y="38337"/>
                        <a:pt x="257593" y="38426"/>
                      </a:cubicBezTo>
                      <a:cubicBezTo>
                        <a:pt x="257593" y="38426"/>
                        <a:pt x="257593" y="38426"/>
                        <a:pt x="257593" y="38426"/>
                      </a:cubicBezTo>
                      <a:cubicBezTo>
                        <a:pt x="257415" y="38515"/>
                        <a:pt x="257237" y="38693"/>
                        <a:pt x="257059" y="38782"/>
                      </a:cubicBezTo>
                      <a:cubicBezTo>
                        <a:pt x="257059" y="38782"/>
                        <a:pt x="257059" y="38782"/>
                        <a:pt x="257059" y="38782"/>
                      </a:cubicBezTo>
                      <a:cubicBezTo>
                        <a:pt x="256881" y="38871"/>
                        <a:pt x="256703" y="39049"/>
                        <a:pt x="256525" y="39138"/>
                      </a:cubicBezTo>
                      <a:cubicBezTo>
                        <a:pt x="256525" y="39138"/>
                        <a:pt x="256525" y="39138"/>
                        <a:pt x="256525" y="39138"/>
                      </a:cubicBezTo>
                      <a:cubicBezTo>
                        <a:pt x="256347" y="39227"/>
                        <a:pt x="256169" y="39405"/>
                        <a:pt x="255991" y="39494"/>
                      </a:cubicBezTo>
                      <a:cubicBezTo>
                        <a:pt x="255991" y="39494"/>
                        <a:pt x="255991" y="39494"/>
                        <a:pt x="255991" y="39494"/>
                      </a:cubicBezTo>
                      <a:cubicBezTo>
                        <a:pt x="255814" y="39582"/>
                        <a:pt x="255636" y="39760"/>
                        <a:pt x="255458" y="39849"/>
                      </a:cubicBezTo>
                      <a:cubicBezTo>
                        <a:pt x="255458" y="39849"/>
                        <a:pt x="255458" y="39849"/>
                        <a:pt x="255458" y="39849"/>
                      </a:cubicBezTo>
                      <a:cubicBezTo>
                        <a:pt x="255280" y="39938"/>
                        <a:pt x="255102" y="40116"/>
                        <a:pt x="254924" y="40205"/>
                      </a:cubicBezTo>
                      <a:cubicBezTo>
                        <a:pt x="254924" y="40205"/>
                        <a:pt x="254924" y="40205"/>
                        <a:pt x="254924" y="40205"/>
                      </a:cubicBezTo>
                      <a:cubicBezTo>
                        <a:pt x="254746" y="40294"/>
                        <a:pt x="254568" y="40472"/>
                        <a:pt x="254390" y="40561"/>
                      </a:cubicBezTo>
                      <a:cubicBezTo>
                        <a:pt x="254390" y="40561"/>
                        <a:pt x="254390" y="40561"/>
                        <a:pt x="254390" y="40561"/>
                      </a:cubicBezTo>
                      <a:cubicBezTo>
                        <a:pt x="254213" y="40650"/>
                        <a:pt x="254035" y="40828"/>
                        <a:pt x="253857" y="40917"/>
                      </a:cubicBezTo>
                      <a:cubicBezTo>
                        <a:pt x="253857" y="40917"/>
                        <a:pt x="253857" y="40917"/>
                        <a:pt x="253857" y="40917"/>
                      </a:cubicBezTo>
                      <a:cubicBezTo>
                        <a:pt x="253679" y="41006"/>
                        <a:pt x="253501" y="41184"/>
                        <a:pt x="253323" y="41272"/>
                      </a:cubicBezTo>
                      <a:cubicBezTo>
                        <a:pt x="253323" y="41272"/>
                        <a:pt x="253323" y="41272"/>
                        <a:pt x="253323" y="41272"/>
                      </a:cubicBezTo>
                      <a:cubicBezTo>
                        <a:pt x="253145" y="41361"/>
                        <a:pt x="252967" y="41539"/>
                        <a:pt x="252789" y="41628"/>
                      </a:cubicBezTo>
                      <a:cubicBezTo>
                        <a:pt x="252789" y="41628"/>
                        <a:pt x="252789" y="41628"/>
                        <a:pt x="252789" y="41628"/>
                      </a:cubicBezTo>
                      <a:cubicBezTo>
                        <a:pt x="252612" y="41717"/>
                        <a:pt x="252434" y="41895"/>
                        <a:pt x="252256" y="41984"/>
                      </a:cubicBezTo>
                      <a:cubicBezTo>
                        <a:pt x="252256" y="41984"/>
                        <a:pt x="252256" y="41984"/>
                        <a:pt x="252256" y="41984"/>
                      </a:cubicBezTo>
                      <a:cubicBezTo>
                        <a:pt x="252078" y="42073"/>
                        <a:pt x="251900" y="42251"/>
                        <a:pt x="251722" y="42340"/>
                      </a:cubicBezTo>
                      <a:cubicBezTo>
                        <a:pt x="251722" y="42340"/>
                        <a:pt x="251722" y="42340"/>
                        <a:pt x="251722" y="42340"/>
                      </a:cubicBezTo>
                      <a:cubicBezTo>
                        <a:pt x="251544" y="42429"/>
                        <a:pt x="251366" y="42607"/>
                        <a:pt x="251188" y="42696"/>
                      </a:cubicBezTo>
                      <a:cubicBezTo>
                        <a:pt x="251188" y="42696"/>
                        <a:pt x="251188" y="42696"/>
                        <a:pt x="251188" y="42696"/>
                      </a:cubicBezTo>
                      <a:cubicBezTo>
                        <a:pt x="251010" y="42785"/>
                        <a:pt x="250833" y="42963"/>
                        <a:pt x="250654" y="43052"/>
                      </a:cubicBezTo>
                      <a:cubicBezTo>
                        <a:pt x="250654" y="43052"/>
                        <a:pt x="250654" y="43052"/>
                        <a:pt x="250654" y="43052"/>
                      </a:cubicBezTo>
                      <a:cubicBezTo>
                        <a:pt x="250476" y="43140"/>
                        <a:pt x="250299" y="43318"/>
                        <a:pt x="250121" y="43407"/>
                      </a:cubicBezTo>
                      <a:cubicBezTo>
                        <a:pt x="250121" y="43407"/>
                        <a:pt x="250121" y="43407"/>
                        <a:pt x="250121" y="43407"/>
                      </a:cubicBezTo>
                      <a:cubicBezTo>
                        <a:pt x="249943" y="43496"/>
                        <a:pt x="249765" y="43674"/>
                        <a:pt x="249587" y="43763"/>
                      </a:cubicBezTo>
                      <a:cubicBezTo>
                        <a:pt x="249587" y="43763"/>
                        <a:pt x="249587" y="43763"/>
                        <a:pt x="249587" y="43763"/>
                      </a:cubicBezTo>
                      <a:cubicBezTo>
                        <a:pt x="249409" y="43852"/>
                        <a:pt x="249232" y="44030"/>
                        <a:pt x="249053" y="44119"/>
                      </a:cubicBezTo>
                      <a:cubicBezTo>
                        <a:pt x="249053" y="44119"/>
                        <a:pt x="249053" y="44119"/>
                        <a:pt x="249053" y="44119"/>
                      </a:cubicBezTo>
                      <a:cubicBezTo>
                        <a:pt x="248875" y="44208"/>
                        <a:pt x="248698" y="44386"/>
                        <a:pt x="248520" y="44475"/>
                      </a:cubicBezTo>
                      <a:cubicBezTo>
                        <a:pt x="248520" y="44475"/>
                        <a:pt x="248520" y="44475"/>
                        <a:pt x="248520" y="44475"/>
                      </a:cubicBezTo>
                      <a:cubicBezTo>
                        <a:pt x="248342" y="44564"/>
                        <a:pt x="248164" y="44742"/>
                        <a:pt x="247986" y="44830"/>
                      </a:cubicBezTo>
                      <a:cubicBezTo>
                        <a:pt x="247986" y="44830"/>
                        <a:pt x="247986" y="44830"/>
                        <a:pt x="247986" y="44830"/>
                      </a:cubicBezTo>
                      <a:cubicBezTo>
                        <a:pt x="247808" y="44919"/>
                        <a:pt x="247631" y="45097"/>
                        <a:pt x="247452" y="45186"/>
                      </a:cubicBezTo>
                      <a:cubicBezTo>
                        <a:pt x="247452" y="45186"/>
                        <a:pt x="247452" y="45186"/>
                        <a:pt x="247452" y="45186"/>
                      </a:cubicBezTo>
                      <a:cubicBezTo>
                        <a:pt x="247274" y="45275"/>
                        <a:pt x="247096" y="45453"/>
                        <a:pt x="246919" y="45542"/>
                      </a:cubicBezTo>
                      <a:cubicBezTo>
                        <a:pt x="246919" y="45542"/>
                        <a:pt x="246919" y="45542"/>
                        <a:pt x="246919" y="45542"/>
                      </a:cubicBezTo>
                      <a:cubicBezTo>
                        <a:pt x="246741" y="45631"/>
                        <a:pt x="246563" y="45809"/>
                        <a:pt x="246385" y="45898"/>
                      </a:cubicBezTo>
                      <a:cubicBezTo>
                        <a:pt x="246385" y="45898"/>
                        <a:pt x="246385" y="45898"/>
                        <a:pt x="246385" y="45898"/>
                      </a:cubicBezTo>
                      <a:cubicBezTo>
                        <a:pt x="246207" y="45987"/>
                        <a:pt x="246029" y="46165"/>
                        <a:pt x="245851" y="46254"/>
                      </a:cubicBezTo>
                      <a:cubicBezTo>
                        <a:pt x="245851" y="46254"/>
                        <a:pt x="245851" y="46254"/>
                        <a:pt x="245851" y="46254"/>
                      </a:cubicBezTo>
                      <a:cubicBezTo>
                        <a:pt x="245673" y="46343"/>
                        <a:pt x="245495" y="46521"/>
                        <a:pt x="245318" y="46610"/>
                      </a:cubicBezTo>
                      <a:cubicBezTo>
                        <a:pt x="245318" y="46610"/>
                        <a:pt x="245318" y="46610"/>
                        <a:pt x="245318" y="46610"/>
                      </a:cubicBezTo>
                      <a:cubicBezTo>
                        <a:pt x="245140" y="46698"/>
                        <a:pt x="244962" y="46876"/>
                        <a:pt x="244784" y="46965"/>
                      </a:cubicBezTo>
                      <a:cubicBezTo>
                        <a:pt x="244784" y="46965"/>
                        <a:pt x="244784" y="46965"/>
                        <a:pt x="244784" y="46965"/>
                      </a:cubicBezTo>
                      <a:cubicBezTo>
                        <a:pt x="244606" y="47054"/>
                        <a:pt x="244428" y="47232"/>
                        <a:pt x="244250" y="47321"/>
                      </a:cubicBezTo>
                      <a:cubicBezTo>
                        <a:pt x="244250" y="47321"/>
                        <a:pt x="244250" y="47321"/>
                        <a:pt x="244250" y="47321"/>
                      </a:cubicBezTo>
                      <a:cubicBezTo>
                        <a:pt x="244072" y="47410"/>
                        <a:pt x="243894" y="47588"/>
                        <a:pt x="243717" y="47677"/>
                      </a:cubicBezTo>
                      <a:cubicBezTo>
                        <a:pt x="243717" y="47677"/>
                        <a:pt x="243717" y="47677"/>
                        <a:pt x="243717" y="47677"/>
                      </a:cubicBezTo>
                      <a:cubicBezTo>
                        <a:pt x="243539" y="47766"/>
                        <a:pt x="243361" y="47944"/>
                        <a:pt x="243183" y="48033"/>
                      </a:cubicBezTo>
                      <a:cubicBezTo>
                        <a:pt x="243183" y="48033"/>
                        <a:pt x="243183" y="48033"/>
                        <a:pt x="243183" y="48033"/>
                      </a:cubicBezTo>
                      <a:cubicBezTo>
                        <a:pt x="243005" y="48122"/>
                        <a:pt x="242827" y="48300"/>
                        <a:pt x="242649" y="48388"/>
                      </a:cubicBezTo>
                      <a:cubicBezTo>
                        <a:pt x="242649" y="48388"/>
                        <a:pt x="242649" y="48388"/>
                        <a:pt x="242649" y="48388"/>
                      </a:cubicBezTo>
                      <a:cubicBezTo>
                        <a:pt x="242471" y="48477"/>
                        <a:pt x="242293" y="48655"/>
                        <a:pt x="242115" y="48744"/>
                      </a:cubicBezTo>
                      <a:cubicBezTo>
                        <a:pt x="242115" y="48744"/>
                        <a:pt x="242115" y="48744"/>
                        <a:pt x="242115" y="48744"/>
                      </a:cubicBezTo>
                      <a:cubicBezTo>
                        <a:pt x="241938" y="48833"/>
                        <a:pt x="241760" y="49011"/>
                        <a:pt x="241581" y="49100"/>
                      </a:cubicBezTo>
                      <a:cubicBezTo>
                        <a:pt x="241581" y="49100"/>
                        <a:pt x="241581" y="49100"/>
                        <a:pt x="241581" y="49100"/>
                      </a:cubicBezTo>
                      <a:cubicBezTo>
                        <a:pt x="241404" y="49189"/>
                        <a:pt x="241226" y="49367"/>
                        <a:pt x="241048" y="49456"/>
                      </a:cubicBezTo>
                      <a:cubicBezTo>
                        <a:pt x="241048" y="49456"/>
                        <a:pt x="241048" y="49456"/>
                        <a:pt x="241048" y="49456"/>
                      </a:cubicBezTo>
                      <a:cubicBezTo>
                        <a:pt x="240870" y="49545"/>
                        <a:pt x="240692" y="49723"/>
                        <a:pt x="240514" y="49812"/>
                      </a:cubicBezTo>
                      <a:cubicBezTo>
                        <a:pt x="240514" y="49812"/>
                        <a:pt x="240514" y="49812"/>
                        <a:pt x="240514" y="49812"/>
                      </a:cubicBezTo>
                      <a:cubicBezTo>
                        <a:pt x="240337" y="49901"/>
                        <a:pt x="240159" y="50079"/>
                        <a:pt x="239980" y="50167"/>
                      </a:cubicBezTo>
                      <a:cubicBezTo>
                        <a:pt x="239980" y="50167"/>
                        <a:pt x="239980" y="50167"/>
                        <a:pt x="239980" y="50167"/>
                      </a:cubicBezTo>
                      <a:cubicBezTo>
                        <a:pt x="239803" y="50256"/>
                        <a:pt x="239625" y="50434"/>
                        <a:pt x="239447" y="50523"/>
                      </a:cubicBezTo>
                      <a:cubicBezTo>
                        <a:pt x="239447" y="50523"/>
                        <a:pt x="239447" y="50523"/>
                        <a:pt x="239447" y="50523"/>
                      </a:cubicBezTo>
                      <a:cubicBezTo>
                        <a:pt x="239269" y="50612"/>
                        <a:pt x="239091" y="50790"/>
                        <a:pt x="238913" y="50879"/>
                      </a:cubicBezTo>
                      <a:cubicBezTo>
                        <a:pt x="238913" y="50879"/>
                        <a:pt x="238913" y="50879"/>
                        <a:pt x="238913" y="50879"/>
                      </a:cubicBezTo>
                      <a:cubicBezTo>
                        <a:pt x="238736" y="50968"/>
                        <a:pt x="238558" y="51146"/>
                        <a:pt x="238379" y="51235"/>
                      </a:cubicBezTo>
                      <a:cubicBezTo>
                        <a:pt x="238379" y="51235"/>
                        <a:pt x="238379" y="51235"/>
                        <a:pt x="238379" y="51235"/>
                      </a:cubicBezTo>
                      <a:cubicBezTo>
                        <a:pt x="238201" y="51324"/>
                        <a:pt x="238024" y="51502"/>
                        <a:pt x="237846" y="51591"/>
                      </a:cubicBezTo>
                      <a:cubicBezTo>
                        <a:pt x="237846" y="51591"/>
                        <a:pt x="237846" y="51591"/>
                        <a:pt x="237846" y="51591"/>
                      </a:cubicBezTo>
                      <a:cubicBezTo>
                        <a:pt x="237668" y="51680"/>
                        <a:pt x="237490" y="51857"/>
                        <a:pt x="237312" y="51946"/>
                      </a:cubicBezTo>
                      <a:cubicBezTo>
                        <a:pt x="237312" y="51946"/>
                        <a:pt x="237312" y="51946"/>
                        <a:pt x="237312" y="51946"/>
                      </a:cubicBezTo>
                      <a:cubicBezTo>
                        <a:pt x="237134" y="52035"/>
                        <a:pt x="236956" y="52213"/>
                        <a:pt x="236778" y="52302"/>
                      </a:cubicBezTo>
                      <a:cubicBezTo>
                        <a:pt x="236778" y="52302"/>
                        <a:pt x="236778" y="52302"/>
                        <a:pt x="236778" y="52302"/>
                      </a:cubicBezTo>
                      <a:cubicBezTo>
                        <a:pt x="236600" y="52391"/>
                        <a:pt x="236423" y="52569"/>
                        <a:pt x="236245" y="52658"/>
                      </a:cubicBezTo>
                      <a:cubicBezTo>
                        <a:pt x="236245" y="52658"/>
                        <a:pt x="236245" y="52658"/>
                        <a:pt x="236245" y="52658"/>
                      </a:cubicBezTo>
                      <a:cubicBezTo>
                        <a:pt x="236067" y="52747"/>
                        <a:pt x="235889" y="52925"/>
                        <a:pt x="235711" y="53014"/>
                      </a:cubicBezTo>
                      <a:cubicBezTo>
                        <a:pt x="235711" y="53014"/>
                        <a:pt x="235711" y="53014"/>
                        <a:pt x="235711" y="53014"/>
                      </a:cubicBezTo>
                      <a:cubicBezTo>
                        <a:pt x="235533" y="53103"/>
                        <a:pt x="235355" y="53281"/>
                        <a:pt x="235177" y="53370"/>
                      </a:cubicBezTo>
                      <a:cubicBezTo>
                        <a:pt x="235177" y="53370"/>
                        <a:pt x="235177" y="53370"/>
                        <a:pt x="235177" y="53370"/>
                      </a:cubicBezTo>
                      <a:cubicBezTo>
                        <a:pt x="234999" y="53459"/>
                        <a:pt x="234822" y="53637"/>
                        <a:pt x="234644" y="53725"/>
                      </a:cubicBezTo>
                      <a:cubicBezTo>
                        <a:pt x="234644" y="53725"/>
                        <a:pt x="234644" y="53725"/>
                        <a:pt x="234644" y="53725"/>
                      </a:cubicBezTo>
                      <a:cubicBezTo>
                        <a:pt x="234466" y="53814"/>
                        <a:pt x="234288" y="53992"/>
                        <a:pt x="234110" y="54081"/>
                      </a:cubicBezTo>
                      <a:cubicBezTo>
                        <a:pt x="234110" y="54081"/>
                        <a:pt x="234110" y="54081"/>
                        <a:pt x="234110" y="54081"/>
                      </a:cubicBezTo>
                      <a:cubicBezTo>
                        <a:pt x="233932" y="54170"/>
                        <a:pt x="233754" y="54348"/>
                        <a:pt x="233576" y="54437"/>
                      </a:cubicBezTo>
                      <a:cubicBezTo>
                        <a:pt x="233576" y="54437"/>
                        <a:pt x="233576" y="54437"/>
                        <a:pt x="233576" y="54437"/>
                      </a:cubicBezTo>
                      <a:cubicBezTo>
                        <a:pt x="233398" y="54526"/>
                        <a:pt x="233220" y="54704"/>
                        <a:pt x="233043" y="54793"/>
                      </a:cubicBezTo>
                      <a:cubicBezTo>
                        <a:pt x="233043" y="54793"/>
                        <a:pt x="233043" y="54793"/>
                        <a:pt x="233043" y="54793"/>
                      </a:cubicBezTo>
                      <a:cubicBezTo>
                        <a:pt x="232865" y="54882"/>
                        <a:pt x="232687" y="55060"/>
                        <a:pt x="232509" y="55149"/>
                      </a:cubicBezTo>
                      <a:cubicBezTo>
                        <a:pt x="232509" y="55149"/>
                        <a:pt x="232509" y="55149"/>
                        <a:pt x="232509" y="55149"/>
                      </a:cubicBezTo>
                      <a:cubicBezTo>
                        <a:pt x="232331" y="55238"/>
                        <a:pt x="232153" y="55415"/>
                        <a:pt x="231975" y="55504"/>
                      </a:cubicBezTo>
                      <a:cubicBezTo>
                        <a:pt x="231975" y="55504"/>
                        <a:pt x="231975" y="55504"/>
                        <a:pt x="231975" y="55504"/>
                      </a:cubicBezTo>
                      <a:cubicBezTo>
                        <a:pt x="231797" y="55593"/>
                        <a:pt x="231619" y="55771"/>
                        <a:pt x="231442" y="55860"/>
                      </a:cubicBezTo>
                      <a:cubicBezTo>
                        <a:pt x="231442" y="55860"/>
                        <a:pt x="231442" y="55860"/>
                        <a:pt x="231442" y="55860"/>
                      </a:cubicBezTo>
                      <a:cubicBezTo>
                        <a:pt x="231264" y="55949"/>
                        <a:pt x="231086" y="56127"/>
                        <a:pt x="230908" y="56216"/>
                      </a:cubicBezTo>
                      <a:cubicBezTo>
                        <a:pt x="230908" y="56216"/>
                        <a:pt x="230908" y="56216"/>
                        <a:pt x="230908" y="56216"/>
                      </a:cubicBezTo>
                      <a:cubicBezTo>
                        <a:pt x="230730" y="56305"/>
                        <a:pt x="230552" y="56483"/>
                        <a:pt x="230374" y="56572"/>
                      </a:cubicBezTo>
                      <a:cubicBezTo>
                        <a:pt x="230374" y="56572"/>
                        <a:pt x="230374" y="56572"/>
                        <a:pt x="230374" y="56572"/>
                      </a:cubicBezTo>
                      <a:cubicBezTo>
                        <a:pt x="230196" y="56661"/>
                        <a:pt x="230018" y="56839"/>
                        <a:pt x="229841" y="56928"/>
                      </a:cubicBezTo>
                      <a:cubicBezTo>
                        <a:pt x="229841" y="56928"/>
                        <a:pt x="229841" y="56928"/>
                        <a:pt x="229841" y="56928"/>
                      </a:cubicBezTo>
                      <a:cubicBezTo>
                        <a:pt x="229663" y="57017"/>
                        <a:pt x="229484" y="57194"/>
                        <a:pt x="229306" y="57283"/>
                      </a:cubicBezTo>
                      <a:cubicBezTo>
                        <a:pt x="229306" y="57283"/>
                        <a:pt x="229306" y="57283"/>
                        <a:pt x="229306" y="57283"/>
                      </a:cubicBezTo>
                      <a:cubicBezTo>
                        <a:pt x="229129" y="57372"/>
                        <a:pt x="228951" y="57550"/>
                        <a:pt x="228773" y="57639"/>
                      </a:cubicBezTo>
                      <a:cubicBezTo>
                        <a:pt x="228773" y="57639"/>
                        <a:pt x="228773" y="57639"/>
                        <a:pt x="228773" y="57639"/>
                      </a:cubicBezTo>
                      <a:cubicBezTo>
                        <a:pt x="228595" y="57728"/>
                        <a:pt x="228417" y="57906"/>
                        <a:pt x="228239" y="57995"/>
                      </a:cubicBezTo>
                      <a:cubicBezTo>
                        <a:pt x="228239" y="57995"/>
                        <a:pt x="228239" y="57995"/>
                        <a:pt x="228239" y="57995"/>
                      </a:cubicBezTo>
                      <a:cubicBezTo>
                        <a:pt x="228062" y="58084"/>
                        <a:pt x="227883" y="58262"/>
                        <a:pt x="227705" y="58351"/>
                      </a:cubicBezTo>
                      <a:cubicBezTo>
                        <a:pt x="227705" y="58351"/>
                        <a:pt x="227705" y="58351"/>
                        <a:pt x="227705" y="58351"/>
                      </a:cubicBezTo>
                      <a:cubicBezTo>
                        <a:pt x="227528" y="58440"/>
                        <a:pt x="227350" y="58618"/>
                        <a:pt x="227172" y="58707"/>
                      </a:cubicBezTo>
                      <a:cubicBezTo>
                        <a:pt x="227172" y="58707"/>
                        <a:pt x="227172" y="58707"/>
                        <a:pt x="227172" y="58707"/>
                      </a:cubicBezTo>
                      <a:cubicBezTo>
                        <a:pt x="226994" y="58796"/>
                        <a:pt x="226816" y="58973"/>
                        <a:pt x="226638" y="59062"/>
                      </a:cubicBezTo>
                      <a:cubicBezTo>
                        <a:pt x="226638" y="59062"/>
                        <a:pt x="226638" y="59062"/>
                        <a:pt x="226638" y="59062"/>
                      </a:cubicBezTo>
                      <a:cubicBezTo>
                        <a:pt x="226461" y="59151"/>
                        <a:pt x="226282" y="59329"/>
                        <a:pt x="226104" y="59418"/>
                      </a:cubicBezTo>
                      <a:cubicBezTo>
                        <a:pt x="226104" y="59418"/>
                        <a:pt x="226104" y="59418"/>
                        <a:pt x="226104" y="59418"/>
                      </a:cubicBezTo>
                      <a:cubicBezTo>
                        <a:pt x="225927" y="59507"/>
                        <a:pt x="225749" y="59685"/>
                        <a:pt x="225571" y="59774"/>
                      </a:cubicBezTo>
                      <a:cubicBezTo>
                        <a:pt x="225571" y="59774"/>
                        <a:pt x="225571" y="59774"/>
                        <a:pt x="225571" y="59774"/>
                      </a:cubicBezTo>
                      <a:cubicBezTo>
                        <a:pt x="225393" y="59863"/>
                        <a:pt x="225215" y="60041"/>
                        <a:pt x="225037" y="60130"/>
                      </a:cubicBezTo>
                      <a:cubicBezTo>
                        <a:pt x="225037" y="60130"/>
                        <a:pt x="225037" y="60130"/>
                        <a:pt x="225037" y="60130"/>
                      </a:cubicBezTo>
                      <a:cubicBezTo>
                        <a:pt x="224859" y="60219"/>
                        <a:pt x="224681" y="60397"/>
                        <a:pt x="224503" y="60486"/>
                      </a:cubicBezTo>
                      <a:cubicBezTo>
                        <a:pt x="224503" y="60486"/>
                        <a:pt x="224503" y="60486"/>
                        <a:pt x="224503" y="60486"/>
                      </a:cubicBezTo>
                      <a:cubicBezTo>
                        <a:pt x="224325" y="60575"/>
                        <a:pt x="224148" y="60752"/>
                        <a:pt x="223970" y="60841"/>
                      </a:cubicBezTo>
                      <a:cubicBezTo>
                        <a:pt x="223970" y="60841"/>
                        <a:pt x="223970" y="60841"/>
                        <a:pt x="223970" y="60841"/>
                      </a:cubicBezTo>
                      <a:cubicBezTo>
                        <a:pt x="223792" y="60930"/>
                        <a:pt x="223614" y="61108"/>
                        <a:pt x="223436" y="61197"/>
                      </a:cubicBezTo>
                      <a:cubicBezTo>
                        <a:pt x="223436" y="61197"/>
                        <a:pt x="223436" y="61197"/>
                        <a:pt x="223436" y="61197"/>
                      </a:cubicBezTo>
                      <a:cubicBezTo>
                        <a:pt x="223258" y="61286"/>
                        <a:pt x="223080" y="61464"/>
                        <a:pt x="222902" y="61553"/>
                      </a:cubicBezTo>
                      <a:cubicBezTo>
                        <a:pt x="222902" y="61553"/>
                        <a:pt x="222902" y="61553"/>
                        <a:pt x="222902" y="61553"/>
                      </a:cubicBezTo>
                      <a:cubicBezTo>
                        <a:pt x="222724" y="61642"/>
                        <a:pt x="222547" y="61820"/>
                        <a:pt x="222369" y="61909"/>
                      </a:cubicBezTo>
                      <a:cubicBezTo>
                        <a:pt x="222369" y="61909"/>
                        <a:pt x="222369" y="61909"/>
                        <a:pt x="222369" y="61909"/>
                      </a:cubicBezTo>
                      <a:cubicBezTo>
                        <a:pt x="222191" y="61998"/>
                        <a:pt x="222013" y="62176"/>
                        <a:pt x="221835" y="62265"/>
                      </a:cubicBezTo>
                      <a:cubicBezTo>
                        <a:pt x="221835" y="62265"/>
                        <a:pt x="221835" y="62265"/>
                        <a:pt x="221835" y="62265"/>
                      </a:cubicBezTo>
                      <a:cubicBezTo>
                        <a:pt x="221657" y="62354"/>
                        <a:pt x="221479" y="62531"/>
                        <a:pt x="221301" y="62620"/>
                      </a:cubicBezTo>
                      <a:cubicBezTo>
                        <a:pt x="221301" y="62620"/>
                        <a:pt x="221301" y="62620"/>
                        <a:pt x="221301" y="62620"/>
                      </a:cubicBezTo>
                      <a:cubicBezTo>
                        <a:pt x="221123" y="62709"/>
                        <a:pt x="220946" y="62887"/>
                        <a:pt x="220768" y="62976"/>
                      </a:cubicBezTo>
                      <a:cubicBezTo>
                        <a:pt x="220768" y="62976"/>
                        <a:pt x="220768" y="62976"/>
                        <a:pt x="220768" y="62976"/>
                      </a:cubicBezTo>
                      <a:cubicBezTo>
                        <a:pt x="220590" y="63065"/>
                        <a:pt x="220411" y="63243"/>
                        <a:pt x="220234" y="63332"/>
                      </a:cubicBezTo>
                      <a:cubicBezTo>
                        <a:pt x="220234" y="63332"/>
                        <a:pt x="220234" y="63332"/>
                        <a:pt x="220234" y="63332"/>
                      </a:cubicBezTo>
                      <a:cubicBezTo>
                        <a:pt x="220056" y="63421"/>
                        <a:pt x="219878" y="63599"/>
                        <a:pt x="219700" y="63688"/>
                      </a:cubicBezTo>
                      <a:cubicBezTo>
                        <a:pt x="219700" y="63688"/>
                        <a:pt x="219700" y="63688"/>
                        <a:pt x="219700" y="63688"/>
                      </a:cubicBezTo>
                      <a:cubicBezTo>
                        <a:pt x="219522" y="63777"/>
                        <a:pt x="219344" y="63955"/>
                        <a:pt x="219167" y="64044"/>
                      </a:cubicBezTo>
                      <a:cubicBezTo>
                        <a:pt x="219167" y="64044"/>
                        <a:pt x="219167" y="64044"/>
                        <a:pt x="219167" y="64044"/>
                      </a:cubicBezTo>
                      <a:cubicBezTo>
                        <a:pt x="218989" y="64132"/>
                        <a:pt x="218810" y="64310"/>
                        <a:pt x="218633" y="64399"/>
                      </a:cubicBezTo>
                      <a:cubicBezTo>
                        <a:pt x="218633" y="64399"/>
                        <a:pt x="218633" y="64399"/>
                        <a:pt x="218633" y="64399"/>
                      </a:cubicBezTo>
                      <a:cubicBezTo>
                        <a:pt x="218455" y="64488"/>
                        <a:pt x="218277" y="64666"/>
                        <a:pt x="218099" y="64755"/>
                      </a:cubicBezTo>
                      <a:cubicBezTo>
                        <a:pt x="218099" y="64755"/>
                        <a:pt x="218099" y="64755"/>
                        <a:pt x="218099" y="64755"/>
                      </a:cubicBezTo>
                      <a:cubicBezTo>
                        <a:pt x="217921" y="64844"/>
                        <a:pt x="217743" y="65022"/>
                        <a:pt x="217566" y="65111"/>
                      </a:cubicBezTo>
                      <a:cubicBezTo>
                        <a:pt x="217566" y="65111"/>
                        <a:pt x="217566" y="65111"/>
                        <a:pt x="217566" y="65111"/>
                      </a:cubicBezTo>
                      <a:cubicBezTo>
                        <a:pt x="217387" y="65200"/>
                        <a:pt x="217209" y="65378"/>
                        <a:pt x="217032" y="65467"/>
                      </a:cubicBezTo>
                      <a:cubicBezTo>
                        <a:pt x="217032" y="65467"/>
                        <a:pt x="217032" y="65467"/>
                        <a:pt x="217032" y="65467"/>
                      </a:cubicBezTo>
                      <a:cubicBezTo>
                        <a:pt x="216854" y="65556"/>
                        <a:pt x="216676" y="65734"/>
                        <a:pt x="216498" y="65823"/>
                      </a:cubicBezTo>
                      <a:cubicBezTo>
                        <a:pt x="216498" y="65823"/>
                        <a:pt x="216498" y="65823"/>
                        <a:pt x="216498" y="65823"/>
                      </a:cubicBezTo>
                      <a:cubicBezTo>
                        <a:pt x="216320" y="65912"/>
                        <a:pt x="216142" y="66089"/>
                        <a:pt x="215964" y="66178"/>
                      </a:cubicBezTo>
                      <a:cubicBezTo>
                        <a:pt x="215964" y="66178"/>
                        <a:pt x="215964" y="66178"/>
                        <a:pt x="215964" y="66178"/>
                      </a:cubicBezTo>
                      <a:cubicBezTo>
                        <a:pt x="215786" y="66267"/>
                        <a:pt x="215608" y="66445"/>
                        <a:pt x="215430" y="66534"/>
                      </a:cubicBezTo>
                      <a:cubicBezTo>
                        <a:pt x="215430" y="66534"/>
                        <a:pt x="215430" y="66534"/>
                        <a:pt x="215430" y="66534"/>
                      </a:cubicBezTo>
                      <a:cubicBezTo>
                        <a:pt x="215253" y="66623"/>
                        <a:pt x="215075" y="66801"/>
                        <a:pt x="214897" y="66890"/>
                      </a:cubicBezTo>
                      <a:cubicBezTo>
                        <a:pt x="214897" y="66890"/>
                        <a:pt x="214897" y="66890"/>
                        <a:pt x="214897" y="66890"/>
                      </a:cubicBezTo>
                      <a:cubicBezTo>
                        <a:pt x="214719" y="66979"/>
                        <a:pt x="214541" y="67157"/>
                        <a:pt x="214363" y="67246"/>
                      </a:cubicBezTo>
                      <a:cubicBezTo>
                        <a:pt x="214363" y="67246"/>
                        <a:pt x="214363" y="67246"/>
                        <a:pt x="214363" y="67246"/>
                      </a:cubicBezTo>
                      <a:cubicBezTo>
                        <a:pt x="214185" y="67335"/>
                        <a:pt x="214007" y="67513"/>
                        <a:pt x="213829" y="67602"/>
                      </a:cubicBezTo>
                      <a:cubicBezTo>
                        <a:pt x="213829" y="67602"/>
                        <a:pt x="213829" y="67602"/>
                        <a:pt x="213829" y="67602"/>
                      </a:cubicBezTo>
                      <a:cubicBezTo>
                        <a:pt x="213652" y="67690"/>
                        <a:pt x="213474" y="67868"/>
                        <a:pt x="213296" y="67957"/>
                      </a:cubicBezTo>
                      <a:cubicBezTo>
                        <a:pt x="213296" y="67957"/>
                        <a:pt x="213296" y="67957"/>
                        <a:pt x="213296" y="67957"/>
                      </a:cubicBezTo>
                      <a:cubicBezTo>
                        <a:pt x="213118" y="68046"/>
                        <a:pt x="212940" y="68224"/>
                        <a:pt x="212762" y="68313"/>
                      </a:cubicBezTo>
                      <a:cubicBezTo>
                        <a:pt x="212762" y="68313"/>
                        <a:pt x="212762" y="68313"/>
                        <a:pt x="212762" y="68313"/>
                      </a:cubicBezTo>
                      <a:cubicBezTo>
                        <a:pt x="212584" y="68402"/>
                        <a:pt x="212406" y="68580"/>
                        <a:pt x="212228" y="68669"/>
                      </a:cubicBezTo>
                      <a:cubicBezTo>
                        <a:pt x="212228" y="68669"/>
                        <a:pt x="212228" y="68669"/>
                        <a:pt x="212228" y="68669"/>
                      </a:cubicBezTo>
                      <a:cubicBezTo>
                        <a:pt x="212051" y="68758"/>
                        <a:pt x="211873" y="68936"/>
                        <a:pt x="211695" y="69025"/>
                      </a:cubicBezTo>
                      <a:cubicBezTo>
                        <a:pt x="211695" y="69025"/>
                        <a:pt x="211695" y="69025"/>
                        <a:pt x="211695" y="69025"/>
                      </a:cubicBezTo>
                      <a:cubicBezTo>
                        <a:pt x="211517" y="69114"/>
                        <a:pt x="211339" y="69292"/>
                        <a:pt x="211161" y="69381"/>
                      </a:cubicBezTo>
                      <a:cubicBezTo>
                        <a:pt x="211161" y="69381"/>
                        <a:pt x="211161" y="69381"/>
                        <a:pt x="211161" y="69381"/>
                      </a:cubicBezTo>
                      <a:cubicBezTo>
                        <a:pt x="210983" y="69470"/>
                        <a:pt x="210805" y="69647"/>
                        <a:pt x="210627" y="69736"/>
                      </a:cubicBezTo>
                      <a:cubicBezTo>
                        <a:pt x="210627" y="69736"/>
                        <a:pt x="210627" y="69736"/>
                        <a:pt x="210627" y="69736"/>
                      </a:cubicBezTo>
                      <a:cubicBezTo>
                        <a:pt x="210449" y="69825"/>
                        <a:pt x="210272" y="70003"/>
                        <a:pt x="210094" y="70092"/>
                      </a:cubicBezTo>
                      <a:cubicBezTo>
                        <a:pt x="210094" y="70092"/>
                        <a:pt x="210094" y="70092"/>
                        <a:pt x="210094" y="70092"/>
                      </a:cubicBezTo>
                      <a:cubicBezTo>
                        <a:pt x="209916" y="70181"/>
                        <a:pt x="209738" y="70359"/>
                        <a:pt x="209560" y="70448"/>
                      </a:cubicBezTo>
                      <a:cubicBezTo>
                        <a:pt x="209560" y="70448"/>
                        <a:pt x="209560" y="70448"/>
                        <a:pt x="209560" y="70448"/>
                      </a:cubicBezTo>
                      <a:cubicBezTo>
                        <a:pt x="209382" y="70537"/>
                        <a:pt x="209204" y="70715"/>
                        <a:pt x="209026" y="70804"/>
                      </a:cubicBezTo>
                      <a:cubicBezTo>
                        <a:pt x="209026" y="70804"/>
                        <a:pt x="209026" y="70804"/>
                        <a:pt x="209026" y="70804"/>
                      </a:cubicBezTo>
                      <a:cubicBezTo>
                        <a:pt x="208848" y="70893"/>
                        <a:pt x="208671" y="71071"/>
                        <a:pt x="208493" y="71160"/>
                      </a:cubicBezTo>
                      <a:cubicBezTo>
                        <a:pt x="208493" y="71160"/>
                        <a:pt x="208493" y="71160"/>
                        <a:pt x="208493" y="71160"/>
                      </a:cubicBezTo>
                      <a:cubicBezTo>
                        <a:pt x="208314" y="71248"/>
                        <a:pt x="208137" y="71426"/>
                        <a:pt x="207959" y="71515"/>
                      </a:cubicBezTo>
                      <a:cubicBezTo>
                        <a:pt x="207959" y="71515"/>
                        <a:pt x="207959" y="71515"/>
                        <a:pt x="207959" y="71515"/>
                      </a:cubicBezTo>
                      <a:cubicBezTo>
                        <a:pt x="207781" y="71604"/>
                        <a:pt x="207603" y="71782"/>
                        <a:pt x="207425" y="71871"/>
                      </a:cubicBezTo>
                      <a:cubicBezTo>
                        <a:pt x="207425" y="71871"/>
                        <a:pt x="207425" y="71871"/>
                        <a:pt x="207425" y="71871"/>
                      </a:cubicBezTo>
                      <a:cubicBezTo>
                        <a:pt x="207247" y="71960"/>
                        <a:pt x="207069" y="72138"/>
                        <a:pt x="206892" y="72227"/>
                      </a:cubicBezTo>
                      <a:cubicBezTo>
                        <a:pt x="206892" y="72227"/>
                        <a:pt x="206892" y="72227"/>
                        <a:pt x="206892" y="72227"/>
                      </a:cubicBezTo>
                      <a:cubicBezTo>
                        <a:pt x="206713" y="72316"/>
                        <a:pt x="206535" y="72494"/>
                        <a:pt x="206358" y="72583"/>
                      </a:cubicBezTo>
                      <a:cubicBezTo>
                        <a:pt x="206358" y="72583"/>
                        <a:pt x="206358" y="72583"/>
                        <a:pt x="206358" y="72583"/>
                      </a:cubicBezTo>
                      <a:cubicBezTo>
                        <a:pt x="206180" y="72672"/>
                        <a:pt x="206002" y="72850"/>
                        <a:pt x="205824" y="72939"/>
                      </a:cubicBezTo>
                      <a:cubicBezTo>
                        <a:pt x="205824" y="72939"/>
                        <a:pt x="205824" y="72939"/>
                        <a:pt x="205824" y="72939"/>
                      </a:cubicBezTo>
                      <a:cubicBezTo>
                        <a:pt x="205646" y="73027"/>
                        <a:pt x="205468" y="73205"/>
                        <a:pt x="205291" y="73294"/>
                      </a:cubicBezTo>
                      <a:cubicBezTo>
                        <a:pt x="205291" y="73294"/>
                        <a:pt x="205291" y="73294"/>
                        <a:pt x="205291" y="73294"/>
                      </a:cubicBezTo>
                      <a:cubicBezTo>
                        <a:pt x="205112" y="73383"/>
                        <a:pt x="204934" y="73561"/>
                        <a:pt x="204757" y="73650"/>
                      </a:cubicBezTo>
                      <a:cubicBezTo>
                        <a:pt x="204757" y="73650"/>
                        <a:pt x="204757" y="73650"/>
                        <a:pt x="204757" y="73650"/>
                      </a:cubicBezTo>
                      <a:cubicBezTo>
                        <a:pt x="204579" y="73739"/>
                        <a:pt x="204401" y="73917"/>
                        <a:pt x="204223" y="74006"/>
                      </a:cubicBezTo>
                      <a:cubicBezTo>
                        <a:pt x="204223" y="74006"/>
                        <a:pt x="204223" y="74006"/>
                        <a:pt x="204223" y="74006"/>
                      </a:cubicBezTo>
                      <a:cubicBezTo>
                        <a:pt x="204045" y="74095"/>
                        <a:pt x="203867" y="74273"/>
                        <a:pt x="203689" y="74362"/>
                      </a:cubicBezTo>
                      <a:cubicBezTo>
                        <a:pt x="203689" y="74362"/>
                        <a:pt x="203689" y="74362"/>
                        <a:pt x="203689" y="74362"/>
                      </a:cubicBezTo>
                      <a:cubicBezTo>
                        <a:pt x="203511" y="74451"/>
                        <a:pt x="203333" y="74629"/>
                        <a:pt x="203156" y="74717"/>
                      </a:cubicBezTo>
                      <a:cubicBezTo>
                        <a:pt x="203156" y="74717"/>
                        <a:pt x="203156" y="74717"/>
                        <a:pt x="203156" y="74717"/>
                      </a:cubicBezTo>
                      <a:cubicBezTo>
                        <a:pt x="202978" y="74806"/>
                        <a:pt x="202800" y="74984"/>
                        <a:pt x="202622" y="75073"/>
                      </a:cubicBezTo>
                      <a:cubicBezTo>
                        <a:pt x="202622" y="75073"/>
                        <a:pt x="202622" y="75073"/>
                        <a:pt x="202622" y="75073"/>
                      </a:cubicBezTo>
                      <a:cubicBezTo>
                        <a:pt x="202444" y="75162"/>
                        <a:pt x="202266" y="75340"/>
                        <a:pt x="202088" y="75429"/>
                      </a:cubicBezTo>
                      <a:cubicBezTo>
                        <a:pt x="202088" y="75429"/>
                        <a:pt x="202088" y="75429"/>
                        <a:pt x="202088" y="75429"/>
                      </a:cubicBezTo>
                      <a:cubicBezTo>
                        <a:pt x="201910" y="75518"/>
                        <a:pt x="201732" y="75696"/>
                        <a:pt x="201554" y="75785"/>
                      </a:cubicBezTo>
                      <a:cubicBezTo>
                        <a:pt x="201554" y="75785"/>
                        <a:pt x="201554" y="75785"/>
                        <a:pt x="201554" y="75785"/>
                      </a:cubicBezTo>
                      <a:cubicBezTo>
                        <a:pt x="201377" y="75874"/>
                        <a:pt x="201199" y="76052"/>
                        <a:pt x="201021" y="76141"/>
                      </a:cubicBezTo>
                      <a:cubicBezTo>
                        <a:pt x="201021" y="76141"/>
                        <a:pt x="201021" y="76141"/>
                        <a:pt x="201021" y="76141"/>
                      </a:cubicBezTo>
                      <a:cubicBezTo>
                        <a:pt x="200843" y="76230"/>
                        <a:pt x="200665" y="76408"/>
                        <a:pt x="200487" y="76497"/>
                      </a:cubicBezTo>
                      <a:cubicBezTo>
                        <a:pt x="200487" y="76497"/>
                        <a:pt x="200487" y="76497"/>
                        <a:pt x="200487" y="76497"/>
                      </a:cubicBezTo>
                      <a:cubicBezTo>
                        <a:pt x="200309" y="76585"/>
                        <a:pt x="200131" y="76763"/>
                        <a:pt x="199953" y="76852"/>
                      </a:cubicBezTo>
                      <a:cubicBezTo>
                        <a:pt x="199953" y="76852"/>
                        <a:pt x="199953" y="76852"/>
                        <a:pt x="199953" y="76852"/>
                      </a:cubicBezTo>
                      <a:cubicBezTo>
                        <a:pt x="199776" y="76941"/>
                        <a:pt x="199598" y="77119"/>
                        <a:pt x="199420" y="77208"/>
                      </a:cubicBezTo>
                      <a:cubicBezTo>
                        <a:pt x="199420" y="77208"/>
                        <a:pt x="199420" y="77208"/>
                        <a:pt x="199420" y="77208"/>
                      </a:cubicBezTo>
                      <a:cubicBezTo>
                        <a:pt x="199242" y="77297"/>
                        <a:pt x="199064" y="77475"/>
                        <a:pt x="198886" y="77564"/>
                      </a:cubicBezTo>
                      <a:cubicBezTo>
                        <a:pt x="198886" y="77564"/>
                        <a:pt x="198886" y="77564"/>
                        <a:pt x="198886" y="77564"/>
                      </a:cubicBezTo>
                      <a:cubicBezTo>
                        <a:pt x="198708" y="77653"/>
                        <a:pt x="198530" y="77831"/>
                        <a:pt x="198352" y="77920"/>
                      </a:cubicBezTo>
                      <a:cubicBezTo>
                        <a:pt x="198352" y="77920"/>
                        <a:pt x="198352" y="77920"/>
                        <a:pt x="198352" y="77920"/>
                      </a:cubicBezTo>
                      <a:cubicBezTo>
                        <a:pt x="198174" y="78009"/>
                        <a:pt x="197997" y="78187"/>
                        <a:pt x="197819" y="78275"/>
                      </a:cubicBezTo>
                      <a:cubicBezTo>
                        <a:pt x="197819" y="78275"/>
                        <a:pt x="197819" y="78275"/>
                        <a:pt x="197819" y="78275"/>
                      </a:cubicBezTo>
                      <a:cubicBezTo>
                        <a:pt x="197640" y="78364"/>
                        <a:pt x="197463" y="78542"/>
                        <a:pt x="197285" y="78631"/>
                      </a:cubicBezTo>
                      <a:cubicBezTo>
                        <a:pt x="197285" y="78631"/>
                        <a:pt x="197285" y="78631"/>
                        <a:pt x="197285" y="78631"/>
                      </a:cubicBezTo>
                      <a:cubicBezTo>
                        <a:pt x="197107" y="78720"/>
                        <a:pt x="196929" y="78898"/>
                        <a:pt x="196751" y="78987"/>
                      </a:cubicBezTo>
                      <a:cubicBezTo>
                        <a:pt x="196751" y="78987"/>
                        <a:pt x="196751" y="78987"/>
                        <a:pt x="196751" y="78987"/>
                      </a:cubicBezTo>
                      <a:cubicBezTo>
                        <a:pt x="196573" y="79076"/>
                        <a:pt x="196396" y="79254"/>
                        <a:pt x="196217" y="79343"/>
                      </a:cubicBezTo>
                      <a:cubicBezTo>
                        <a:pt x="196217" y="79343"/>
                        <a:pt x="196217" y="79343"/>
                        <a:pt x="196217" y="79343"/>
                      </a:cubicBezTo>
                      <a:cubicBezTo>
                        <a:pt x="196039" y="79432"/>
                        <a:pt x="195862" y="79610"/>
                        <a:pt x="195684" y="79699"/>
                      </a:cubicBezTo>
                      <a:cubicBezTo>
                        <a:pt x="195684" y="79699"/>
                        <a:pt x="195684" y="79699"/>
                        <a:pt x="195684" y="79699"/>
                      </a:cubicBezTo>
                      <a:cubicBezTo>
                        <a:pt x="195506" y="79788"/>
                        <a:pt x="195328" y="79966"/>
                        <a:pt x="195150" y="80054"/>
                      </a:cubicBezTo>
                      <a:cubicBezTo>
                        <a:pt x="195150" y="80054"/>
                        <a:pt x="195150" y="80054"/>
                        <a:pt x="195150" y="80054"/>
                      </a:cubicBezTo>
                      <a:cubicBezTo>
                        <a:pt x="194972" y="80143"/>
                        <a:pt x="194795" y="80321"/>
                        <a:pt x="194616" y="80410"/>
                      </a:cubicBezTo>
                      <a:cubicBezTo>
                        <a:pt x="194616" y="80410"/>
                        <a:pt x="194616" y="80410"/>
                        <a:pt x="194616" y="80410"/>
                      </a:cubicBezTo>
                      <a:cubicBezTo>
                        <a:pt x="194438" y="80499"/>
                        <a:pt x="194261" y="80677"/>
                        <a:pt x="194083" y="80766"/>
                      </a:cubicBezTo>
                      <a:cubicBezTo>
                        <a:pt x="194083" y="80766"/>
                        <a:pt x="194083" y="80766"/>
                        <a:pt x="194083" y="80766"/>
                      </a:cubicBezTo>
                      <a:cubicBezTo>
                        <a:pt x="193905" y="80855"/>
                        <a:pt x="193727" y="81033"/>
                        <a:pt x="193549" y="81122"/>
                      </a:cubicBezTo>
                      <a:cubicBezTo>
                        <a:pt x="193549" y="81122"/>
                        <a:pt x="193549" y="81122"/>
                        <a:pt x="193549" y="81122"/>
                      </a:cubicBezTo>
                      <a:cubicBezTo>
                        <a:pt x="193371" y="81211"/>
                        <a:pt x="193193" y="81389"/>
                        <a:pt x="193015" y="81478"/>
                      </a:cubicBezTo>
                      <a:cubicBezTo>
                        <a:pt x="193015" y="81478"/>
                        <a:pt x="193015" y="81478"/>
                        <a:pt x="193015" y="81478"/>
                      </a:cubicBezTo>
                      <a:cubicBezTo>
                        <a:pt x="192837" y="81567"/>
                        <a:pt x="192659" y="81745"/>
                        <a:pt x="192482" y="81833"/>
                      </a:cubicBezTo>
                      <a:cubicBezTo>
                        <a:pt x="192482" y="81833"/>
                        <a:pt x="192482" y="81833"/>
                        <a:pt x="192482" y="81833"/>
                      </a:cubicBezTo>
                      <a:cubicBezTo>
                        <a:pt x="192304" y="81922"/>
                        <a:pt x="192126" y="82100"/>
                        <a:pt x="191948" y="82189"/>
                      </a:cubicBezTo>
                      <a:cubicBezTo>
                        <a:pt x="191948" y="82189"/>
                        <a:pt x="191948" y="82189"/>
                        <a:pt x="191948" y="82189"/>
                      </a:cubicBezTo>
                      <a:cubicBezTo>
                        <a:pt x="191770" y="82278"/>
                        <a:pt x="191592" y="82456"/>
                        <a:pt x="191414" y="82545"/>
                      </a:cubicBezTo>
                      <a:cubicBezTo>
                        <a:pt x="191414" y="82545"/>
                        <a:pt x="191414" y="82545"/>
                        <a:pt x="191414" y="82545"/>
                      </a:cubicBezTo>
                      <a:cubicBezTo>
                        <a:pt x="191236" y="82634"/>
                        <a:pt x="191058" y="82812"/>
                        <a:pt x="190881" y="82901"/>
                      </a:cubicBezTo>
                      <a:cubicBezTo>
                        <a:pt x="190881" y="82901"/>
                        <a:pt x="190881" y="82901"/>
                        <a:pt x="190881" y="82901"/>
                      </a:cubicBezTo>
                      <a:cubicBezTo>
                        <a:pt x="190703" y="82990"/>
                        <a:pt x="190525" y="83168"/>
                        <a:pt x="190347" y="83257"/>
                      </a:cubicBezTo>
                      <a:cubicBezTo>
                        <a:pt x="190347" y="83257"/>
                        <a:pt x="190347" y="83257"/>
                        <a:pt x="190347" y="83257"/>
                      </a:cubicBezTo>
                      <a:cubicBezTo>
                        <a:pt x="190169" y="83346"/>
                        <a:pt x="189991" y="83523"/>
                        <a:pt x="189813" y="83612"/>
                      </a:cubicBezTo>
                      <a:cubicBezTo>
                        <a:pt x="189813" y="83612"/>
                        <a:pt x="189813" y="83612"/>
                        <a:pt x="189813" y="83612"/>
                      </a:cubicBezTo>
                      <a:cubicBezTo>
                        <a:pt x="189635" y="83701"/>
                        <a:pt x="189457" y="83879"/>
                        <a:pt x="189279" y="83968"/>
                      </a:cubicBezTo>
                      <a:cubicBezTo>
                        <a:pt x="189279" y="83968"/>
                        <a:pt x="189279" y="83968"/>
                        <a:pt x="189279" y="83968"/>
                      </a:cubicBezTo>
                      <a:cubicBezTo>
                        <a:pt x="189102" y="84057"/>
                        <a:pt x="188924" y="84235"/>
                        <a:pt x="188746" y="84324"/>
                      </a:cubicBezTo>
                      <a:cubicBezTo>
                        <a:pt x="188746" y="84324"/>
                        <a:pt x="188746" y="84324"/>
                        <a:pt x="188746" y="84324"/>
                      </a:cubicBezTo>
                      <a:cubicBezTo>
                        <a:pt x="188568" y="84413"/>
                        <a:pt x="188390" y="84591"/>
                        <a:pt x="188212" y="84680"/>
                      </a:cubicBezTo>
                      <a:cubicBezTo>
                        <a:pt x="188212" y="84680"/>
                        <a:pt x="188212" y="84680"/>
                        <a:pt x="188212" y="84680"/>
                      </a:cubicBezTo>
                      <a:cubicBezTo>
                        <a:pt x="188034" y="84769"/>
                        <a:pt x="187856" y="84947"/>
                        <a:pt x="187678" y="85036"/>
                      </a:cubicBezTo>
                      <a:cubicBezTo>
                        <a:pt x="187678" y="85036"/>
                        <a:pt x="187678" y="85036"/>
                        <a:pt x="187678" y="85036"/>
                      </a:cubicBezTo>
                      <a:cubicBezTo>
                        <a:pt x="187501" y="85125"/>
                        <a:pt x="187323" y="85302"/>
                        <a:pt x="187144" y="85391"/>
                      </a:cubicBezTo>
                      <a:cubicBezTo>
                        <a:pt x="187144" y="85391"/>
                        <a:pt x="187144" y="85391"/>
                        <a:pt x="187144" y="85391"/>
                      </a:cubicBezTo>
                      <a:cubicBezTo>
                        <a:pt x="186967" y="85480"/>
                        <a:pt x="186789" y="85658"/>
                        <a:pt x="186611" y="85747"/>
                      </a:cubicBezTo>
                      <a:cubicBezTo>
                        <a:pt x="186611" y="85747"/>
                        <a:pt x="186611" y="85747"/>
                        <a:pt x="186611" y="85747"/>
                      </a:cubicBezTo>
                      <a:cubicBezTo>
                        <a:pt x="186433" y="85836"/>
                        <a:pt x="186255" y="86014"/>
                        <a:pt x="186077" y="86103"/>
                      </a:cubicBezTo>
                      <a:cubicBezTo>
                        <a:pt x="186077" y="86103"/>
                        <a:pt x="186077" y="86103"/>
                        <a:pt x="186077" y="86103"/>
                      </a:cubicBezTo>
                      <a:cubicBezTo>
                        <a:pt x="185900" y="86192"/>
                        <a:pt x="185722" y="86370"/>
                        <a:pt x="185543" y="86459"/>
                      </a:cubicBezTo>
                      <a:cubicBezTo>
                        <a:pt x="185543" y="86459"/>
                        <a:pt x="185543" y="86459"/>
                        <a:pt x="185543" y="86459"/>
                      </a:cubicBezTo>
                      <a:cubicBezTo>
                        <a:pt x="185366" y="86548"/>
                        <a:pt x="185188" y="86726"/>
                        <a:pt x="185010" y="86815"/>
                      </a:cubicBezTo>
                      <a:cubicBezTo>
                        <a:pt x="185010" y="86815"/>
                        <a:pt x="185010" y="86815"/>
                        <a:pt x="185010" y="86815"/>
                      </a:cubicBezTo>
                      <a:cubicBezTo>
                        <a:pt x="184832" y="86904"/>
                        <a:pt x="184654" y="87081"/>
                        <a:pt x="184476" y="87170"/>
                      </a:cubicBezTo>
                      <a:cubicBezTo>
                        <a:pt x="184476" y="87170"/>
                        <a:pt x="184476" y="87170"/>
                        <a:pt x="184476" y="87170"/>
                      </a:cubicBezTo>
                      <a:cubicBezTo>
                        <a:pt x="184298" y="87259"/>
                        <a:pt x="184121" y="87437"/>
                        <a:pt x="183942" y="87526"/>
                      </a:cubicBezTo>
                      <a:cubicBezTo>
                        <a:pt x="183942" y="87526"/>
                        <a:pt x="183942" y="87526"/>
                        <a:pt x="183942" y="87526"/>
                      </a:cubicBezTo>
                      <a:cubicBezTo>
                        <a:pt x="183764" y="87615"/>
                        <a:pt x="183587" y="87793"/>
                        <a:pt x="183409" y="87882"/>
                      </a:cubicBezTo>
                      <a:cubicBezTo>
                        <a:pt x="183409" y="87882"/>
                        <a:pt x="183409" y="87882"/>
                        <a:pt x="183409" y="87882"/>
                      </a:cubicBezTo>
                      <a:cubicBezTo>
                        <a:pt x="183231" y="87971"/>
                        <a:pt x="183053" y="88149"/>
                        <a:pt x="182875" y="88238"/>
                      </a:cubicBezTo>
                      <a:cubicBezTo>
                        <a:pt x="182875" y="88238"/>
                        <a:pt x="182875" y="88238"/>
                        <a:pt x="182875" y="88238"/>
                      </a:cubicBezTo>
                      <a:cubicBezTo>
                        <a:pt x="182697" y="88327"/>
                        <a:pt x="182519" y="88505"/>
                        <a:pt x="182341" y="88594"/>
                      </a:cubicBezTo>
                      <a:cubicBezTo>
                        <a:pt x="182341" y="88594"/>
                        <a:pt x="182341" y="88594"/>
                        <a:pt x="182341" y="88594"/>
                      </a:cubicBezTo>
                      <a:cubicBezTo>
                        <a:pt x="182163" y="88683"/>
                        <a:pt x="181986" y="88860"/>
                        <a:pt x="181808" y="88949"/>
                      </a:cubicBezTo>
                      <a:cubicBezTo>
                        <a:pt x="181808" y="88949"/>
                        <a:pt x="181808" y="88949"/>
                        <a:pt x="181808" y="88949"/>
                      </a:cubicBezTo>
                      <a:cubicBezTo>
                        <a:pt x="181630" y="89038"/>
                        <a:pt x="181452" y="89216"/>
                        <a:pt x="181274" y="89305"/>
                      </a:cubicBezTo>
                      <a:cubicBezTo>
                        <a:pt x="181274" y="89305"/>
                        <a:pt x="181274" y="89305"/>
                        <a:pt x="181274" y="89305"/>
                      </a:cubicBezTo>
                      <a:cubicBezTo>
                        <a:pt x="181096" y="89394"/>
                        <a:pt x="180918" y="89572"/>
                        <a:pt x="180740" y="89661"/>
                      </a:cubicBezTo>
                      <a:cubicBezTo>
                        <a:pt x="180740" y="89661"/>
                        <a:pt x="180740" y="89661"/>
                        <a:pt x="180740" y="89661"/>
                      </a:cubicBezTo>
                      <a:cubicBezTo>
                        <a:pt x="180562" y="89750"/>
                        <a:pt x="180384" y="89928"/>
                        <a:pt x="180207" y="90017"/>
                      </a:cubicBezTo>
                      <a:cubicBezTo>
                        <a:pt x="180207" y="90017"/>
                        <a:pt x="180207" y="90017"/>
                        <a:pt x="180207" y="90017"/>
                      </a:cubicBezTo>
                      <a:cubicBezTo>
                        <a:pt x="180029" y="90106"/>
                        <a:pt x="179851" y="90284"/>
                        <a:pt x="179673" y="90373"/>
                      </a:cubicBezTo>
                      <a:cubicBezTo>
                        <a:pt x="179673" y="90373"/>
                        <a:pt x="179673" y="90373"/>
                        <a:pt x="179673" y="90373"/>
                      </a:cubicBezTo>
                      <a:cubicBezTo>
                        <a:pt x="179495" y="90462"/>
                        <a:pt x="179317" y="90639"/>
                        <a:pt x="179139" y="90728"/>
                      </a:cubicBezTo>
                      <a:cubicBezTo>
                        <a:pt x="179139" y="90728"/>
                        <a:pt x="179139" y="90728"/>
                        <a:pt x="179139" y="90728"/>
                      </a:cubicBezTo>
                      <a:cubicBezTo>
                        <a:pt x="178961" y="90817"/>
                        <a:pt x="178783" y="90995"/>
                        <a:pt x="178606" y="91084"/>
                      </a:cubicBezTo>
                      <a:cubicBezTo>
                        <a:pt x="178606" y="91084"/>
                        <a:pt x="178606" y="91084"/>
                        <a:pt x="178606" y="91084"/>
                      </a:cubicBezTo>
                      <a:cubicBezTo>
                        <a:pt x="178428" y="91173"/>
                        <a:pt x="178250" y="91351"/>
                        <a:pt x="178072" y="91440"/>
                      </a:cubicBezTo>
                      <a:cubicBezTo>
                        <a:pt x="178072" y="91440"/>
                        <a:pt x="178072" y="91440"/>
                        <a:pt x="178072" y="91440"/>
                      </a:cubicBezTo>
                      <a:cubicBezTo>
                        <a:pt x="177894" y="91529"/>
                        <a:pt x="177716" y="91707"/>
                        <a:pt x="177538" y="91796"/>
                      </a:cubicBezTo>
                      <a:cubicBezTo>
                        <a:pt x="177538" y="91796"/>
                        <a:pt x="177538" y="91796"/>
                        <a:pt x="177538" y="91796"/>
                      </a:cubicBezTo>
                      <a:cubicBezTo>
                        <a:pt x="177360" y="91885"/>
                        <a:pt x="177182" y="92063"/>
                        <a:pt x="177005" y="92152"/>
                      </a:cubicBezTo>
                      <a:cubicBezTo>
                        <a:pt x="177005" y="92152"/>
                        <a:pt x="177005" y="92152"/>
                        <a:pt x="177005" y="92152"/>
                      </a:cubicBezTo>
                      <a:cubicBezTo>
                        <a:pt x="176827" y="92241"/>
                        <a:pt x="176649" y="92418"/>
                        <a:pt x="176471" y="92507"/>
                      </a:cubicBezTo>
                      <a:cubicBezTo>
                        <a:pt x="176471" y="92507"/>
                        <a:pt x="176471" y="92507"/>
                        <a:pt x="176471" y="92507"/>
                      </a:cubicBezTo>
                      <a:cubicBezTo>
                        <a:pt x="176293" y="92596"/>
                        <a:pt x="176115" y="92774"/>
                        <a:pt x="175937" y="92863"/>
                      </a:cubicBezTo>
                      <a:cubicBezTo>
                        <a:pt x="175937" y="92863"/>
                        <a:pt x="175937" y="92863"/>
                        <a:pt x="175937" y="92863"/>
                      </a:cubicBezTo>
                      <a:cubicBezTo>
                        <a:pt x="175759" y="92952"/>
                        <a:pt x="175581" y="93130"/>
                        <a:pt x="175403" y="93219"/>
                      </a:cubicBezTo>
                      <a:cubicBezTo>
                        <a:pt x="175403" y="93219"/>
                        <a:pt x="175403" y="93219"/>
                        <a:pt x="175403" y="93219"/>
                      </a:cubicBezTo>
                      <a:cubicBezTo>
                        <a:pt x="175226" y="93308"/>
                        <a:pt x="175047" y="93486"/>
                        <a:pt x="174869" y="93575"/>
                      </a:cubicBezTo>
                      <a:cubicBezTo>
                        <a:pt x="174869" y="93575"/>
                        <a:pt x="174869" y="93575"/>
                        <a:pt x="174869" y="93575"/>
                      </a:cubicBezTo>
                      <a:cubicBezTo>
                        <a:pt x="174692" y="93664"/>
                        <a:pt x="174514" y="93842"/>
                        <a:pt x="174336" y="93931"/>
                      </a:cubicBezTo>
                      <a:cubicBezTo>
                        <a:pt x="174336" y="93931"/>
                        <a:pt x="174336" y="93931"/>
                        <a:pt x="174336" y="93931"/>
                      </a:cubicBezTo>
                      <a:cubicBezTo>
                        <a:pt x="174158" y="94020"/>
                        <a:pt x="173980" y="94197"/>
                        <a:pt x="173802" y="94286"/>
                      </a:cubicBezTo>
                      <a:cubicBezTo>
                        <a:pt x="173802" y="94286"/>
                        <a:pt x="173802" y="94286"/>
                        <a:pt x="173802" y="94286"/>
                      </a:cubicBezTo>
                      <a:cubicBezTo>
                        <a:pt x="173625" y="94375"/>
                        <a:pt x="173446" y="94553"/>
                        <a:pt x="173268" y="94642"/>
                      </a:cubicBezTo>
                      <a:cubicBezTo>
                        <a:pt x="173268" y="94642"/>
                        <a:pt x="173268" y="94642"/>
                        <a:pt x="173268" y="94642"/>
                      </a:cubicBezTo>
                      <a:cubicBezTo>
                        <a:pt x="173091" y="94731"/>
                        <a:pt x="172913" y="94909"/>
                        <a:pt x="172735" y="94998"/>
                      </a:cubicBezTo>
                      <a:cubicBezTo>
                        <a:pt x="172735" y="94998"/>
                        <a:pt x="172735" y="94998"/>
                        <a:pt x="172735" y="94998"/>
                      </a:cubicBezTo>
                      <a:cubicBezTo>
                        <a:pt x="172557" y="95087"/>
                        <a:pt x="172379" y="95265"/>
                        <a:pt x="172201" y="95354"/>
                      </a:cubicBezTo>
                      <a:cubicBezTo>
                        <a:pt x="172201" y="95354"/>
                        <a:pt x="172201" y="95354"/>
                        <a:pt x="172201" y="95354"/>
                      </a:cubicBezTo>
                      <a:cubicBezTo>
                        <a:pt x="172024" y="95443"/>
                        <a:pt x="171845" y="95621"/>
                        <a:pt x="171667" y="95710"/>
                      </a:cubicBezTo>
                      <a:cubicBezTo>
                        <a:pt x="171667" y="95710"/>
                        <a:pt x="171667" y="95710"/>
                        <a:pt x="171667" y="95710"/>
                      </a:cubicBezTo>
                      <a:cubicBezTo>
                        <a:pt x="171489" y="95799"/>
                        <a:pt x="171312" y="95976"/>
                        <a:pt x="171134" y="96065"/>
                      </a:cubicBezTo>
                      <a:cubicBezTo>
                        <a:pt x="171134" y="96065"/>
                        <a:pt x="171134" y="96065"/>
                        <a:pt x="171134" y="96065"/>
                      </a:cubicBezTo>
                      <a:cubicBezTo>
                        <a:pt x="170956" y="96154"/>
                        <a:pt x="170778" y="96332"/>
                        <a:pt x="170600" y="96421"/>
                      </a:cubicBezTo>
                      <a:cubicBezTo>
                        <a:pt x="170600" y="96421"/>
                        <a:pt x="170600" y="96421"/>
                        <a:pt x="170600" y="96421"/>
                      </a:cubicBezTo>
                      <a:cubicBezTo>
                        <a:pt x="170422" y="96510"/>
                        <a:pt x="170244" y="96688"/>
                        <a:pt x="170066" y="96777"/>
                      </a:cubicBezTo>
                      <a:cubicBezTo>
                        <a:pt x="170066" y="96777"/>
                        <a:pt x="170066" y="96777"/>
                        <a:pt x="170066" y="96777"/>
                      </a:cubicBezTo>
                      <a:cubicBezTo>
                        <a:pt x="-41544" y="232158"/>
                        <a:pt x="-57911" y="584487"/>
                        <a:pt x="133508" y="883712"/>
                      </a:cubicBezTo>
                      <a:cubicBezTo>
                        <a:pt x="324927" y="1182938"/>
                        <a:pt x="651728" y="1315829"/>
                        <a:pt x="863338" y="1180448"/>
                      </a:cubicBezTo>
                      <a:cubicBezTo>
                        <a:pt x="863516" y="1180359"/>
                        <a:pt x="863694" y="1180181"/>
                        <a:pt x="863872" y="1180092"/>
                      </a:cubicBezTo>
                      <a:cubicBezTo>
                        <a:pt x="863872" y="1180092"/>
                        <a:pt x="863872" y="1180092"/>
                        <a:pt x="863872" y="1180092"/>
                      </a:cubicBezTo>
                      <a:cubicBezTo>
                        <a:pt x="864050" y="1180003"/>
                        <a:pt x="864227" y="1179825"/>
                        <a:pt x="864406" y="1179736"/>
                      </a:cubicBezTo>
                      <a:cubicBezTo>
                        <a:pt x="864406" y="1179736"/>
                        <a:pt x="864406" y="1179736"/>
                        <a:pt x="864406" y="1179736"/>
                      </a:cubicBezTo>
                      <a:cubicBezTo>
                        <a:pt x="864584" y="1179647"/>
                        <a:pt x="864761" y="1179469"/>
                        <a:pt x="864939" y="1179380"/>
                      </a:cubicBezTo>
                      <a:cubicBezTo>
                        <a:pt x="864939" y="1179380"/>
                        <a:pt x="864939" y="1179380"/>
                        <a:pt x="864939" y="1179380"/>
                      </a:cubicBezTo>
                      <a:cubicBezTo>
                        <a:pt x="865117" y="1179291"/>
                        <a:pt x="865295" y="1179114"/>
                        <a:pt x="865473" y="1179025"/>
                      </a:cubicBezTo>
                      <a:cubicBezTo>
                        <a:pt x="865473" y="1179025"/>
                        <a:pt x="865473" y="1179025"/>
                        <a:pt x="865473" y="1179025"/>
                      </a:cubicBezTo>
                      <a:cubicBezTo>
                        <a:pt x="865651" y="1178936"/>
                        <a:pt x="865829" y="1178758"/>
                        <a:pt x="866007" y="1178669"/>
                      </a:cubicBezTo>
                      <a:cubicBezTo>
                        <a:pt x="866007" y="1178669"/>
                        <a:pt x="866007" y="1178669"/>
                        <a:pt x="866007" y="1178669"/>
                      </a:cubicBezTo>
                      <a:cubicBezTo>
                        <a:pt x="866185" y="1178580"/>
                        <a:pt x="866363" y="1178402"/>
                        <a:pt x="866540" y="1178313"/>
                      </a:cubicBezTo>
                      <a:cubicBezTo>
                        <a:pt x="866540" y="1178313"/>
                        <a:pt x="866540" y="1178313"/>
                        <a:pt x="866540" y="1178313"/>
                      </a:cubicBezTo>
                      <a:cubicBezTo>
                        <a:pt x="866718" y="1178224"/>
                        <a:pt x="866896" y="1178046"/>
                        <a:pt x="867074" y="1177957"/>
                      </a:cubicBezTo>
                      <a:cubicBezTo>
                        <a:pt x="867074" y="1177957"/>
                        <a:pt x="867074" y="1177957"/>
                        <a:pt x="867074" y="1177957"/>
                      </a:cubicBezTo>
                      <a:cubicBezTo>
                        <a:pt x="867252" y="1177868"/>
                        <a:pt x="867430" y="1177690"/>
                        <a:pt x="867608" y="1177601"/>
                      </a:cubicBezTo>
                      <a:cubicBezTo>
                        <a:pt x="867608" y="1177601"/>
                        <a:pt x="867608" y="1177601"/>
                        <a:pt x="867608" y="1177601"/>
                      </a:cubicBezTo>
                      <a:cubicBezTo>
                        <a:pt x="867786" y="1177512"/>
                        <a:pt x="867964" y="1177335"/>
                        <a:pt x="868141" y="1177246"/>
                      </a:cubicBezTo>
                      <a:cubicBezTo>
                        <a:pt x="868141" y="1177246"/>
                        <a:pt x="868141" y="1177246"/>
                        <a:pt x="868141" y="1177246"/>
                      </a:cubicBezTo>
                      <a:cubicBezTo>
                        <a:pt x="868319" y="1177157"/>
                        <a:pt x="868497" y="1176979"/>
                        <a:pt x="868675" y="1176890"/>
                      </a:cubicBezTo>
                      <a:cubicBezTo>
                        <a:pt x="868675" y="1176890"/>
                        <a:pt x="868675" y="1176890"/>
                        <a:pt x="868675" y="1176890"/>
                      </a:cubicBezTo>
                      <a:cubicBezTo>
                        <a:pt x="868853" y="1176801"/>
                        <a:pt x="869031" y="1176623"/>
                        <a:pt x="869209" y="1176534"/>
                      </a:cubicBezTo>
                      <a:cubicBezTo>
                        <a:pt x="869209" y="1176534"/>
                        <a:pt x="869209" y="1176534"/>
                        <a:pt x="869209" y="1176534"/>
                      </a:cubicBezTo>
                      <a:cubicBezTo>
                        <a:pt x="869387" y="1176445"/>
                        <a:pt x="869565" y="1176267"/>
                        <a:pt x="869742" y="1176178"/>
                      </a:cubicBezTo>
                      <a:cubicBezTo>
                        <a:pt x="869742" y="1176178"/>
                        <a:pt x="869742" y="1176178"/>
                        <a:pt x="869742" y="1176178"/>
                      </a:cubicBezTo>
                      <a:cubicBezTo>
                        <a:pt x="869920" y="1176089"/>
                        <a:pt x="870098" y="1175911"/>
                        <a:pt x="870276" y="1175822"/>
                      </a:cubicBezTo>
                      <a:cubicBezTo>
                        <a:pt x="870276" y="1175822"/>
                        <a:pt x="870276" y="1175822"/>
                        <a:pt x="870276" y="1175822"/>
                      </a:cubicBezTo>
                      <a:cubicBezTo>
                        <a:pt x="870454" y="1175733"/>
                        <a:pt x="870632" y="1175555"/>
                        <a:pt x="870810" y="1175467"/>
                      </a:cubicBezTo>
                      <a:cubicBezTo>
                        <a:pt x="870810" y="1175467"/>
                        <a:pt x="870810" y="1175467"/>
                        <a:pt x="870810" y="1175467"/>
                      </a:cubicBezTo>
                      <a:cubicBezTo>
                        <a:pt x="870988" y="1175378"/>
                        <a:pt x="871166" y="1175200"/>
                        <a:pt x="871344" y="1175111"/>
                      </a:cubicBezTo>
                      <a:cubicBezTo>
                        <a:pt x="871344" y="1175111"/>
                        <a:pt x="871344" y="1175111"/>
                        <a:pt x="871344" y="1175111"/>
                      </a:cubicBezTo>
                      <a:cubicBezTo>
                        <a:pt x="871521" y="1175022"/>
                        <a:pt x="871699" y="1174844"/>
                        <a:pt x="871878" y="1174755"/>
                      </a:cubicBezTo>
                      <a:cubicBezTo>
                        <a:pt x="871878" y="1174755"/>
                        <a:pt x="871878" y="1174755"/>
                        <a:pt x="871878" y="1174755"/>
                      </a:cubicBezTo>
                      <a:cubicBezTo>
                        <a:pt x="872055" y="1174666"/>
                        <a:pt x="872233" y="1174488"/>
                        <a:pt x="872411" y="1174399"/>
                      </a:cubicBezTo>
                      <a:cubicBezTo>
                        <a:pt x="872411" y="1174399"/>
                        <a:pt x="872411" y="1174399"/>
                        <a:pt x="872411" y="1174399"/>
                      </a:cubicBezTo>
                      <a:cubicBezTo>
                        <a:pt x="872589" y="1174310"/>
                        <a:pt x="872767" y="1174132"/>
                        <a:pt x="872945" y="1174043"/>
                      </a:cubicBezTo>
                      <a:cubicBezTo>
                        <a:pt x="872945" y="1174043"/>
                        <a:pt x="872945" y="1174043"/>
                        <a:pt x="872945" y="1174043"/>
                      </a:cubicBezTo>
                      <a:cubicBezTo>
                        <a:pt x="873122" y="1173954"/>
                        <a:pt x="873300" y="1173777"/>
                        <a:pt x="873479" y="1173688"/>
                      </a:cubicBezTo>
                      <a:cubicBezTo>
                        <a:pt x="873479" y="1173688"/>
                        <a:pt x="873479" y="1173688"/>
                        <a:pt x="873479" y="1173688"/>
                      </a:cubicBezTo>
                      <a:cubicBezTo>
                        <a:pt x="873656" y="1173599"/>
                        <a:pt x="873834" y="1173421"/>
                        <a:pt x="874012" y="1173332"/>
                      </a:cubicBezTo>
                      <a:cubicBezTo>
                        <a:pt x="874012" y="1173332"/>
                        <a:pt x="874012" y="1173332"/>
                        <a:pt x="874012" y="1173332"/>
                      </a:cubicBezTo>
                      <a:cubicBezTo>
                        <a:pt x="874190" y="1173243"/>
                        <a:pt x="874368" y="1173065"/>
                        <a:pt x="874546" y="1172976"/>
                      </a:cubicBezTo>
                      <a:cubicBezTo>
                        <a:pt x="874546" y="1172976"/>
                        <a:pt x="874546" y="1172976"/>
                        <a:pt x="874546" y="1172976"/>
                      </a:cubicBezTo>
                      <a:cubicBezTo>
                        <a:pt x="874724" y="1172887"/>
                        <a:pt x="874901" y="1172709"/>
                        <a:pt x="875080" y="1172620"/>
                      </a:cubicBezTo>
                      <a:cubicBezTo>
                        <a:pt x="875080" y="1172620"/>
                        <a:pt x="875080" y="1172620"/>
                        <a:pt x="875080" y="1172620"/>
                      </a:cubicBezTo>
                      <a:cubicBezTo>
                        <a:pt x="875258" y="1172531"/>
                        <a:pt x="875435" y="1172353"/>
                        <a:pt x="875613" y="1172264"/>
                      </a:cubicBezTo>
                      <a:cubicBezTo>
                        <a:pt x="875613" y="1172264"/>
                        <a:pt x="875613" y="1172264"/>
                        <a:pt x="875613" y="1172264"/>
                      </a:cubicBezTo>
                      <a:cubicBezTo>
                        <a:pt x="875791" y="1172175"/>
                        <a:pt x="875969" y="1171998"/>
                        <a:pt x="876147" y="1171909"/>
                      </a:cubicBezTo>
                      <a:cubicBezTo>
                        <a:pt x="876147" y="1171909"/>
                        <a:pt x="876147" y="1171909"/>
                        <a:pt x="876147" y="1171909"/>
                      </a:cubicBezTo>
                      <a:cubicBezTo>
                        <a:pt x="876325" y="1171820"/>
                        <a:pt x="876503" y="1171642"/>
                        <a:pt x="876681" y="1171553"/>
                      </a:cubicBezTo>
                      <a:cubicBezTo>
                        <a:pt x="876681" y="1171553"/>
                        <a:pt x="876681" y="1171553"/>
                        <a:pt x="876681" y="1171553"/>
                      </a:cubicBezTo>
                      <a:cubicBezTo>
                        <a:pt x="876859" y="1171464"/>
                        <a:pt x="877036" y="1171286"/>
                        <a:pt x="877214" y="1171197"/>
                      </a:cubicBezTo>
                      <a:cubicBezTo>
                        <a:pt x="877214" y="1171197"/>
                        <a:pt x="877214" y="1171197"/>
                        <a:pt x="877214" y="1171197"/>
                      </a:cubicBezTo>
                      <a:cubicBezTo>
                        <a:pt x="877392" y="1171108"/>
                        <a:pt x="877570" y="1170930"/>
                        <a:pt x="877748" y="1170841"/>
                      </a:cubicBezTo>
                      <a:cubicBezTo>
                        <a:pt x="877748" y="1170841"/>
                        <a:pt x="877748" y="1170841"/>
                        <a:pt x="877748" y="1170841"/>
                      </a:cubicBezTo>
                      <a:cubicBezTo>
                        <a:pt x="877926" y="1170752"/>
                        <a:pt x="878104" y="1170574"/>
                        <a:pt x="878282" y="1170485"/>
                      </a:cubicBezTo>
                      <a:cubicBezTo>
                        <a:pt x="878282" y="1170485"/>
                        <a:pt x="878282" y="1170485"/>
                        <a:pt x="878282" y="1170485"/>
                      </a:cubicBezTo>
                      <a:cubicBezTo>
                        <a:pt x="878460" y="1170397"/>
                        <a:pt x="878637" y="1170219"/>
                        <a:pt x="878815" y="1170130"/>
                      </a:cubicBezTo>
                      <a:cubicBezTo>
                        <a:pt x="878815" y="1170130"/>
                        <a:pt x="878815" y="1170130"/>
                        <a:pt x="878815" y="1170130"/>
                      </a:cubicBezTo>
                      <a:cubicBezTo>
                        <a:pt x="878993" y="1170041"/>
                        <a:pt x="879171" y="1169863"/>
                        <a:pt x="879349" y="1169774"/>
                      </a:cubicBezTo>
                      <a:cubicBezTo>
                        <a:pt x="879349" y="1169774"/>
                        <a:pt x="879349" y="1169774"/>
                        <a:pt x="879349" y="1169774"/>
                      </a:cubicBezTo>
                      <a:cubicBezTo>
                        <a:pt x="879527" y="1169685"/>
                        <a:pt x="879705" y="1169507"/>
                        <a:pt x="879883" y="1169418"/>
                      </a:cubicBezTo>
                      <a:cubicBezTo>
                        <a:pt x="879883" y="1169418"/>
                        <a:pt x="879883" y="1169418"/>
                        <a:pt x="879883" y="1169418"/>
                      </a:cubicBezTo>
                      <a:cubicBezTo>
                        <a:pt x="880061" y="1169329"/>
                        <a:pt x="880239" y="1169151"/>
                        <a:pt x="880416" y="1169062"/>
                      </a:cubicBezTo>
                      <a:cubicBezTo>
                        <a:pt x="880416" y="1169062"/>
                        <a:pt x="880416" y="1169062"/>
                        <a:pt x="880416" y="1169062"/>
                      </a:cubicBezTo>
                      <a:cubicBezTo>
                        <a:pt x="880594" y="1168973"/>
                        <a:pt x="880772" y="1168795"/>
                        <a:pt x="880950" y="1168706"/>
                      </a:cubicBezTo>
                      <a:cubicBezTo>
                        <a:pt x="880950" y="1168706"/>
                        <a:pt x="880950" y="1168706"/>
                        <a:pt x="880950" y="1168706"/>
                      </a:cubicBezTo>
                      <a:cubicBezTo>
                        <a:pt x="881128" y="1168617"/>
                        <a:pt x="881306" y="1168440"/>
                        <a:pt x="881484" y="1168351"/>
                      </a:cubicBezTo>
                      <a:cubicBezTo>
                        <a:pt x="881484" y="1168351"/>
                        <a:pt x="881484" y="1168351"/>
                        <a:pt x="881484" y="1168351"/>
                      </a:cubicBezTo>
                      <a:cubicBezTo>
                        <a:pt x="881662" y="1168262"/>
                        <a:pt x="881840" y="1168084"/>
                        <a:pt x="882017" y="1167995"/>
                      </a:cubicBezTo>
                      <a:cubicBezTo>
                        <a:pt x="882017" y="1167995"/>
                        <a:pt x="882017" y="1167995"/>
                        <a:pt x="882017" y="1167995"/>
                      </a:cubicBezTo>
                      <a:cubicBezTo>
                        <a:pt x="882195" y="1167906"/>
                        <a:pt x="882373" y="1167728"/>
                        <a:pt x="882551" y="1167639"/>
                      </a:cubicBezTo>
                      <a:cubicBezTo>
                        <a:pt x="882551" y="1167639"/>
                        <a:pt x="882551" y="1167639"/>
                        <a:pt x="882551" y="1167639"/>
                      </a:cubicBezTo>
                      <a:cubicBezTo>
                        <a:pt x="882729" y="1167550"/>
                        <a:pt x="882907" y="1167372"/>
                        <a:pt x="883085" y="1167283"/>
                      </a:cubicBezTo>
                      <a:cubicBezTo>
                        <a:pt x="883085" y="1167283"/>
                        <a:pt x="883085" y="1167283"/>
                        <a:pt x="883085" y="1167283"/>
                      </a:cubicBezTo>
                      <a:cubicBezTo>
                        <a:pt x="883263" y="1167194"/>
                        <a:pt x="883441" y="1167016"/>
                        <a:pt x="883619" y="1166928"/>
                      </a:cubicBezTo>
                      <a:cubicBezTo>
                        <a:pt x="883619" y="1166928"/>
                        <a:pt x="883619" y="1166928"/>
                        <a:pt x="883619" y="1166928"/>
                      </a:cubicBezTo>
                      <a:cubicBezTo>
                        <a:pt x="883796" y="1166838"/>
                        <a:pt x="883974" y="1166661"/>
                        <a:pt x="884153" y="1166572"/>
                      </a:cubicBezTo>
                      <a:cubicBezTo>
                        <a:pt x="884153" y="1166572"/>
                        <a:pt x="884153" y="1166572"/>
                        <a:pt x="884153" y="1166572"/>
                      </a:cubicBezTo>
                      <a:cubicBezTo>
                        <a:pt x="884330" y="1166483"/>
                        <a:pt x="884508" y="1166305"/>
                        <a:pt x="884686" y="1166216"/>
                      </a:cubicBezTo>
                      <a:cubicBezTo>
                        <a:pt x="884686" y="1166216"/>
                        <a:pt x="884686" y="1166216"/>
                        <a:pt x="884686" y="1166216"/>
                      </a:cubicBezTo>
                      <a:cubicBezTo>
                        <a:pt x="884864" y="1166127"/>
                        <a:pt x="885042" y="1165949"/>
                        <a:pt x="885220" y="1165860"/>
                      </a:cubicBezTo>
                      <a:cubicBezTo>
                        <a:pt x="885220" y="1165860"/>
                        <a:pt x="885220" y="1165860"/>
                        <a:pt x="885220" y="1165860"/>
                      </a:cubicBezTo>
                      <a:cubicBezTo>
                        <a:pt x="885397" y="1165771"/>
                        <a:pt x="885576" y="1165593"/>
                        <a:pt x="885754" y="1165504"/>
                      </a:cubicBezTo>
                      <a:cubicBezTo>
                        <a:pt x="885754" y="1165504"/>
                        <a:pt x="885754" y="1165504"/>
                        <a:pt x="885754" y="1165504"/>
                      </a:cubicBezTo>
                      <a:cubicBezTo>
                        <a:pt x="885931" y="1165415"/>
                        <a:pt x="886109" y="1165237"/>
                        <a:pt x="886287" y="1165148"/>
                      </a:cubicBezTo>
                      <a:cubicBezTo>
                        <a:pt x="886287" y="1165148"/>
                        <a:pt x="886287" y="1165148"/>
                        <a:pt x="886287" y="1165148"/>
                      </a:cubicBezTo>
                      <a:cubicBezTo>
                        <a:pt x="886465" y="1165060"/>
                        <a:pt x="886643" y="1164882"/>
                        <a:pt x="886821" y="1164793"/>
                      </a:cubicBezTo>
                      <a:cubicBezTo>
                        <a:pt x="886821" y="1164793"/>
                        <a:pt x="886821" y="1164793"/>
                        <a:pt x="886821" y="1164793"/>
                      </a:cubicBezTo>
                      <a:cubicBezTo>
                        <a:pt x="886998" y="1164704"/>
                        <a:pt x="887177" y="1164526"/>
                        <a:pt x="887355" y="1164437"/>
                      </a:cubicBezTo>
                      <a:cubicBezTo>
                        <a:pt x="887355" y="1164437"/>
                        <a:pt x="887355" y="1164437"/>
                        <a:pt x="887355" y="1164437"/>
                      </a:cubicBezTo>
                      <a:cubicBezTo>
                        <a:pt x="887532" y="1164348"/>
                        <a:pt x="887710" y="1164170"/>
                        <a:pt x="887888" y="1164081"/>
                      </a:cubicBezTo>
                      <a:cubicBezTo>
                        <a:pt x="887888" y="1164081"/>
                        <a:pt x="887888" y="1164081"/>
                        <a:pt x="887888" y="1164081"/>
                      </a:cubicBezTo>
                      <a:cubicBezTo>
                        <a:pt x="888066" y="1163992"/>
                        <a:pt x="888244" y="1163814"/>
                        <a:pt x="888422" y="1163725"/>
                      </a:cubicBezTo>
                      <a:cubicBezTo>
                        <a:pt x="888422" y="1163725"/>
                        <a:pt x="888422" y="1163725"/>
                        <a:pt x="888422" y="1163725"/>
                      </a:cubicBezTo>
                      <a:cubicBezTo>
                        <a:pt x="888600" y="1163636"/>
                        <a:pt x="888778" y="1163458"/>
                        <a:pt x="888956" y="1163369"/>
                      </a:cubicBezTo>
                      <a:cubicBezTo>
                        <a:pt x="888956" y="1163369"/>
                        <a:pt x="888956" y="1163369"/>
                        <a:pt x="888956" y="1163369"/>
                      </a:cubicBezTo>
                      <a:cubicBezTo>
                        <a:pt x="889134" y="1163281"/>
                        <a:pt x="889311" y="1163103"/>
                        <a:pt x="889489" y="1163014"/>
                      </a:cubicBezTo>
                      <a:cubicBezTo>
                        <a:pt x="889489" y="1163014"/>
                        <a:pt x="889489" y="1163014"/>
                        <a:pt x="889489" y="1163014"/>
                      </a:cubicBezTo>
                      <a:cubicBezTo>
                        <a:pt x="889667" y="1162925"/>
                        <a:pt x="889845" y="1162747"/>
                        <a:pt x="890023" y="1162658"/>
                      </a:cubicBezTo>
                      <a:cubicBezTo>
                        <a:pt x="890023" y="1162658"/>
                        <a:pt x="890023" y="1162658"/>
                        <a:pt x="890023" y="1162658"/>
                      </a:cubicBezTo>
                      <a:cubicBezTo>
                        <a:pt x="890201" y="1162569"/>
                        <a:pt x="890379" y="1162391"/>
                        <a:pt x="890557" y="1162302"/>
                      </a:cubicBezTo>
                      <a:cubicBezTo>
                        <a:pt x="890557" y="1162302"/>
                        <a:pt x="890557" y="1162302"/>
                        <a:pt x="890557" y="1162302"/>
                      </a:cubicBezTo>
                      <a:cubicBezTo>
                        <a:pt x="890735" y="1162213"/>
                        <a:pt x="890912" y="1162035"/>
                        <a:pt x="891090" y="1161946"/>
                      </a:cubicBezTo>
                      <a:cubicBezTo>
                        <a:pt x="891090" y="1161946"/>
                        <a:pt x="891090" y="1161946"/>
                        <a:pt x="891090" y="1161946"/>
                      </a:cubicBezTo>
                      <a:cubicBezTo>
                        <a:pt x="891268" y="1161857"/>
                        <a:pt x="891446" y="1161679"/>
                        <a:pt x="891624" y="1161590"/>
                      </a:cubicBezTo>
                      <a:cubicBezTo>
                        <a:pt x="891624" y="1161590"/>
                        <a:pt x="891624" y="1161590"/>
                        <a:pt x="891624" y="1161590"/>
                      </a:cubicBezTo>
                      <a:cubicBezTo>
                        <a:pt x="891802" y="1161502"/>
                        <a:pt x="891980" y="1161324"/>
                        <a:pt x="892158" y="1161235"/>
                      </a:cubicBezTo>
                      <a:cubicBezTo>
                        <a:pt x="892158" y="1161235"/>
                        <a:pt x="892158" y="1161235"/>
                        <a:pt x="892158" y="1161235"/>
                      </a:cubicBezTo>
                      <a:cubicBezTo>
                        <a:pt x="892336" y="1161146"/>
                        <a:pt x="892514" y="1160968"/>
                        <a:pt x="892691" y="1160879"/>
                      </a:cubicBezTo>
                      <a:cubicBezTo>
                        <a:pt x="892691" y="1160879"/>
                        <a:pt x="892691" y="1160879"/>
                        <a:pt x="892691" y="1160879"/>
                      </a:cubicBezTo>
                      <a:cubicBezTo>
                        <a:pt x="892869" y="1160790"/>
                        <a:pt x="893048" y="1160612"/>
                        <a:pt x="893225" y="1160523"/>
                      </a:cubicBezTo>
                      <a:cubicBezTo>
                        <a:pt x="893225" y="1160523"/>
                        <a:pt x="893225" y="1160523"/>
                        <a:pt x="893225" y="1160523"/>
                      </a:cubicBezTo>
                      <a:cubicBezTo>
                        <a:pt x="893403" y="1160434"/>
                        <a:pt x="893581" y="1160256"/>
                        <a:pt x="893759" y="1160167"/>
                      </a:cubicBezTo>
                      <a:cubicBezTo>
                        <a:pt x="893759" y="1160167"/>
                        <a:pt x="893759" y="1160167"/>
                        <a:pt x="893759" y="1160167"/>
                      </a:cubicBezTo>
                      <a:cubicBezTo>
                        <a:pt x="893937" y="1160078"/>
                        <a:pt x="894115" y="1159900"/>
                        <a:pt x="894292" y="1159812"/>
                      </a:cubicBezTo>
                      <a:cubicBezTo>
                        <a:pt x="894292" y="1159812"/>
                        <a:pt x="894292" y="1159812"/>
                        <a:pt x="894292" y="1159812"/>
                      </a:cubicBezTo>
                      <a:cubicBezTo>
                        <a:pt x="894470" y="1159722"/>
                        <a:pt x="894649" y="1159545"/>
                        <a:pt x="894826" y="1159456"/>
                      </a:cubicBezTo>
                      <a:cubicBezTo>
                        <a:pt x="894826" y="1159456"/>
                        <a:pt x="894826" y="1159456"/>
                        <a:pt x="894826" y="1159456"/>
                      </a:cubicBezTo>
                      <a:cubicBezTo>
                        <a:pt x="895004" y="1159367"/>
                        <a:pt x="895182" y="1159189"/>
                        <a:pt x="895360" y="1159100"/>
                      </a:cubicBezTo>
                      <a:cubicBezTo>
                        <a:pt x="895360" y="1159100"/>
                        <a:pt x="895360" y="1159100"/>
                        <a:pt x="895360" y="1159100"/>
                      </a:cubicBezTo>
                      <a:cubicBezTo>
                        <a:pt x="895538" y="1159011"/>
                        <a:pt x="895716" y="1158833"/>
                        <a:pt x="895893" y="1158744"/>
                      </a:cubicBezTo>
                      <a:cubicBezTo>
                        <a:pt x="895893" y="1158744"/>
                        <a:pt x="895893" y="1158744"/>
                        <a:pt x="895893" y="1158744"/>
                      </a:cubicBezTo>
                      <a:cubicBezTo>
                        <a:pt x="896071" y="1158655"/>
                        <a:pt x="896250" y="1158477"/>
                        <a:pt x="896427" y="1158388"/>
                      </a:cubicBezTo>
                      <a:cubicBezTo>
                        <a:pt x="896427" y="1158388"/>
                        <a:pt x="896427" y="1158388"/>
                        <a:pt x="896427" y="1158388"/>
                      </a:cubicBezTo>
                      <a:cubicBezTo>
                        <a:pt x="896605" y="1158299"/>
                        <a:pt x="896783" y="1158121"/>
                        <a:pt x="896961" y="1158033"/>
                      </a:cubicBezTo>
                      <a:cubicBezTo>
                        <a:pt x="896961" y="1158033"/>
                        <a:pt x="896961" y="1158033"/>
                        <a:pt x="896961" y="1158033"/>
                      </a:cubicBezTo>
                      <a:cubicBezTo>
                        <a:pt x="897139" y="1157944"/>
                        <a:pt x="897317" y="1157766"/>
                        <a:pt x="897495" y="1157677"/>
                      </a:cubicBezTo>
                      <a:cubicBezTo>
                        <a:pt x="897495" y="1157677"/>
                        <a:pt x="897495" y="1157677"/>
                        <a:pt x="897495" y="1157677"/>
                      </a:cubicBezTo>
                      <a:cubicBezTo>
                        <a:pt x="897673" y="1157588"/>
                        <a:pt x="897851" y="1157410"/>
                        <a:pt x="898029" y="1157321"/>
                      </a:cubicBezTo>
                      <a:cubicBezTo>
                        <a:pt x="898029" y="1157321"/>
                        <a:pt x="898029" y="1157321"/>
                        <a:pt x="898029" y="1157321"/>
                      </a:cubicBezTo>
                      <a:cubicBezTo>
                        <a:pt x="898206" y="1157232"/>
                        <a:pt x="898384" y="1157054"/>
                        <a:pt x="898562" y="1156965"/>
                      </a:cubicBezTo>
                      <a:cubicBezTo>
                        <a:pt x="898562" y="1156965"/>
                        <a:pt x="898562" y="1156965"/>
                        <a:pt x="898562" y="1156965"/>
                      </a:cubicBezTo>
                      <a:cubicBezTo>
                        <a:pt x="898740" y="1156876"/>
                        <a:pt x="898918" y="1156698"/>
                        <a:pt x="899096" y="1156609"/>
                      </a:cubicBezTo>
                      <a:cubicBezTo>
                        <a:pt x="899096" y="1156609"/>
                        <a:pt x="899096" y="1156609"/>
                        <a:pt x="899096" y="1156609"/>
                      </a:cubicBezTo>
                      <a:cubicBezTo>
                        <a:pt x="899274" y="1156520"/>
                        <a:pt x="899452" y="1156343"/>
                        <a:pt x="899630" y="1156253"/>
                      </a:cubicBezTo>
                      <a:cubicBezTo>
                        <a:pt x="899630" y="1156253"/>
                        <a:pt x="899630" y="1156253"/>
                        <a:pt x="899630" y="1156253"/>
                      </a:cubicBezTo>
                      <a:cubicBezTo>
                        <a:pt x="899807" y="1156165"/>
                        <a:pt x="899985" y="1155987"/>
                        <a:pt x="900163" y="1155898"/>
                      </a:cubicBezTo>
                      <a:cubicBezTo>
                        <a:pt x="900163" y="1155898"/>
                        <a:pt x="900163" y="1155898"/>
                        <a:pt x="900163" y="1155898"/>
                      </a:cubicBezTo>
                      <a:cubicBezTo>
                        <a:pt x="900341" y="1155809"/>
                        <a:pt x="900519" y="1155631"/>
                        <a:pt x="900697" y="1155542"/>
                      </a:cubicBezTo>
                      <a:cubicBezTo>
                        <a:pt x="900697" y="1155542"/>
                        <a:pt x="900697" y="1155542"/>
                        <a:pt x="900697" y="1155542"/>
                      </a:cubicBezTo>
                      <a:cubicBezTo>
                        <a:pt x="900875" y="1155453"/>
                        <a:pt x="901053" y="1155275"/>
                        <a:pt x="901231" y="1155186"/>
                      </a:cubicBezTo>
                      <a:cubicBezTo>
                        <a:pt x="901231" y="1155186"/>
                        <a:pt x="901231" y="1155186"/>
                        <a:pt x="901231" y="1155186"/>
                      </a:cubicBezTo>
                      <a:cubicBezTo>
                        <a:pt x="901409" y="1155097"/>
                        <a:pt x="901586" y="1154919"/>
                        <a:pt x="901764" y="1154830"/>
                      </a:cubicBezTo>
                      <a:cubicBezTo>
                        <a:pt x="901764" y="1154830"/>
                        <a:pt x="901764" y="1154830"/>
                        <a:pt x="901764" y="1154830"/>
                      </a:cubicBezTo>
                      <a:cubicBezTo>
                        <a:pt x="901942" y="1154741"/>
                        <a:pt x="902120" y="1154563"/>
                        <a:pt x="902298" y="1154475"/>
                      </a:cubicBezTo>
                      <a:cubicBezTo>
                        <a:pt x="902298" y="1154475"/>
                        <a:pt x="902298" y="1154475"/>
                        <a:pt x="902298" y="1154475"/>
                      </a:cubicBezTo>
                      <a:cubicBezTo>
                        <a:pt x="902476" y="1154386"/>
                        <a:pt x="902654" y="1154208"/>
                        <a:pt x="902832" y="1154119"/>
                      </a:cubicBezTo>
                      <a:cubicBezTo>
                        <a:pt x="902832" y="1154119"/>
                        <a:pt x="902832" y="1154119"/>
                        <a:pt x="902832" y="1154119"/>
                      </a:cubicBezTo>
                      <a:cubicBezTo>
                        <a:pt x="903010" y="1154030"/>
                        <a:pt x="903187" y="1153852"/>
                        <a:pt x="903365" y="1153763"/>
                      </a:cubicBezTo>
                      <a:cubicBezTo>
                        <a:pt x="903365" y="1153763"/>
                        <a:pt x="903365" y="1153763"/>
                        <a:pt x="903365" y="1153763"/>
                      </a:cubicBezTo>
                      <a:cubicBezTo>
                        <a:pt x="903543" y="1153674"/>
                        <a:pt x="903721" y="1153496"/>
                        <a:pt x="903899" y="1153407"/>
                      </a:cubicBezTo>
                      <a:cubicBezTo>
                        <a:pt x="903899" y="1153407"/>
                        <a:pt x="903899" y="1153407"/>
                        <a:pt x="903899" y="1153407"/>
                      </a:cubicBezTo>
                      <a:cubicBezTo>
                        <a:pt x="904077" y="1153318"/>
                        <a:pt x="904255" y="1153140"/>
                        <a:pt x="904433" y="1153051"/>
                      </a:cubicBezTo>
                      <a:cubicBezTo>
                        <a:pt x="904433" y="1153051"/>
                        <a:pt x="904433" y="1153051"/>
                        <a:pt x="904433" y="1153051"/>
                      </a:cubicBezTo>
                      <a:cubicBezTo>
                        <a:pt x="904611" y="1152962"/>
                        <a:pt x="904788" y="1152784"/>
                        <a:pt x="904966" y="1152696"/>
                      </a:cubicBezTo>
                      <a:cubicBezTo>
                        <a:pt x="904966" y="1152696"/>
                        <a:pt x="904966" y="1152696"/>
                        <a:pt x="904966" y="1152696"/>
                      </a:cubicBezTo>
                      <a:cubicBezTo>
                        <a:pt x="905144" y="1152607"/>
                        <a:pt x="905322" y="1152429"/>
                        <a:pt x="905500" y="1152340"/>
                      </a:cubicBezTo>
                      <a:cubicBezTo>
                        <a:pt x="905500" y="1152340"/>
                        <a:pt x="905500" y="1152340"/>
                        <a:pt x="905500" y="1152340"/>
                      </a:cubicBezTo>
                      <a:cubicBezTo>
                        <a:pt x="905678" y="1152251"/>
                        <a:pt x="905856" y="1152073"/>
                        <a:pt x="906034" y="1151984"/>
                      </a:cubicBezTo>
                      <a:cubicBezTo>
                        <a:pt x="906034" y="1151984"/>
                        <a:pt x="906034" y="1151984"/>
                        <a:pt x="906034" y="1151984"/>
                      </a:cubicBezTo>
                      <a:cubicBezTo>
                        <a:pt x="906212" y="1151895"/>
                        <a:pt x="906390" y="1151717"/>
                        <a:pt x="906567" y="1151628"/>
                      </a:cubicBezTo>
                      <a:cubicBezTo>
                        <a:pt x="906567" y="1151628"/>
                        <a:pt x="906567" y="1151628"/>
                        <a:pt x="906567" y="1151628"/>
                      </a:cubicBezTo>
                      <a:cubicBezTo>
                        <a:pt x="906746" y="1151539"/>
                        <a:pt x="906924" y="1151361"/>
                        <a:pt x="907101" y="1151272"/>
                      </a:cubicBezTo>
                      <a:cubicBezTo>
                        <a:pt x="907101" y="1151272"/>
                        <a:pt x="907101" y="1151272"/>
                        <a:pt x="907101" y="1151272"/>
                      </a:cubicBezTo>
                      <a:cubicBezTo>
                        <a:pt x="907279" y="1151183"/>
                        <a:pt x="907457" y="1151005"/>
                        <a:pt x="907635" y="1150917"/>
                      </a:cubicBezTo>
                      <a:cubicBezTo>
                        <a:pt x="907635" y="1150917"/>
                        <a:pt x="907635" y="1150917"/>
                        <a:pt x="907635" y="1150917"/>
                      </a:cubicBezTo>
                      <a:cubicBezTo>
                        <a:pt x="907813" y="1150828"/>
                        <a:pt x="907991" y="1150650"/>
                        <a:pt x="908168" y="1150561"/>
                      </a:cubicBezTo>
                      <a:cubicBezTo>
                        <a:pt x="908168" y="1150561"/>
                        <a:pt x="908168" y="1150561"/>
                        <a:pt x="908168" y="1150561"/>
                      </a:cubicBezTo>
                      <a:cubicBezTo>
                        <a:pt x="908347" y="1150472"/>
                        <a:pt x="908525" y="1150294"/>
                        <a:pt x="908702" y="1150205"/>
                      </a:cubicBezTo>
                      <a:cubicBezTo>
                        <a:pt x="908702" y="1150205"/>
                        <a:pt x="908702" y="1150205"/>
                        <a:pt x="908702" y="1150205"/>
                      </a:cubicBezTo>
                      <a:cubicBezTo>
                        <a:pt x="908880" y="1150116"/>
                        <a:pt x="909058" y="1149938"/>
                        <a:pt x="909236" y="1149849"/>
                      </a:cubicBezTo>
                      <a:cubicBezTo>
                        <a:pt x="909236" y="1149849"/>
                        <a:pt x="909236" y="1149849"/>
                        <a:pt x="909236" y="1149849"/>
                      </a:cubicBezTo>
                      <a:cubicBezTo>
                        <a:pt x="909414" y="1149760"/>
                        <a:pt x="909592" y="1149582"/>
                        <a:pt x="909769" y="1149493"/>
                      </a:cubicBezTo>
                      <a:cubicBezTo>
                        <a:pt x="909769" y="1149493"/>
                        <a:pt x="909769" y="1149493"/>
                        <a:pt x="909769" y="1149493"/>
                      </a:cubicBezTo>
                      <a:cubicBezTo>
                        <a:pt x="909948" y="1149404"/>
                        <a:pt x="910126" y="1149227"/>
                        <a:pt x="910304" y="1149138"/>
                      </a:cubicBezTo>
                      <a:cubicBezTo>
                        <a:pt x="910304" y="1149138"/>
                        <a:pt x="910304" y="1149138"/>
                        <a:pt x="910304" y="1149138"/>
                      </a:cubicBezTo>
                      <a:cubicBezTo>
                        <a:pt x="910481" y="1149049"/>
                        <a:pt x="910659" y="1148871"/>
                        <a:pt x="910837" y="1148782"/>
                      </a:cubicBezTo>
                      <a:cubicBezTo>
                        <a:pt x="910837" y="1148782"/>
                        <a:pt x="910837" y="1148782"/>
                        <a:pt x="910837" y="1148782"/>
                      </a:cubicBezTo>
                      <a:cubicBezTo>
                        <a:pt x="911015" y="1148693"/>
                        <a:pt x="911193" y="1148515"/>
                        <a:pt x="911371" y="1148426"/>
                      </a:cubicBezTo>
                      <a:cubicBezTo>
                        <a:pt x="911371" y="1148426"/>
                        <a:pt x="911371" y="1148426"/>
                        <a:pt x="911371" y="1148426"/>
                      </a:cubicBezTo>
                      <a:cubicBezTo>
                        <a:pt x="911549" y="1148337"/>
                        <a:pt x="911727" y="1148159"/>
                        <a:pt x="911905" y="1148070"/>
                      </a:cubicBezTo>
                      <a:cubicBezTo>
                        <a:pt x="911905" y="1148070"/>
                        <a:pt x="911905" y="1148070"/>
                        <a:pt x="911905" y="1148070"/>
                      </a:cubicBezTo>
                      <a:cubicBezTo>
                        <a:pt x="912082" y="1147981"/>
                        <a:pt x="912260" y="1147803"/>
                        <a:pt x="912438" y="1147714"/>
                      </a:cubicBezTo>
                      <a:cubicBezTo>
                        <a:pt x="912438" y="1147714"/>
                        <a:pt x="912438" y="1147714"/>
                        <a:pt x="912438" y="1147714"/>
                      </a:cubicBezTo>
                      <a:cubicBezTo>
                        <a:pt x="912616" y="1147625"/>
                        <a:pt x="912794" y="1147448"/>
                        <a:pt x="912972" y="1147359"/>
                      </a:cubicBezTo>
                      <a:cubicBezTo>
                        <a:pt x="912972" y="1147359"/>
                        <a:pt x="912972" y="1147359"/>
                        <a:pt x="912972" y="1147359"/>
                      </a:cubicBezTo>
                      <a:cubicBezTo>
                        <a:pt x="913150" y="1147270"/>
                        <a:pt x="913328" y="1147092"/>
                        <a:pt x="913506" y="1147003"/>
                      </a:cubicBezTo>
                      <a:cubicBezTo>
                        <a:pt x="913506" y="1147003"/>
                        <a:pt x="913506" y="1147003"/>
                        <a:pt x="913506" y="1147003"/>
                      </a:cubicBezTo>
                      <a:cubicBezTo>
                        <a:pt x="913683" y="1146914"/>
                        <a:pt x="913861" y="1146736"/>
                        <a:pt x="914039" y="1146647"/>
                      </a:cubicBezTo>
                      <a:cubicBezTo>
                        <a:pt x="914039" y="1146647"/>
                        <a:pt x="914039" y="1146647"/>
                        <a:pt x="914039" y="1146647"/>
                      </a:cubicBezTo>
                      <a:cubicBezTo>
                        <a:pt x="914217" y="1146558"/>
                        <a:pt x="914395" y="1146380"/>
                        <a:pt x="914573" y="1146291"/>
                      </a:cubicBezTo>
                      <a:cubicBezTo>
                        <a:pt x="914573" y="1146291"/>
                        <a:pt x="914573" y="1146291"/>
                        <a:pt x="914573" y="1146291"/>
                      </a:cubicBezTo>
                      <a:cubicBezTo>
                        <a:pt x="914751" y="1146202"/>
                        <a:pt x="914929" y="1146024"/>
                        <a:pt x="915107" y="1145935"/>
                      </a:cubicBezTo>
                      <a:cubicBezTo>
                        <a:pt x="915107" y="1145935"/>
                        <a:pt x="915107" y="1145935"/>
                        <a:pt x="915107" y="1145935"/>
                      </a:cubicBezTo>
                      <a:cubicBezTo>
                        <a:pt x="915285" y="1145846"/>
                        <a:pt x="915462" y="1145668"/>
                        <a:pt x="915640" y="1145580"/>
                      </a:cubicBezTo>
                      <a:cubicBezTo>
                        <a:pt x="915640" y="1145580"/>
                        <a:pt x="915640" y="1145580"/>
                        <a:pt x="915640" y="1145580"/>
                      </a:cubicBezTo>
                      <a:cubicBezTo>
                        <a:pt x="915819" y="1145491"/>
                        <a:pt x="915996" y="1145313"/>
                        <a:pt x="916174" y="1145224"/>
                      </a:cubicBezTo>
                      <a:cubicBezTo>
                        <a:pt x="916174" y="1145224"/>
                        <a:pt x="916174" y="1145224"/>
                        <a:pt x="916174" y="1145224"/>
                      </a:cubicBezTo>
                      <a:cubicBezTo>
                        <a:pt x="916352" y="1145135"/>
                        <a:pt x="916530" y="1144957"/>
                        <a:pt x="916708" y="1144868"/>
                      </a:cubicBezTo>
                      <a:cubicBezTo>
                        <a:pt x="916708" y="1144868"/>
                        <a:pt x="916708" y="1144868"/>
                        <a:pt x="916708" y="1144868"/>
                      </a:cubicBezTo>
                      <a:cubicBezTo>
                        <a:pt x="916886" y="1144779"/>
                        <a:pt x="917063" y="1144601"/>
                        <a:pt x="917241" y="1144512"/>
                      </a:cubicBezTo>
                      <a:cubicBezTo>
                        <a:pt x="917241" y="1144512"/>
                        <a:pt x="917241" y="1144512"/>
                        <a:pt x="917241" y="1144512"/>
                      </a:cubicBezTo>
                      <a:cubicBezTo>
                        <a:pt x="917420" y="1144423"/>
                        <a:pt x="917597" y="1144245"/>
                        <a:pt x="917775" y="1144156"/>
                      </a:cubicBezTo>
                      <a:cubicBezTo>
                        <a:pt x="917775" y="1144156"/>
                        <a:pt x="917775" y="1144156"/>
                        <a:pt x="917775" y="1144156"/>
                      </a:cubicBezTo>
                      <a:cubicBezTo>
                        <a:pt x="917953" y="1144067"/>
                        <a:pt x="918131" y="1143890"/>
                        <a:pt x="918309" y="1143801"/>
                      </a:cubicBezTo>
                      <a:cubicBezTo>
                        <a:pt x="918309" y="1143801"/>
                        <a:pt x="918309" y="1143801"/>
                        <a:pt x="918309" y="1143801"/>
                      </a:cubicBezTo>
                      <a:cubicBezTo>
                        <a:pt x="918487" y="1143712"/>
                        <a:pt x="918664" y="1143534"/>
                        <a:pt x="918843" y="1143445"/>
                      </a:cubicBezTo>
                      <a:cubicBezTo>
                        <a:pt x="918843" y="1143445"/>
                        <a:pt x="918843" y="1143445"/>
                        <a:pt x="918843" y="1143445"/>
                      </a:cubicBezTo>
                      <a:cubicBezTo>
                        <a:pt x="919021" y="1143356"/>
                        <a:pt x="919199" y="1143178"/>
                        <a:pt x="919376" y="1143089"/>
                      </a:cubicBezTo>
                      <a:cubicBezTo>
                        <a:pt x="919376" y="1143089"/>
                        <a:pt x="919376" y="1143089"/>
                        <a:pt x="919376" y="1143089"/>
                      </a:cubicBezTo>
                      <a:cubicBezTo>
                        <a:pt x="919554" y="1143000"/>
                        <a:pt x="919732" y="1142822"/>
                        <a:pt x="919910" y="1142733"/>
                      </a:cubicBezTo>
                      <a:cubicBezTo>
                        <a:pt x="919910" y="1142733"/>
                        <a:pt x="919910" y="1142733"/>
                        <a:pt x="919910" y="1142733"/>
                      </a:cubicBezTo>
                      <a:cubicBezTo>
                        <a:pt x="920088" y="1142644"/>
                        <a:pt x="920266" y="1142466"/>
                        <a:pt x="920444" y="1142377"/>
                      </a:cubicBezTo>
                      <a:cubicBezTo>
                        <a:pt x="920444" y="1142377"/>
                        <a:pt x="920444" y="1142377"/>
                        <a:pt x="920444" y="1142377"/>
                      </a:cubicBezTo>
                      <a:cubicBezTo>
                        <a:pt x="920622" y="1142288"/>
                        <a:pt x="920800" y="1142111"/>
                        <a:pt x="920977" y="1142022"/>
                      </a:cubicBezTo>
                      <a:cubicBezTo>
                        <a:pt x="920977" y="1142022"/>
                        <a:pt x="920977" y="1142022"/>
                        <a:pt x="920977" y="1142022"/>
                      </a:cubicBezTo>
                      <a:cubicBezTo>
                        <a:pt x="921155" y="1141933"/>
                        <a:pt x="921333" y="1141755"/>
                        <a:pt x="921511" y="1141666"/>
                      </a:cubicBezTo>
                      <a:cubicBezTo>
                        <a:pt x="921511" y="1141666"/>
                        <a:pt x="921511" y="1141666"/>
                        <a:pt x="921511" y="1141666"/>
                      </a:cubicBezTo>
                      <a:cubicBezTo>
                        <a:pt x="921689" y="1141577"/>
                        <a:pt x="921867" y="1141399"/>
                        <a:pt x="922045" y="1141310"/>
                      </a:cubicBezTo>
                      <a:cubicBezTo>
                        <a:pt x="922045" y="1141310"/>
                        <a:pt x="922045" y="1141310"/>
                        <a:pt x="922045" y="1141310"/>
                      </a:cubicBezTo>
                      <a:cubicBezTo>
                        <a:pt x="922223" y="1141221"/>
                        <a:pt x="922401" y="1141043"/>
                        <a:pt x="922578" y="1140954"/>
                      </a:cubicBezTo>
                      <a:cubicBezTo>
                        <a:pt x="922578" y="1140954"/>
                        <a:pt x="922578" y="1140954"/>
                        <a:pt x="922578" y="1140954"/>
                      </a:cubicBezTo>
                      <a:cubicBezTo>
                        <a:pt x="922756" y="1140865"/>
                        <a:pt x="922934" y="1140687"/>
                        <a:pt x="923112" y="1140598"/>
                      </a:cubicBezTo>
                      <a:cubicBezTo>
                        <a:pt x="923112" y="1140598"/>
                        <a:pt x="923112" y="1140598"/>
                        <a:pt x="923112" y="1140598"/>
                      </a:cubicBezTo>
                      <a:cubicBezTo>
                        <a:pt x="923290" y="1140510"/>
                        <a:pt x="923468" y="1140332"/>
                        <a:pt x="923646" y="1140243"/>
                      </a:cubicBezTo>
                      <a:cubicBezTo>
                        <a:pt x="923646" y="1140243"/>
                        <a:pt x="923646" y="1140243"/>
                        <a:pt x="923646" y="1140243"/>
                      </a:cubicBezTo>
                      <a:cubicBezTo>
                        <a:pt x="923824" y="1140154"/>
                        <a:pt x="924002" y="1139976"/>
                        <a:pt x="924180" y="1139887"/>
                      </a:cubicBezTo>
                      <a:cubicBezTo>
                        <a:pt x="924180" y="1139887"/>
                        <a:pt x="924180" y="1139887"/>
                        <a:pt x="924180" y="1139887"/>
                      </a:cubicBezTo>
                      <a:cubicBezTo>
                        <a:pt x="924357" y="1139798"/>
                        <a:pt x="924535" y="1139620"/>
                        <a:pt x="924713" y="1139531"/>
                      </a:cubicBezTo>
                      <a:cubicBezTo>
                        <a:pt x="924713" y="1139531"/>
                        <a:pt x="924713" y="1139531"/>
                        <a:pt x="924713" y="1139531"/>
                      </a:cubicBezTo>
                      <a:cubicBezTo>
                        <a:pt x="924891" y="1139442"/>
                        <a:pt x="925069" y="1139264"/>
                        <a:pt x="925247" y="1139175"/>
                      </a:cubicBezTo>
                      <a:cubicBezTo>
                        <a:pt x="925247" y="1139175"/>
                        <a:pt x="925247" y="1139175"/>
                        <a:pt x="925247" y="1139175"/>
                      </a:cubicBezTo>
                      <a:cubicBezTo>
                        <a:pt x="925425" y="1139086"/>
                        <a:pt x="925603" y="1138908"/>
                        <a:pt x="925781" y="1138819"/>
                      </a:cubicBezTo>
                      <a:cubicBezTo>
                        <a:pt x="925781" y="1138819"/>
                        <a:pt x="925781" y="1138819"/>
                        <a:pt x="925781" y="1138819"/>
                      </a:cubicBezTo>
                      <a:cubicBezTo>
                        <a:pt x="925958" y="1138730"/>
                        <a:pt x="926136" y="1138553"/>
                        <a:pt x="926315" y="1138464"/>
                      </a:cubicBezTo>
                      <a:cubicBezTo>
                        <a:pt x="926315" y="1138464"/>
                        <a:pt x="926315" y="1138464"/>
                        <a:pt x="926315" y="1138464"/>
                      </a:cubicBezTo>
                      <a:cubicBezTo>
                        <a:pt x="926492" y="1138375"/>
                        <a:pt x="926670" y="1138197"/>
                        <a:pt x="926848" y="1138108"/>
                      </a:cubicBezTo>
                      <a:cubicBezTo>
                        <a:pt x="926848" y="1138108"/>
                        <a:pt x="926848" y="1138108"/>
                        <a:pt x="926848" y="1138108"/>
                      </a:cubicBezTo>
                      <a:cubicBezTo>
                        <a:pt x="927026" y="1138019"/>
                        <a:pt x="927204" y="1137841"/>
                        <a:pt x="927382" y="1137752"/>
                      </a:cubicBezTo>
                      <a:cubicBezTo>
                        <a:pt x="927382" y="1137752"/>
                        <a:pt x="927382" y="1137752"/>
                        <a:pt x="927382" y="1137752"/>
                      </a:cubicBezTo>
                      <a:cubicBezTo>
                        <a:pt x="927559" y="1137663"/>
                        <a:pt x="927737" y="1137485"/>
                        <a:pt x="927916" y="1137396"/>
                      </a:cubicBezTo>
                      <a:cubicBezTo>
                        <a:pt x="927916" y="1137396"/>
                        <a:pt x="927916" y="1137396"/>
                        <a:pt x="927916" y="1137396"/>
                      </a:cubicBezTo>
                      <a:cubicBezTo>
                        <a:pt x="928094" y="1137307"/>
                        <a:pt x="928271" y="1137129"/>
                        <a:pt x="928449" y="1137041"/>
                      </a:cubicBezTo>
                      <a:cubicBezTo>
                        <a:pt x="928449" y="1137041"/>
                        <a:pt x="928449" y="1137041"/>
                        <a:pt x="928449" y="1137041"/>
                      </a:cubicBezTo>
                      <a:cubicBezTo>
                        <a:pt x="928627" y="1136951"/>
                        <a:pt x="928805" y="1136774"/>
                        <a:pt x="928983" y="1136685"/>
                      </a:cubicBezTo>
                      <a:cubicBezTo>
                        <a:pt x="928983" y="1136685"/>
                        <a:pt x="928983" y="1136685"/>
                        <a:pt x="928983" y="1136685"/>
                      </a:cubicBezTo>
                      <a:cubicBezTo>
                        <a:pt x="929161" y="1136596"/>
                        <a:pt x="929338" y="1136418"/>
                        <a:pt x="929517" y="1136329"/>
                      </a:cubicBezTo>
                      <a:cubicBezTo>
                        <a:pt x="929517" y="1136329"/>
                        <a:pt x="929517" y="1136329"/>
                        <a:pt x="929517" y="1136329"/>
                      </a:cubicBezTo>
                      <a:cubicBezTo>
                        <a:pt x="929695" y="1136240"/>
                        <a:pt x="929872" y="1136062"/>
                        <a:pt x="930050" y="1135973"/>
                      </a:cubicBezTo>
                      <a:cubicBezTo>
                        <a:pt x="930050" y="1135973"/>
                        <a:pt x="930050" y="1135973"/>
                        <a:pt x="930050" y="1135973"/>
                      </a:cubicBezTo>
                      <a:cubicBezTo>
                        <a:pt x="930228" y="1135884"/>
                        <a:pt x="930406" y="1135706"/>
                        <a:pt x="930584" y="1135617"/>
                      </a:cubicBezTo>
                      <a:cubicBezTo>
                        <a:pt x="930584" y="1135617"/>
                        <a:pt x="930584" y="1135617"/>
                        <a:pt x="930584" y="1135617"/>
                      </a:cubicBezTo>
                      <a:cubicBezTo>
                        <a:pt x="930762" y="1135528"/>
                        <a:pt x="930940" y="1135350"/>
                        <a:pt x="931118" y="1135261"/>
                      </a:cubicBezTo>
                      <a:cubicBezTo>
                        <a:pt x="931118" y="1135261"/>
                        <a:pt x="931118" y="1135261"/>
                        <a:pt x="931118" y="1135261"/>
                      </a:cubicBezTo>
                      <a:cubicBezTo>
                        <a:pt x="931296" y="1135173"/>
                        <a:pt x="931473" y="1134995"/>
                        <a:pt x="931651" y="1134906"/>
                      </a:cubicBezTo>
                      <a:cubicBezTo>
                        <a:pt x="931651" y="1134906"/>
                        <a:pt x="931651" y="1134906"/>
                        <a:pt x="931651" y="1134906"/>
                      </a:cubicBezTo>
                      <a:cubicBezTo>
                        <a:pt x="931829" y="1134817"/>
                        <a:pt x="932007" y="1134639"/>
                        <a:pt x="932185" y="1134550"/>
                      </a:cubicBezTo>
                      <a:cubicBezTo>
                        <a:pt x="932185" y="1134550"/>
                        <a:pt x="932185" y="1134550"/>
                        <a:pt x="932185" y="1134550"/>
                      </a:cubicBezTo>
                      <a:cubicBezTo>
                        <a:pt x="932363" y="1134461"/>
                        <a:pt x="932541" y="1134283"/>
                        <a:pt x="932719" y="1134194"/>
                      </a:cubicBezTo>
                      <a:cubicBezTo>
                        <a:pt x="932719" y="1134194"/>
                        <a:pt x="932719" y="1134194"/>
                        <a:pt x="932719" y="1134194"/>
                      </a:cubicBezTo>
                      <a:cubicBezTo>
                        <a:pt x="932897" y="1134105"/>
                        <a:pt x="933075" y="1133927"/>
                        <a:pt x="933252" y="1133838"/>
                      </a:cubicBezTo>
                      <a:cubicBezTo>
                        <a:pt x="933252" y="1133838"/>
                        <a:pt x="933252" y="1133838"/>
                        <a:pt x="933252" y="1133838"/>
                      </a:cubicBezTo>
                      <a:cubicBezTo>
                        <a:pt x="933430" y="1133749"/>
                        <a:pt x="933608" y="1133571"/>
                        <a:pt x="933786" y="1133482"/>
                      </a:cubicBezTo>
                      <a:cubicBezTo>
                        <a:pt x="933786" y="1133482"/>
                        <a:pt x="933786" y="1133482"/>
                        <a:pt x="933786" y="1133482"/>
                      </a:cubicBezTo>
                      <a:cubicBezTo>
                        <a:pt x="933964" y="1133394"/>
                        <a:pt x="934142" y="1133216"/>
                        <a:pt x="934320" y="1133127"/>
                      </a:cubicBezTo>
                      <a:cubicBezTo>
                        <a:pt x="934320" y="1133127"/>
                        <a:pt x="934320" y="1133127"/>
                        <a:pt x="934320" y="1133127"/>
                      </a:cubicBezTo>
                      <a:cubicBezTo>
                        <a:pt x="934498" y="1133038"/>
                        <a:pt x="934676" y="1132860"/>
                        <a:pt x="934853" y="1132771"/>
                      </a:cubicBezTo>
                      <a:cubicBezTo>
                        <a:pt x="934853" y="1132771"/>
                        <a:pt x="934853" y="1132771"/>
                        <a:pt x="934853" y="1132771"/>
                      </a:cubicBezTo>
                      <a:cubicBezTo>
                        <a:pt x="935031" y="1132682"/>
                        <a:pt x="935209" y="1132504"/>
                        <a:pt x="935387" y="1132415"/>
                      </a:cubicBezTo>
                      <a:cubicBezTo>
                        <a:pt x="935387" y="1132415"/>
                        <a:pt x="935387" y="1132415"/>
                        <a:pt x="935387" y="1132415"/>
                      </a:cubicBezTo>
                      <a:cubicBezTo>
                        <a:pt x="935565" y="1132326"/>
                        <a:pt x="935743" y="1132148"/>
                        <a:pt x="935921" y="1132059"/>
                      </a:cubicBezTo>
                      <a:cubicBezTo>
                        <a:pt x="935921" y="1132059"/>
                        <a:pt x="935921" y="1132059"/>
                        <a:pt x="935921" y="1132059"/>
                      </a:cubicBezTo>
                      <a:cubicBezTo>
                        <a:pt x="936099" y="1131970"/>
                        <a:pt x="936277" y="1131792"/>
                        <a:pt x="936454" y="1131703"/>
                      </a:cubicBezTo>
                      <a:cubicBezTo>
                        <a:pt x="936454" y="1131703"/>
                        <a:pt x="936454" y="1131703"/>
                        <a:pt x="936454" y="1131703"/>
                      </a:cubicBezTo>
                      <a:cubicBezTo>
                        <a:pt x="936632" y="1131615"/>
                        <a:pt x="936810" y="1131437"/>
                        <a:pt x="936989" y="1131348"/>
                      </a:cubicBezTo>
                      <a:cubicBezTo>
                        <a:pt x="936989" y="1131348"/>
                        <a:pt x="936989" y="1131348"/>
                        <a:pt x="936989" y="1131348"/>
                      </a:cubicBezTo>
                      <a:cubicBezTo>
                        <a:pt x="937166" y="1131259"/>
                        <a:pt x="937344" y="1131081"/>
                        <a:pt x="937522" y="1130992"/>
                      </a:cubicBezTo>
                      <a:cubicBezTo>
                        <a:pt x="937522" y="1130992"/>
                        <a:pt x="937522" y="1130992"/>
                        <a:pt x="937522" y="1130992"/>
                      </a:cubicBezTo>
                      <a:cubicBezTo>
                        <a:pt x="937700" y="1130903"/>
                        <a:pt x="937878" y="1130725"/>
                        <a:pt x="938056" y="1130636"/>
                      </a:cubicBezTo>
                      <a:cubicBezTo>
                        <a:pt x="938056" y="1130636"/>
                        <a:pt x="938056" y="1130636"/>
                        <a:pt x="938056" y="1130636"/>
                      </a:cubicBezTo>
                      <a:cubicBezTo>
                        <a:pt x="938233" y="1130547"/>
                        <a:pt x="938411" y="1130369"/>
                        <a:pt x="938590" y="1130280"/>
                      </a:cubicBezTo>
                      <a:cubicBezTo>
                        <a:pt x="938590" y="1130280"/>
                        <a:pt x="938590" y="1130280"/>
                        <a:pt x="938590" y="1130280"/>
                      </a:cubicBezTo>
                      <a:cubicBezTo>
                        <a:pt x="938767" y="1130191"/>
                        <a:pt x="938945" y="1130013"/>
                        <a:pt x="939123" y="1129925"/>
                      </a:cubicBezTo>
                      <a:cubicBezTo>
                        <a:pt x="939123" y="1129925"/>
                        <a:pt x="939123" y="1129925"/>
                        <a:pt x="939123" y="1129925"/>
                      </a:cubicBezTo>
                      <a:cubicBezTo>
                        <a:pt x="939301" y="1129835"/>
                        <a:pt x="939479" y="1129658"/>
                        <a:pt x="939657" y="1129569"/>
                      </a:cubicBezTo>
                      <a:cubicBezTo>
                        <a:pt x="939657" y="1129569"/>
                        <a:pt x="939657" y="1129569"/>
                        <a:pt x="939657" y="1129569"/>
                      </a:cubicBezTo>
                      <a:cubicBezTo>
                        <a:pt x="939834" y="1129480"/>
                        <a:pt x="940013" y="1129302"/>
                        <a:pt x="940191" y="1129213"/>
                      </a:cubicBezTo>
                      <a:cubicBezTo>
                        <a:pt x="940191" y="1129213"/>
                        <a:pt x="940191" y="1129213"/>
                        <a:pt x="940191" y="1129213"/>
                      </a:cubicBezTo>
                      <a:cubicBezTo>
                        <a:pt x="940368" y="1129124"/>
                        <a:pt x="940546" y="1128946"/>
                        <a:pt x="940724" y="1128857"/>
                      </a:cubicBezTo>
                      <a:cubicBezTo>
                        <a:pt x="940724" y="1128857"/>
                        <a:pt x="940724" y="1128857"/>
                        <a:pt x="940724" y="1128857"/>
                      </a:cubicBezTo>
                      <a:cubicBezTo>
                        <a:pt x="940902" y="1128768"/>
                        <a:pt x="941080" y="1128590"/>
                        <a:pt x="941258" y="1128501"/>
                      </a:cubicBezTo>
                      <a:cubicBezTo>
                        <a:pt x="941258" y="1128501"/>
                        <a:pt x="941258" y="1128501"/>
                        <a:pt x="941258" y="1128501"/>
                      </a:cubicBezTo>
                      <a:cubicBezTo>
                        <a:pt x="941436" y="1128412"/>
                        <a:pt x="941614" y="1128234"/>
                        <a:pt x="941792" y="1128146"/>
                      </a:cubicBezTo>
                      <a:cubicBezTo>
                        <a:pt x="941792" y="1128146"/>
                        <a:pt x="941792" y="1128146"/>
                        <a:pt x="941792" y="1128146"/>
                      </a:cubicBezTo>
                      <a:cubicBezTo>
                        <a:pt x="941970" y="1128057"/>
                        <a:pt x="942147" y="1127879"/>
                        <a:pt x="942325" y="1127790"/>
                      </a:cubicBezTo>
                      <a:cubicBezTo>
                        <a:pt x="942325" y="1127790"/>
                        <a:pt x="942325" y="1127790"/>
                        <a:pt x="942325" y="1127790"/>
                      </a:cubicBezTo>
                      <a:cubicBezTo>
                        <a:pt x="942503" y="1127701"/>
                        <a:pt x="942681" y="1127523"/>
                        <a:pt x="942859" y="1127434"/>
                      </a:cubicBezTo>
                      <a:cubicBezTo>
                        <a:pt x="942859" y="1127434"/>
                        <a:pt x="942859" y="1127434"/>
                        <a:pt x="942859" y="1127434"/>
                      </a:cubicBezTo>
                      <a:cubicBezTo>
                        <a:pt x="943037" y="1127345"/>
                        <a:pt x="943215" y="1127167"/>
                        <a:pt x="943393" y="1127078"/>
                      </a:cubicBezTo>
                      <a:cubicBezTo>
                        <a:pt x="943393" y="1127078"/>
                        <a:pt x="943393" y="1127078"/>
                        <a:pt x="943393" y="1127078"/>
                      </a:cubicBezTo>
                      <a:cubicBezTo>
                        <a:pt x="943571" y="1126989"/>
                        <a:pt x="943748" y="1126811"/>
                        <a:pt x="943926" y="1126722"/>
                      </a:cubicBezTo>
                      <a:cubicBezTo>
                        <a:pt x="943926" y="1126722"/>
                        <a:pt x="943926" y="1126722"/>
                        <a:pt x="943926" y="1126722"/>
                      </a:cubicBezTo>
                      <a:cubicBezTo>
                        <a:pt x="944104" y="1126633"/>
                        <a:pt x="944282" y="1126455"/>
                        <a:pt x="944460" y="1126366"/>
                      </a:cubicBezTo>
                      <a:cubicBezTo>
                        <a:pt x="944460" y="1126366"/>
                        <a:pt x="944460" y="1126366"/>
                        <a:pt x="944460" y="1126366"/>
                      </a:cubicBezTo>
                      <a:cubicBezTo>
                        <a:pt x="944638" y="1126278"/>
                        <a:pt x="944816" y="1126100"/>
                        <a:pt x="944994" y="1126011"/>
                      </a:cubicBezTo>
                      <a:cubicBezTo>
                        <a:pt x="944994" y="1126011"/>
                        <a:pt x="944994" y="1126011"/>
                        <a:pt x="944994" y="1126011"/>
                      </a:cubicBezTo>
                      <a:cubicBezTo>
                        <a:pt x="945172" y="1125922"/>
                        <a:pt x="945349" y="1125744"/>
                        <a:pt x="945527" y="1125655"/>
                      </a:cubicBezTo>
                      <a:cubicBezTo>
                        <a:pt x="945527" y="1125655"/>
                        <a:pt x="945527" y="1125655"/>
                        <a:pt x="945527" y="1125655"/>
                      </a:cubicBezTo>
                      <a:cubicBezTo>
                        <a:pt x="945705" y="1125566"/>
                        <a:pt x="945883" y="1125388"/>
                        <a:pt x="946061" y="1125299"/>
                      </a:cubicBezTo>
                      <a:cubicBezTo>
                        <a:pt x="946061" y="1125299"/>
                        <a:pt x="946061" y="1125299"/>
                        <a:pt x="946061" y="1125299"/>
                      </a:cubicBezTo>
                      <a:cubicBezTo>
                        <a:pt x="946239" y="1125210"/>
                        <a:pt x="946417" y="1125032"/>
                        <a:pt x="946595" y="1124943"/>
                      </a:cubicBezTo>
                      <a:cubicBezTo>
                        <a:pt x="946595" y="1124943"/>
                        <a:pt x="946595" y="1124943"/>
                        <a:pt x="946595" y="1124943"/>
                      </a:cubicBezTo>
                      <a:cubicBezTo>
                        <a:pt x="946773" y="1124854"/>
                        <a:pt x="946951" y="1124677"/>
                        <a:pt x="947128" y="1124588"/>
                      </a:cubicBezTo>
                      <a:cubicBezTo>
                        <a:pt x="947128" y="1124588"/>
                        <a:pt x="947128" y="1124588"/>
                        <a:pt x="947128" y="1124588"/>
                      </a:cubicBezTo>
                      <a:cubicBezTo>
                        <a:pt x="947306" y="1124499"/>
                        <a:pt x="947485" y="1124321"/>
                        <a:pt x="947662" y="1124232"/>
                      </a:cubicBezTo>
                      <a:cubicBezTo>
                        <a:pt x="947662" y="1124232"/>
                        <a:pt x="947662" y="1124232"/>
                        <a:pt x="947662" y="1124232"/>
                      </a:cubicBezTo>
                      <a:cubicBezTo>
                        <a:pt x="947840" y="1124143"/>
                        <a:pt x="948018" y="1123965"/>
                        <a:pt x="948196" y="1123876"/>
                      </a:cubicBezTo>
                      <a:cubicBezTo>
                        <a:pt x="948196" y="1123876"/>
                        <a:pt x="948196" y="1123876"/>
                        <a:pt x="948196" y="1123876"/>
                      </a:cubicBezTo>
                      <a:cubicBezTo>
                        <a:pt x="948374" y="1123787"/>
                        <a:pt x="948552" y="1123609"/>
                        <a:pt x="948729" y="1123520"/>
                      </a:cubicBezTo>
                      <a:cubicBezTo>
                        <a:pt x="948729" y="1123520"/>
                        <a:pt x="948729" y="1123520"/>
                        <a:pt x="948729" y="1123520"/>
                      </a:cubicBezTo>
                      <a:cubicBezTo>
                        <a:pt x="948907" y="1123431"/>
                        <a:pt x="949086" y="1123253"/>
                        <a:pt x="949263" y="1123164"/>
                      </a:cubicBezTo>
                      <a:cubicBezTo>
                        <a:pt x="949263" y="1123164"/>
                        <a:pt x="949263" y="1123164"/>
                        <a:pt x="949263" y="1123164"/>
                      </a:cubicBezTo>
                      <a:cubicBezTo>
                        <a:pt x="949441" y="1123075"/>
                        <a:pt x="949619" y="1122897"/>
                        <a:pt x="949797" y="1122809"/>
                      </a:cubicBezTo>
                      <a:cubicBezTo>
                        <a:pt x="949797" y="1122809"/>
                        <a:pt x="949797" y="1122809"/>
                        <a:pt x="949797" y="1122809"/>
                      </a:cubicBezTo>
                      <a:cubicBezTo>
                        <a:pt x="949975" y="1122720"/>
                        <a:pt x="950153" y="1122542"/>
                        <a:pt x="950331" y="1122453"/>
                      </a:cubicBezTo>
                      <a:cubicBezTo>
                        <a:pt x="950331" y="1122453"/>
                        <a:pt x="950331" y="1122453"/>
                        <a:pt x="950331" y="1122453"/>
                      </a:cubicBezTo>
                      <a:cubicBezTo>
                        <a:pt x="950508" y="1122364"/>
                        <a:pt x="950687" y="1122186"/>
                        <a:pt x="950865" y="1122097"/>
                      </a:cubicBezTo>
                      <a:cubicBezTo>
                        <a:pt x="950865" y="1122097"/>
                        <a:pt x="950865" y="1122097"/>
                        <a:pt x="950865" y="1122097"/>
                      </a:cubicBezTo>
                      <a:cubicBezTo>
                        <a:pt x="951042" y="1122008"/>
                        <a:pt x="951220" y="1121830"/>
                        <a:pt x="951398" y="1121741"/>
                      </a:cubicBezTo>
                      <a:cubicBezTo>
                        <a:pt x="951398" y="1121741"/>
                        <a:pt x="951398" y="1121741"/>
                        <a:pt x="951398" y="1121741"/>
                      </a:cubicBezTo>
                      <a:cubicBezTo>
                        <a:pt x="951576" y="1121652"/>
                        <a:pt x="951754" y="1121474"/>
                        <a:pt x="951932" y="1121385"/>
                      </a:cubicBezTo>
                      <a:cubicBezTo>
                        <a:pt x="951932" y="1121385"/>
                        <a:pt x="951932" y="1121385"/>
                        <a:pt x="951932" y="1121385"/>
                      </a:cubicBezTo>
                      <a:cubicBezTo>
                        <a:pt x="952110" y="1121296"/>
                        <a:pt x="952288" y="1121118"/>
                        <a:pt x="952466" y="1121030"/>
                      </a:cubicBezTo>
                      <a:cubicBezTo>
                        <a:pt x="952466" y="1121030"/>
                        <a:pt x="952466" y="1121030"/>
                        <a:pt x="952466" y="1121030"/>
                      </a:cubicBezTo>
                      <a:cubicBezTo>
                        <a:pt x="952643" y="1120941"/>
                        <a:pt x="952821" y="1120763"/>
                        <a:pt x="952999" y="1120674"/>
                      </a:cubicBezTo>
                      <a:cubicBezTo>
                        <a:pt x="952999" y="1120674"/>
                        <a:pt x="952999" y="1120674"/>
                        <a:pt x="952999" y="1120674"/>
                      </a:cubicBezTo>
                      <a:cubicBezTo>
                        <a:pt x="953177" y="1120585"/>
                        <a:pt x="953355" y="1120407"/>
                        <a:pt x="953533" y="1120318"/>
                      </a:cubicBezTo>
                      <a:cubicBezTo>
                        <a:pt x="953533" y="1120318"/>
                        <a:pt x="953533" y="1120318"/>
                        <a:pt x="953533" y="1120318"/>
                      </a:cubicBezTo>
                      <a:cubicBezTo>
                        <a:pt x="953711" y="1120229"/>
                        <a:pt x="953889" y="1120051"/>
                        <a:pt x="954067" y="1119962"/>
                      </a:cubicBezTo>
                      <a:cubicBezTo>
                        <a:pt x="954067" y="1119962"/>
                        <a:pt x="954067" y="1119962"/>
                        <a:pt x="954067" y="1119962"/>
                      </a:cubicBezTo>
                      <a:cubicBezTo>
                        <a:pt x="954244" y="1119873"/>
                        <a:pt x="954422" y="1119695"/>
                        <a:pt x="954600" y="1119606"/>
                      </a:cubicBezTo>
                      <a:cubicBezTo>
                        <a:pt x="954600" y="1119606"/>
                        <a:pt x="954600" y="1119606"/>
                        <a:pt x="954600" y="1119606"/>
                      </a:cubicBezTo>
                      <a:cubicBezTo>
                        <a:pt x="954778" y="1119517"/>
                        <a:pt x="954956" y="1119340"/>
                        <a:pt x="955134" y="1119251"/>
                      </a:cubicBezTo>
                      <a:cubicBezTo>
                        <a:pt x="955134" y="1119251"/>
                        <a:pt x="955134" y="1119251"/>
                        <a:pt x="955134" y="1119251"/>
                      </a:cubicBezTo>
                      <a:cubicBezTo>
                        <a:pt x="955312" y="1119162"/>
                        <a:pt x="955490" y="1118984"/>
                        <a:pt x="955668" y="1118895"/>
                      </a:cubicBezTo>
                      <a:cubicBezTo>
                        <a:pt x="955668" y="1118895"/>
                        <a:pt x="955668" y="1118895"/>
                        <a:pt x="955668" y="1118895"/>
                      </a:cubicBezTo>
                      <a:cubicBezTo>
                        <a:pt x="955846" y="1118806"/>
                        <a:pt x="956023" y="1118628"/>
                        <a:pt x="956201" y="1118539"/>
                      </a:cubicBezTo>
                      <a:cubicBezTo>
                        <a:pt x="956201" y="1118539"/>
                        <a:pt x="956201" y="1118539"/>
                        <a:pt x="956201" y="1118539"/>
                      </a:cubicBezTo>
                      <a:cubicBezTo>
                        <a:pt x="956379" y="1118450"/>
                        <a:pt x="956557" y="1118272"/>
                        <a:pt x="956735" y="1118183"/>
                      </a:cubicBezTo>
                      <a:cubicBezTo>
                        <a:pt x="956735" y="1118183"/>
                        <a:pt x="956735" y="1118183"/>
                        <a:pt x="956735" y="1118183"/>
                      </a:cubicBezTo>
                      <a:cubicBezTo>
                        <a:pt x="956913" y="1118094"/>
                        <a:pt x="957091" y="1117916"/>
                        <a:pt x="957269" y="1117827"/>
                      </a:cubicBezTo>
                      <a:cubicBezTo>
                        <a:pt x="957269" y="1117827"/>
                        <a:pt x="957269" y="1117827"/>
                        <a:pt x="957269" y="1117827"/>
                      </a:cubicBezTo>
                      <a:cubicBezTo>
                        <a:pt x="957447" y="1117738"/>
                        <a:pt x="957624" y="1117561"/>
                        <a:pt x="957802" y="1117472"/>
                      </a:cubicBezTo>
                      <a:cubicBezTo>
                        <a:pt x="957802" y="1117472"/>
                        <a:pt x="957802" y="1117472"/>
                        <a:pt x="957802" y="1117472"/>
                      </a:cubicBezTo>
                      <a:cubicBezTo>
                        <a:pt x="957980" y="1117383"/>
                        <a:pt x="958158" y="1117205"/>
                        <a:pt x="958336" y="1117116"/>
                      </a:cubicBezTo>
                      <a:cubicBezTo>
                        <a:pt x="958336" y="1117116"/>
                        <a:pt x="958336" y="1117116"/>
                        <a:pt x="958336" y="1117116"/>
                      </a:cubicBezTo>
                      <a:cubicBezTo>
                        <a:pt x="958514" y="1117027"/>
                        <a:pt x="958692" y="1116849"/>
                        <a:pt x="958870" y="1116760"/>
                      </a:cubicBezTo>
                      <a:cubicBezTo>
                        <a:pt x="958870" y="1116760"/>
                        <a:pt x="958870" y="1116760"/>
                        <a:pt x="958870" y="1116760"/>
                      </a:cubicBezTo>
                      <a:cubicBezTo>
                        <a:pt x="959048" y="1116671"/>
                        <a:pt x="959226" y="1116493"/>
                        <a:pt x="959403" y="1116404"/>
                      </a:cubicBezTo>
                      <a:cubicBezTo>
                        <a:pt x="959403" y="1116404"/>
                        <a:pt x="959403" y="1116404"/>
                        <a:pt x="959403" y="1116404"/>
                      </a:cubicBezTo>
                      <a:cubicBezTo>
                        <a:pt x="959581" y="1116315"/>
                        <a:pt x="959760" y="1116137"/>
                        <a:pt x="959937" y="1116048"/>
                      </a:cubicBezTo>
                      <a:cubicBezTo>
                        <a:pt x="959937" y="1116048"/>
                        <a:pt x="959937" y="1116048"/>
                        <a:pt x="959937" y="1116048"/>
                      </a:cubicBezTo>
                      <a:cubicBezTo>
                        <a:pt x="960115" y="1115959"/>
                        <a:pt x="960293" y="1115782"/>
                        <a:pt x="960471" y="1115693"/>
                      </a:cubicBezTo>
                      <a:cubicBezTo>
                        <a:pt x="960471" y="1115693"/>
                        <a:pt x="960471" y="1115693"/>
                        <a:pt x="960471" y="1115693"/>
                      </a:cubicBezTo>
                      <a:cubicBezTo>
                        <a:pt x="960649" y="1115604"/>
                        <a:pt x="960827" y="1115426"/>
                        <a:pt x="961004" y="1115337"/>
                      </a:cubicBezTo>
                      <a:cubicBezTo>
                        <a:pt x="961004" y="1115337"/>
                        <a:pt x="961004" y="1115337"/>
                        <a:pt x="961004" y="1115337"/>
                      </a:cubicBezTo>
                      <a:cubicBezTo>
                        <a:pt x="961183" y="1115248"/>
                        <a:pt x="961361" y="1115070"/>
                        <a:pt x="961538" y="1114981"/>
                      </a:cubicBezTo>
                      <a:cubicBezTo>
                        <a:pt x="961538" y="1114981"/>
                        <a:pt x="961538" y="1114981"/>
                        <a:pt x="961538" y="1114981"/>
                      </a:cubicBezTo>
                      <a:cubicBezTo>
                        <a:pt x="961716" y="1114892"/>
                        <a:pt x="961894" y="1114714"/>
                        <a:pt x="962072" y="1114625"/>
                      </a:cubicBezTo>
                      <a:cubicBezTo>
                        <a:pt x="962072" y="1114625"/>
                        <a:pt x="962072" y="1114625"/>
                        <a:pt x="962072" y="1114625"/>
                      </a:cubicBezTo>
                      <a:cubicBezTo>
                        <a:pt x="962250" y="1114536"/>
                        <a:pt x="962428" y="1114358"/>
                        <a:pt x="962605" y="1114269"/>
                      </a:cubicBezTo>
                      <a:cubicBezTo>
                        <a:pt x="962605" y="1114269"/>
                        <a:pt x="962605" y="1114269"/>
                        <a:pt x="962605" y="1114269"/>
                      </a:cubicBezTo>
                      <a:cubicBezTo>
                        <a:pt x="962784" y="1114180"/>
                        <a:pt x="962962" y="1114002"/>
                        <a:pt x="963139" y="1113914"/>
                      </a:cubicBezTo>
                      <a:cubicBezTo>
                        <a:pt x="963139" y="1113914"/>
                        <a:pt x="963139" y="1113914"/>
                        <a:pt x="963139" y="1113914"/>
                      </a:cubicBezTo>
                      <a:cubicBezTo>
                        <a:pt x="963317" y="1113825"/>
                        <a:pt x="963495" y="1113647"/>
                        <a:pt x="963673" y="1113558"/>
                      </a:cubicBezTo>
                      <a:cubicBezTo>
                        <a:pt x="963673" y="1113558"/>
                        <a:pt x="963673" y="1113558"/>
                        <a:pt x="963673" y="1113558"/>
                      </a:cubicBezTo>
                      <a:cubicBezTo>
                        <a:pt x="963851" y="1113469"/>
                        <a:pt x="964029" y="1113291"/>
                        <a:pt x="964207" y="1113202"/>
                      </a:cubicBezTo>
                      <a:cubicBezTo>
                        <a:pt x="964207" y="1113202"/>
                        <a:pt x="964207" y="1113202"/>
                        <a:pt x="964207" y="1113202"/>
                      </a:cubicBezTo>
                      <a:cubicBezTo>
                        <a:pt x="964385" y="1113113"/>
                        <a:pt x="964563" y="1112935"/>
                        <a:pt x="964741" y="1112846"/>
                      </a:cubicBezTo>
                      <a:cubicBezTo>
                        <a:pt x="964741" y="1112846"/>
                        <a:pt x="964741" y="1112846"/>
                        <a:pt x="964741" y="1112846"/>
                      </a:cubicBezTo>
                      <a:cubicBezTo>
                        <a:pt x="964918" y="1112757"/>
                        <a:pt x="965096" y="1112579"/>
                        <a:pt x="965274" y="1112490"/>
                      </a:cubicBezTo>
                      <a:cubicBezTo>
                        <a:pt x="965274" y="1112490"/>
                        <a:pt x="965274" y="1112490"/>
                        <a:pt x="965274" y="1112490"/>
                      </a:cubicBezTo>
                      <a:cubicBezTo>
                        <a:pt x="965452" y="1112401"/>
                        <a:pt x="965630" y="1112224"/>
                        <a:pt x="965808" y="1112135"/>
                      </a:cubicBezTo>
                      <a:cubicBezTo>
                        <a:pt x="965808" y="1112135"/>
                        <a:pt x="965808" y="1112135"/>
                        <a:pt x="965808" y="1112135"/>
                      </a:cubicBezTo>
                      <a:cubicBezTo>
                        <a:pt x="965986" y="1112046"/>
                        <a:pt x="966164" y="1111868"/>
                        <a:pt x="966342" y="1111779"/>
                      </a:cubicBezTo>
                      <a:cubicBezTo>
                        <a:pt x="966342" y="1111779"/>
                        <a:pt x="966342" y="1111779"/>
                        <a:pt x="966342" y="1111779"/>
                      </a:cubicBezTo>
                      <a:cubicBezTo>
                        <a:pt x="966519" y="1111690"/>
                        <a:pt x="966697" y="1111512"/>
                        <a:pt x="966875" y="1111423"/>
                      </a:cubicBezTo>
                      <a:cubicBezTo>
                        <a:pt x="966875" y="1111423"/>
                        <a:pt x="966875" y="1111423"/>
                        <a:pt x="966875" y="1111423"/>
                      </a:cubicBezTo>
                      <a:cubicBezTo>
                        <a:pt x="967053" y="1111334"/>
                        <a:pt x="967231" y="1111156"/>
                        <a:pt x="967409" y="1111067"/>
                      </a:cubicBezTo>
                      <a:cubicBezTo>
                        <a:pt x="967409" y="1111067"/>
                        <a:pt x="967409" y="1111067"/>
                        <a:pt x="967409" y="1111067"/>
                      </a:cubicBezTo>
                      <a:cubicBezTo>
                        <a:pt x="967587" y="1110978"/>
                        <a:pt x="967765" y="1110800"/>
                        <a:pt x="967943" y="1110711"/>
                      </a:cubicBezTo>
                      <a:cubicBezTo>
                        <a:pt x="967943" y="1110711"/>
                        <a:pt x="967943" y="1110711"/>
                        <a:pt x="967943" y="1110711"/>
                      </a:cubicBezTo>
                      <a:cubicBezTo>
                        <a:pt x="968121" y="1110623"/>
                        <a:pt x="968298" y="1110445"/>
                        <a:pt x="968476" y="1110356"/>
                      </a:cubicBezTo>
                      <a:cubicBezTo>
                        <a:pt x="968476" y="1110356"/>
                        <a:pt x="968476" y="1110356"/>
                        <a:pt x="968476" y="1110356"/>
                      </a:cubicBezTo>
                      <a:cubicBezTo>
                        <a:pt x="968655" y="1110267"/>
                        <a:pt x="968832" y="1110089"/>
                        <a:pt x="969010" y="1110000"/>
                      </a:cubicBezTo>
                      <a:cubicBezTo>
                        <a:pt x="969010" y="1110000"/>
                        <a:pt x="969010" y="1110000"/>
                        <a:pt x="969010" y="1110000"/>
                      </a:cubicBezTo>
                      <a:cubicBezTo>
                        <a:pt x="969188" y="1109911"/>
                        <a:pt x="969366" y="1109733"/>
                        <a:pt x="969544" y="1109644"/>
                      </a:cubicBezTo>
                      <a:cubicBezTo>
                        <a:pt x="969544" y="1109644"/>
                        <a:pt x="969544" y="1109644"/>
                        <a:pt x="969544" y="1109644"/>
                      </a:cubicBezTo>
                      <a:cubicBezTo>
                        <a:pt x="969722" y="1109555"/>
                        <a:pt x="969899" y="1109377"/>
                        <a:pt x="970077" y="1109288"/>
                      </a:cubicBezTo>
                      <a:cubicBezTo>
                        <a:pt x="970077" y="1109288"/>
                        <a:pt x="970077" y="1109288"/>
                        <a:pt x="970077" y="1109288"/>
                      </a:cubicBezTo>
                      <a:cubicBezTo>
                        <a:pt x="970256" y="1109199"/>
                        <a:pt x="970433" y="1109021"/>
                        <a:pt x="970611" y="1108932"/>
                      </a:cubicBezTo>
                      <a:cubicBezTo>
                        <a:pt x="970611" y="1108932"/>
                        <a:pt x="970611" y="1108932"/>
                        <a:pt x="970611" y="1108932"/>
                      </a:cubicBezTo>
                      <a:cubicBezTo>
                        <a:pt x="970789" y="1108843"/>
                        <a:pt x="970967" y="1108666"/>
                        <a:pt x="971145" y="1108577"/>
                      </a:cubicBezTo>
                      <a:cubicBezTo>
                        <a:pt x="971145" y="1108577"/>
                        <a:pt x="971145" y="1108577"/>
                        <a:pt x="971145" y="1108577"/>
                      </a:cubicBezTo>
                      <a:cubicBezTo>
                        <a:pt x="971323" y="1108488"/>
                        <a:pt x="971500" y="1108310"/>
                        <a:pt x="971678" y="1108221"/>
                      </a:cubicBezTo>
                      <a:cubicBezTo>
                        <a:pt x="971678" y="1108221"/>
                        <a:pt x="971678" y="1108221"/>
                        <a:pt x="971678" y="1108221"/>
                      </a:cubicBezTo>
                      <a:cubicBezTo>
                        <a:pt x="971857" y="1108132"/>
                        <a:pt x="972034" y="1107954"/>
                        <a:pt x="972212" y="1107865"/>
                      </a:cubicBezTo>
                      <a:cubicBezTo>
                        <a:pt x="972212" y="1107865"/>
                        <a:pt x="972212" y="1107865"/>
                        <a:pt x="972212" y="1107865"/>
                      </a:cubicBezTo>
                      <a:cubicBezTo>
                        <a:pt x="972390" y="1107776"/>
                        <a:pt x="972568" y="1107598"/>
                        <a:pt x="972746" y="1107509"/>
                      </a:cubicBezTo>
                      <a:cubicBezTo>
                        <a:pt x="972746" y="1107509"/>
                        <a:pt x="972746" y="1107509"/>
                        <a:pt x="972746" y="1107509"/>
                      </a:cubicBezTo>
                      <a:cubicBezTo>
                        <a:pt x="972924" y="1107420"/>
                        <a:pt x="973102" y="1107242"/>
                        <a:pt x="973280" y="1107153"/>
                      </a:cubicBezTo>
                      <a:cubicBezTo>
                        <a:pt x="973280" y="1107153"/>
                        <a:pt x="973280" y="1107153"/>
                        <a:pt x="973280" y="1107153"/>
                      </a:cubicBezTo>
                      <a:cubicBezTo>
                        <a:pt x="973458" y="1107064"/>
                        <a:pt x="973636" y="1106887"/>
                        <a:pt x="973813" y="1106798"/>
                      </a:cubicBezTo>
                      <a:cubicBezTo>
                        <a:pt x="973813" y="1106798"/>
                        <a:pt x="973813" y="1106798"/>
                        <a:pt x="973813" y="1106798"/>
                      </a:cubicBezTo>
                      <a:cubicBezTo>
                        <a:pt x="973991" y="1106709"/>
                        <a:pt x="974169" y="1106531"/>
                        <a:pt x="974347" y="1106442"/>
                      </a:cubicBezTo>
                      <a:cubicBezTo>
                        <a:pt x="974347" y="1106442"/>
                        <a:pt x="974347" y="1106442"/>
                        <a:pt x="974347" y="1106442"/>
                      </a:cubicBezTo>
                      <a:cubicBezTo>
                        <a:pt x="974525" y="1106353"/>
                        <a:pt x="974703" y="1106175"/>
                        <a:pt x="974881" y="1106086"/>
                      </a:cubicBezTo>
                      <a:cubicBezTo>
                        <a:pt x="974881" y="1106086"/>
                        <a:pt x="974881" y="1106086"/>
                        <a:pt x="974881" y="1106086"/>
                      </a:cubicBezTo>
                      <a:cubicBezTo>
                        <a:pt x="975059" y="1105997"/>
                        <a:pt x="975237" y="1105819"/>
                        <a:pt x="975414" y="1105730"/>
                      </a:cubicBezTo>
                      <a:cubicBezTo>
                        <a:pt x="975414" y="1105730"/>
                        <a:pt x="975414" y="1105730"/>
                        <a:pt x="975414" y="1105730"/>
                      </a:cubicBezTo>
                      <a:cubicBezTo>
                        <a:pt x="975592" y="1105641"/>
                        <a:pt x="975770" y="1105463"/>
                        <a:pt x="975948" y="1105374"/>
                      </a:cubicBezTo>
                      <a:cubicBezTo>
                        <a:pt x="975948" y="1105374"/>
                        <a:pt x="975948" y="1105374"/>
                        <a:pt x="975948" y="1105374"/>
                      </a:cubicBezTo>
                      <a:cubicBezTo>
                        <a:pt x="976126" y="1105285"/>
                        <a:pt x="976304" y="1105108"/>
                        <a:pt x="976482" y="1105019"/>
                      </a:cubicBezTo>
                      <a:cubicBezTo>
                        <a:pt x="976482" y="1105019"/>
                        <a:pt x="976482" y="1105019"/>
                        <a:pt x="976482" y="1105019"/>
                      </a:cubicBezTo>
                      <a:cubicBezTo>
                        <a:pt x="976660" y="1104930"/>
                        <a:pt x="976838" y="1104752"/>
                        <a:pt x="977016" y="1104663"/>
                      </a:cubicBezTo>
                      <a:cubicBezTo>
                        <a:pt x="977016" y="1104663"/>
                        <a:pt x="977016" y="1104663"/>
                        <a:pt x="977016" y="1104663"/>
                      </a:cubicBezTo>
                      <a:cubicBezTo>
                        <a:pt x="977193" y="1104574"/>
                        <a:pt x="977371" y="1104396"/>
                        <a:pt x="977549" y="1104307"/>
                      </a:cubicBezTo>
                      <a:cubicBezTo>
                        <a:pt x="977549" y="1104307"/>
                        <a:pt x="977549" y="1104307"/>
                        <a:pt x="977549" y="1104307"/>
                      </a:cubicBezTo>
                      <a:cubicBezTo>
                        <a:pt x="977727" y="1104218"/>
                        <a:pt x="977905" y="1104040"/>
                        <a:pt x="978083" y="1103951"/>
                      </a:cubicBezTo>
                      <a:cubicBezTo>
                        <a:pt x="978083" y="1103951"/>
                        <a:pt x="978083" y="1103951"/>
                        <a:pt x="978083" y="1103951"/>
                      </a:cubicBezTo>
                      <a:cubicBezTo>
                        <a:pt x="978261" y="1103862"/>
                        <a:pt x="978439" y="1103684"/>
                        <a:pt x="978617" y="1103595"/>
                      </a:cubicBezTo>
                      <a:cubicBezTo>
                        <a:pt x="978617" y="1103595"/>
                        <a:pt x="978617" y="1103595"/>
                        <a:pt x="978617" y="1103595"/>
                      </a:cubicBezTo>
                      <a:cubicBezTo>
                        <a:pt x="978794" y="1103507"/>
                        <a:pt x="978972" y="1103329"/>
                        <a:pt x="979150" y="1103240"/>
                      </a:cubicBezTo>
                      <a:cubicBezTo>
                        <a:pt x="979150" y="1103240"/>
                        <a:pt x="979150" y="1103240"/>
                        <a:pt x="979150" y="1103240"/>
                      </a:cubicBezTo>
                      <a:cubicBezTo>
                        <a:pt x="979328" y="1103151"/>
                        <a:pt x="979506" y="1102973"/>
                        <a:pt x="979684" y="1102884"/>
                      </a:cubicBezTo>
                      <a:cubicBezTo>
                        <a:pt x="979684" y="1102884"/>
                        <a:pt x="979684" y="1102884"/>
                        <a:pt x="979684" y="1102884"/>
                      </a:cubicBezTo>
                      <a:cubicBezTo>
                        <a:pt x="979862" y="1102795"/>
                        <a:pt x="980040" y="1102617"/>
                        <a:pt x="980218" y="1102528"/>
                      </a:cubicBezTo>
                      <a:cubicBezTo>
                        <a:pt x="980218" y="1102528"/>
                        <a:pt x="980218" y="1102528"/>
                        <a:pt x="980218" y="1102528"/>
                      </a:cubicBezTo>
                      <a:cubicBezTo>
                        <a:pt x="980395" y="1102439"/>
                        <a:pt x="980573" y="1102261"/>
                        <a:pt x="980752" y="1102172"/>
                      </a:cubicBezTo>
                      <a:cubicBezTo>
                        <a:pt x="980752" y="1102172"/>
                        <a:pt x="980752" y="1102172"/>
                        <a:pt x="980752" y="1102172"/>
                      </a:cubicBezTo>
                      <a:cubicBezTo>
                        <a:pt x="980929" y="1102083"/>
                        <a:pt x="981107" y="1101905"/>
                        <a:pt x="981285" y="1101816"/>
                      </a:cubicBezTo>
                      <a:cubicBezTo>
                        <a:pt x="981285" y="1101816"/>
                        <a:pt x="981285" y="1101816"/>
                        <a:pt x="981285" y="1101816"/>
                      </a:cubicBezTo>
                      <a:cubicBezTo>
                        <a:pt x="981463" y="1101728"/>
                        <a:pt x="981641" y="1101550"/>
                        <a:pt x="981819" y="1101461"/>
                      </a:cubicBezTo>
                      <a:cubicBezTo>
                        <a:pt x="981819" y="1101461"/>
                        <a:pt x="981819" y="1101461"/>
                        <a:pt x="981819" y="1101461"/>
                      </a:cubicBezTo>
                      <a:cubicBezTo>
                        <a:pt x="981997" y="1101372"/>
                        <a:pt x="982174" y="1101194"/>
                        <a:pt x="982353" y="1101105"/>
                      </a:cubicBezTo>
                      <a:cubicBezTo>
                        <a:pt x="982353" y="1101105"/>
                        <a:pt x="982353" y="1101105"/>
                        <a:pt x="982353" y="1101105"/>
                      </a:cubicBezTo>
                      <a:cubicBezTo>
                        <a:pt x="982531" y="1101016"/>
                        <a:pt x="982708" y="1100838"/>
                        <a:pt x="982886" y="1100749"/>
                      </a:cubicBezTo>
                      <a:cubicBezTo>
                        <a:pt x="982886" y="1100749"/>
                        <a:pt x="982886" y="1100749"/>
                        <a:pt x="982886" y="1100749"/>
                      </a:cubicBezTo>
                      <a:cubicBezTo>
                        <a:pt x="983064" y="1100660"/>
                        <a:pt x="983242" y="1100482"/>
                        <a:pt x="983420" y="1100393"/>
                      </a:cubicBezTo>
                      <a:cubicBezTo>
                        <a:pt x="983420" y="1100393"/>
                        <a:pt x="983420" y="1100393"/>
                        <a:pt x="983420" y="1100393"/>
                      </a:cubicBezTo>
                      <a:cubicBezTo>
                        <a:pt x="983598" y="1100304"/>
                        <a:pt x="983775" y="1100126"/>
                        <a:pt x="983954" y="1100038"/>
                      </a:cubicBezTo>
                      <a:cubicBezTo>
                        <a:pt x="983954" y="1100038"/>
                        <a:pt x="983954" y="1100038"/>
                        <a:pt x="983954" y="1100038"/>
                      </a:cubicBezTo>
                      <a:cubicBezTo>
                        <a:pt x="984132" y="1099948"/>
                        <a:pt x="984309" y="1099771"/>
                        <a:pt x="984487" y="1099682"/>
                      </a:cubicBezTo>
                      <a:cubicBezTo>
                        <a:pt x="984487" y="1099682"/>
                        <a:pt x="984487" y="1099682"/>
                        <a:pt x="984487" y="1099682"/>
                      </a:cubicBezTo>
                      <a:cubicBezTo>
                        <a:pt x="984665" y="1099593"/>
                        <a:pt x="984843" y="1099415"/>
                        <a:pt x="985021" y="1099326"/>
                      </a:cubicBezTo>
                      <a:cubicBezTo>
                        <a:pt x="985021" y="1099326"/>
                        <a:pt x="985021" y="1099326"/>
                        <a:pt x="985021" y="1099326"/>
                      </a:cubicBezTo>
                      <a:cubicBezTo>
                        <a:pt x="985199" y="1099237"/>
                        <a:pt x="985377" y="1099059"/>
                        <a:pt x="985555" y="1098970"/>
                      </a:cubicBezTo>
                      <a:cubicBezTo>
                        <a:pt x="985555" y="1098970"/>
                        <a:pt x="985555" y="1098970"/>
                        <a:pt x="985555" y="1098970"/>
                      </a:cubicBezTo>
                      <a:cubicBezTo>
                        <a:pt x="985733" y="1098881"/>
                        <a:pt x="985911" y="1098703"/>
                        <a:pt x="986088" y="1098614"/>
                      </a:cubicBezTo>
                      <a:cubicBezTo>
                        <a:pt x="986088" y="1098614"/>
                        <a:pt x="986088" y="1098614"/>
                        <a:pt x="986088" y="1098614"/>
                      </a:cubicBezTo>
                      <a:cubicBezTo>
                        <a:pt x="986266" y="1098525"/>
                        <a:pt x="986444" y="1098347"/>
                        <a:pt x="986622" y="1098259"/>
                      </a:cubicBezTo>
                      <a:cubicBezTo>
                        <a:pt x="986622" y="1098259"/>
                        <a:pt x="986622" y="1098259"/>
                        <a:pt x="986622" y="1098259"/>
                      </a:cubicBezTo>
                      <a:cubicBezTo>
                        <a:pt x="986800" y="1098170"/>
                        <a:pt x="986978" y="1097992"/>
                        <a:pt x="987156" y="1097903"/>
                      </a:cubicBezTo>
                      <a:cubicBezTo>
                        <a:pt x="987156" y="1097903"/>
                        <a:pt x="987156" y="1097903"/>
                        <a:pt x="987156" y="1097903"/>
                      </a:cubicBezTo>
                      <a:cubicBezTo>
                        <a:pt x="987334" y="1097814"/>
                        <a:pt x="987512" y="1097636"/>
                        <a:pt x="987689" y="1097547"/>
                      </a:cubicBezTo>
                      <a:cubicBezTo>
                        <a:pt x="987689" y="1097547"/>
                        <a:pt x="987689" y="1097547"/>
                        <a:pt x="987689" y="1097547"/>
                      </a:cubicBezTo>
                      <a:cubicBezTo>
                        <a:pt x="987867" y="1097458"/>
                        <a:pt x="988045" y="1097280"/>
                        <a:pt x="988223" y="1097191"/>
                      </a:cubicBezTo>
                      <a:cubicBezTo>
                        <a:pt x="988223" y="1097191"/>
                        <a:pt x="988223" y="1097191"/>
                        <a:pt x="988223" y="1097191"/>
                      </a:cubicBezTo>
                      <a:cubicBezTo>
                        <a:pt x="988401" y="1097102"/>
                        <a:pt x="988579" y="1096924"/>
                        <a:pt x="988757" y="1096835"/>
                      </a:cubicBezTo>
                      <a:cubicBezTo>
                        <a:pt x="988757" y="1096835"/>
                        <a:pt x="988757" y="1096835"/>
                        <a:pt x="988757" y="1096835"/>
                      </a:cubicBezTo>
                      <a:cubicBezTo>
                        <a:pt x="988935" y="1096746"/>
                        <a:pt x="989113" y="1096568"/>
                        <a:pt x="989290" y="1096479"/>
                      </a:cubicBezTo>
                      <a:cubicBezTo>
                        <a:pt x="989290" y="1096479"/>
                        <a:pt x="989290" y="1096479"/>
                        <a:pt x="989290" y="1096479"/>
                      </a:cubicBezTo>
                      <a:cubicBezTo>
                        <a:pt x="989468" y="1096391"/>
                        <a:pt x="989646" y="1096213"/>
                        <a:pt x="989824" y="1096124"/>
                      </a:cubicBezTo>
                      <a:cubicBezTo>
                        <a:pt x="989824" y="1096124"/>
                        <a:pt x="989824" y="1096124"/>
                        <a:pt x="989824" y="1096124"/>
                      </a:cubicBezTo>
                      <a:cubicBezTo>
                        <a:pt x="990002" y="1096035"/>
                        <a:pt x="990180" y="1095857"/>
                        <a:pt x="990358" y="1095768"/>
                      </a:cubicBezTo>
                      <a:cubicBezTo>
                        <a:pt x="990358" y="1095768"/>
                        <a:pt x="990358" y="1095768"/>
                        <a:pt x="990358" y="1095768"/>
                      </a:cubicBezTo>
                      <a:cubicBezTo>
                        <a:pt x="990536" y="1095679"/>
                        <a:pt x="990714" y="1095501"/>
                        <a:pt x="990892" y="1095412"/>
                      </a:cubicBezTo>
                      <a:cubicBezTo>
                        <a:pt x="990892" y="1095412"/>
                        <a:pt x="990892" y="1095412"/>
                        <a:pt x="990892" y="1095412"/>
                      </a:cubicBezTo>
                      <a:cubicBezTo>
                        <a:pt x="991069" y="1095323"/>
                        <a:pt x="991247" y="1095145"/>
                        <a:pt x="991426" y="1095056"/>
                      </a:cubicBezTo>
                      <a:cubicBezTo>
                        <a:pt x="991426" y="1095056"/>
                        <a:pt x="991426" y="1095056"/>
                        <a:pt x="991426" y="1095056"/>
                      </a:cubicBezTo>
                      <a:cubicBezTo>
                        <a:pt x="991603" y="1094967"/>
                        <a:pt x="991781" y="1094790"/>
                        <a:pt x="991959" y="1094700"/>
                      </a:cubicBezTo>
                      <a:cubicBezTo>
                        <a:pt x="991959" y="1094700"/>
                        <a:pt x="991959" y="1094700"/>
                        <a:pt x="991959" y="1094700"/>
                      </a:cubicBezTo>
                      <a:cubicBezTo>
                        <a:pt x="992137" y="1094612"/>
                        <a:pt x="992315" y="1094434"/>
                        <a:pt x="992493" y="1094345"/>
                      </a:cubicBezTo>
                      <a:cubicBezTo>
                        <a:pt x="992493" y="1094345"/>
                        <a:pt x="992493" y="1094345"/>
                        <a:pt x="992493" y="1094345"/>
                      </a:cubicBezTo>
                      <a:cubicBezTo>
                        <a:pt x="992670" y="1094256"/>
                        <a:pt x="992848" y="1094078"/>
                        <a:pt x="993027" y="1093989"/>
                      </a:cubicBezTo>
                      <a:cubicBezTo>
                        <a:pt x="993027" y="1093989"/>
                        <a:pt x="993027" y="1093989"/>
                        <a:pt x="993027" y="1093989"/>
                      </a:cubicBezTo>
                      <a:cubicBezTo>
                        <a:pt x="993204" y="1093900"/>
                        <a:pt x="993382" y="1093722"/>
                        <a:pt x="993560" y="1093633"/>
                      </a:cubicBezTo>
                      <a:cubicBezTo>
                        <a:pt x="993560" y="1093633"/>
                        <a:pt x="993560" y="1093633"/>
                        <a:pt x="993560" y="1093633"/>
                      </a:cubicBezTo>
                      <a:cubicBezTo>
                        <a:pt x="993738" y="1093544"/>
                        <a:pt x="993916" y="1093366"/>
                        <a:pt x="994094" y="1093277"/>
                      </a:cubicBezTo>
                      <a:cubicBezTo>
                        <a:pt x="994094" y="1093277"/>
                        <a:pt x="994094" y="1093277"/>
                        <a:pt x="994094" y="1093277"/>
                      </a:cubicBezTo>
                      <a:cubicBezTo>
                        <a:pt x="994271" y="1093188"/>
                        <a:pt x="994450" y="1093010"/>
                        <a:pt x="994628" y="1092922"/>
                      </a:cubicBezTo>
                      <a:cubicBezTo>
                        <a:pt x="994628" y="1092922"/>
                        <a:pt x="994628" y="1092922"/>
                        <a:pt x="994628" y="1092922"/>
                      </a:cubicBezTo>
                      <a:cubicBezTo>
                        <a:pt x="994806" y="1092833"/>
                        <a:pt x="994983" y="1092655"/>
                        <a:pt x="995161" y="1092566"/>
                      </a:cubicBezTo>
                      <a:cubicBezTo>
                        <a:pt x="995161" y="1092566"/>
                        <a:pt x="995161" y="1092566"/>
                        <a:pt x="995161" y="1092566"/>
                      </a:cubicBezTo>
                      <a:cubicBezTo>
                        <a:pt x="995339" y="1092477"/>
                        <a:pt x="995517" y="1092299"/>
                        <a:pt x="995695" y="1092210"/>
                      </a:cubicBezTo>
                      <a:cubicBezTo>
                        <a:pt x="995695" y="1092210"/>
                        <a:pt x="995695" y="1092210"/>
                        <a:pt x="995695" y="1092210"/>
                      </a:cubicBezTo>
                      <a:cubicBezTo>
                        <a:pt x="995873" y="1092121"/>
                        <a:pt x="996051" y="1091943"/>
                        <a:pt x="996229" y="1091854"/>
                      </a:cubicBezTo>
                      <a:cubicBezTo>
                        <a:pt x="996229" y="1091854"/>
                        <a:pt x="996229" y="1091854"/>
                        <a:pt x="996229" y="1091854"/>
                      </a:cubicBezTo>
                      <a:cubicBezTo>
                        <a:pt x="996407" y="1091765"/>
                        <a:pt x="996584" y="1091587"/>
                        <a:pt x="996762" y="1091498"/>
                      </a:cubicBezTo>
                      <a:cubicBezTo>
                        <a:pt x="996762" y="1091498"/>
                        <a:pt x="996762" y="1091498"/>
                        <a:pt x="996762" y="1091498"/>
                      </a:cubicBezTo>
                      <a:cubicBezTo>
                        <a:pt x="996940" y="1091409"/>
                        <a:pt x="997118" y="1091231"/>
                        <a:pt x="997296" y="1091143"/>
                      </a:cubicBezTo>
                      <a:cubicBezTo>
                        <a:pt x="997296" y="1091143"/>
                        <a:pt x="997296" y="1091143"/>
                        <a:pt x="997296" y="1091143"/>
                      </a:cubicBezTo>
                      <a:cubicBezTo>
                        <a:pt x="997474" y="1091054"/>
                        <a:pt x="997652" y="1090876"/>
                        <a:pt x="997830" y="1090787"/>
                      </a:cubicBezTo>
                      <a:cubicBezTo>
                        <a:pt x="997830" y="1090787"/>
                        <a:pt x="997830" y="1090787"/>
                        <a:pt x="997830" y="1090787"/>
                      </a:cubicBezTo>
                      <a:cubicBezTo>
                        <a:pt x="998008" y="1090698"/>
                        <a:pt x="998185" y="1090520"/>
                        <a:pt x="998363" y="1090431"/>
                      </a:cubicBezTo>
                      <a:cubicBezTo>
                        <a:pt x="998363" y="1090431"/>
                        <a:pt x="998363" y="1090431"/>
                        <a:pt x="998363" y="1090431"/>
                      </a:cubicBezTo>
                      <a:cubicBezTo>
                        <a:pt x="998541" y="1090342"/>
                        <a:pt x="998719" y="1090164"/>
                        <a:pt x="998897" y="1090075"/>
                      </a:cubicBezTo>
                      <a:cubicBezTo>
                        <a:pt x="998897" y="1090075"/>
                        <a:pt x="998897" y="1090075"/>
                        <a:pt x="998897" y="1090075"/>
                      </a:cubicBezTo>
                      <a:cubicBezTo>
                        <a:pt x="999075" y="1089986"/>
                        <a:pt x="999253" y="1089808"/>
                        <a:pt x="999431" y="1089719"/>
                      </a:cubicBezTo>
                      <a:cubicBezTo>
                        <a:pt x="999431" y="1089719"/>
                        <a:pt x="999431" y="1089719"/>
                        <a:pt x="999431" y="1089719"/>
                      </a:cubicBezTo>
                      <a:cubicBezTo>
                        <a:pt x="999609" y="1089630"/>
                        <a:pt x="999787" y="1089453"/>
                        <a:pt x="999964" y="1089364"/>
                      </a:cubicBezTo>
                      <a:cubicBezTo>
                        <a:pt x="999964" y="1089364"/>
                        <a:pt x="999964" y="1089364"/>
                        <a:pt x="999964" y="1089364"/>
                      </a:cubicBezTo>
                      <a:cubicBezTo>
                        <a:pt x="1000142" y="1089275"/>
                        <a:pt x="1000320" y="1089097"/>
                        <a:pt x="1000498" y="1089008"/>
                      </a:cubicBezTo>
                      <a:cubicBezTo>
                        <a:pt x="1000498" y="1089008"/>
                        <a:pt x="1000498" y="1089008"/>
                        <a:pt x="1000498" y="1089008"/>
                      </a:cubicBezTo>
                      <a:cubicBezTo>
                        <a:pt x="1000676" y="1088919"/>
                        <a:pt x="1000854" y="1088741"/>
                        <a:pt x="1001032" y="1088652"/>
                      </a:cubicBezTo>
                      <a:cubicBezTo>
                        <a:pt x="1001032" y="1088652"/>
                        <a:pt x="1001032" y="1088652"/>
                        <a:pt x="1001032" y="1088652"/>
                      </a:cubicBezTo>
                      <a:cubicBezTo>
                        <a:pt x="1001210" y="1088563"/>
                        <a:pt x="1001388" y="1088385"/>
                        <a:pt x="1001565" y="1088296"/>
                      </a:cubicBezTo>
                      <a:cubicBezTo>
                        <a:pt x="1001565" y="1088296"/>
                        <a:pt x="1001565" y="1088296"/>
                        <a:pt x="1001565" y="1088296"/>
                      </a:cubicBezTo>
                      <a:cubicBezTo>
                        <a:pt x="1001743" y="1088207"/>
                        <a:pt x="1001922" y="1088029"/>
                        <a:pt x="1002099" y="1087940"/>
                      </a:cubicBezTo>
                      <a:cubicBezTo>
                        <a:pt x="1002099" y="1087940"/>
                        <a:pt x="1002099" y="1087940"/>
                        <a:pt x="1002099" y="1087940"/>
                      </a:cubicBezTo>
                      <a:cubicBezTo>
                        <a:pt x="1002277" y="1087851"/>
                        <a:pt x="1002455" y="1087674"/>
                        <a:pt x="1002633" y="1087585"/>
                      </a:cubicBezTo>
                      <a:cubicBezTo>
                        <a:pt x="1002633" y="1087585"/>
                        <a:pt x="1002633" y="1087585"/>
                        <a:pt x="1002633" y="1087585"/>
                      </a:cubicBezTo>
                      <a:cubicBezTo>
                        <a:pt x="1002811" y="1087496"/>
                        <a:pt x="1002989" y="1087318"/>
                        <a:pt x="1003166" y="1087229"/>
                      </a:cubicBezTo>
                      <a:cubicBezTo>
                        <a:pt x="1003166" y="1087229"/>
                        <a:pt x="1003166" y="1087229"/>
                        <a:pt x="1003166" y="1087229"/>
                      </a:cubicBezTo>
                      <a:cubicBezTo>
                        <a:pt x="1003344" y="1087140"/>
                        <a:pt x="1003523" y="1086962"/>
                        <a:pt x="1003701" y="1086873"/>
                      </a:cubicBezTo>
                      <a:cubicBezTo>
                        <a:pt x="1003701" y="1086873"/>
                        <a:pt x="1003701" y="1086873"/>
                        <a:pt x="1003701" y="1086873"/>
                      </a:cubicBezTo>
                      <a:cubicBezTo>
                        <a:pt x="1003878" y="1086784"/>
                        <a:pt x="1004056" y="1086606"/>
                        <a:pt x="1004234" y="1086517"/>
                      </a:cubicBezTo>
                      <a:cubicBezTo>
                        <a:pt x="1004234" y="1086517"/>
                        <a:pt x="1004234" y="1086517"/>
                        <a:pt x="1004234" y="1086517"/>
                      </a:cubicBezTo>
                      <a:cubicBezTo>
                        <a:pt x="1004412" y="1086428"/>
                        <a:pt x="1004590" y="1086250"/>
                        <a:pt x="1004768" y="1086161"/>
                      </a:cubicBezTo>
                      <a:cubicBezTo>
                        <a:pt x="1004768" y="1086161"/>
                        <a:pt x="1004768" y="1086161"/>
                        <a:pt x="1004768" y="1086161"/>
                      </a:cubicBezTo>
                      <a:cubicBezTo>
                        <a:pt x="1004945" y="1086072"/>
                        <a:pt x="1005124" y="1085895"/>
                        <a:pt x="1005302" y="1085806"/>
                      </a:cubicBezTo>
                      <a:cubicBezTo>
                        <a:pt x="1005302" y="1085806"/>
                        <a:pt x="1005302" y="1085806"/>
                        <a:pt x="1005302" y="1085806"/>
                      </a:cubicBezTo>
                      <a:cubicBezTo>
                        <a:pt x="1005479" y="1085717"/>
                        <a:pt x="1005657" y="1085539"/>
                        <a:pt x="1005835" y="1085450"/>
                      </a:cubicBezTo>
                      <a:cubicBezTo>
                        <a:pt x="1005835" y="1085450"/>
                        <a:pt x="1005835" y="1085450"/>
                        <a:pt x="1005835" y="1085450"/>
                      </a:cubicBezTo>
                      <a:cubicBezTo>
                        <a:pt x="1006013" y="1085361"/>
                        <a:pt x="1006191" y="1085183"/>
                        <a:pt x="1006369" y="1085094"/>
                      </a:cubicBezTo>
                      <a:cubicBezTo>
                        <a:pt x="1006369" y="1085094"/>
                        <a:pt x="1006369" y="1085094"/>
                        <a:pt x="1006369" y="1085094"/>
                      </a:cubicBezTo>
                      <a:cubicBezTo>
                        <a:pt x="1006547" y="1085005"/>
                        <a:pt x="1006725" y="1084827"/>
                        <a:pt x="1006903" y="1084738"/>
                      </a:cubicBezTo>
                      <a:cubicBezTo>
                        <a:pt x="1006903" y="1084738"/>
                        <a:pt x="1006903" y="1084738"/>
                        <a:pt x="1006903" y="1084738"/>
                      </a:cubicBezTo>
                      <a:cubicBezTo>
                        <a:pt x="1007080" y="1084649"/>
                        <a:pt x="1007258" y="1084471"/>
                        <a:pt x="1007436" y="1084382"/>
                      </a:cubicBezTo>
                      <a:cubicBezTo>
                        <a:pt x="1007436" y="1084382"/>
                        <a:pt x="1007436" y="1084382"/>
                        <a:pt x="1007436" y="1084382"/>
                      </a:cubicBezTo>
                      <a:cubicBezTo>
                        <a:pt x="1007614" y="1084293"/>
                        <a:pt x="1007792" y="1084115"/>
                        <a:pt x="1007970" y="1084027"/>
                      </a:cubicBezTo>
                      <a:cubicBezTo>
                        <a:pt x="1007970" y="1084027"/>
                        <a:pt x="1007970" y="1084027"/>
                        <a:pt x="1007970" y="1084027"/>
                      </a:cubicBezTo>
                      <a:cubicBezTo>
                        <a:pt x="1008148" y="1083938"/>
                        <a:pt x="1008326" y="1083760"/>
                        <a:pt x="1008504" y="1083671"/>
                      </a:cubicBezTo>
                      <a:cubicBezTo>
                        <a:pt x="1008504" y="1083671"/>
                        <a:pt x="1008504" y="1083671"/>
                        <a:pt x="1008504" y="1083671"/>
                      </a:cubicBezTo>
                      <a:cubicBezTo>
                        <a:pt x="1008682" y="1083582"/>
                        <a:pt x="1008859" y="1083404"/>
                        <a:pt x="1009037" y="1083315"/>
                      </a:cubicBezTo>
                      <a:cubicBezTo>
                        <a:pt x="1009037" y="1083315"/>
                        <a:pt x="1009037" y="1083315"/>
                        <a:pt x="1009037" y="1083315"/>
                      </a:cubicBezTo>
                      <a:cubicBezTo>
                        <a:pt x="1009215" y="1083226"/>
                        <a:pt x="1009393" y="1083048"/>
                        <a:pt x="1009571" y="1082959"/>
                      </a:cubicBezTo>
                      <a:cubicBezTo>
                        <a:pt x="1009571" y="1082959"/>
                        <a:pt x="1009571" y="1082959"/>
                        <a:pt x="1009571" y="1082959"/>
                      </a:cubicBezTo>
                      <a:cubicBezTo>
                        <a:pt x="1009749" y="1082870"/>
                        <a:pt x="1009927" y="1082692"/>
                        <a:pt x="1010105" y="1082603"/>
                      </a:cubicBezTo>
                      <a:cubicBezTo>
                        <a:pt x="789688" y="1223588"/>
                        <a:pt x="425707" y="1097903"/>
                        <a:pt x="236689" y="8024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984" name="Google Shape;3660;p41">
              <a:extLst>
                <a:ext uri="{FF2B5EF4-FFF2-40B4-BE49-F238E27FC236}">
                  <a16:creationId xmlns:a16="http://schemas.microsoft.com/office/drawing/2014/main" id="{65F311C7-B3F4-C4BC-0C96-BDE612D623D9}"/>
                </a:ext>
              </a:extLst>
            </p:cNvPr>
            <p:cNvGrpSpPr/>
            <p:nvPr/>
          </p:nvGrpSpPr>
          <p:grpSpPr>
            <a:xfrm>
              <a:off x="8733463" y="1010255"/>
              <a:ext cx="1016254" cy="1118926"/>
              <a:chOff x="8733463" y="1010255"/>
              <a:chExt cx="1016254" cy="1118926"/>
            </a:xfrm>
          </p:grpSpPr>
          <p:sp>
            <p:nvSpPr>
              <p:cNvPr id="4008" name="Google Shape;3661;p41">
                <a:extLst>
                  <a:ext uri="{FF2B5EF4-FFF2-40B4-BE49-F238E27FC236}">
                    <a16:creationId xmlns:a16="http://schemas.microsoft.com/office/drawing/2014/main" id="{BFF3135D-300C-96B5-9836-A8513B170CD9}"/>
                  </a:ext>
                </a:extLst>
              </p:cNvPr>
              <p:cNvSpPr/>
              <p:nvPr/>
            </p:nvSpPr>
            <p:spPr>
              <a:xfrm>
                <a:off x="8733463" y="1757907"/>
                <a:ext cx="399802" cy="371274"/>
              </a:xfrm>
              <a:custGeom>
                <a:avLst/>
                <a:gdLst/>
                <a:ahLst/>
                <a:cxnLst/>
                <a:rect l="l" t="t" r="r" b="b"/>
                <a:pathLst>
                  <a:path w="399802" h="371274" extrusionOk="0">
                    <a:moveTo>
                      <a:pt x="72736" y="115990"/>
                    </a:moveTo>
                    <a:cubicBezTo>
                      <a:pt x="3533" y="148457"/>
                      <a:pt x="-17548" y="222462"/>
                      <a:pt x="14919" y="291665"/>
                    </a:cubicBezTo>
                    <a:cubicBezTo>
                      <a:pt x="38490" y="341833"/>
                      <a:pt x="88302" y="371275"/>
                      <a:pt x="140249" y="371275"/>
                    </a:cubicBezTo>
                    <a:cubicBezTo>
                      <a:pt x="159906" y="371275"/>
                      <a:pt x="179920" y="367094"/>
                      <a:pt x="198955" y="358110"/>
                    </a:cubicBezTo>
                    <a:lnTo>
                      <a:pt x="399803" y="262668"/>
                    </a:lnTo>
                    <a:lnTo>
                      <a:pt x="308007" y="0"/>
                    </a:lnTo>
                    <a:lnTo>
                      <a:pt x="72825" y="115901"/>
                    </a:ln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9" name="Google Shape;3662;p41">
                <a:extLst>
                  <a:ext uri="{FF2B5EF4-FFF2-40B4-BE49-F238E27FC236}">
                    <a16:creationId xmlns:a16="http://schemas.microsoft.com/office/drawing/2014/main" id="{D5A1A054-59EA-DEF7-6A8E-D38513F73A08}"/>
                  </a:ext>
                </a:extLst>
              </p:cNvPr>
              <p:cNvSpPr/>
              <p:nvPr/>
            </p:nvSpPr>
            <p:spPr>
              <a:xfrm>
                <a:off x="9041470" y="1010255"/>
                <a:ext cx="708247" cy="1010319"/>
              </a:xfrm>
              <a:custGeom>
                <a:avLst/>
                <a:gdLst/>
                <a:ahLst/>
                <a:cxnLst/>
                <a:rect l="l" t="t" r="r" b="b"/>
                <a:pathLst>
                  <a:path w="708247" h="1010319" extrusionOk="0">
                    <a:moveTo>
                      <a:pt x="506033" y="769178"/>
                    </a:moveTo>
                    <a:lnTo>
                      <a:pt x="700832" y="183001"/>
                    </a:lnTo>
                    <a:cubicBezTo>
                      <a:pt x="725471" y="110596"/>
                      <a:pt x="686690" y="32054"/>
                      <a:pt x="614374" y="7415"/>
                    </a:cubicBezTo>
                    <a:cubicBezTo>
                      <a:pt x="542058" y="-17224"/>
                      <a:pt x="463426" y="21558"/>
                      <a:pt x="438787" y="93874"/>
                    </a:cubicBezTo>
                    <a:lnTo>
                      <a:pt x="262934" y="624279"/>
                    </a:lnTo>
                    <a:lnTo>
                      <a:pt x="0" y="747652"/>
                    </a:lnTo>
                    <a:lnTo>
                      <a:pt x="91796" y="1010320"/>
                    </a:lnTo>
                    <a:lnTo>
                      <a:pt x="433806" y="849855"/>
                    </a:lnTo>
                    <a:cubicBezTo>
                      <a:pt x="467874" y="833844"/>
                      <a:pt x="493936" y="804757"/>
                      <a:pt x="506033" y="7690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85" name="Google Shape;3663;p41">
              <a:extLst>
                <a:ext uri="{FF2B5EF4-FFF2-40B4-BE49-F238E27FC236}">
                  <a16:creationId xmlns:a16="http://schemas.microsoft.com/office/drawing/2014/main" id="{18C386D4-B940-A7AD-CA83-7D436B71ABED}"/>
                </a:ext>
              </a:extLst>
            </p:cNvPr>
            <p:cNvGrpSpPr/>
            <p:nvPr/>
          </p:nvGrpSpPr>
          <p:grpSpPr>
            <a:xfrm>
              <a:off x="7830316" y="637872"/>
              <a:ext cx="1017828" cy="884092"/>
              <a:chOff x="7830316" y="637872"/>
              <a:chExt cx="1017828" cy="884092"/>
            </a:xfrm>
          </p:grpSpPr>
          <p:sp>
            <p:nvSpPr>
              <p:cNvPr id="4006" name="Google Shape;3664;p41">
                <a:extLst>
                  <a:ext uri="{FF2B5EF4-FFF2-40B4-BE49-F238E27FC236}">
                    <a16:creationId xmlns:a16="http://schemas.microsoft.com/office/drawing/2014/main" id="{E3ED69EB-11EA-EEF7-69FD-7669D12FE7F5}"/>
                  </a:ext>
                </a:extLst>
              </p:cNvPr>
              <p:cNvSpPr/>
              <p:nvPr/>
            </p:nvSpPr>
            <p:spPr>
              <a:xfrm>
                <a:off x="7830316" y="704260"/>
                <a:ext cx="972187" cy="817704"/>
              </a:xfrm>
              <a:custGeom>
                <a:avLst/>
                <a:gdLst/>
                <a:ahLst/>
                <a:cxnLst/>
                <a:rect l="l" t="t" r="r" b="b"/>
                <a:pathLst>
                  <a:path w="972187" h="817704" extrusionOk="0">
                    <a:moveTo>
                      <a:pt x="13628" y="72623"/>
                    </a:moveTo>
                    <a:cubicBezTo>
                      <a:pt x="299423" y="333779"/>
                      <a:pt x="598737" y="579546"/>
                      <a:pt x="910149" y="809480"/>
                    </a:cubicBezTo>
                    <a:cubicBezTo>
                      <a:pt x="954802" y="842480"/>
                      <a:pt x="997853" y="767674"/>
                      <a:pt x="953645" y="735030"/>
                    </a:cubicBezTo>
                    <a:cubicBezTo>
                      <a:pt x="648193" y="509454"/>
                      <a:pt x="354927" y="267778"/>
                      <a:pt x="74558" y="11693"/>
                    </a:cubicBezTo>
                    <a:cubicBezTo>
                      <a:pt x="33642" y="-25666"/>
                      <a:pt x="-27467" y="35175"/>
                      <a:pt x="13628" y="72623"/>
                    </a:cubicBezTo>
                    <a:lnTo>
                      <a:pt x="13628" y="72623"/>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7" name="Google Shape;3665;p41">
                <a:extLst>
                  <a:ext uri="{FF2B5EF4-FFF2-40B4-BE49-F238E27FC236}">
                    <a16:creationId xmlns:a16="http://schemas.microsoft.com/office/drawing/2014/main" id="{7FC35ED7-6798-7D99-F584-1B76FE501D36}"/>
                  </a:ext>
                </a:extLst>
              </p:cNvPr>
              <p:cNvSpPr/>
              <p:nvPr/>
            </p:nvSpPr>
            <p:spPr>
              <a:xfrm>
                <a:off x="7932264" y="637872"/>
                <a:ext cx="915880" cy="759337"/>
              </a:xfrm>
              <a:custGeom>
                <a:avLst/>
                <a:gdLst/>
                <a:ahLst/>
                <a:cxnLst/>
                <a:rect l="l" t="t" r="r" b="b"/>
                <a:pathLst>
                  <a:path w="915880" h="759337" extrusionOk="0">
                    <a:moveTo>
                      <a:pt x="4454" y="24178"/>
                    </a:moveTo>
                    <a:cubicBezTo>
                      <a:pt x="288381" y="283644"/>
                      <a:pt x="585738" y="527988"/>
                      <a:pt x="895194" y="756588"/>
                    </a:cubicBezTo>
                    <a:cubicBezTo>
                      <a:pt x="910048" y="767618"/>
                      <a:pt x="924458" y="742623"/>
                      <a:pt x="909693" y="731771"/>
                    </a:cubicBezTo>
                    <a:cubicBezTo>
                      <a:pt x="602283" y="504683"/>
                      <a:pt x="306971" y="261673"/>
                      <a:pt x="24823" y="3898"/>
                    </a:cubicBezTo>
                    <a:cubicBezTo>
                      <a:pt x="11214" y="-8555"/>
                      <a:pt x="-9155" y="11725"/>
                      <a:pt x="4543" y="24178"/>
                    </a:cubicBezTo>
                    <a:lnTo>
                      <a:pt x="4543" y="24178"/>
                    </a:lnTo>
                    <a:close/>
                  </a:path>
                </a:pathLst>
              </a:custGeom>
              <a:solidFill>
                <a:srgbClr val="FFFFFF">
                  <a:alpha val="170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86" name="Google Shape;3666;p41">
              <a:extLst>
                <a:ext uri="{FF2B5EF4-FFF2-40B4-BE49-F238E27FC236}">
                  <a16:creationId xmlns:a16="http://schemas.microsoft.com/office/drawing/2014/main" id="{47C879EC-8577-D503-BFC2-4E7416052E12}"/>
                </a:ext>
              </a:extLst>
            </p:cNvPr>
            <p:cNvGrpSpPr/>
            <p:nvPr/>
          </p:nvGrpSpPr>
          <p:grpSpPr>
            <a:xfrm>
              <a:off x="8648884" y="1873881"/>
              <a:ext cx="326722" cy="327794"/>
              <a:chOff x="8648884" y="1873881"/>
              <a:chExt cx="326722" cy="327794"/>
            </a:xfrm>
          </p:grpSpPr>
          <p:sp>
            <p:nvSpPr>
              <p:cNvPr id="3999" name="Google Shape;3667;p41">
                <a:extLst>
                  <a:ext uri="{FF2B5EF4-FFF2-40B4-BE49-F238E27FC236}">
                    <a16:creationId xmlns:a16="http://schemas.microsoft.com/office/drawing/2014/main" id="{1B3054BB-43AD-6436-83D3-2868FEB1223E}"/>
                  </a:ext>
                </a:extLst>
              </p:cNvPr>
              <p:cNvSpPr/>
              <p:nvPr/>
            </p:nvSpPr>
            <p:spPr>
              <a:xfrm>
                <a:off x="8648884" y="1873881"/>
                <a:ext cx="257399" cy="137985"/>
              </a:xfrm>
              <a:custGeom>
                <a:avLst/>
                <a:gdLst/>
                <a:ahLst/>
                <a:cxnLst/>
                <a:rect l="l" t="t" r="r" b="b"/>
                <a:pathLst>
                  <a:path w="257399" h="137985" extrusionOk="0">
                    <a:moveTo>
                      <a:pt x="106970" y="131839"/>
                    </a:moveTo>
                    <a:cubicBezTo>
                      <a:pt x="83487" y="137087"/>
                      <a:pt x="57781" y="139489"/>
                      <a:pt x="30562" y="136998"/>
                    </a:cubicBezTo>
                    <a:cubicBezTo>
                      <a:pt x="12061" y="135308"/>
                      <a:pt x="-1548" y="118852"/>
                      <a:pt x="142" y="100351"/>
                    </a:cubicBezTo>
                    <a:cubicBezTo>
                      <a:pt x="1832" y="81849"/>
                      <a:pt x="18287" y="68240"/>
                      <a:pt x="36789" y="69930"/>
                    </a:cubicBezTo>
                    <a:cubicBezTo>
                      <a:pt x="127962" y="78380"/>
                      <a:pt x="199655" y="10156"/>
                      <a:pt x="200367" y="9444"/>
                    </a:cubicBezTo>
                    <a:cubicBezTo>
                      <a:pt x="213709" y="-3453"/>
                      <a:pt x="235057" y="-3097"/>
                      <a:pt x="247955" y="10245"/>
                    </a:cubicBezTo>
                    <a:cubicBezTo>
                      <a:pt x="260853" y="23588"/>
                      <a:pt x="260496" y="44935"/>
                      <a:pt x="247154" y="57833"/>
                    </a:cubicBezTo>
                    <a:cubicBezTo>
                      <a:pt x="244219" y="60679"/>
                      <a:pt x="188626" y="113604"/>
                      <a:pt x="107059" y="131839"/>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0" name="Google Shape;3668;p41">
                <a:extLst>
                  <a:ext uri="{FF2B5EF4-FFF2-40B4-BE49-F238E27FC236}">
                    <a16:creationId xmlns:a16="http://schemas.microsoft.com/office/drawing/2014/main" id="{3174625C-2FDC-379F-CC99-CDFAE5EB602B}"/>
                  </a:ext>
                </a:extLst>
              </p:cNvPr>
              <p:cNvSpPr/>
              <p:nvPr/>
            </p:nvSpPr>
            <p:spPr>
              <a:xfrm>
                <a:off x="8661070" y="1934275"/>
                <a:ext cx="270388" cy="143397"/>
              </a:xfrm>
              <a:custGeom>
                <a:avLst/>
                <a:gdLst/>
                <a:ahLst/>
                <a:cxnLst/>
                <a:rect l="l" t="t" r="r" b="b"/>
                <a:pathLst>
                  <a:path w="270388" h="143397" extrusionOk="0">
                    <a:moveTo>
                      <a:pt x="106525" y="137090"/>
                    </a:moveTo>
                    <a:cubicBezTo>
                      <a:pt x="82598" y="142427"/>
                      <a:pt x="56981" y="144917"/>
                      <a:pt x="30562" y="142427"/>
                    </a:cubicBezTo>
                    <a:cubicBezTo>
                      <a:pt x="12061" y="140737"/>
                      <a:pt x="-1548" y="124281"/>
                      <a:pt x="142" y="105780"/>
                    </a:cubicBezTo>
                    <a:cubicBezTo>
                      <a:pt x="1832" y="87278"/>
                      <a:pt x="18287" y="73669"/>
                      <a:pt x="36789" y="75359"/>
                    </a:cubicBezTo>
                    <a:cubicBezTo>
                      <a:pt x="128762" y="83898"/>
                      <a:pt x="213442" y="9359"/>
                      <a:pt x="214332" y="8558"/>
                    </a:cubicBezTo>
                    <a:cubicBezTo>
                      <a:pt x="228208" y="-3806"/>
                      <a:pt x="249467" y="-2650"/>
                      <a:pt x="261831" y="11227"/>
                    </a:cubicBezTo>
                    <a:cubicBezTo>
                      <a:pt x="274195" y="25103"/>
                      <a:pt x="273039" y="46361"/>
                      <a:pt x="259163" y="58725"/>
                    </a:cubicBezTo>
                    <a:cubicBezTo>
                      <a:pt x="255782" y="61750"/>
                      <a:pt x="191917" y="117877"/>
                      <a:pt x="106614" y="137001"/>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1" name="Google Shape;3669;p41">
                <a:extLst>
                  <a:ext uri="{FF2B5EF4-FFF2-40B4-BE49-F238E27FC236}">
                    <a16:creationId xmlns:a16="http://schemas.microsoft.com/office/drawing/2014/main" id="{58D8B98E-EB5B-8DAE-F29C-318C355FCE7D}"/>
                  </a:ext>
                </a:extLst>
              </p:cNvPr>
              <p:cNvSpPr/>
              <p:nvPr/>
            </p:nvSpPr>
            <p:spPr>
              <a:xfrm>
                <a:off x="8655821" y="1994664"/>
                <a:ext cx="300728" cy="145047"/>
              </a:xfrm>
              <a:custGeom>
                <a:avLst/>
                <a:gdLst/>
                <a:ahLst/>
                <a:cxnLst/>
                <a:rect l="l" t="t" r="r" b="b"/>
                <a:pathLst>
                  <a:path w="300728" h="145047" extrusionOk="0">
                    <a:moveTo>
                      <a:pt x="114620" y="137542"/>
                    </a:moveTo>
                    <a:cubicBezTo>
                      <a:pt x="87046" y="143679"/>
                      <a:pt x="58404" y="146704"/>
                      <a:pt x="30562" y="144124"/>
                    </a:cubicBezTo>
                    <a:cubicBezTo>
                      <a:pt x="12061" y="142434"/>
                      <a:pt x="-1548" y="125979"/>
                      <a:pt x="142" y="107477"/>
                    </a:cubicBezTo>
                    <a:cubicBezTo>
                      <a:pt x="1832" y="88976"/>
                      <a:pt x="18288" y="75366"/>
                      <a:pt x="36789" y="77056"/>
                    </a:cubicBezTo>
                    <a:cubicBezTo>
                      <a:pt x="115064" y="84350"/>
                      <a:pt x="215755" y="28223"/>
                      <a:pt x="247955" y="5986"/>
                    </a:cubicBezTo>
                    <a:cubicBezTo>
                      <a:pt x="263254" y="-4599"/>
                      <a:pt x="284246" y="-774"/>
                      <a:pt x="294742" y="14525"/>
                    </a:cubicBezTo>
                    <a:cubicBezTo>
                      <a:pt x="305327" y="29824"/>
                      <a:pt x="301503" y="50816"/>
                      <a:pt x="286203" y="61312"/>
                    </a:cubicBezTo>
                    <a:cubicBezTo>
                      <a:pt x="281934" y="64248"/>
                      <a:pt x="204014" y="117439"/>
                      <a:pt x="114620" y="137364"/>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2" name="Google Shape;3670;p41">
                <a:extLst>
                  <a:ext uri="{FF2B5EF4-FFF2-40B4-BE49-F238E27FC236}">
                    <a16:creationId xmlns:a16="http://schemas.microsoft.com/office/drawing/2014/main" id="{3BE4551D-543F-0B42-103B-40E9D581E790}"/>
                  </a:ext>
                </a:extLst>
              </p:cNvPr>
              <p:cNvSpPr/>
              <p:nvPr/>
            </p:nvSpPr>
            <p:spPr>
              <a:xfrm>
                <a:off x="8720587" y="2040630"/>
                <a:ext cx="255019" cy="161045"/>
              </a:xfrm>
              <a:custGeom>
                <a:avLst/>
                <a:gdLst/>
                <a:ahLst/>
                <a:cxnLst/>
                <a:rect l="l" t="t" r="r" b="b"/>
                <a:pathLst>
                  <a:path w="255019" h="161045" extrusionOk="0">
                    <a:moveTo>
                      <a:pt x="41048" y="160245"/>
                    </a:moveTo>
                    <a:cubicBezTo>
                      <a:pt x="26283" y="163537"/>
                      <a:pt x="10539" y="156509"/>
                      <a:pt x="3512" y="142278"/>
                    </a:cubicBezTo>
                    <a:cubicBezTo>
                      <a:pt x="-4760" y="125644"/>
                      <a:pt x="2089" y="105453"/>
                      <a:pt x="18722" y="97180"/>
                    </a:cubicBezTo>
                    <a:cubicBezTo>
                      <a:pt x="125818" y="44166"/>
                      <a:pt x="205427" y="4050"/>
                      <a:pt x="206228" y="3606"/>
                    </a:cubicBezTo>
                    <a:cubicBezTo>
                      <a:pt x="222861" y="-4756"/>
                      <a:pt x="243053" y="1915"/>
                      <a:pt x="251414" y="18549"/>
                    </a:cubicBezTo>
                    <a:cubicBezTo>
                      <a:pt x="259775" y="35182"/>
                      <a:pt x="253104" y="55374"/>
                      <a:pt x="236471" y="63735"/>
                    </a:cubicBezTo>
                    <a:cubicBezTo>
                      <a:pt x="235670" y="64180"/>
                      <a:pt x="155883" y="104385"/>
                      <a:pt x="48520" y="157488"/>
                    </a:cubicBezTo>
                    <a:cubicBezTo>
                      <a:pt x="46030" y="158733"/>
                      <a:pt x="43450" y="159623"/>
                      <a:pt x="40870" y="160156"/>
                    </a:cubicBezTo>
                    <a:close/>
                  </a:path>
                </a:pathLst>
              </a:custGeom>
              <a:solidFill>
                <a:srgbClr val="B45F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3" name="Google Shape;3671;p41">
                <a:extLst>
                  <a:ext uri="{FF2B5EF4-FFF2-40B4-BE49-F238E27FC236}">
                    <a16:creationId xmlns:a16="http://schemas.microsoft.com/office/drawing/2014/main" id="{D45A7200-7AD8-3C97-B1CC-4536BEA9259B}"/>
                  </a:ext>
                </a:extLst>
              </p:cNvPr>
              <p:cNvSpPr/>
              <p:nvPr/>
            </p:nvSpPr>
            <p:spPr>
              <a:xfrm>
                <a:off x="8682837" y="1981922"/>
                <a:ext cx="118506" cy="30885"/>
              </a:xfrm>
              <a:custGeom>
                <a:avLst/>
                <a:gdLst/>
                <a:ahLst/>
                <a:cxnLst/>
                <a:rect l="l" t="t" r="r" b="b"/>
                <a:pathLst>
                  <a:path w="118506" h="30885" extrusionOk="0">
                    <a:moveTo>
                      <a:pt x="4437" y="30824"/>
                    </a:moveTo>
                    <a:cubicBezTo>
                      <a:pt x="41884" y="24242"/>
                      <a:pt x="79688" y="19973"/>
                      <a:pt x="115801" y="7520"/>
                    </a:cubicBezTo>
                    <a:cubicBezTo>
                      <a:pt x="120337" y="6008"/>
                      <a:pt x="118736" y="-1375"/>
                      <a:pt x="114200" y="226"/>
                    </a:cubicBezTo>
                    <a:cubicBezTo>
                      <a:pt x="78086" y="12679"/>
                      <a:pt x="40283" y="16948"/>
                      <a:pt x="2835" y="23531"/>
                    </a:cubicBezTo>
                    <a:cubicBezTo>
                      <a:pt x="-1879" y="24331"/>
                      <a:pt x="-278" y="31625"/>
                      <a:pt x="4437" y="30824"/>
                    </a:cubicBezTo>
                    <a:lnTo>
                      <a:pt x="4437" y="3082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4" name="Google Shape;3672;p41">
                <a:extLst>
                  <a:ext uri="{FF2B5EF4-FFF2-40B4-BE49-F238E27FC236}">
                    <a16:creationId xmlns:a16="http://schemas.microsoft.com/office/drawing/2014/main" id="{76E2DBBB-9DF5-EAB0-3C5F-67E3CCCF8AF6}"/>
                  </a:ext>
                </a:extLst>
              </p:cNvPr>
              <p:cNvSpPr/>
              <p:nvPr/>
            </p:nvSpPr>
            <p:spPr>
              <a:xfrm>
                <a:off x="8679130" y="2044049"/>
                <a:ext cx="144431" cy="31795"/>
              </a:xfrm>
              <a:custGeom>
                <a:avLst/>
                <a:gdLst/>
                <a:ahLst/>
                <a:cxnLst/>
                <a:rect l="l" t="t" r="r" b="b"/>
                <a:pathLst>
                  <a:path w="144431" h="31795" extrusionOk="0">
                    <a:moveTo>
                      <a:pt x="3518" y="31763"/>
                    </a:moveTo>
                    <a:cubicBezTo>
                      <a:pt x="51284" y="32386"/>
                      <a:pt x="97716" y="24025"/>
                      <a:pt x="142368" y="6857"/>
                    </a:cubicBezTo>
                    <a:cubicBezTo>
                      <a:pt x="146816" y="5167"/>
                      <a:pt x="143347" y="-1415"/>
                      <a:pt x="138811" y="275"/>
                    </a:cubicBezTo>
                    <a:cubicBezTo>
                      <a:pt x="95492" y="16909"/>
                      <a:pt x="50217" y="24914"/>
                      <a:pt x="3786" y="24291"/>
                    </a:cubicBezTo>
                    <a:cubicBezTo>
                      <a:pt x="-1018" y="24291"/>
                      <a:pt x="-1374" y="31674"/>
                      <a:pt x="3429" y="31763"/>
                    </a:cubicBezTo>
                    <a:lnTo>
                      <a:pt x="3429" y="3176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5" name="Google Shape;3673;p41">
                <a:extLst>
                  <a:ext uri="{FF2B5EF4-FFF2-40B4-BE49-F238E27FC236}">
                    <a16:creationId xmlns:a16="http://schemas.microsoft.com/office/drawing/2014/main" id="{7CA42335-8CE6-3187-EA37-A06950639CCF}"/>
                  </a:ext>
                </a:extLst>
              </p:cNvPr>
              <p:cNvSpPr/>
              <p:nvPr/>
            </p:nvSpPr>
            <p:spPr>
              <a:xfrm>
                <a:off x="8736894" y="2103353"/>
                <a:ext cx="96907" cy="39384"/>
              </a:xfrm>
              <a:custGeom>
                <a:avLst/>
                <a:gdLst/>
                <a:ahLst/>
                <a:cxnLst/>
                <a:rect l="l" t="t" r="r" b="b"/>
                <a:pathLst>
                  <a:path w="96907" h="39384" extrusionOk="0">
                    <a:moveTo>
                      <a:pt x="4461" y="39260"/>
                    </a:moveTo>
                    <a:cubicBezTo>
                      <a:pt x="35770" y="31522"/>
                      <a:pt x="65746" y="20759"/>
                      <a:pt x="94922" y="6972"/>
                    </a:cubicBezTo>
                    <a:cubicBezTo>
                      <a:pt x="99280" y="4926"/>
                      <a:pt x="95722" y="-1656"/>
                      <a:pt x="91364" y="389"/>
                    </a:cubicBezTo>
                    <a:cubicBezTo>
                      <a:pt x="62811" y="13910"/>
                      <a:pt x="33369" y="24406"/>
                      <a:pt x="2771" y="31966"/>
                    </a:cubicBezTo>
                    <a:cubicBezTo>
                      <a:pt x="-1855" y="33123"/>
                      <a:pt x="-254" y="40417"/>
                      <a:pt x="4372" y="39260"/>
                    </a:cubicBezTo>
                    <a:lnTo>
                      <a:pt x="4372" y="3926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987" name="Google Shape;3674;p41">
              <a:extLst>
                <a:ext uri="{FF2B5EF4-FFF2-40B4-BE49-F238E27FC236}">
                  <a16:creationId xmlns:a16="http://schemas.microsoft.com/office/drawing/2014/main" id="{8F3ADAE5-B406-5ED9-CFA2-283AD7454804}"/>
                </a:ext>
              </a:extLst>
            </p:cNvPr>
            <p:cNvSpPr/>
            <p:nvPr/>
          </p:nvSpPr>
          <p:spPr>
            <a:xfrm>
              <a:off x="8702305" y="1873897"/>
              <a:ext cx="114656" cy="69429"/>
            </a:xfrm>
            <a:custGeom>
              <a:avLst/>
              <a:gdLst/>
              <a:ahLst/>
              <a:cxnLst/>
              <a:rect l="l" t="t" r="r" b="b"/>
              <a:pathLst>
                <a:path w="114656" h="69429" extrusionOk="0">
                  <a:moveTo>
                    <a:pt x="103894" y="0"/>
                  </a:moveTo>
                  <a:cubicBezTo>
                    <a:pt x="103894" y="0"/>
                    <a:pt x="125242" y="24817"/>
                    <a:pt x="107807" y="38070"/>
                  </a:cubicBezTo>
                  <a:cubicBezTo>
                    <a:pt x="82991" y="56928"/>
                    <a:pt x="-266" y="83613"/>
                    <a:pt x="1" y="60397"/>
                  </a:cubicBezTo>
                  <a:cubicBezTo>
                    <a:pt x="267" y="32911"/>
                    <a:pt x="103894" y="0"/>
                    <a:pt x="103894"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8" name="Google Shape;3675;p41">
              <a:extLst>
                <a:ext uri="{FF2B5EF4-FFF2-40B4-BE49-F238E27FC236}">
                  <a16:creationId xmlns:a16="http://schemas.microsoft.com/office/drawing/2014/main" id="{E34D64B0-AF34-8660-5CFA-6ADFCCD2B679}"/>
                </a:ext>
              </a:extLst>
            </p:cNvPr>
            <p:cNvSpPr/>
            <p:nvPr/>
          </p:nvSpPr>
          <p:spPr>
            <a:xfrm>
              <a:off x="9101309" y="1730566"/>
              <a:ext cx="97961" cy="264420"/>
            </a:xfrm>
            <a:custGeom>
              <a:avLst/>
              <a:gdLst/>
              <a:ahLst/>
              <a:cxnLst/>
              <a:rect l="l" t="t" r="r" b="b"/>
              <a:pathLst>
                <a:path w="97961" h="264420" extrusionOk="0">
                  <a:moveTo>
                    <a:pt x="469" y="6616"/>
                  </a:moveTo>
                  <a:cubicBezTo>
                    <a:pt x="35959" y="89427"/>
                    <a:pt x="65669" y="174463"/>
                    <a:pt x="89507" y="261367"/>
                  </a:cubicBezTo>
                  <a:cubicBezTo>
                    <a:pt x="90930" y="266704"/>
                    <a:pt x="99292" y="264480"/>
                    <a:pt x="97779" y="259054"/>
                  </a:cubicBezTo>
                  <a:cubicBezTo>
                    <a:pt x="73763" y="171439"/>
                    <a:pt x="43698" y="85781"/>
                    <a:pt x="7851" y="2257"/>
                  </a:cubicBezTo>
                  <a:cubicBezTo>
                    <a:pt x="5717" y="-2813"/>
                    <a:pt x="-1755" y="1545"/>
                    <a:pt x="379" y="6616"/>
                  </a:cubicBezTo>
                  <a:lnTo>
                    <a:pt x="379" y="661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9" name="Google Shape;3676;p41">
              <a:extLst>
                <a:ext uri="{FF2B5EF4-FFF2-40B4-BE49-F238E27FC236}">
                  <a16:creationId xmlns:a16="http://schemas.microsoft.com/office/drawing/2014/main" id="{C905051A-82CD-D39E-B344-64A525BE94F7}"/>
                </a:ext>
              </a:extLst>
            </p:cNvPr>
            <p:cNvSpPr/>
            <p:nvPr/>
          </p:nvSpPr>
          <p:spPr>
            <a:xfrm>
              <a:off x="8844073" y="1283991"/>
              <a:ext cx="167529" cy="224671"/>
            </a:xfrm>
            <a:custGeom>
              <a:avLst/>
              <a:gdLst/>
              <a:ahLst/>
              <a:cxnLst/>
              <a:rect l="l" t="t" r="r" b="b"/>
              <a:pathLst>
                <a:path w="167529" h="224671" extrusionOk="0">
                  <a:moveTo>
                    <a:pt x="159238" y="1861"/>
                  </a:moveTo>
                  <a:cubicBezTo>
                    <a:pt x="106402" y="74088"/>
                    <a:pt x="53655" y="146315"/>
                    <a:pt x="819" y="218453"/>
                  </a:cubicBezTo>
                  <a:cubicBezTo>
                    <a:pt x="-2472" y="222900"/>
                    <a:pt x="5000" y="227259"/>
                    <a:pt x="8291" y="222811"/>
                  </a:cubicBezTo>
                  <a:cubicBezTo>
                    <a:pt x="61127" y="150584"/>
                    <a:pt x="113874" y="78357"/>
                    <a:pt x="166710" y="6219"/>
                  </a:cubicBezTo>
                  <a:cubicBezTo>
                    <a:pt x="170001" y="1772"/>
                    <a:pt x="162529" y="-2587"/>
                    <a:pt x="159238" y="1861"/>
                  </a:cubicBezTo>
                  <a:lnTo>
                    <a:pt x="159238" y="186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0" name="Google Shape;3677;p41">
              <a:extLst>
                <a:ext uri="{FF2B5EF4-FFF2-40B4-BE49-F238E27FC236}">
                  <a16:creationId xmlns:a16="http://schemas.microsoft.com/office/drawing/2014/main" id="{F79069DD-215A-61CB-5DC5-7C93B632F80D}"/>
                </a:ext>
              </a:extLst>
            </p:cNvPr>
            <p:cNvSpPr/>
            <p:nvPr/>
          </p:nvSpPr>
          <p:spPr>
            <a:xfrm>
              <a:off x="9155826" y="1005590"/>
              <a:ext cx="501137" cy="874675"/>
            </a:xfrm>
            <a:custGeom>
              <a:avLst/>
              <a:gdLst/>
              <a:ahLst/>
              <a:cxnLst/>
              <a:rect l="l" t="t" r="r" b="b"/>
              <a:pathLst>
                <a:path w="501137" h="874675" extrusionOk="0">
                  <a:moveTo>
                    <a:pt x="470576" y="6299"/>
                  </a:moveTo>
                  <a:cubicBezTo>
                    <a:pt x="499840" y="53620"/>
                    <a:pt x="495215" y="102542"/>
                    <a:pt x="481339" y="154043"/>
                  </a:cubicBezTo>
                  <a:cubicBezTo>
                    <a:pt x="468085" y="203144"/>
                    <a:pt x="454387" y="252155"/>
                    <a:pt x="439710" y="300899"/>
                  </a:cubicBezTo>
                  <a:cubicBezTo>
                    <a:pt x="409823" y="400078"/>
                    <a:pt x="375756" y="497833"/>
                    <a:pt x="341510" y="595588"/>
                  </a:cubicBezTo>
                  <a:cubicBezTo>
                    <a:pt x="325855" y="640419"/>
                    <a:pt x="314915" y="691921"/>
                    <a:pt x="281914" y="727767"/>
                  </a:cubicBezTo>
                  <a:cubicBezTo>
                    <a:pt x="265370" y="745735"/>
                    <a:pt x="245178" y="758010"/>
                    <a:pt x="223119" y="767972"/>
                  </a:cubicBezTo>
                  <a:cubicBezTo>
                    <a:pt x="184871" y="785229"/>
                    <a:pt x="146533" y="802218"/>
                    <a:pt x="108196" y="819385"/>
                  </a:cubicBezTo>
                  <a:cubicBezTo>
                    <a:pt x="72883" y="835218"/>
                    <a:pt x="37570" y="850962"/>
                    <a:pt x="2257" y="866795"/>
                  </a:cubicBezTo>
                  <a:cubicBezTo>
                    <a:pt x="-2813" y="869019"/>
                    <a:pt x="1545" y="876491"/>
                    <a:pt x="6616" y="874267"/>
                  </a:cubicBezTo>
                  <a:cubicBezTo>
                    <a:pt x="80266" y="841356"/>
                    <a:pt x="153916" y="808622"/>
                    <a:pt x="227477" y="775533"/>
                  </a:cubicBezTo>
                  <a:cubicBezTo>
                    <a:pt x="248202" y="766193"/>
                    <a:pt x="267326" y="754719"/>
                    <a:pt x="283515" y="738619"/>
                  </a:cubicBezTo>
                  <a:cubicBezTo>
                    <a:pt x="314558" y="707754"/>
                    <a:pt x="325588" y="667193"/>
                    <a:pt x="339642" y="626988"/>
                  </a:cubicBezTo>
                  <a:cubicBezTo>
                    <a:pt x="376200" y="522294"/>
                    <a:pt x="413204" y="417690"/>
                    <a:pt x="445492" y="311573"/>
                  </a:cubicBezTo>
                  <a:cubicBezTo>
                    <a:pt x="462570" y="255268"/>
                    <a:pt x="479559" y="198607"/>
                    <a:pt x="493614" y="141413"/>
                  </a:cubicBezTo>
                  <a:cubicBezTo>
                    <a:pt x="505622" y="92668"/>
                    <a:pt x="505177" y="45792"/>
                    <a:pt x="478047" y="2029"/>
                  </a:cubicBezTo>
                  <a:cubicBezTo>
                    <a:pt x="475112" y="-2685"/>
                    <a:pt x="467641" y="1673"/>
                    <a:pt x="470576" y="6387"/>
                  </a:cubicBezTo>
                  <a:lnTo>
                    <a:pt x="470576" y="63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1" name="Google Shape;3678;p41">
              <a:extLst>
                <a:ext uri="{FF2B5EF4-FFF2-40B4-BE49-F238E27FC236}">
                  <a16:creationId xmlns:a16="http://schemas.microsoft.com/office/drawing/2014/main" id="{E35C31A4-5BC2-B194-B9B4-01D2984DDBF6}"/>
                </a:ext>
              </a:extLst>
            </p:cNvPr>
            <p:cNvSpPr/>
            <p:nvPr/>
          </p:nvSpPr>
          <p:spPr>
            <a:xfrm>
              <a:off x="9140527" y="1009065"/>
              <a:ext cx="482581" cy="829101"/>
            </a:xfrm>
            <a:custGeom>
              <a:avLst/>
              <a:gdLst/>
              <a:ahLst/>
              <a:cxnLst/>
              <a:rect l="l" t="t" r="r" b="b"/>
              <a:pathLst>
                <a:path w="482581" h="829101" extrusionOk="0">
                  <a:moveTo>
                    <a:pt x="450206" y="6203"/>
                  </a:moveTo>
                  <a:cubicBezTo>
                    <a:pt x="480716" y="51033"/>
                    <a:pt x="476891" y="99511"/>
                    <a:pt x="464171" y="149678"/>
                  </a:cubicBezTo>
                  <a:cubicBezTo>
                    <a:pt x="452074" y="197444"/>
                    <a:pt x="438554" y="244854"/>
                    <a:pt x="424589" y="292086"/>
                  </a:cubicBezTo>
                  <a:cubicBezTo>
                    <a:pt x="396303" y="387351"/>
                    <a:pt x="363747" y="481282"/>
                    <a:pt x="331014" y="575123"/>
                  </a:cubicBezTo>
                  <a:cubicBezTo>
                    <a:pt x="315981" y="618353"/>
                    <a:pt x="304596" y="662916"/>
                    <a:pt x="269817" y="695027"/>
                  </a:cubicBezTo>
                  <a:cubicBezTo>
                    <a:pt x="254607" y="709081"/>
                    <a:pt x="236994" y="718688"/>
                    <a:pt x="218315" y="726871"/>
                  </a:cubicBezTo>
                  <a:lnTo>
                    <a:pt x="104637" y="776505"/>
                  </a:lnTo>
                  <a:cubicBezTo>
                    <a:pt x="70481" y="791448"/>
                    <a:pt x="36413" y="806303"/>
                    <a:pt x="2257" y="821246"/>
                  </a:cubicBezTo>
                  <a:cubicBezTo>
                    <a:pt x="-2813" y="823470"/>
                    <a:pt x="1545" y="830853"/>
                    <a:pt x="6616" y="828718"/>
                  </a:cubicBezTo>
                  <a:cubicBezTo>
                    <a:pt x="78931" y="797141"/>
                    <a:pt x="151247" y="765564"/>
                    <a:pt x="223474" y="733987"/>
                  </a:cubicBezTo>
                  <a:cubicBezTo>
                    <a:pt x="242598" y="725626"/>
                    <a:pt x="260477" y="715397"/>
                    <a:pt x="275954" y="701165"/>
                  </a:cubicBezTo>
                  <a:cubicBezTo>
                    <a:pt x="305663" y="673768"/>
                    <a:pt x="317849" y="639167"/>
                    <a:pt x="330836" y="601986"/>
                  </a:cubicBezTo>
                  <a:cubicBezTo>
                    <a:pt x="365437" y="502630"/>
                    <a:pt x="400394" y="403362"/>
                    <a:pt x="430548" y="302582"/>
                  </a:cubicBezTo>
                  <a:cubicBezTo>
                    <a:pt x="447004" y="247701"/>
                    <a:pt x="463815" y="192463"/>
                    <a:pt x="476357" y="136514"/>
                  </a:cubicBezTo>
                  <a:cubicBezTo>
                    <a:pt x="487031" y="89104"/>
                    <a:pt x="485875" y="43206"/>
                    <a:pt x="457767" y="1933"/>
                  </a:cubicBezTo>
                  <a:cubicBezTo>
                    <a:pt x="454654" y="-2603"/>
                    <a:pt x="447182" y="1666"/>
                    <a:pt x="450295" y="6292"/>
                  </a:cubicBezTo>
                  <a:lnTo>
                    <a:pt x="450295" y="629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2" name="Google Shape;3679;p41">
              <a:extLst>
                <a:ext uri="{FF2B5EF4-FFF2-40B4-BE49-F238E27FC236}">
                  <a16:creationId xmlns:a16="http://schemas.microsoft.com/office/drawing/2014/main" id="{8AD44691-359D-07BE-8494-39E13BADD52A}"/>
                </a:ext>
              </a:extLst>
            </p:cNvPr>
            <p:cNvSpPr/>
            <p:nvPr/>
          </p:nvSpPr>
          <p:spPr>
            <a:xfrm>
              <a:off x="9317314" y="983750"/>
              <a:ext cx="180678" cy="143349"/>
            </a:xfrm>
            <a:custGeom>
              <a:avLst/>
              <a:gdLst/>
              <a:ahLst/>
              <a:cxnLst/>
              <a:rect l="l" t="t" r="r" b="b"/>
              <a:pathLst>
                <a:path w="180678" h="143349" extrusionOk="0">
                  <a:moveTo>
                    <a:pt x="2213" y="7591"/>
                  </a:moveTo>
                  <a:cubicBezTo>
                    <a:pt x="-8818" y="67809"/>
                    <a:pt x="21603" y="137012"/>
                    <a:pt x="88760" y="142972"/>
                  </a:cubicBezTo>
                  <a:cubicBezTo>
                    <a:pt x="117046" y="145551"/>
                    <a:pt x="144976" y="134877"/>
                    <a:pt x="162143" y="111928"/>
                  </a:cubicBezTo>
                  <a:cubicBezTo>
                    <a:pt x="185715" y="80351"/>
                    <a:pt x="183313" y="39257"/>
                    <a:pt x="174062" y="3054"/>
                  </a:cubicBezTo>
                  <a:cubicBezTo>
                    <a:pt x="172728" y="-2283"/>
                    <a:pt x="164367" y="-59"/>
                    <a:pt x="165790" y="5367"/>
                  </a:cubicBezTo>
                  <a:cubicBezTo>
                    <a:pt x="173618" y="36232"/>
                    <a:pt x="176820" y="70122"/>
                    <a:pt x="160275" y="98942"/>
                  </a:cubicBezTo>
                  <a:cubicBezTo>
                    <a:pt x="145510" y="124737"/>
                    <a:pt x="118024" y="137190"/>
                    <a:pt x="88849" y="134344"/>
                  </a:cubicBezTo>
                  <a:cubicBezTo>
                    <a:pt x="27652" y="128473"/>
                    <a:pt x="611" y="64340"/>
                    <a:pt x="10574" y="9814"/>
                  </a:cubicBezTo>
                  <a:cubicBezTo>
                    <a:pt x="11552" y="4388"/>
                    <a:pt x="3280" y="2076"/>
                    <a:pt x="2301" y="7502"/>
                  </a:cubicBezTo>
                  <a:lnTo>
                    <a:pt x="2301" y="750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3" name="Google Shape;3680;p41">
              <a:extLst>
                <a:ext uri="{FF2B5EF4-FFF2-40B4-BE49-F238E27FC236}">
                  <a16:creationId xmlns:a16="http://schemas.microsoft.com/office/drawing/2014/main" id="{5EE19173-286F-4B3F-9540-75A94AFC6D5D}"/>
                </a:ext>
              </a:extLst>
            </p:cNvPr>
            <p:cNvSpPr/>
            <p:nvPr/>
          </p:nvSpPr>
          <p:spPr>
            <a:xfrm>
              <a:off x="9054813" y="1174221"/>
              <a:ext cx="111275" cy="172739"/>
            </a:xfrm>
            <a:custGeom>
              <a:avLst/>
              <a:gdLst/>
              <a:ahLst/>
              <a:cxnLst/>
              <a:rect l="l" t="t" r="r" b="b"/>
              <a:pathLst>
                <a:path w="111275" h="172739" extrusionOk="0">
                  <a:moveTo>
                    <a:pt x="0" y="148279"/>
                  </a:moveTo>
                  <a:lnTo>
                    <a:pt x="27752" y="172740"/>
                  </a:lnTo>
                  <a:lnTo>
                    <a:pt x="111276" y="0"/>
                  </a:lnTo>
                  <a:lnTo>
                    <a:pt x="0" y="1482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4" name="Google Shape;3681;p41">
              <a:extLst>
                <a:ext uri="{FF2B5EF4-FFF2-40B4-BE49-F238E27FC236}">
                  <a16:creationId xmlns:a16="http://schemas.microsoft.com/office/drawing/2014/main" id="{01836996-DA7F-CEB1-779D-74BAEBD89C23}"/>
                </a:ext>
              </a:extLst>
            </p:cNvPr>
            <p:cNvSpPr/>
            <p:nvPr/>
          </p:nvSpPr>
          <p:spPr>
            <a:xfrm>
              <a:off x="9579942" y="1920071"/>
              <a:ext cx="89762" cy="274607"/>
            </a:xfrm>
            <a:custGeom>
              <a:avLst/>
              <a:gdLst/>
              <a:ahLst/>
              <a:cxnLst/>
              <a:rect l="l" t="t" r="r" b="b"/>
              <a:pathLst>
                <a:path w="89762" h="274607" extrusionOk="0">
                  <a:moveTo>
                    <a:pt x="295" y="5239"/>
                  </a:moveTo>
                  <a:cubicBezTo>
                    <a:pt x="31605" y="92676"/>
                    <a:pt x="58646" y="181448"/>
                    <a:pt x="81328" y="271554"/>
                  </a:cubicBezTo>
                  <a:cubicBezTo>
                    <a:pt x="82661" y="276891"/>
                    <a:pt x="91023" y="274667"/>
                    <a:pt x="89600" y="269241"/>
                  </a:cubicBezTo>
                  <a:cubicBezTo>
                    <a:pt x="66918" y="179224"/>
                    <a:pt x="39877" y="90364"/>
                    <a:pt x="8567" y="2926"/>
                  </a:cubicBezTo>
                  <a:cubicBezTo>
                    <a:pt x="6699" y="-2233"/>
                    <a:pt x="-1662" y="-9"/>
                    <a:pt x="295" y="5239"/>
                  </a:cubicBezTo>
                  <a:lnTo>
                    <a:pt x="295" y="523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5" name="Google Shape;3682;p41">
              <a:extLst>
                <a:ext uri="{FF2B5EF4-FFF2-40B4-BE49-F238E27FC236}">
                  <a16:creationId xmlns:a16="http://schemas.microsoft.com/office/drawing/2014/main" id="{2BE2BF76-885E-4958-8C54-85885A8A3C81}"/>
                </a:ext>
              </a:extLst>
            </p:cNvPr>
            <p:cNvSpPr/>
            <p:nvPr/>
          </p:nvSpPr>
          <p:spPr>
            <a:xfrm>
              <a:off x="9519594" y="1906817"/>
              <a:ext cx="68361" cy="19284"/>
            </a:xfrm>
            <a:custGeom>
              <a:avLst/>
              <a:gdLst/>
              <a:ahLst/>
              <a:cxnLst/>
              <a:rect l="l" t="t" r="r" b="b"/>
              <a:pathLst>
                <a:path w="68361" h="19284" extrusionOk="0">
                  <a:moveTo>
                    <a:pt x="65268" y="10932"/>
                  </a:moveTo>
                  <a:cubicBezTo>
                    <a:pt x="45344" y="7285"/>
                    <a:pt x="25330" y="3638"/>
                    <a:pt x="5405" y="80"/>
                  </a:cubicBezTo>
                  <a:cubicBezTo>
                    <a:pt x="-20" y="-898"/>
                    <a:pt x="-2333" y="7374"/>
                    <a:pt x="3093" y="8352"/>
                  </a:cubicBezTo>
                  <a:cubicBezTo>
                    <a:pt x="23017" y="11999"/>
                    <a:pt x="43031" y="15646"/>
                    <a:pt x="62955" y="19204"/>
                  </a:cubicBezTo>
                  <a:cubicBezTo>
                    <a:pt x="68382" y="20183"/>
                    <a:pt x="70694" y="11911"/>
                    <a:pt x="65268" y="10932"/>
                  </a:cubicBezTo>
                  <a:lnTo>
                    <a:pt x="65268" y="1093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6" name="Google Shape;3683;p41">
              <a:extLst>
                <a:ext uri="{FF2B5EF4-FFF2-40B4-BE49-F238E27FC236}">
                  <a16:creationId xmlns:a16="http://schemas.microsoft.com/office/drawing/2014/main" id="{1FE21EFC-B817-98F0-EFED-BB896DBCFDE3}"/>
                </a:ext>
              </a:extLst>
            </p:cNvPr>
            <p:cNvSpPr/>
            <p:nvPr/>
          </p:nvSpPr>
          <p:spPr>
            <a:xfrm>
              <a:off x="9778147" y="1724595"/>
              <a:ext cx="257377" cy="243602"/>
            </a:xfrm>
            <a:custGeom>
              <a:avLst/>
              <a:gdLst/>
              <a:ahLst/>
              <a:cxnLst/>
              <a:rect l="l" t="t" r="r" b="b"/>
              <a:pathLst>
                <a:path w="257377" h="243602" extrusionOk="0">
                  <a:moveTo>
                    <a:pt x="3" y="4136"/>
                  </a:moveTo>
                  <a:cubicBezTo>
                    <a:pt x="3917" y="140318"/>
                    <a:pt x="116882" y="247413"/>
                    <a:pt x="253241" y="243499"/>
                  </a:cubicBezTo>
                  <a:cubicBezTo>
                    <a:pt x="258756" y="243321"/>
                    <a:pt x="258756" y="234693"/>
                    <a:pt x="253241" y="234871"/>
                  </a:cubicBezTo>
                  <a:cubicBezTo>
                    <a:pt x="121774" y="238607"/>
                    <a:pt x="12455" y="135781"/>
                    <a:pt x="8631" y="4136"/>
                  </a:cubicBezTo>
                  <a:cubicBezTo>
                    <a:pt x="8452" y="-1379"/>
                    <a:pt x="-175" y="-1379"/>
                    <a:pt x="3" y="4136"/>
                  </a:cubicBezTo>
                  <a:lnTo>
                    <a:pt x="3" y="413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7" name="Google Shape;3684;p41">
              <a:extLst>
                <a:ext uri="{FF2B5EF4-FFF2-40B4-BE49-F238E27FC236}">
                  <a16:creationId xmlns:a16="http://schemas.microsoft.com/office/drawing/2014/main" id="{8FC4FA4F-FE4C-27A9-409E-1537445B3FA8}"/>
                </a:ext>
              </a:extLst>
            </p:cNvPr>
            <p:cNvSpPr/>
            <p:nvPr/>
          </p:nvSpPr>
          <p:spPr>
            <a:xfrm>
              <a:off x="9933232" y="3277696"/>
              <a:ext cx="544459" cy="8628"/>
            </a:xfrm>
            <a:custGeom>
              <a:avLst/>
              <a:gdLst/>
              <a:ahLst/>
              <a:cxnLst/>
              <a:rect l="l" t="t" r="r" b="b"/>
              <a:pathLst>
                <a:path w="544459" h="8628" extrusionOk="0">
                  <a:moveTo>
                    <a:pt x="4136" y="8628"/>
                  </a:moveTo>
                  <a:lnTo>
                    <a:pt x="540324" y="8628"/>
                  </a:lnTo>
                  <a:cubicBezTo>
                    <a:pt x="545838" y="8628"/>
                    <a:pt x="545838" y="0"/>
                    <a:pt x="540324" y="0"/>
                  </a:cubicBezTo>
                  <a:lnTo>
                    <a:pt x="4136" y="0"/>
                  </a:lnTo>
                  <a:cubicBezTo>
                    <a:pt x="-1379" y="0"/>
                    <a:pt x="-1379" y="8628"/>
                    <a:pt x="4136" y="8628"/>
                  </a:cubicBezTo>
                  <a:lnTo>
                    <a:pt x="4136"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8" name="Google Shape;3685;p41">
              <a:extLst>
                <a:ext uri="{FF2B5EF4-FFF2-40B4-BE49-F238E27FC236}">
                  <a16:creationId xmlns:a16="http://schemas.microsoft.com/office/drawing/2014/main" id="{3BFA0FD0-D7E4-1DB9-FB76-B81B79ED2036}"/>
                </a:ext>
              </a:extLst>
            </p:cNvPr>
            <p:cNvSpPr/>
            <p:nvPr/>
          </p:nvSpPr>
          <p:spPr>
            <a:xfrm>
              <a:off x="9106092" y="3265689"/>
              <a:ext cx="522844" cy="8627"/>
            </a:xfrm>
            <a:custGeom>
              <a:avLst/>
              <a:gdLst/>
              <a:ahLst/>
              <a:cxnLst/>
              <a:rect l="l" t="t" r="r" b="b"/>
              <a:pathLst>
                <a:path w="522844" h="8627" extrusionOk="0">
                  <a:moveTo>
                    <a:pt x="4136" y="8628"/>
                  </a:moveTo>
                  <a:lnTo>
                    <a:pt x="518708" y="8628"/>
                  </a:lnTo>
                  <a:cubicBezTo>
                    <a:pt x="524224" y="8628"/>
                    <a:pt x="524224" y="0"/>
                    <a:pt x="518708" y="0"/>
                  </a:cubicBezTo>
                  <a:lnTo>
                    <a:pt x="4136" y="0"/>
                  </a:lnTo>
                  <a:cubicBezTo>
                    <a:pt x="-1379" y="0"/>
                    <a:pt x="-1379" y="8628"/>
                    <a:pt x="4136" y="8628"/>
                  </a:cubicBezTo>
                  <a:lnTo>
                    <a:pt x="4136" y="8628"/>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 name="Google Shape;3801;p41">
            <a:extLst>
              <a:ext uri="{FF2B5EF4-FFF2-40B4-BE49-F238E27FC236}">
                <a16:creationId xmlns:a16="http://schemas.microsoft.com/office/drawing/2014/main" id="{4AEB01CF-5785-27B0-0524-575D4D971C11}"/>
              </a:ext>
            </a:extLst>
          </p:cNvPr>
          <p:cNvGrpSpPr/>
          <p:nvPr/>
        </p:nvGrpSpPr>
        <p:grpSpPr>
          <a:xfrm>
            <a:off x="0" y="4564226"/>
            <a:ext cx="917200" cy="336552"/>
            <a:chOff x="4669603" y="1556169"/>
            <a:chExt cx="917200" cy="336552"/>
          </a:xfrm>
        </p:grpSpPr>
        <p:grpSp>
          <p:nvGrpSpPr>
            <p:cNvPr id="15" name="Google Shape;3802;p41">
              <a:extLst>
                <a:ext uri="{FF2B5EF4-FFF2-40B4-BE49-F238E27FC236}">
                  <a16:creationId xmlns:a16="http://schemas.microsoft.com/office/drawing/2014/main" id="{E8DCF349-A8D1-FD56-6AEF-1C005EFC0ECF}"/>
                </a:ext>
              </a:extLst>
            </p:cNvPr>
            <p:cNvGrpSpPr/>
            <p:nvPr/>
          </p:nvGrpSpPr>
          <p:grpSpPr>
            <a:xfrm>
              <a:off x="4696065" y="1556169"/>
              <a:ext cx="890737" cy="336552"/>
              <a:chOff x="4696065" y="1556169"/>
              <a:chExt cx="890737" cy="336552"/>
            </a:xfrm>
          </p:grpSpPr>
          <p:grpSp>
            <p:nvGrpSpPr>
              <p:cNvPr id="17" name="Google Shape;3803;p41">
                <a:extLst>
                  <a:ext uri="{FF2B5EF4-FFF2-40B4-BE49-F238E27FC236}">
                    <a16:creationId xmlns:a16="http://schemas.microsoft.com/office/drawing/2014/main" id="{56A693CA-474A-9E68-247E-CFBD463AF66D}"/>
                  </a:ext>
                </a:extLst>
              </p:cNvPr>
              <p:cNvGrpSpPr/>
              <p:nvPr/>
            </p:nvGrpSpPr>
            <p:grpSpPr>
              <a:xfrm>
                <a:off x="4775290" y="1556169"/>
                <a:ext cx="811512" cy="336551"/>
                <a:chOff x="671512" y="2161603"/>
                <a:chExt cx="868299" cy="360140"/>
              </a:xfrm>
            </p:grpSpPr>
            <p:sp>
              <p:nvSpPr>
                <p:cNvPr id="22" name="Google Shape;3804;p41">
                  <a:extLst>
                    <a:ext uri="{FF2B5EF4-FFF2-40B4-BE49-F238E27FC236}">
                      <a16:creationId xmlns:a16="http://schemas.microsoft.com/office/drawing/2014/main" id="{66388E04-15FC-C1B8-53D2-7D58510DA33B}"/>
                    </a:ext>
                  </a:extLst>
                </p:cNvPr>
                <p:cNvSpPr/>
                <p:nvPr/>
              </p:nvSpPr>
              <p:spPr>
                <a:xfrm>
                  <a:off x="727995"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805;p41">
                  <a:extLst>
                    <a:ext uri="{FF2B5EF4-FFF2-40B4-BE49-F238E27FC236}">
                      <a16:creationId xmlns:a16="http://schemas.microsoft.com/office/drawing/2014/main" id="{90E69622-A506-BA57-32C3-A3403E0FC66B}"/>
                    </a:ext>
                  </a:extLst>
                </p:cNvPr>
                <p:cNvSpPr/>
                <p:nvPr/>
              </p:nvSpPr>
              <p:spPr>
                <a:xfrm>
                  <a:off x="727995"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806;p41">
                  <a:extLst>
                    <a:ext uri="{FF2B5EF4-FFF2-40B4-BE49-F238E27FC236}">
                      <a16:creationId xmlns:a16="http://schemas.microsoft.com/office/drawing/2014/main" id="{CF51D1C3-41B4-C98B-3F71-7CFA8FFEED66}"/>
                    </a:ext>
                  </a:extLst>
                </p:cNvPr>
                <p:cNvSpPr/>
                <p:nvPr/>
              </p:nvSpPr>
              <p:spPr>
                <a:xfrm>
                  <a:off x="699706" y="2330958"/>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807;p41">
                  <a:extLst>
                    <a:ext uri="{FF2B5EF4-FFF2-40B4-BE49-F238E27FC236}">
                      <a16:creationId xmlns:a16="http://schemas.microsoft.com/office/drawing/2014/main" id="{C9728824-6FFE-D394-990A-C2F2B8513B91}"/>
                    </a:ext>
                  </a:extLst>
                </p:cNvPr>
                <p:cNvSpPr/>
                <p:nvPr/>
              </p:nvSpPr>
              <p:spPr>
                <a:xfrm>
                  <a:off x="756189"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808;p41">
                  <a:extLst>
                    <a:ext uri="{FF2B5EF4-FFF2-40B4-BE49-F238E27FC236}">
                      <a16:creationId xmlns:a16="http://schemas.microsoft.com/office/drawing/2014/main" id="{368456D8-2406-F5DC-FE2C-5CC6481052C8}"/>
                    </a:ext>
                  </a:extLst>
                </p:cNvPr>
                <p:cNvSpPr/>
                <p:nvPr/>
              </p:nvSpPr>
              <p:spPr>
                <a:xfrm>
                  <a:off x="671512"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809;p41">
                  <a:extLst>
                    <a:ext uri="{FF2B5EF4-FFF2-40B4-BE49-F238E27FC236}">
                      <a16:creationId xmlns:a16="http://schemas.microsoft.com/office/drawing/2014/main" id="{8BB86BEB-7561-C72E-5D39-34C83728EC3C}"/>
                    </a:ext>
                  </a:extLst>
                </p:cNvPr>
                <p:cNvSpPr/>
                <p:nvPr/>
              </p:nvSpPr>
              <p:spPr>
                <a:xfrm>
                  <a:off x="72799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810;p41">
                  <a:extLst>
                    <a:ext uri="{FF2B5EF4-FFF2-40B4-BE49-F238E27FC236}">
                      <a16:creationId xmlns:a16="http://schemas.microsoft.com/office/drawing/2014/main" id="{1AF647CB-2C4C-CEF1-D0AF-EBC0D80C949D}"/>
                    </a:ext>
                  </a:extLst>
                </p:cNvPr>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811;p41">
                  <a:extLst>
                    <a:ext uri="{FF2B5EF4-FFF2-40B4-BE49-F238E27FC236}">
                      <a16:creationId xmlns:a16="http://schemas.microsoft.com/office/drawing/2014/main" id="{698E12C7-1F9B-C7D5-92AD-40CDDD569C84}"/>
                    </a:ext>
                  </a:extLst>
                </p:cNvPr>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812;p41">
                  <a:extLst>
                    <a:ext uri="{FF2B5EF4-FFF2-40B4-BE49-F238E27FC236}">
                      <a16:creationId xmlns:a16="http://schemas.microsoft.com/office/drawing/2014/main" id="{0B9A9E38-5C0F-A9FB-9A8E-F037ABE7641B}"/>
                    </a:ext>
                  </a:extLst>
                </p:cNvPr>
                <p:cNvSpPr/>
                <p:nvPr/>
              </p:nvSpPr>
              <p:spPr>
                <a:xfrm>
                  <a:off x="671512" y="2387441"/>
                  <a:ext cx="21336" cy="21335"/>
                </a:xfrm>
                <a:custGeom>
                  <a:avLst/>
                  <a:gdLst/>
                  <a:ahLst/>
                  <a:cxnLst/>
                  <a:rect l="l" t="t" r="r" b="b"/>
                  <a:pathLst>
                    <a:path w="21336" h="21335" extrusionOk="0">
                      <a:moveTo>
                        <a:pt x="10668" y="21336"/>
                      </a:moveTo>
                      <a:cubicBezTo>
                        <a:pt x="16574" y="21336"/>
                        <a:pt x="21336" y="16573"/>
                        <a:pt x="21336" y="10668"/>
                      </a:cubicBezTo>
                      <a:cubicBezTo>
                        <a:pt x="21336" y="4763"/>
                        <a:pt x="16574"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813;p41">
                  <a:extLst>
                    <a:ext uri="{FF2B5EF4-FFF2-40B4-BE49-F238E27FC236}">
                      <a16:creationId xmlns:a16="http://schemas.microsoft.com/office/drawing/2014/main" id="{D3D742C7-760D-F0EB-78E4-53BD2A66623C}"/>
                    </a:ext>
                  </a:extLst>
                </p:cNvPr>
                <p:cNvSpPr/>
                <p:nvPr/>
              </p:nvSpPr>
              <p:spPr>
                <a:xfrm>
                  <a:off x="784478" y="2274570"/>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814;p41">
                  <a:extLst>
                    <a:ext uri="{FF2B5EF4-FFF2-40B4-BE49-F238E27FC236}">
                      <a16:creationId xmlns:a16="http://schemas.microsoft.com/office/drawing/2014/main" id="{D8B70737-A611-BBB5-172E-3DCA16A47582}"/>
                    </a:ext>
                  </a:extLst>
                </p:cNvPr>
                <p:cNvSpPr/>
                <p:nvPr/>
              </p:nvSpPr>
              <p:spPr>
                <a:xfrm>
                  <a:off x="840866"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815;p41">
                  <a:extLst>
                    <a:ext uri="{FF2B5EF4-FFF2-40B4-BE49-F238E27FC236}">
                      <a16:creationId xmlns:a16="http://schemas.microsoft.com/office/drawing/2014/main" id="{B9B9573A-679A-8746-7676-26A4771C6DD1}"/>
                    </a:ext>
                  </a:extLst>
                </p:cNvPr>
                <p:cNvSpPr/>
                <p:nvPr/>
              </p:nvSpPr>
              <p:spPr>
                <a:xfrm>
                  <a:off x="756189" y="2218086"/>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816;p41">
                  <a:extLst>
                    <a:ext uri="{FF2B5EF4-FFF2-40B4-BE49-F238E27FC236}">
                      <a16:creationId xmlns:a16="http://schemas.microsoft.com/office/drawing/2014/main" id="{6EA51C24-B822-096B-DF02-DFA196630DB3}"/>
                    </a:ext>
                  </a:extLst>
                </p:cNvPr>
                <p:cNvSpPr/>
                <p:nvPr/>
              </p:nvSpPr>
              <p:spPr>
                <a:xfrm>
                  <a:off x="81267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817;p41">
                  <a:extLst>
                    <a:ext uri="{FF2B5EF4-FFF2-40B4-BE49-F238E27FC236}">
                      <a16:creationId xmlns:a16="http://schemas.microsoft.com/office/drawing/2014/main" id="{71ECE556-79BD-5D24-BFD1-3BF480616C68}"/>
                    </a:ext>
                  </a:extLst>
                </p:cNvPr>
                <p:cNvSpPr/>
                <p:nvPr/>
              </p:nvSpPr>
              <p:spPr>
                <a:xfrm>
                  <a:off x="869155" y="2218086"/>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818;p41">
                  <a:extLst>
                    <a:ext uri="{FF2B5EF4-FFF2-40B4-BE49-F238E27FC236}">
                      <a16:creationId xmlns:a16="http://schemas.microsoft.com/office/drawing/2014/main" id="{4D28583A-C512-92A5-F017-3544B2049F6B}"/>
                    </a:ext>
                  </a:extLst>
                </p:cNvPr>
                <p:cNvSpPr/>
                <p:nvPr/>
              </p:nvSpPr>
              <p:spPr>
                <a:xfrm>
                  <a:off x="840866" y="2161793"/>
                  <a:ext cx="21335" cy="21145"/>
                </a:xfrm>
                <a:custGeom>
                  <a:avLst/>
                  <a:gdLst/>
                  <a:ahLst/>
                  <a:cxnLst/>
                  <a:rect l="l" t="t" r="r" b="b"/>
                  <a:pathLst>
                    <a:path w="21335" h="21145" extrusionOk="0">
                      <a:moveTo>
                        <a:pt x="0" y="10477"/>
                      </a:moveTo>
                      <a:cubicBezTo>
                        <a:pt x="0" y="16383"/>
                        <a:pt x="4763" y="21146"/>
                        <a:pt x="10668" y="21146"/>
                      </a:cubicBezTo>
                      <a:cubicBezTo>
                        <a:pt x="16573" y="21146"/>
                        <a:pt x="21336" y="16383"/>
                        <a:pt x="21336" y="10477"/>
                      </a:cubicBezTo>
                      <a:cubicBezTo>
                        <a:pt x="21336" y="4953"/>
                        <a:pt x="17050" y="476"/>
                        <a:pt x="11620" y="0"/>
                      </a:cubicBezTo>
                      <a:cubicBezTo>
                        <a:pt x="8763" y="952"/>
                        <a:pt x="5810" y="2096"/>
                        <a:pt x="2953" y="3143"/>
                      </a:cubicBezTo>
                      <a:cubicBezTo>
                        <a:pt x="1143" y="5048"/>
                        <a:pt x="0" y="7620"/>
                        <a:pt x="0" y="10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819;p41">
                  <a:extLst>
                    <a:ext uri="{FF2B5EF4-FFF2-40B4-BE49-F238E27FC236}">
                      <a16:creationId xmlns:a16="http://schemas.microsoft.com/office/drawing/2014/main" id="{FE476026-73E3-ED10-3150-39A29AB73C80}"/>
                    </a:ext>
                  </a:extLst>
                </p:cNvPr>
                <p:cNvSpPr/>
                <p:nvPr/>
              </p:nvSpPr>
              <p:spPr>
                <a:xfrm>
                  <a:off x="784478"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20;p41">
                  <a:extLst>
                    <a:ext uri="{FF2B5EF4-FFF2-40B4-BE49-F238E27FC236}">
                      <a16:creationId xmlns:a16="http://schemas.microsoft.com/office/drawing/2014/main" id="{9063900F-7129-F925-6321-E3238F5E7678}"/>
                    </a:ext>
                  </a:extLst>
                </p:cNvPr>
                <p:cNvSpPr/>
                <p:nvPr/>
              </p:nvSpPr>
              <p:spPr>
                <a:xfrm>
                  <a:off x="840866"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821;p41">
                  <a:extLst>
                    <a:ext uri="{FF2B5EF4-FFF2-40B4-BE49-F238E27FC236}">
                      <a16:creationId xmlns:a16="http://schemas.microsoft.com/office/drawing/2014/main" id="{DADE4631-AD91-BAD7-833E-4E6755371D55}"/>
                    </a:ext>
                  </a:extLst>
                </p:cNvPr>
                <p:cNvSpPr/>
                <p:nvPr/>
              </p:nvSpPr>
              <p:spPr>
                <a:xfrm>
                  <a:off x="812672"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3822;p41">
                  <a:extLst>
                    <a:ext uri="{FF2B5EF4-FFF2-40B4-BE49-F238E27FC236}">
                      <a16:creationId xmlns:a16="http://schemas.microsoft.com/office/drawing/2014/main" id="{C5E38A08-B24E-1692-326E-5B3006B4FBDA}"/>
                    </a:ext>
                  </a:extLst>
                </p:cNvPr>
                <p:cNvSpPr/>
                <p:nvPr/>
              </p:nvSpPr>
              <p:spPr>
                <a:xfrm>
                  <a:off x="869155" y="2331053"/>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3823;p41">
                  <a:extLst>
                    <a:ext uri="{FF2B5EF4-FFF2-40B4-BE49-F238E27FC236}">
                      <a16:creationId xmlns:a16="http://schemas.microsoft.com/office/drawing/2014/main" id="{7C6E46A3-D4F3-D9DC-BCD1-9A3EA1AC059C}"/>
                    </a:ext>
                  </a:extLst>
                </p:cNvPr>
                <p:cNvSpPr/>
                <p:nvPr/>
              </p:nvSpPr>
              <p:spPr>
                <a:xfrm>
                  <a:off x="784478"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3824;p41">
                  <a:extLst>
                    <a:ext uri="{FF2B5EF4-FFF2-40B4-BE49-F238E27FC236}">
                      <a16:creationId xmlns:a16="http://schemas.microsoft.com/office/drawing/2014/main" id="{D913191C-1798-E7BD-0C5C-E73547028D3B}"/>
                    </a:ext>
                  </a:extLst>
                </p:cNvPr>
                <p:cNvSpPr/>
                <p:nvPr/>
              </p:nvSpPr>
              <p:spPr>
                <a:xfrm>
                  <a:off x="840866"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3825;p41">
                  <a:extLst>
                    <a:ext uri="{FF2B5EF4-FFF2-40B4-BE49-F238E27FC236}">
                      <a16:creationId xmlns:a16="http://schemas.microsoft.com/office/drawing/2014/main" id="{D71FE6B7-5192-DD78-EFB7-ABC23CF7D727}"/>
                    </a:ext>
                  </a:extLst>
                </p:cNvPr>
                <p:cNvSpPr/>
                <p:nvPr/>
              </p:nvSpPr>
              <p:spPr>
                <a:xfrm>
                  <a:off x="812672"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3826;p41">
                  <a:extLst>
                    <a:ext uri="{FF2B5EF4-FFF2-40B4-BE49-F238E27FC236}">
                      <a16:creationId xmlns:a16="http://schemas.microsoft.com/office/drawing/2014/main" id="{8C42DA3D-B71E-0A75-E3F4-B3D557A8C942}"/>
                    </a:ext>
                  </a:extLst>
                </p:cNvPr>
                <p:cNvSpPr/>
                <p:nvPr/>
              </p:nvSpPr>
              <p:spPr>
                <a:xfrm>
                  <a:off x="869155" y="2443924"/>
                  <a:ext cx="21335" cy="21335"/>
                </a:xfrm>
                <a:custGeom>
                  <a:avLst/>
                  <a:gdLst/>
                  <a:ahLst/>
                  <a:cxnLst/>
                  <a:rect l="l" t="t" r="r" b="b"/>
                  <a:pathLst>
                    <a:path w="21335" h="21335" extrusionOk="0">
                      <a:moveTo>
                        <a:pt x="10668" y="21336"/>
                      </a:moveTo>
                      <a:cubicBezTo>
                        <a:pt x="16573" y="21336"/>
                        <a:pt x="21336" y="16573"/>
                        <a:pt x="21336" y="10668"/>
                      </a:cubicBezTo>
                      <a:cubicBezTo>
                        <a:pt x="21336" y="4763"/>
                        <a:pt x="16573"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3827;p41">
                  <a:extLst>
                    <a:ext uri="{FF2B5EF4-FFF2-40B4-BE49-F238E27FC236}">
                      <a16:creationId xmlns:a16="http://schemas.microsoft.com/office/drawing/2014/main" id="{8BE07EB9-4F8E-5BB1-8388-0EC748A08969}"/>
                    </a:ext>
                  </a:extLst>
                </p:cNvPr>
                <p:cNvSpPr/>
                <p:nvPr/>
              </p:nvSpPr>
              <p:spPr>
                <a:xfrm>
                  <a:off x="897349"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3828;p41">
                  <a:extLst>
                    <a:ext uri="{FF2B5EF4-FFF2-40B4-BE49-F238E27FC236}">
                      <a16:creationId xmlns:a16="http://schemas.microsoft.com/office/drawing/2014/main" id="{8CBFD239-85C0-FBBC-FD17-EB887AC6F1B5}"/>
                    </a:ext>
                  </a:extLst>
                </p:cNvPr>
                <p:cNvSpPr/>
                <p:nvPr/>
              </p:nvSpPr>
              <p:spPr>
                <a:xfrm>
                  <a:off x="953833" y="216160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3829;p41">
                  <a:extLst>
                    <a:ext uri="{FF2B5EF4-FFF2-40B4-BE49-F238E27FC236}">
                      <a16:creationId xmlns:a16="http://schemas.microsoft.com/office/drawing/2014/main" id="{77DACA49-E282-E3DA-E94A-E12DD0E06CF6}"/>
                    </a:ext>
                  </a:extLst>
                </p:cNvPr>
                <p:cNvSpPr/>
                <p:nvPr/>
              </p:nvSpPr>
              <p:spPr>
                <a:xfrm>
                  <a:off x="897349"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3830;p41">
                  <a:extLst>
                    <a:ext uri="{FF2B5EF4-FFF2-40B4-BE49-F238E27FC236}">
                      <a16:creationId xmlns:a16="http://schemas.microsoft.com/office/drawing/2014/main" id="{E1F23659-309F-6062-3AB3-465E6804ED1A}"/>
                    </a:ext>
                  </a:extLst>
                </p:cNvPr>
                <p:cNvSpPr/>
                <p:nvPr/>
              </p:nvSpPr>
              <p:spPr>
                <a:xfrm>
                  <a:off x="953833" y="2274570"/>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3831;p41">
                  <a:extLst>
                    <a:ext uri="{FF2B5EF4-FFF2-40B4-BE49-F238E27FC236}">
                      <a16:creationId xmlns:a16="http://schemas.microsoft.com/office/drawing/2014/main" id="{496E6932-EE9B-EEC6-AD37-0C194A64A31D}"/>
                    </a:ext>
                  </a:extLst>
                </p:cNvPr>
                <p:cNvSpPr/>
                <p:nvPr/>
              </p:nvSpPr>
              <p:spPr>
                <a:xfrm>
                  <a:off x="925639" y="2218086"/>
                  <a:ext cx="21335" cy="21335"/>
                </a:xfrm>
                <a:custGeom>
                  <a:avLst/>
                  <a:gdLst/>
                  <a:ahLst/>
                  <a:cxnLst/>
                  <a:rect l="l" t="t" r="r" b="b"/>
                  <a:pathLst>
                    <a:path w="21335" h="21335" extrusionOk="0">
                      <a:moveTo>
                        <a:pt x="21336" y="10668"/>
                      </a:moveTo>
                      <a:cubicBezTo>
                        <a:pt x="21336" y="4763"/>
                        <a:pt x="16573" y="0"/>
                        <a:pt x="10668" y="0"/>
                      </a:cubicBezTo>
                      <a:cubicBezTo>
                        <a:pt x="4763" y="0"/>
                        <a:pt x="0" y="4763"/>
                        <a:pt x="0" y="10668"/>
                      </a:cubicBezTo>
                      <a:cubicBezTo>
                        <a:pt x="0" y="16573"/>
                        <a:pt x="4763" y="21336"/>
                        <a:pt x="10668" y="21336"/>
                      </a:cubicBezTo>
                      <a:cubicBezTo>
                        <a:pt x="16573" y="21336"/>
                        <a:pt x="21336" y="16573"/>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3832;p41">
                  <a:extLst>
                    <a:ext uri="{FF2B5EF4-FFF2-40B4-BE49-F238E27FC236}">
                      <a16:creationId xmlns:a16="http://schemas.microsoft.com/office/drawing/2014/main" id="{31E7B90C-5536-836C-178A-8E3EA336F42A}"/>
                    </a:ext>
                  </a:extLst>
                </p:cNvPr>
                <p:cNvSpPr/>
                <p:nvPr/>
              </p:nvSpPr>
              <p:spPr>
                <a:xfrm>
                  <a:off x="982122" y="2218086"/>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3833;p41">
                  <a:extLst>
                    <a:ext uri="{FF2B5EF4-FFF2-40B4-BE49-F238E27FC236}">
                      <a16:creationId xmlns:a16="http://schemas.microsoft.com/office/drawing/2014/main" id="{DA0C5D46-21FE-62AD-EB4A-766B63707B55}"/>
                    </a:ext>
                  </a:extLst>
                </p:cNvPr>
                <p:cNvSpPr/>
                <p:nvPr/>
              </p:nvSpPr>
              <p:spPr>
                <a:xfrm>
                  <a:off x="89734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3834;p41">
                  <a:extLst>
                    <a:ext uri="{FF2B5EF4-FFF2-40B4-BE49-F238E27FC236}">
                      <a16:creationId xmlns:a16="http://schemas.microsoft.com/office/drawing/2014/main" id="{B50D7341-BF50-6880-AC95-E08E677A31EA}"/>
                    </a:ext>
                  </a:extLst>
                </p:cNvPr>
                <p:cNvSpPr/>
                <p:nvPr/>
              </p:nvSpPr>
              <p:spPr>
                <a:xfrm>
                  <a:off x="95383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3835;p41">
                  <a:extLst>
                    <a:ext uri="{FF2B5EF4-FFF2-40B4-BE49-F238E27FC236}">
                      <a16:creationId xmlns:a16="http://schemas.microsoft.com/office/drawing/2014/main" id="{DECBFB4A-BAB9-3C54-9742-CEC86C43EC56}"/>
                    </a:ext>
                  </a:extLst>
                </p:cNvPr>
                <p:cNvSpPr/>
                <p:nvPr/>
              </p:nvSpPr>
              <p:spPr>
                <a:xfrm>
                  <a:off x="925639" y="2331053"/>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3836;p41">
                  <a:extLst>
                    <a:ext uri="{FF2B5EF4-FFF2-40B4-BE49-F238E27FC236}">
                      <a16:creationId xmlns:a16="http://schemas.microsoft.com/office/drawing/2014/main" id="{8403AB91-16AB-3D25-7B5B-4A9558523C62}"/>
                    </a:ext>
                  </a:extLst>
                </p:cNvPr>
                <p:cNvSpPr/>
                <p:nvPr/>
              </p:nvSpPr>
              <p:spPr>
                <a:xfrm>
                  <a:off x="982027" y="2331053"/>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3837;p41">
                  <a:extLst>
                    <a:ext uri="{FF2B5EF4-FFF2-40B4-BE49-F238E27FC236}">
                      <a16:creationId xmlns:a16="http://schemas.microsoft.com/office/drawing/2014/main" id="{3651A580-025C-F379-F633-6F0334A5BB0D}"/>
                    </a:ext>
                  </a:extLst>
                </p:cNvPr>
                <p:cNvSpPr/>
                <p:nvPr/>
              </p:nvSpPr>
              <p:spPr>
                <a:xfrm>
                  <a:off x="897349"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838;p41">
                  <a:extLst>
                    <a:ext uri="{FF2B5EF4-FFF2-40B4-BE49-F238E27FC236}">
                      <a16:creationId xmlns:a16="http://schemas.microsoft.com/office/drawing/2014/main" id="{24AB1201-DF54-955E-8443-75552C8A977C}"/>
                    </a:ext>
                  </a:extLst>
                </p:cNvPr>
                <p:cNvSpPr/>
                <p:nvPr/>
              </p:nvSpPr>
              <p:spPr>
                <a:xfrm>
                  <a:off x="95383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839;p41">
                  <a:extLst>
                    <a:ext uri="{FF2B5EF4-FFF2-40B4-BE49-F238E27FC236}">
                      <a16:creationId xmlns:a16="http://schemas.microsoft.com/office/drawing/2014/main" id="{409D24E9-AEF9-97B2-BEEB-8344FCB9862C}"/>
                    </a:ext>
                  </a:extLst>
                </p:cNvPr>
                <p:cNvSpPr/>
                <p:nvPr/>
              </p:nvSpPr>
              <p:spPr>
                <a:xfrm>
                  <a:off x="925639"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840;p41">
                  <a:extLst>
                    <a:ext uri="{FF2B5EF4-FFF2-40B4-BE49-F238E27FC236}">
                      <a16:creationId xmlns:a16="http://schemas.microsoft.com/office/drawing/2014/main" id="{1B695584-C02C-3841-99D6-F1F6C628E261}"/>
                    </a:ext>
                  </a:extLst>
                </p:cNvPr>
                <p:cNvSpPr/>
                <p:nvPr/>
              </p:nvSpPr>
              <p:spPr>
                <a:xfrm>
                  <a:off x="982027"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3841;p41">
                  <a:extLst>
                    <a:ext uri="{FF2B5EF4-FFF2-40B4-BE49-F238E27FC236}">
                      <a16:creationId xmlns:a16="http://schemas.microsoft.com/office/drawing/2014/main" id="{EC46DDC1-F975-B8A6-8402-EB72F25B349E}"/>
                    </a:ext>
                  </a:extLst>
                </p:cNvPr>
                <p:cNvSpPr/>
                <p:nvPr/>
              </p:nvSpPr>
              <p:spPr>
                <a:xfrm>
                  <a:off x="1010316" y="2274570"/>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3842;p41">
                  <a:extLst>
                    <a:ext uri="{FF2B5EF4-FFF2-40B4-BE49-F238E27FC236}">
                      <a16:creationId xmlns:a16="http://schemas.microsoft.com/office/drawing/2014/main" id="{C577388A-B6B7-6B02-7093-BBB47DEFAA29}"/>
                    </a:ext>
                  </a:extLst>
                </p:cNvPr>
                <p:cNvSpPr/>
                <p:nvPr/>
              </p:nvSpPr>
              <p:spPr>
                <a:xfrm>
                  <a:off x="1066799" y="2274570"/>
                  <a:ext cx="20478" cy="21335"/>
                </a:xfrm>
                <a:custGeom>
                  <a:avLst/>
                  <a:gdLst/>
                  <a:ahLst/>
                  <a:cxnLst/>
                  <a:rect l="l" t="t" r="r" b="b"/>
                  <a:pathLst>
                    <a:path w="20478" h="21335" extrusionOk="0">
                      <a:moveTo>
                        <a:pt x="0" y="10668"/>
                      </a:moveTo>
                      <a:cubicBezTo>
                        <a:pt x="0" y="16573"/>
                        <a:pt x="4763" y="21336"/>
                        <a:pt x="10668" y="21336"/>
                      </a:cubicBezTo>
                      <a:cubicBezTo>
                        <a:pt x="15050" y="21336"/>
                        <a:pt x="18859" y="18669"/>
                        <a:pt x="20479" y="14859"/>
                      </a:cubicBezTo>
                      <a:cubicBezTo>
                        <a:pt x="18002" y="10096"/>
                        <a:pt x="15526" y="5239"/>
                        <a:pt x="13049" y="476"/>
                      </a:cubicBezTo>
                      <a:cubicBezTo>
                        <a:pt x="12287" y="286"/>
                        <a:pt x="11525"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3843;p41">
                  <a:extLst>
                    <a:ext uri="{FF2B5EF4-FFF2-40B4-BE49-F238E27FC236}">
                      <a16:creationId xmlns:a16="http://schemas.microsoft.com/office/drawing/2014/main" id="{9C96ADD6-6B11-8F52-021B-67790D70AB4B}"/>
                    </a:ext>
                  </a:extLst>
                </p:cNvPr>
                <p:cNvSpPr/>
                <p:nvPr/>
              </p:nvSpPr>
              <p:spPr>
                <a:xfrm>
                  <a:off x="1038510" y="2218848"/>
                  <a:ext cx="18478" cy="20574"/>
                </a:xfrm>
                <a:custGeom>
                  <a:avLst/>
                  <a:gdLst/>
                  <a:ahLst/>
                  <a:cxnLst/>
                  <a:rect l="l" t="t" r="r" b="b"/>
                  <a:pathLst>
                    <a:path w="18478" h="20574" extrusionOk="0">
                      <a:moveTo>
                        <a:pt x="0" y="9906"/>
                      </a:moveTo>
                      <a:cubicBezTo>
                        <a:pt x="0" y="15812"/>
                        <a:pt x="4763" y="20574"/>
                        <a:pt x="10668" y="20574"/>
                      </a:cubicBezTo>
                      <a:cubicBezTo>
                        <a:pt x="13811" y="20574"/>
                        <a:pt x="16574" y="19145"/>
                        <a:pt x="18479" y="16955"/>
                      </a:cubicBezTo>
                      <a:cubicBezTo>
                        <a:pt x="14669" y="11144"/>
                        <a:pt x="10763" y="5525"/>
                        <a:pt x="6668" y="0"/>
                      </a:cubicBezTo>
                      <a:cubicBezTo>
                        <a:pt x="2762" y="1619"/>
                        <a:pt x="0" y="5334"/>
                        <a:pt x="0" y="98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3844;p41">
                  <a:extLst>
                    <a:ext uri="{FF2B5EF4-FFF2-40B4-BE49-F238E27FC236}">
                      <a16:creationId xmlns:a16="http://schemas.microsoft.com/office/drawing/2014/main" id="{294E7C05-76A4-D182-77CD-B797DFF21047}"/>
                    </a:ext>
                  </a:extLst>
                </p:cNvPr>
                <p:cNvSpPr/>
                <p:nvPr/>
              </p:nvSpPr>
              <p:spPr>
                <a:xfrm>
                  <a:off x="1010316"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3845;p41">
                  <a:extLst>
                    <a:ext uri="{FF2B5EF4-FFF2-40B4-BE49-F238E27FC236}">
                      <a16:creationId xmlns:a16="http://schemas.microsoft.com/office/drawing/2014/main" id="{8DF4054E-3071-8779-279E-1EFC1B059C92}"/>
                    </a:ext>
                  </a:extLst>
                </p:cNvPr>
                <p:cNvSpPr/>
                <p:nvPr/>
              </p:nvSpPr>
              <p:spPr>
                <a:xfrm>
                  <a:off x="1066799" y="2387441"/>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6" name="Google Shape;3846;p41">
                  <a:extLst>
                    <a:ext uri="{FF2B5EF4-FFF2-40B4-BE49-F238E27FC236}">
                      <a16:creationId xmlns:a16="http://schemas.microsoft.com/office/drawing/2014/main" id="{F7D21114-4D68-E979-51C9-ABF5D001F7A2}"/>
                    </a:ext>
                  </a:extLst>
                </p:cNvPr>
                <p:cNvSpPr/>
                <p:nvPr/>
              </p:nvSpPr>
              <p:spPr>
                <a:xfrm>
                  <a:off x="1038510" y="2331053"/>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7" name="Google Shape;3847;p41">
                  <a:extLst>
                    <a:ext uri="{FF2B5EF4-FFF2-40B4-BE49-F238E27FC236}">
                      <a16:creationId xmlns:a16="http://schemas.microsoft.com/office/drawing/2014/main" id="{8768986F-64A6-2E3C-26DD-E6F7639174CB}"/>
                    </a:ext>
                  </a:extLst>
                </p:cNvPr>
                <p:cNvSpPr/>
                <p:nvPr/>
              </p:nvSpPr>
              <p:spPr>
                <a:xfrm>
                  <a:off x="1094993" y="2330958"/>
                  <a:ext cx="20859" cy="21335"/>
                </a:xfrm>
                <a:custGeom>
                  <a:avLst/>
                  <a:gdLst/>
                  <a:ahLst/>
                  <a:cxnLst/>
                  <a:rect l="l" t="t" r="r" b="b"/>
                  <a:pathLst>
                    <a:path w="20859" h="21335" extrusionOk="0">
                      <a:moveTo>
                        <a:pt x="10668" y="21336"/>
                      </a:moveTo>
                      <a:cubicBezTo>
                        <a:pt x="15716" y="21336"/>
                        <a:pt x="19717" y="17812"/>
                        <a:pt x="20860" y="13144"/>
                      </a:cubicBezTo>
                      <a:cubicBezTo>
                        <a:pt x="18859" y="9715"/>
                        <a:pt x="16955" y="6191"/>
                        <a:pt x="15145" y="2762"/>
                      </a:cubicBezTo>
                      <a:cubicBezTo>
                        <a:pt x="14764" y="2096"/>
                        <a:pt x="14383" y="1333"/>
                        <a:pt x="14002" y="667"/>
                      </a:cubicBezTo>
                      <a:cubicBezTo>
                        <a:pt x="12954" y="286"/>
                        <a:pt x="11906" y="0"/>
                        <a:pt x="10668" y="0"/>
                      </a:cubicBezTo>
                      <a:cubicBezTo>
                        <a:pt x="4763" y="0"/>
                        <a:pt x="0" y="4763"/>
                        <a:pt x="0" y="10668"/>
                      </a:cubicBezTo>
                      <a:cubicBezTo>
                        <a:pt x="0" y="16573"/>
                        <a:pt x="4763" y="21336"/>
                        <a:pt x="10668" y="21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1" name="Google Shape;3848;p41">
                  <a:extLst>
                    <a:ext uri="{FF2B5EF4-FFF2-40B4-BE49-F238E27FC236}">
                      <a16:creationId xmlns:a16="http://schemas.microsoft.com/office/drawing/2014/main" id="{2FA353F8-A6A9-273C-B80B-9F0E1BCC5374}"/>
                    </a:ext>
                  </a:extLst>
                </p:cNvPr>
                <p:cNvSpPr/>
                <p:nvPr/>
              </p:nvSpPr>
              <p:spPr>
                <a:xfrm>
                  <a:off x="1010316"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2" name="Google Shape;3849;p41">
                  <a:extLst>
                    <a:ext uri="{FF2B5EF4-FFF2-40B4-BE49-F238E27FC236}">
                      <a16:creationId xmlns:a16="http://schemas.microsoft.com/office/drawing/2014/main" id="{105FA4AE-037B-37CF-AC58-FCBCCA40AE88}"/>
                    </a:ext>
                  </a:extLst>
                </p:cNvPr>
                <p:cNvSpPr/>
                <p:nvPr/>
              </p:nvSpPr>
              <p:spPr>
                <a:xfrm>
                  <a:off x="1066799"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3" name="Google Shape;3850;p41">
                  <a:extLst>
                    <a:ext uri="{FF2B5EF4-FFF2-40B4-BE49-F238E27FC236}">
                      <a16:creationId xmlns:a16="http://schemas.microsoft.com/office/drawing/2014/main" id="{36DE2B3C-8841-B1E1-852C-4B877105AE6B}"/>
                    </a:ext>
                  </a:extLst>
                </p:cNvPr>
                <p:cNvSpPr/>
                <p:nvPr/>
              </p:nvSpPr>
              <p:spPr>
                <a:xfrm>
                  <a:off x="1038510" y="2443924"/>
                  <a:ext cx="21336" cy="21335"/>
                </a:xfrm>
                <a:custGeom>
                  <a:avLst/>
                  <a:gdLst/>
                  <a:ahLst/>
                  <a:cxnLst/>
                  <a:rect l="l" t="t" r="r" b="b"/>
                  <a:pathLst>
                    <a:path w="21336" h="21335" extrusionOk="0">
                      <a:moveTo>
                        <a:pt x="0" y="10668"/>
                      </a:moveTo>
                      <a:cubicBezTo>
                        <a:pt x="0" y="16573"/>
                        <a:pt x="4763" y="21336"/>
                        <a:pt x="10668" y="21336"/>
                      </a:cubicBezTo>
                      <a:cubicBezTo>
                        <a:pt x="16574" y="21336"/>
                        <a:pt x="21336" y="16573"/>
                        <a:pt x="21336" y="10668"/>
                      </a:cubicBezTo>
                      <a:cubicBezTo>
                        <a:pt x="21336" y="4763"/>
                        <a:pt x="16574"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4" name="Google Shape;3851;p41">
                  <a:extLst>
                    <a:ext uri="{FF2B5EF4-FFF2-40B4-BE49-F238E27FC236}">
                      <a16:creationId xmlns:a16="http://schemas.microsoft.com/office/drawing/2014/main" id="{C8720372-FE85-F046-053F-3CD3DDDC198B}"/>
                    </a:ext>
                  </a:extLst>
                </p:cNvPr>
                <p:cNvSpPr/>
                <p:nvPr/>
              </p:nvSpPr>
              <p:spPr>
                <a:xfrm>
                  <a:off x="1094993"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5" name="Google Shape;3852;p41">
                  <a:extLst>
                    <a:ext uri="{FF2B5EF4-FFF2-40B4-BE49-F238E27FC236}">
                      <a16:creationId xmlns:a16="http://schemas.microsoft.com/office/drawing/2014/main" id="{ECDBC4E6-B77F-6BA8-A40A-27EBF2158783}"/>
                    </a:ext>
                  </a:extLst>
                </p:cNvPr>
                <p:cNvSpPr/>
                <p:nvPr/>
              </p:nvSpPr>
              <p:spPr>
                <a:xfrm>
                  <a:off x="1123282"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6" name="Google Shape;3853;p41">
                  <a:extLst>
                    <a:ext uri="{FF2B5EF4-FFF2-40B4-BE49-F238E27FC236}">
                      <a16:creationId xmlns:a16="http://schemas.microsoft.com/office/drawing/2014/main" id="{1392E621-C310-7EBA-9719-57ED67F0DDAB}"/>
                    </a:ext>
                  </a:extLst>
                </p:cNvPr>
                <p:cNvSpPr/>
                <p:nvPr/>
              </p:nvSpPr>
              <p:spPr>
                <a:xfrm>
                  <a:off x="1123282"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7" name="Google Shape;3854;p41">
                  <a:extLst>
                    <a:ext uri="{FF2B5EF4-FFF2-40B4-BE49-F238E27FC236}">
                      <a16:creationId xmlns:a16="http://schemas.microsoft.com/office/drawing/2014/main" id="{4202850F-2F87-E382-C2A4-A84D672C6CDC}"/>
                    </a:ext>
                  </a:extLst>
                </p:cNvPr>
                <p:cNvSpPr/>
                <p:nvPr/>
              </p:nvSpPr>
              <p:spPr>
                <a:xfrm>
                  <a:off x="1179670" y="2500407"/>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8" name="Google Shape;3855;p41">
                  <a:extLst>
                    <a:ext uri="{FF2B5EF4-FFF2-40B4-BE49-F238E27FC236}">
                      <a16:creationId xmlns:a16="http://schemas.microsoft.com/office/drawing/2014/main" id="{DE2E3A76-70F5-1DD2-015A-FADEA0FBB889}"/>
                    </a:ext>
                  </a:extLst>
                </p:cNvPr>
                <p:cNvSpPr/>
                <p:nvPr/>
              </p:nvSpPr>
              <p:spPr>
                <a:xfrm>
                  <a:off x="1151476"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9" name="Google Shape;3856;p41">
                  <a:extLst>
                    <a:ext uri="{FF2B5EF4-FFF2-40B4-BE49-F238E27FC236}">
                      <a16:creationId xmlns:a16="http://schemas.microsoft.com/office/drawing/2014/main" id="{E203305C-263D-DF8B-6339-0DCDB16FA6FC}"/>
                    </a:ext>
                  </a:extLst>
                </p:cNvPr>
                <p:cNvSpPr/>
                <p:nvPr/>
              </p:nvSpPr>
              <p:spPr>
                <a:xfrm>
                  <a:off x="1207864" y="2444400"/>
                  <a:ext cx="21335" cy="20859"/>
                </a:xfrm>
                <a:custGeom>
                  <a:avLst/>
                  <a:gdLst/>
                  <a:ahLst/>
                  <a:cxnLst/>
                  <a:rect l="l" t="t" r="r" b="b"/>
                  <a:pathLst>
                    <a:path w="21335" h="20859" extrusionOk="0">
                      <a:moveTo>
                        <a:pt x="8001" y="95"/>
                      </a:moveTo>
                      <a:cubicBezTo>
                        <a:pt x="3429" y="1333"/>
                        <a:pt x="0" y="5239"/>
                        <a:pt x="0" y="10192"/>
                      </a:cubicBezTo>
                      <a:cubicBezTo>
                        <a:pt x="0" y="16097"/>
                        <a:pt x="4763" y="20860"/>
                        <a:pt x="10668" y="20860"/>
                      </a:cubicBezTo>
                      <a:cubicBezTo>
                        <a:pt x="16573" y="20860"/>
                        <a:pt x="21336" y="16097"/>
                        <a:pt x="21336" y="10192"/>
                      </a:cubicBezTo>
                      <a:cubicBezTo>
                        <a:pt x="21336" y="7810"/>
                        <a:pt x="20383" y="5810"/>
                        <a:pt x="19145" y="4001"/>
                      </a:cubicBezTo>
                      <a:cubicBezTo>
                        <a:pt x="15335" y="2858"/>
                        <a:pt x="11620" y="1524"/>
                        <a:pt x="800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0" name="Google Shape;3857;p41">
                  <a:extLst>
                    <a:ext uri="{FF2B5EF4-FFF2-40B4-BE49-F238E27FC236}">
                      <a16:creationId xmlns:a16="http://schemas.microsoft.com/office/drawing/2014/main" id="{B0259E3C-172C-8E30-F4FC-18D03232326B}"/>
                    </a:ext>
                  </a:extLst>
                </p:cNvPr>
                <p:cNvSpPr/>
                <p:nvPr/>
              </p:nvSpPr>
              <p:spPr>
                <a:xfrm>
                  <a:off x="1236153"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1" name="Google Shape;3858;p41">
                  <a:extLst>
                    <a:ext uri="{FF2B5EF4-FFF2-40B4-BE49-F238E27FC236}">
                      <a16:creationId xmlns:a16="http://schemas.microsoft.com/office/drawing/2014/main" id="{F0FCDE8C-C760-6844-F385-580EA28B2B44}"/>
                    </a:ext>
                  </a:extLst>
                </p:cNvPr>
                <p:cNvSpPr/>
                <p:nvPr/>
              </p:nvSpPr>
              <p:spPr>
                <a:xfrm>
                  <a:off x="1292637" y="2500407"/>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2" name="Google Shape;3859;p41">
                  <a:extLst>
                    <a:ext uri="{FF2B5EF4-FFF2-40B4-BE49-F238E27FC236}">
                      <a16:creationId xmlns:a16="http://schemas.microsoft.com/office/drawing/2014/main" id="{E2D04149-DFE4-72F5-86AB-490314B63F9F}"/>
                    </a:ext>
                  </a:extLst>
                </p:cNvPr>
                <p:cNvSpPr/>
                <p:nvPr/>
              </p:nvSpPr>
              <p:spPr>
                <a:xfrm>
                  <a:off x="1264443" y="2448210"/>
                  <a:ext cx="21335" cy="17049"/>
                </a:xfrm>
                <a:custGeom>
                  <a:avLst/>
                  <a:gdLst/>
                  <a:ahLst/>
                  <a:cxnLst/>
                  <a:rect l="l" t="t" r="r" b="b"/>
                  <a:pathLst>
                    <a:path w="21335" h="17049" extrusionOk="0">
                      <a:moveTo>
                        <a:pt x="0" y="6382"/>
                      </a:moveTo>
                      <a:cubicBezTo>
                        <a:pt x="0" y="12287"/>
                        <a:pt x="4763" y="17050"/>
                        <a:pt x="10668" y="17050"/>
                      </a:cubicBezTo>
                      <a:cubicBezTo>
                        <a:pt x="16574" y="17050"/>
                        <a:pt x="21336" y="12287"/>
                        <a:pt x="21336" y="6382"/>
                      </a:cubicBezTo>
                      <a:cubicBezTo>
                        <a:pt x="21336" y="3905"/>
                        <a:pt x="20383" y="1810"/>
                        <a:pt x="18955" y="0"/>
                      </a:cubicBezTo>
                      <a:cubicBezTo>
                        <a:pt x="13049" y="2477"/>
                        <a:pt x="6858" y="4096"/>
                        <a:pt x="381" y="4667"/>
                      </a:cubicBezTo>
                      <a:cubicBezTo>
                        <a:pt x="286" y="5239"/>
                        <a:pt x="0" y="5810"/>
                        <a:pt x="0" y="638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3" name="Google Shape;3860;p41">
                  <a:extLst>
                    <a:ext uri="{FF2B5EF4-FFF2-40B4-BE49-F238E27FC236}">
                      <a16:creationId xmlns:a16="http://schemas.microsoft.com/office/drawing/2014/main" id="{162162E8-5DEE-DF10-1FD2-D52F74F8DFE0}"/>
                    </a:ext>
                  </a:extLst>
                </p:cNvPr>
                <p:cNvSpPr/>
                <p:nvPr/>
              </p:nvSpPr>
              <p:spPr>
                <a:xfrm>
                  <a:off x="1320831"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4" name="Google Shape;3861;p41">
                  <a:extLst>
                    <a:ext uri="{FF2B5EF4-FFF2-40B4-BE49-F238E27FC236}">
                      <a16:creationId xmlns:a16="http://schemas.microsoft.com/office/drawing/2014/main" id="{BF824473-3138-2CE1-4F58-A68C06710EFB}"/>
                    </a:ext>
                  </a:extLst>
                </p:cNvPr>
                <p:cNvSpPr/>
                <p:nvPr/>
              </p:nvSpPr>
              <p:spPr>
                <a:xfrm>
                  <a:off x="1349025" y="2387727"/>
                  <a:ext cx="21336" cy="21050"/>
                </a:xfrm>
                <a:custGeom>
                  <a:avLst/>
                  <a:gdLst/>
                  <a:ahLst/>
                  <a:cxnLst/>
                  <a:rect l="l" t="t" r="r" b="b"/>
                  <a:pathLst>
                    <a:path w="21336" h="21050" extrusionOk="0">
                      <a:moveTo>
                        <a:pt x="12287" y="95"/>
                      </a:moveTo>
                      <a:cubicBezTo>
                        <a:pt x="8192" y="2953"/>
                        <a:pt x="4191" y="5906"/>
                        <a:pt x="286" y="9144"/>
                      </a:cubicBezTo>
                      <a:cubicBezTo>
                        <a:pt x="286" y="9620"/>
                        <a:pt x="0" y="9906"/>
                        <a:pt x="0" y="10382"/>
                      </a:cubicBezTo>
                      <a:cubicBezTo>
                        <a:pt x="0" y="16288"/>
                        <a:pt x="4763" y="21050"/>
                        <a:pt x="10668" y="21050"/>
                      </a:cubicBezTo>
                      <a:cubicBezTo>
                        <a:pt x="16574" y="21050"/>
                        <a:pt x="21336" y="16288"/>
                        <a:pt x="21336" y="10382"/>
                      </a:cubicBezTo>
                      <a:cubicBezTo>
                        <a:pt x="21336" y="5048"/>
                        <a:pt x="17335" y="857"/>
                        <a:pt x="12287"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5" name="Google Shape;3862;p41">
                  <a:extLst>
                    <a:ext uri="{FF2B5EF4-FFF2-40B4-BE49-F238E27FC236}">
                      <a16:creationId xmlns:a16="http://schemas.microsoft.com/office/drawing/2014/main" id="{74D17B82-778C-372E-3F89-5408773213CD}"/>
                    </a:ext>
                  </a:extLst>
                </p:cNvPr>
                <p:cNvSpPr/>
                <p:nvPr/>
              </p:nvSpPr>
              <p:spPr>
                <a:xfrm>
                  <a:off x="1405603" y="2387441"/>
                  <a:ext cx="21335" cy="21335"/>
                </a:xfrm>
                <a:custGeom>
                  <a:avLst/>
                  <a:gdLst/>
                  <a:ahLst/>
                  <a:cxnLst/>
                  <a:rect l="l" t="t" r="r" b="b"/>
                  <a:pathLst>
                    <a:path w="21335" h="21335" extrusionOk="0">
                      <a:moveTo>
                        <a:pt x="10668" y="0"/>
                      </a:moveTo>
                      <a:cubicBezTo>
                        <a:pt x="4763" y="0"/>
                        <a:pt x="0" y="4763"/>
                        <a:pt x="0" y="10668"/>
                      </a:cubicBezTo>
                      <a:cubicBezTo>
                        <a:pt x="0" y="16573"/>
                        <a:pt x="4763" y="21336"/>
                        <a:pt x="10668" y="21336"/>
                      </a:cubicBezTo>
                      <a:cubicBezTo>
                        <a:pt x="16573" y="21336"/>
                        <a:pt x="21336" y="16573"/>
                        <a:pt x="21336" y="10668"/>
                      </a:cubicBezTo>
                      <a:cubicBezTo>
                        <a:pt x="21336" y="4763"/>
                        <a:pt x="16573"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6" name="Google Shape;3863;p41">
                  <a:extLst>
                    <a:ext uri="{FF2B5EF4-FFF2-40B4-BE49-F238E27FC236}">
                      <a16:creationId xmlns:a16="http://schemas.microsoft.com/office/drawing/2014/main" id="{8328C8EF-9682-A549-078C-72DD3C034C0E}"/>
                    </a:ext>
                  </a:extLst>
                </p:cNvPr>
                <p:cNvSpPr/>
                <p:nvPr/>
              </p:nvSpPr>
              <p:spPr>
                <a:xfrm>
                  <a:off x="1349120"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7" name="Google Shape;3864;p41">
                  <a:extLst>
                    <a:ext uri="{FF2B5EF4-FFF2-40B4-BE49-F238E27FC236}">
                      <a16:creationId xmlns:a16="http://schemas.microsoft.com/office/drawing/2014/main" id="{91466B8D-4C16-AF1C-37C1-4FF565EAAA68}"/>
                    </a:ext>
                  </a:extLst>
                </p:cNvPr>
                <p:cNvSpPr/>
                <p:nvPr/>
              </p:nvSpPr>
              <p:spPr>
                <a:xfrm>
                  <a:off x="1405603"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8" name="Google Shape;3865;p41">
                  <a:extLst>
                    <a:ext uri="{FF2B5EF4-FFF2-40B4-BE49-F238E27FC236}">
                      <a16:creationId xmlns:a16="http://schemas.microsoft.com/office/drawing/2014/main" id="{4A460941-5DBA-C758-22EC-DD106962E237}"/>
                    </a:ext>
                  </a:extLst>
                </p:cNvPr>
                <p:cNvSpPr/>
                <p:nvPr/>
              </p:nvSpPr>
              <p:spPr>
                <a:xfrm>
                  <a:off x="1377314"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9" name="Google Shape;3866;p41">
                  <a:extLst>
                    <a:ext uri="{FF2B5EF4-FFF2-40B4-BE49-F238E27FC236}">
                      <a16:creationId xmlns:a16="http://schemas.microsoft.com/office/drawing/2014/main" id="{2583E649-F6E7-DA87-BF6B-B540E46A69D3}"/>
                    </a:ext>
                  </a:extLst>
                </p:cNvPr>
                <p:cNvSpPr/>
                <p:nvPr/>
              </p:nvSpPr>
              <p:spPr>
                <a:xfrm>
                  <a:off x="1433797" y="2443924"/>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0" name="Google Shape;3867;p41">
                  <a:extLst>
                    <a:ext uri="{FF2B5EF4-FFF2-40B4-BE49-F238E27FC236}">
                      <a16:creationId xmlns:a16="http://schemas.microsoft.com/office/drawing/2014/main" id="{B67DB43F-D0E4-CA88-D9E5-E4B306432EF1}"/>
                    </a:ext>
                  </a:extLst>
                </p:cNvPr>
                <p:cNvSpPr/>
                <p:nvPr/>
              </p:nvSpPr>
              <p:spPr>
                <a:xfrm>
                  <a:off x="1462087" y="2388012"/>
                  <a:ext cx="21335" cy="20859"/>
                </a:xfrm>
                <a:custGeom>
                  <a:avLst/>
                  <a:gdLst/>
                  <a:ahLst/>
                  <a:cxnLst/>
                  <a:rect l="l" t="t" r="r" b="b"/>
                  <a:pathLst>
                    <a:path w="21335" h="20859" extrusionOk="0">
                      <a:moveTo>
                        <a:pt x="8192" y="0"/>
                      </a:moveTo>
                      <a:cubicBezTo>
                        <a:pt x="3524" y="1143"/>
                        <a:pt x="0" y="5144"/>
                        <a:pt x="0" y="10192"/>
                      </a:cubicBezTo>
                      <a:cubicBezTo>
                        <a:pt x="0" y="16097"/>
                        <a:pt x="4763" y="20860"/>
                        <a:pt x="10668" y="20860"/>
                      </a:cubicBezTo>
                      <a:cubicBezTo>
                        <a:pt x="16573" y="20860"/>
                        <a:pt x="21336" y="16097"/>
                        <a:pt x="21336" y="10192"/>
                      </a:cubicBezTo>
                      <a:cubicBezTo>
                        <a:pt x="21336" y="9430"/>
                        <a:pt x="21050" y="8763"/>
                        <a:pt x="20860" y="8001"/>
                      </a:cubicBezTo>
                      <a:cubicBezTo>
                        <a:pt x="16669" y="5144"/>
                        <a:pt x="12478" y="2381"/>
                        <a:pt x="8192"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1" name="Google Shape;3868;p41">
                  <a:extLst>
                    <a:ext uri="{FF2B5EF4-FFF2-40B4-BE49-F238E27FC236}">
                      <a16:creationId xmlns:a16="http://schemas.microsoft.com/office/drawing/2014/main" id="{E32CB071-9171-0CA2-5BED-0CD6EA7FD623}"/>
                    </a:ext>
                  </a:extLst>
                </p:cNvPr>
                <p:cNvSpPr/>
                <p:nvPr/>
              </p:nvSpPr>
              <p:spPr>
                <a:xfrm>
                  <a:off x="1461991" y="2500407"/>
                  <a:ext cx="21336" cy="21335"/>
                </a:xfrm>
                <a:custGeom>
                  <a:avLst/>
                  <a:gdLst/>
                  <a:ahLst/>
                  <a:cxnLst/>
                  <a:rect l="l" t="t" r="r" b="b"/>
                  <a:pathLst>
                    <a:path w="21336" h="21335" extrusionOk="0">
                      <a:moveTo>
                        <a:pt x="10668" y="0"/>
                      </a:moveTo>
                      <a:cubicBezTo>
                        <a:pt x="4763" y="0"/>
                        <a:pt x="0" y="4763"/>
                        <a:pt x="0" y="10668"/>
                      </a:cubicBezTo>
                      <a:cubicBezTo>
                        <a:pt x="0" y="16573"/>
                        <a:pt x="4763" y="21336"/>
                        <a:pt x="10668" y="21336"/>
                      </a:cubicBezTo>
                      <a:cubicBezTo>
                        <a:pt x="16574" y="21336"/>
                        <a:pt x="21336" y="16573"/>
                        <a:pt x="21336" y="10668"/>
                      </a:cubicBezTo>
                      <a:cubicBezTo>
                        <a:pt x="21336" y="4763"/>
                        <a:pt x="16574" y="0"/>
                        <a:pt x="10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2" name="Google Shape;3869;p41">
                  <a:extLst>
                    <a:ext uri="{FF2B5EF4-FFF2-40B4-BE49-F238E27FC236}">
                      <a16:creationId xmlns:a16="http://schemas.microsoft.com/office/drawing/2014/main" id="{A3ECC80C-480C-6644-D7DF-FAF4FC7B058C}"/>
                    </a:ext>
                  </a:extLst>
                </p:cNvPr>
                <p:cNvSpPr/>
                <p:nvPr/>
              </p:nvSpPr>
              <p:spPr>
                <a:xfrm>
                  <a:off x="1518475" y="2500407"/>
                  <a:ext cx="21336" cy="21336"/>
                </a:xfrm>
                <a:custGeom>
                  <a:avLst/>
                  <a:gdLst/>
                  <a:ahLst/>
                  <a:cxnLst/>
                  <a:rect l="l" t="t" r="r" b="b"/>
                  <a:pathLst>
                    <a:path w="21336"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3" name="Google Shape;3870;p41">
                  <a:extLst>
                    <a:ext uri="{FF2B5EF4-FFF2-40B4-BE49-F238E27FC236}">
                      <a16:creationId xmlns:a16="http://schemas.microsoft.com/office/drawing/2014/main" id="{35BE6D4A-347F-B651-215F-3AB3526996DF}"/>
                    </a:ext>
                  </a:extLst>
                </p:cNvPr>
                <p:cNvSpPr/>
                <p:nvPr/>
              </p:nvSpPr>
              <p:spPr>
                <a:xfrm>
                  <a:off x="1490280"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 name="Google Shape;3871;p41">
                <a:extLst>
                  <a:ext uri="{FF2B5EF4-FFF2-40B4-BE49-F238E27FC236}">
                    <a16:creationId xmlns:a16="http://schemas.microsoft.com/office/drawing/2014/main" id="{08F1BF08-12C7-5388-4104-ED82F2C991DA}"/>
                  </a:ext>
                </a:extLst>
              </p:cNvPr>
              <p:cNvGrpSpPr/>
              <p:nvPr/>
            </p:nvGrpSpPr>
            <p:grpSpPr>
              <a:xfrm>
                <a:off x="4696065" y="1819998"/>
                <a:ext cx="72729" cy="19938"/>
                <a:chOff x="699706" y="2443924"/>
                <a:chExt cx="77818" cy="21336"/>
              </a:xfrm>
            </p:grpSpPr>
            <p:sp>
              <p:nvSpPr>
                <p:cNvPr id="20" name="Google Shape;3872;p41">
                  <a:extLst>
                    <a:ext uri="{FF2B5EF4-FFF2-40B4-BE49-F238E27FC236}">
                      <a16:creationId xmlns:a16="http://schemas.microsoft.com/office/drawing/2014/main" id="{65757EBE-3E54-0752-A895-A60D7F585EDD}"/>
                    </a:ext>
                  </a:extLst>
                </p:cNvPr>
                <p:cNvSpPr/>
                <p:nvPr/>
              </p:nvSpPr>
              <p:spPr>
                <a:xfrm>
                  <a:off x="699706" y="2443924"/>
                  <a:ext cx="21335" cy="21335"/>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873;p41">
                  <a:extLst>
                    <a:ext uri="{FF2B5EF4-FFF2-40B4-BE49-F238E27FC236}">
                      <a16:creationId xmlns:a16="http://schemas.microsoft.com/office/drawing/2014/main" id="{B8EE6A1B-2458-E4E5-E646-A503D6BB3D6A}"/>
                    </a:ext>
                  </a:extLst>
                </p:cNvPr>
                <p:cNvSpPr/>
                <p:nvPr/>
              </p:nvSpPr>
              <p:spPr>
                <a:xfrm>
                  <a:off x="756189" y="2443924"/>
                  <a:ext cx="21335" cy="21336"/>
                </a:xfrm>
                <a:custGeom>
                  <a:avLst/>
                  <a:gdLst/>
                  <a:ahLst/>
                  <a:cxnLst/>
                  <a:rect l="l" t="t" r="r" b="b"/>
                  <a:pathLst>
                    <a:path w="21335" h="21336" extrusionOk="0">
                      <a:moveTo>
                        <a:pt x="21336" y="10668"/>
                      </a:moveTo>
                      <a:cubicBezTo>
                        <a:pt x="21336" y="16560"/>
                        <a:pt x="16560" y="21336"/>
                        <a:pt x="10668" y="21336"/>
                      </a:cubicBezTo>
                      <a:cubicBezTo>
                        <a:pt x="4776" y="21336"/>
                        <a:pt x="0" y="16560"/>
                        <a:pt x="0" y="10668"/>
                      </a:cubicBezTo>
                      <a:cubicBezTo>
                        <a:pt x="0" y="4776"/>
                        <a:pt x="4776" y="0"/>
                        <a:pt x="10668" y="0"/>
                      </a:cubicBezTo>
                      <a:cubicBezTo>
                        <a:pt x="16560" y="0"/>
                        <a:pt x="21336" y="4776"/>
                        <a:pt x="21336"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 name="Google Shape;3874;p41">
                <a:extLst>
                  <a:ext uri="{FF2B5EF4-FFF2-40B4-BE49-F238E27FC236}">
                    <a16:creationId xmlns:a16="http://schemas.microsoft.com/office/drawing/2014/main" id="{F11D1FF8-B463-9207-819C-17C03CE7925A}"/>
                  </a:ext>
                </a:extLst>
              </p:cNvPr>
              <p:cNvSpPr/>
              <p:nvPr/>
            </p:nvSpPr>
            <p:spPr>
              <a:xfrm>
                <a:off x="472245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 name="Google Shape;3875;p41">
              <a:extLst>
                <a:ext uri="{FF2B5EF4-FFF2-40B4-BE49-F238E27FC236}">
                  <a16:creationId xmlns:a16="http://schemas.microsoft.com/office/drawing/2014/main" id="{5A6434EF-EFC7-B566-FFCA-E9693B4E61A1}"/>
                </a:ext>
              </a:extLst>
            </p:cNvPr>
            <p:cNvSpPr/>
            <p:nvPr/>
          </p:nvSpPr>
          <p:spPr>
            <a:xfrm>
              <a:off x="4669603" y="1872773"/>
              <a:ext cx="19948" cy="19948"/>
            </a:xfrm>
            <a:custGeom>
              <a:avLst/>
              <a:gdLst/>
              <a:ahLst/>
              <a:cxnLst/>
              <a:rect l="l" t="t" r="r" b="b"/>
              <a:pathLst>
                <a:path w="21335" h="21335" extrusionOk="0">
                  <a:moveTo>
                    <a:pt x="0" y="10668"/>
                  </a:moveTo>
                  <a:cubicBezTo>
                    <a:pt x="0" y="16573"/>
                    <a:pt x="4763" y="21336"/>
                    <a:pt x="10668" y="21336"/>
                  </a:cubicBezTo>
                  <a:cubicBezTo>
                    <a:pt x="16573" y="21336"/>
                    <a:pt x="21336" y="16573"/>
                    <a:pt x="21336" y="10668"/>
                  </a:cubicBezTo>
                  <a:cubicBezTo>
                    <a:pt x="21336" y="4763"/>
                    <a:pt x="16573" y="0"/>
                    <a:pt x="10668" y="0"/>
                  </a:cubicBezTo>
                  <a:cubicBezTo>
                    <a:pt x="4763" y="0"/>
                    <a:pt x="0" y="4763"/>
                    <a:pt x="0" y="10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686" name="Google Shape;3686;p41"/>
          <p:cNvGrpSpPr/>
          <p:nvPr/>
        </p:nvGrpSpPr>
        <p:grpSpPr>
          <a:xfrm>
            <a:off x="7438303" y="292978"/>
            <a:ext cx="1370475" cy="407796"/>
            <a:chOff x="5581650" y="1319212"/>
            <a:chExt cx="1665826" cy="495680"/>
          </a:xfrm>
        </p:grpSpPr>
        <p:sp>
          <p:nvSpPr>
            <p:cNvPr id="3687" name="Google Shape;3687;p41"/>
            <p:cNvSpPr/>
            <p:nvPr/>
          </p:nvSpPr>
          <p:spPr>
            <a:xfrm>
              <a:off x="7157751"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8" name="Google Shape;3688;p41"/>
            <p:cNvSpPr/>
            <p:nvPr/>
          </p:nvSpPr>
          <p:spPr>
            <a:xfrm>
              <a:off x="7191375" y="1655158"/>
              <a:ext cx="25241" cy="25336"/>
            </a:xfrm>
            <a:custGeom>
              <a:avLst/>
              <a:gdLst/>
              <a:ahLst/>
              <a:cxnLst/>
              <a:rect l="l" t="t" r="r" b="b"/>
              <a:pathLst>
                <a:path w="25241" h="25336" extrusionOk="0">
                  <a:moveTo>
                    <a:pt x="12668" y="25336"/>
                  </a:moveTo>
                  <a:cubicBezTo>
                    <a:pt x="19526" y="25336"/>
                    <a:pt x="24955" y="19907"/>
                    <a:pt x="25241" y="13145"/>
                  </a:cubicBezTo>
                  <a:cubicBezTo>
                    <a:pt x="22193" y="8763"/>
                    <a:pt x="19050" y="4572"/>
                    <a:pt x="15621" y="572"/>
                  </a:cubicBezTo>
                  <a:cubicBezTo>
                    <a:pt x="14669" y="286"/>
                    <a:pt x="13716"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9" name="Google Shape;3689;p41"/>
            <p:cNvSpPr/>
            <p:nvPr/>
          </p:nvSpPr>
          <p:spPr>
            <a:xfrm>
              <a:off x="719137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0" name="Google Shape;3690;p41"/>
            <p:cNvSpPr/>
            <p:nvPr/>
          </p:nvSpPr>
          <p:spPr>
            <a:xfrm>
              <a:off x="7224902" y="1722309"/>
              <a:ext cx="22574" cy="25336"/>
            </a:xfrm>
            <a:custGeom>
              <a:avLst/>
              <a:gdLst/>
              <a:ahLst/>
              <a:cxnLst/>
              <a:rect l="l" t="t" r="r" b="b"/>
              <a:pathLst>
                <a:path w="22574" h="25336" extrusionOk="0">
                  <a:moveTo>
                    <a:pt x="12668" y="25336"/>
                  </a:moveTo>
                  <a:cubicBezTo>
                    <a:pt x="16764" y="25336"/>
                    <a:pt x="20193" y="23241"/>
                    <a:pt x="22574" y="20288"/>
                  </a:cubicBezTo>
                  <a:cubicBezTo>
                    <a:pt x="21146" y="13716"/>
                    <a:pt x="19431" y="7334"/>
                    <a:pt x="17526" y="952"/>
                  </a:cubicBezTo>
                  <a:cubicBezTo>
                    <a:pt x="16002" y="381"/>
                    <a:pt x="14383" y="0"/>
                    <a:pt x="12668" y="0"/>
                  </a:cubicBezTo>
                  <a:cubicBezTo>
                    <a:pt x="5620"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1" name="Google Shape;3691;p41"/>
            <p:cNvSpPr/>
            <p:nvPr/>
          </p:nvSpPr>
          <p:spPr>
            <a:xfrm>
              <a:off x="7023353" y="1594293"/>
              <a:ext cx="25336" cy="19050"/>
            </a:xfrm>
            <a:custGeom>
              <a:avLst/>
              <a:gdLst/>
              <a:ahLst/>
              <a:cxnLst/>
              <a:rect l="l" t="t" r="r" b="b"/>
              <a:pathLst>
                <a:path w="25336" h="19050" extrusionOk="0">
                  <a:moveTo>
                    <a:pt x="667" y="3048"/>
                  </a:moveTo>
                  <a:cubicBezTo>
                    <a:pt x="381" y="4096"/>
                    <a:pt x="0" y="5239"/>
                    <a:pt x="0" y="6382"/>
                  </a:cubicBezTo>
                  <a:cubicBezTo>
                    <a:pt x="0" y="13430"/>
                    <a:pt x="5715" y="19050"/>
                    <a:pt x="12668" y="19050"/>
                  </a:cubicBezTo>
                  <a:cubicBezTo>
                    <a:pt x="19622" y="19050"/>
                    <a:pt x="25337" y="13335"/>
                    <a:pt x="25337" y="6382"/>
                  </a:cubicBezTo>
                  <a:cubicBezTo>
                    <a:pt x="25337" y="4001"/>
                    <a:pt x="24479" y="1905"/>
                    <a:pt x="23336" y="0"/>
                  </a:cubicBezTo>
                  <a:cubicBezTo>
                    <a:pt x="15621" y="476"/>
                    <a:pt x="8096" y="1619"/>
                    <a:pt x="667" y="304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2" name="Google Shape;3692;p41"/>
            <p:cNvSpPr/>
            <p:nvPr/>
          </p:nvSpPr>
          <p:spPr>
            <a:xfrm>
              <a:off x="709060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3" name="Google Shape;3693;p41"/>
            <p:cNvSpPr/>
            <p:nvPr/>
          </p:nvSpPr>
          <p:spPr>
            <a:xfrm>
              <a:off x="702335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4" name="Google Shape;3694;p41"/>
            <p:cNvSpPr/>
            <p:nvPr/>
          </p:nvSpPr>
          <p:spPr>
            <a:xfrm>
              <a:off x="7124128"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5" name="Google Shape;3695;p41"/>
            <p:cNvSpPr/>
            <p:nvPr/>
          </p:nvSpPr>
          <p:spPr>
            <a:xfrm>
              <a:off x="7056977"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6" name="Google Shape;3696;p41"/>
            <p:cNvSpPr/>
            <p:nvPr/>
          </p:nvSpPr>
          <p:spPr>
            <a:xfrm>
              <a:off x="7090505" y="1596580"/>
              <a:ext cx="25145" cy="16763"/>
            </a:xfrm>
            <a:custGeom>
              <a:avLst/>
              <a:gdLst/>
              <a:ahLst/>
              <a:cxnLst/>
              <a:rect l="l" t="t" r="r" b="b"/>
              <a:pathLst>
                <a:path w="25145" h="16763" extrusionOk="0">
                  <a:moveTo>
                    <a:pt x="12763" y="16764"/>
                  </a:moveTo>
                  <a:cubicBezTo>
                    <a:pt x="19240" y="16764"/>
                    <a:pt x="24479" y="11811"/>
                    <a:pt x="25146" y="5429"/>
                  </a:cubicBezTo>
                  <a:cubicBezTo>
                    <a:pt x="17145" y="3238"/>
                    <a:pt x="9049" y="1333"/>
                    <a:pt x="857" y="0"/>
                  </a:cubicBezTo>
                  <a:cubicBezTo>
                    <a:pt x="381" y="1333"/>
                    <a:pt x="0" y="2667"/>
                    <a:pt x="0" y="4096"/>
                  </a:cubicBezTo>
                  <a:cubicBezTo>
                    <a:pt x="0" y="11144"/>
                    <a:pt x="5715" y="16764"/>
                    <a:pt x="12668" y="167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7" name="Google Shape;3697;p41"/>
            <p:cNvSpPr/>
            <p:nvPr/>
          </p:nvSpPr>
          <p:spPr>
            <a:xfrm>
              <a:off x="71241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8" name="Google Shape;3698;p41"/>
            <p:cNvSpPr/>
            <p:nvPr/>
          </p:nvSpPr>
          <p:spPr>
            <a:xfrm>
              <a:off x="7056977"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9" name="Google Shape;3699;p41"/>
            <p:cNvSpPr/>
            <p:nvPr/>
          </p:nvSpPr>
          <p:spPr>
            <a:xfrm>
              <a:off x="6956202"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0" name="Google Shape;3700;p41"/>
            <p:cNvSpPr/>
            <p:nvPr/>
          </p:nvSpPr>
          <p:spPr>
            <a:xfrm>
              <a:off x="688905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1" name="Google Shape;3701;p41"/>
            <p:cNvSpPr/>
            <p:nvPr/>
          </p:nvSpPr>
          <p:spPr>
            <a:xfrm>
              <a:off x="6989825"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2" name="Google Shape;3702;p41"/>
            <p:cNvSpPr/>
            <p:nvPr/>
          </p:nvSpPr>
          <p:spPr>
            <a:xfrm>
              <a:off x="6922484" y="1655158"/>
              <a:ext cx="25431" cy="25336"/>
            </a:xfrm>
            <a:custGeom>
              <a:avLst/>
              <a:gdLst/>
              <a:ahLst/>
              <a:cxnLst/>
              <a:rect l="l" t="t" r="r" b="b"/>
              <a:pathLst>
                <a:path w="25431" h="25336" extrusionOk="0">
                  <a:moveTo>
                    <a:pt x="12763" y="25336"/>
                  </a:moveTo>
                  <a:cubicBezTo>
                    <a:pt x="19812" y="25336"/>
                    <a:pt x="25432" y="19622"/>
                    <a:pt x="25432" y="12668"/>
                  </a:cubicBezTo>
                  <a:cubicBezTo>
                    <a:pt x="25432" y="5715"/>
                    <a:pt x="19717" y="0"/>
                    <a:pt x="12763" y="0"/>
                  </a:cubicBezTo>
                  <a:cubicBezTo>
                    <a:pt x="11621" y="0"/>
                    <a:pt x="10573" y="381"/>
                    <a:pt x="9525" y="667"/>
                  </a:cubicBezTo>
                  <a:cubicBezTo>
                    <a:pt x="6668" y="3715"/>
                    <a:pt x="3715" y="6668"/>
                    <a:pt x="667" y="9525"/>
                  </a:cubicBezTo>
                  <a:cubicBezTo>
                    <a:pt x="381" y="10573"/>
                    <a:pt x="0" y="11621"/>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3" name="Google Shape;3703;p41"/>
            <p:cNvSpPr/>
            <p:nvPr/>
          </p:nvSpPr>
          <p:spPr>
            <a:xfrm>
              <a:off x="6989825"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4" name="Google Shape;3704;p41"/>
            <p:cNvSpPr/>
            <p:nvPr/>
          </p:nvSpPr>
          <p:spPr>
            <a:xfrm>
              <a:off x="69225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5" name="Google Shape;3705;p41"/>
            <p:cNvSpPr/>
            <p:nvPr/>
          </p:nvSpPr>
          <p:spPr>
            <a:xfrm rot="-552203">
              <a:off x="6821841" y="1722397"/>
              <a:ext cx="25346" cy="2534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6" name="Google Shape;3706;p41"/>
            <p:cNvSpPr/>
            <p:nvPr/>
          </p:nvSpPr>
          <p:spPr>
            <a:xfrm>
              <a:off x="6754653"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7" name="Google Shape;3707;p41"/>
            <p:cNvSpPr/>
            <p:nvPr/>
          </p:nvSpPr>
          <p:spPr>
            <a:xfrm>
              <a:off x="6788276" y="1655158"/>
              <a:ext cx="25336" cy="25336"/>
            </a:xfrm>
            <a:custGeom>
              <a:avLst/>
              <a:gdLst/>
              <a:ahLst/>
              <a:cxnLst/>
              <a:rect l="l" t="t" r="r" b="b"/>
              <a:pathLst>
                <a:path w="25336" h="25336" extrusionOk="0">
                  <a:moveTo>
                    <a:pt x="15430" y="572"/>
                  </a:moveTo>
                  <a:cubicBezTo>
                    <a:pt x="14478" y="381"/>
                    <a:pt x="13621" y="0"/>
                    <a:pt x="12668" y="0"/>
                  </a:cubicBezTo>
                  <a:cubicBezTo>
                    <a:pt x="5620" y="0"/>
                    <a:pt x="0" y="5715"/>
                    <a:pt x="0" y="12668"/>
                  </a:cubicBezTo>
                  <a:cubicBezTo>
                    <a:pt x="0" y="19622"/>
                    <a:pt x="5715" y="25336"/>
                    <a:pt x="12668" y="25336"/>
                  </a:cubicBezTo>
                  <a:cubicBezTo>
                    <a:pt x="19621" y="25336"/>
                    <a:pt x="25337" y="19622"/>
                    <a:pt x="25337" y="12668"/>
                  </a:cubicBezTo>
                  <a:cubicBezTo>
                    <a:pt x="25337" y="12287"/>
                    <a:pt x="25146" y="11906"/>
                    <a:pt x="25146" y="11525"/>
                  </a:cubicBezTo>
                  <a:cubicBezTo>
                    <a:pt x="21717" y="8096"/>
                    <a:pt x="18479" y="4381"/>
                    <a:pt x="15430" y="5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8" name="Google Shape;3708;p41"/>
            <p:cNvSpPr/>
            <p:nvPr/>
          </p:nvSpPr>
          <p:spPr>
            <a:xfrm>
              <a:off x="6754653" y="1587912"/>
              <a:ext cx="24765" cy="25431"/>
            </a:xfrm>
            <a:custGeom>
              <a:avLst/>
              <a:gdLst/>
              <a:ahLst/>
              <a:cxnLst/>
              <a:rect l="l" t="t" r="r" b="b"/>
              <a:pathLst>
                <a:path w="24765" h="25431" extrusionOk="0">
                  <a:moveTo>
                    <a:pt x="12668" y="25432"/>
                  </a:moveTo>
                  <a:cubicBezTo>
                    <a:pt x="18669" y="25432"/>
                    <a:pt x="23431" y="21146"/>
                    <a:pt x="24765" y="15526"/>
                  </a:cubicBezTo>
                  <a:cubicBezTo>
                    <a:pt x="23717" y="11716"/>
                    <a:pt x="22765" y="7906"/>
                    <a:pt x="21908" y="4191"/>
                  </a:cubicBezTo>
                  <a:cubicBezTo>
                    <a:pt x="19621" y="1619"/>
                    <a:pt x="16288" y="0"/>
                    <a:pt x="12668" y="0"/>
                  </a:cubicBezTo>
                  <a:cubicBezTo>
                    <a:pt x="5620"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9" name="Google Shape;3709;p41"/>
            <p:cNvSpPr/>
            <p:nvPr/>
          </p:nvSpPr>
          <p:spPr>
            <a:xfrm>
              <a:off x="6855428"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0" name="Google Shape;3710;p41"/>
            <p:cNvSpPr/>
            <p:nvPr/>
          </p:nvSpPr>
          <p:spPr>
            <a:xfrm>
              <a:off x="67881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1" name="Google Shape;3711;p41"/>
            <p:cNvSpPr/>
            <p:nvPr/>
          </p:nvSpPr>
          <p:spPr>
            <a:xfrm>
              <a:off x="6687502"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2" name="Google Shape;3712;p41"/>
            <p:cNvSpPr/>
            <p:nvPr/>
          </p:nvSpPr>
          <p:spPr>
            <a:xfrm>
              <a:off x="6620256"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3" name="Google Shape;3713;p41"/>
            <p:cNvSpPr/>
            <p:nvPr/>
          </p:nvSpPr>
          <p:spPr>
            <a:xfrm>
              <a:off x="6653879"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4" name="Google Shape;3714;p41"/>
            <p:cNvSpPr/>
            <p:nvPr/>
          </p:nvSpPr>
          <p:spPr>
            <a:xfrm>
              <a:off x="6687502"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5" name="Google Shape;3715;p41"/>
            <p:cNvSpPr/>
            <p:nvPr/>
          </p:nvSpPr>
          <p:spPr>
            <a:xfrm>
              <a:off x="6620256"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6" name="Google Shape;3716;p41"/>
            <p:cNvSpPr/>
            <p:nvPr/>
          </p:nvSpPr>
          <p:spPr>
            <a:xfrm>
              <a:off x="6721030"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7" name="Google Shape;3717;p41"/>
            <p:cNvSpPr/>
            <p:nvPr/>
          </p:nvSpPr>
          <p:spPr>
            <a:xfrm>
              <a:off x="6653879"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8" name="Google Shape;3718;p41"/>
            <p:cNvSpPr/>
            <p:nvPr/>
          </p:nvSpPr>
          <p:spPr>
            <a:xfrm>
              <a:off x="668750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9" name="Google Shape;3719;p41"/>
            <p:cNvSpPr/>
            <p:nvPr/>
          </p:nvSpPr>
          <p:spPr>
            <a:xfrm>
              <a:off x="6620256"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0" name="Google Shape;3720;p41"/>
            <p:cNvSpPr/>
            <p:nvPr/>
          </p:nvSpPr>
          <p:spPr>
            <a:xfrm>
              <a:off x="67210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1" name="Google Shape;3721;p41"/>
            <p:cNvSpPr/>
            <p:nvPr/>
          </p:nvSpPr>
          <p:spPr>
            <a:xfrm>
              <a:off x="6653879"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2" name="Google Shape;3722;p41"/>
            <p:cNvSpPr/>
            <p:nvPr/>
          </p:nvSpPr>
          <p:spPr>
            <a:xfrm>
              <a:off x="67210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3" name="Google Shape;3723;p41"/>
            <p:cNvSpPr/>
            <p:nvPr/>
          </p:nvSpPr>
          <p:spPr>
            <a:xfrm>
              <a:off x="6653879"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4" name="Google Shape;3724;p41"/>
            <p:cNvSpPr/>
            <p:nvPr/>
          </p:nvSpPr>
          <p:spPr>
            <a:xfrm>
              <a:off x="6553104" y="1321688"/>
              <a:ext cx="25336" cy="22860"/>
            </a:xfrm>
            <a:custGeom>
              <a:avLst/>
              <a:gdLst/>
              <a:ahLst/>
              <a:cxnLst/>
              <a:rect l="l" t="t" r="r" b="b"/>
              <a:pathLst>
                <a:path w="25336" h="22860" extrusionOk="0">
                  <a:moveTo>
                    <a:pt x="0" y="10192"/>
                  </a:moveTo>
                  <a:cubicBezTo>
                    <a:pt x="0" y="17240"/>
                    <a:pt x="5715" y="22860"/>
                    <a:pt x="12668" y="22860"/>
                  </a:cubicBezTo>
                  <a:cubicBezTo>
                    <a:pt x="19621" y="22860"/>
                    <a:pt x="25337" y="17145"/>
                    <a:pt x="25337" y="10192"/>
                  </a:cubicBezTo>
                  <a:cubicBezTo>
                    <a:pt x="25337" y="8477"/>
                    <a:pt x="24955" y="6953"/>
                    <a:pt x="24384" y="5429"/>
                  </a:cubicBezTo>
                  <a:cubicBezTo>
                    <a:pt x="18098" y="3429"/>
                    <a:pt x="11811" y="1619"/>
                    <a:pt x="5429" y="0"/>
                  </a:cubicBezTo>
                  <a:cubicBezTo>
                    <a:pt x="2191" y="2286"/>
                    <a:pt x="0" y="5906"/>
                    <a:pt x="0" y="1009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5" name="Google Shape;3725;p41"/>
            <p:cNvSpPr/>
            <p:nvPr/>
          </p:nvSpPr>
          <p:spPr>
            <a:xfrm>
              <a:off x="6485858" y="13192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6" name="Google Shape;3726;p41"/>
            <p:cNvSpPr/>
            <p:nvPr/>
          </p:nvSpPr>
          <p:spPr>
            <a:xfrm>
              <a:off x="6553104" y="1453609"/>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7" name="Google Shape;3727;p41"/>
            <p:cNvSpPr/>
            <p:nvPr/>
          </p:nvSpPr>
          <p:spPr>
            <a:xfrm>
              <a:off x="6485858"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8" name="Google Shape;3728;p41"/>
            <p:cNvSpPr/>
            <p:nvPr/>
          </p:nvSpPr>
          <p:spPr>
            <a:xfrm>
              <a:off x="6586727"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9" name="Google Shape;3729;p41"/>
            <p:cNvSpPr/>
            <p:nvPr/>
          </p:nvSpPr>
          <p:spPr>
            <a:xfrm>
              <a:off x="6519481" y="1386363"/>
              <a:ext cx="25336" cy="25336"/>
            </a:xfrm>
            <a:custGeom>
              <a:avLst/>
              <a:gdLst/>
              <a:ahLst/>
              <a:cxnLst/>
              <a:rect l="l" t="t" r="r" b="b"/>
              <a:pathLst>
                <a:path w="25336" h="25336" extrusionOk="0">
                  <a:moveTo>
                    <a:pt x="12668" y="0"/>
                  </a:moveTo>
                  <a:cubicBezTo>
                    <a:pt x="5620" y="0"/>
                    <a:pt x="0" y="5715"/>
                    <a:pt x="0" y="12668"/>
                  </a:cubicBezTo>
                  <a:cubicBezTo>
                    <a:pt x="0" y="19621"/>
                    <a:pt x="5715" y="25336"/>
                    <a:pt x="12668" y="25336"/>
                  </a:cubicBezTo>
                  <a:cubicBezTo>
                    <a:pt x="19621" y="25336"/>
                    <a:pt x="25337" y="19621"/>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0" name="Google Shape;3730;p41"/>
            <p:cNvSpPr/>
            <p:nvPr/>
          </p:nvSpPr>
          <p:spPr>
            <a:xfrm>
              <a:off x="6553104"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1" name="Google Shape;3731;p41"/>
            <p:cNvSpPr/>
            <p:nvPr/>
          </p:nvSpPr>
          <p:spPr>
            <a:xfrm>
              <a:off x="6485858"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2" name="Google Shape;3732;p41"/>
            <p:cNvSpPr/>
            <p:nvPr/>
          </p:nvSpPr>
          <p:spPr>
            <a:xfrm>
              <a:off x="6586632"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3" name="Google Shape;3733;p41"/>
            <p:cNvSpPr/>
            <p:nvPr/>
          </p:nvSpPr>
          <p:spPr>
            <a:xfrm>
              <a:off x="65194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4" name="Google Shape;3734;p41"/>
            <p:cNvSpPr/>
            <p:nvPr/>
          </p:nvSpPr>
          <p:spPr>
            <a:xfrm>
              <a:off x="6553104"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5" name="Google Shape;3735;p41"/>
            <p:cNvSpPr/>
            <p:nvPr/>
          </p:nvSpPr>
          <p:spPr>
            <a:xfrm>
              <a:off x="648585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6" name="Google Shape;3736;p41"/>
            <p:cNvSpPr/>
            <p:nvPr/>
          </p:nvSpPr>
          <p:spPr>
            <a:xfrm>
              <a:off x="6586727"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7" name="Google Shape;3737;p41"/>
            <p:cNvSpPr/>
            <p:nvPr/>
          </p:nvSpPr>
          <p:spPr>
            <a:xfrm>
              <a:off x="65194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8" name="Google Shape;3738;p41"/>
            <p:cNvSpPr/>
            <p:nvPr/>
          </p:nvSpPr>
          <p:spPr>
            <a:xfrm>
              <a:off x="6586727"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9" name="Google Shape;3739;p41"/>
            <p:cNvSpPr/>
            <p:nvPr/>
          </p:nvSpPr>
          <p:spPr>
            <a:xfrm>
              <a:off x="65194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0" name="Google Shape;3740;p41"/>
            <p:cNvSpPr/>
            <p:nvPr/>
          </p:nvSpPr>
          <p:spPr>
            <a:xfrm>
              <a:off x="6418707" y="1453609"/>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1" name="Google Shape;3741;p41"/>
            <p:cNvSpPr/>
            <p:nvPr/>
          </p:nvSpPr>
          <p:spPr>
            <a:xfrm>
              <a:off x="6351555"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2" name="Google Shape;3742;p41"/>
            <p:cNvSpPr/>
            <p:nvPr/>
          </p:nvSpPr>
          <p:spPr>
            <a:xfrm>
              <a:off x="6452330" y="1386458"/>
              <a:ext cx="25336" cy="25336"/>
            </a:xfrm>
            <a:custGeom>
              <a:avLst/>
              <a:gdLst/>
              <a:ahLst/>
              <a:cxnLst/>
              <a:rect l="l" t="t" r="r" b="b"/>
              <a:pathLst>
                <a:path w="25336" h="25336" extrusionOk="0">
                  <a:moveTo>
                    <a:pt x="12668" y="25337"/>
                  </a:moveTo>
                  <a:cubicBezTo>
                    <a:pt x="19717" y="25337"/>
                    <a:pt x="25337" y="19622"/>
                    <a:pt x="25337" y="12668"/>
                  </a:cubicBezTo>
                  <a:cubicBezTo>
                    <a:pt x="25337" y="5715"/>
                    <a:pt x="19621" y="0"/>
                    <a:pt x="12668" y="0"/>
                  </a:cubicBezTo>
                  <a:cubicBezTo>
                    <a:pt x="5715" y="0"/>
                    <a:pt x="0" y="5715"/>
                    <a:pt x="0" y="12668"/>
                  </a:cubicBezTo>
                  <a:cubicBezTo>
                    <a:pt x="0" y="19622"/>
                    <a:pt x="5715" y="25337"/>
                    <a:pt x="12668" y="2533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3" name="Google Shape;3743;p41"/>
            <p:cNvSpPr/>
            <p:nvPr/>
          </p:nvSpPr>
          <p:spPr>
            <a:xfrm>
              <a:off x="6385083" y="1386363"/>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4" name="Google Shape;3744;p41"/>
            <p:cNvSpPr/>
            <p:nvPr/>
          </p:nvSpPr>
          <p:spPr>
            <a:xfrm>
              <a:off x="6317932" y="1386363"/>
              <a:ext cx="25336" cy="25336"/>
            </a:xfrm>
            <a:custGeom>
              <a:avLst/>
              <a:gdLst/>
              <a:ahLst/>
              <a:cxnLst/>
              <a:rect l="l" t="t" r="r" b="b"/>
              <a:pathLst>
                <a:path w="25336" h="25336" extrusionOk="0">
                  <a:moveTo>
                    <a:pt x="25337" y="12668"/>
                  </a:moveTo>
                  <a:cubicBezTo>
                    <a:pt x="25337" y="5620"/>
                    <a:pt x="19621" y="0"/>
                    <a:pt x="12668" y="0"/>
                  </a:cubicBezTo>
                  <a:cubicBezTo>
                    <a:pt x="5715" y="0"/>
                    <a:pt x="0" y="5715"/>
                    <a:pt x="0" y="12668"/>
                  </a:cubicBezTo>
                  <a:cubicBezTo>
                    <a:pt x="0" y="19621"/>
                    <a:pt x="5715" y="25336"/>
                    <a:pt x="12668" y="25336"/>
                  </a:cubicBezTo>
                  <a:cubicBezTo>
                    <a:pt x="19621" y="25336"/>
                    <a:pt x="25337" y="19621"/>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5" name="Google Shape;3745;p41"/>
            <p:cNvSpPr/>
            <p:nvPr/>
          </p:nvSpPr>
          <p:spPr>
            <a:xfrm>
              <a:off x="6418707" y="1320354"/>
              <a:ext cx="25336" cy="24193"/>
            </a:xfrm>
            <a:custGeom>
              <a:avLst/>
              <a:gdLst/>
              <a:ahLst/>
              <a:cxnLst/>
              <a:rect l="l" t="t" r="r" b="b"/>
              <a:pathLst>
                <a:path w="25336" h="24193" extrusionOk="0">
                  <a:moveTo>
                    <a:pt x="0" y="11525"/>
                  </a:moveTo>
                  <a:cubicBezTo>
                    <a:pt x="0" y="18574"/>
                    <a:pt x="5715" y="24194"/>
                    <a:pt x="12668" y="24194"/>
                  </a:cubicBezTo>
                  <a:cubicBezTo>
                    <a:pt x="19621" y="24194"/>
                    <a:pt x="25337" y="18479"/>
                    <a:pt x="25337" y="11525"/>
                  </a:cubicBezTo>
                  <a:cubicBezTo>
                    <a:pt x="25337" y="6382"/>
                    <a:pt x="22193" y="1905"/>
                    <a:pt x="17812" y="0"/>
                  </a:cubicBezTo>
                  <a:cubicBezTo>
                    <a:pt x="12954" y="1048"/>
                    <a:pt x="8001" y="2096"/>
                    <a:pt x="3143" y="3429"/>
                  </a:cubicBezTo>
                  <a:cubicBezTo>
                    <a:pt x="1238" y="5620"/>
                    <a:pt x="0" y="8382"/>
                    <a:pt x="0" y="115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6" name="Google Shape;3746;p41"/>
            <p:cNvSpPr/>
            <p:nvPr/>
          </p:nvSpPr>
          <p:spPr>
            <a:xfrm>
              <a:off x="6418707"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7" name="Google Shape;3747;p41"/>
            <p:cNvSpPr/>
            <p:nvPr/>
          </p:nvSpPr>
          <p:spPr>
            <a:xfrm>
              <a:off x="6351555"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2" y="25337"/>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8" name="Google Shape;3748;p41"/>
            <p:cNvSpPr/>
            <p:nvPr/>
          </p:nvSpPr>
          <p:spPr>
            <a:xfrm>
              <a:off x="6452330"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9" name="Google Shape;3749;p41"/>
            <p:cNvSpPr/>
            <p:nvPr/>
          </p:nvSpPr>
          <p:spPr>
            <a:xfrm>
              <a:off x="6385083"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0" name="Google Shape;3750;p41"/>
            <p:cNvSpPr/>
            <p:nvPr/>
          </p:nvSpPr>
          <p:spPr>
            <a:xfrm>
              <a:off x="6418707"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1" name="Google Shape;3751;p41"/>
            <p:cNvSpPr/>
            <p:nvPr/>
          </p:nvSpPr>
          <p:spPr>
            <a:xfrm>
              <a:off x="6351555"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2" y="25336"/>
                    <a:pt x="25337" y="19622"/>
                    <a:pt x="25337" y="12668"/>
                  </a:cubicBezTo>
                  <a:cubicBezTo>
                    <a:pt x="25337" y="5715"/>
                    <a:pt x="19622"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2" name="Google Shape;3752;p41"/>
            <p:cNvSpPr/>
            <p:nvPr/>
          </p:nvSpPr>
          <p:spPr>
            <a:xfrm>
              <a:off x="6452330"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3" name="Google Shape;3753;p41"/>
            <p:cNvSpPr/>
            <p:nvPr/>
          </p:nvSpPr>
          <p:spPr>
            <a:xfrm>
              <a:off x="6385083"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4" name="Google Shape;3754;p41"/>
            <p:cNvSpPr/>
            <p:nvPr/>
          </p:nvSpPr>
          <p:spPr>
            <a:xfrm>
              <a:off x="6452330"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5" name="Google Shape;3755;p41"/>
            <p:cNvSpPr/>
            <p:nvPr/>
          </p:nvSpPr>
          <p:spPr>
            <a:xfrm>
              <a:off x="63850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6" name="Google Shape;3756;p41"/>
            <p:cNvSpPr/>
            <p:nvPr/>
          </p:nvSpPr>
          <p:spPr>
            <a:xfrm>
              <a:off x="6284309" y="1453609"/>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7" name="Google Shape;3757;p41"/>
            <p:cNvSpPr/>
            <p:nvPr/>
          </p:nvSpPr>
          <p:spPr>
            <a:xfrm>
              <a:off x="6284309" y="1587912"/>
              <a:ext cx="25336" cy="25336"/>
            </a:xfrm>
            <a:custGeom>
              <a:avLst/>
              <a:gdLst/>
              <a:ahLst/>
              <a:cxnLst/>
              <a:rect l="l" t="t" r="r" b="b"/>
              <a:pathLst>
                <a:path w="25336" h="25336" extrusionOk="0">
                  <a:moveTo>
                    <a:pt x="12668" y="0"/>
                  </a:moveTo>
                  <a:cubicBezTo>
                    <a:pt x="5620" y="0"/>
                    <a:pt x="0" y="5715"/>
                    <a:pt x="0" y="12668"/>
                  </a:cubicBezTo>
                  <a:cubicBezTo>
                    <a:pt x="0" y="19622"/>
                    <a:pt x="5715" y="25337"/>
                    <a:pt x="12668" y="25337"/>
                  </a:cubicBezTo>
                  <a:cubicBezTo>
                    <a:pt x="19621" y="25337"/>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8" name="Google Shape;3758;p41"/>
            <p:cNvSpPr/>
            <p:nvPr/>
          </p:nvSpPr>
          <p:spPr>
            <a:xfrm>
              <a:off x="6217158" y="1588007"/>
              <a:ext cx="25336" cy="25336"/>
            </a:xfrm>
            <a:custGeom>
              <a:avLst/>
              <a:gdLst/>
              <a:ahLst/>
              <a:cxnLst/>
              <a:rect l="l" t="t" r="r" b="b"/>
              <a:pathLst>
                <a:path w="25336" h="25336" extrusionOk="0">
                  <a:moveTo>
                    <a:pt x="25337" y="12668"/>
                  </a:moveTo>
                  <a:cubicBezTo>
                    <a:pt x="25337" y="19665"/>
                    <a:pt x="19665" y="25336"/>
                    <a:pt x="12668" y="25336"/>
                  </a:cubicBezTo>
                  <a:cubicBezTo>
                    <a:pt x="5672" y="25336"/>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9" name="Google Shape;3759;p41"/>
            <p:cNvSpPr/>
            <p:nvPr/>
          </p:nvSpPr>
          <p:spPr>
            <a:xfrm>
              <a:off x="6317932" y="1520760"/>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0" name="Google Shape;3760;p41"/>
            <p:cNvSpPr/>
            <p:nvPr/>
          </p:nvSpPr>
          <p:spPr>
            <a:xfrm>
              <a:off x="6250781" y="1520760"/>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1" name="Google Shape;3761;p41"/>
            <p:cNvSpPr/>
            <p:nvPr/>
          </p:nvSpPr>
          <p:spPr>
            <a:xfrm>
              <a:off x="6220682" y="1454847"/>
              <a:ext cx="21812" cy="24098"/>
            </a:xfrm>
            <a:custGeom>
              <a:avLst/>
              <a:gdLst/>
              <a:ahLst/>
              <a:cxnLst/>
              <a:rect l="l" t="t" r="r" b="b"/>
              <a:pathLst>
                <a:path w="21812" h="24098" extrusionOk="0">
                  <a:moveTo>
                    <a:pt x="0" y="20098"/>
                  </a:moveTo>
                  <a:cubicBezTo>
                    <a:pt x="2286" y="22574"/>
                    <a:pt x="5525" y="24098"/>
                    <a:pt x="9144" y="24098"/>
                  </a:cubicBezTo>
                  <a:cubicBezTo>
                    <a:pt x="16193" y="24098"/>
                    <a:pt x="21812" y="18383"/>
                    <a:pt x="21812" y="11430"/>
                  </a:cubicBezTo>
                  <a:cubicBezTo>
                    <a:pt x="21812" y="6382"/>
                    <a:pt x="18764" y="2096"/>
                    <a:pt x="14478" y="0"/>
                  </a:cubicBezTo>
                  <a:cubicBezTo>
                    <a:pt x="9430" y="6572"/>
                    <a:pt x="4572" y="13240"/>
                    <a:pt x="0" y="200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2" name="Google Shape;3762;p41"/>
            <p:cNvSpPr/>
            <p:nvPr/>
          </p:nvSpPr>
          <p:spPr>
            <a:xfrm>
              <a:off x="6284309"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3" name="Google Shape;3763;p41"/>
            <p:cNvSpPr/>
            <p:nvPr/>
          </p:nvSpPr>
          <p:spPr>
            <a:xfrm>
              <a:off x="6217158"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4" name="Google Shape;3764;p41"/>
            <p:cNvSpPr/>
            <p:nvPr/>
          </p:nvSpPr>
          <p:spPr>
            <a:xfrm>
              <a:off x="6317932"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5" name="Google Shape;3765;p41"/>
            <p:cNvSpPr/>
            <p:nvPr/>
          </p:nvSpPr>
          <p:spPr>
            <a:xfrm>
              <a:off x="6250781"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6" name="Google Shape;3766;p41"/>
            <p:cNvSpPr/>
            <p:nvPr/>
          </p:nvSpPr>
          <p:spPr>
            <a:xfrm>
              <a:off x="63179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7" name="Google Shape;3767;p41"/>
            <p:cNvSpPr/>
            <p:nvPr/>
          </p:nvSpPr>
          <p:spPr>
            <a:xfrm>
              <a:off x="6250781"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8" name="Google Shape;3768;p41"/>
            <p:cNvSpPr/>
            <p:nvPr/>
          </p:nvSpPr>
          <p:spPr>
            <a:xfrm>
              <a:off x="6150101" y="1587912"/>
              <a:ext cx="25146" cy="25431"/>
            </a:xfrm>
            <a:custGeom>
              <a:avLst/>
              <a:gdLst/>
              <a:ahLst/>
              <a:cxnLst/>
              <a:rect l="l" t="t" r="r" b="b"/>
              <a:pathLst>
                <a:path w="25146" h="25431" extrusionOk="0">
                  <a:moveTo>
                    <a:pt x="12573" y="0"/>
                  </a:moveTo>
                  <a:cubicBezTo>
                    <a:pt x="11049" y="0"/>
                    <a:pt x="9716" y="381"/>
                    <a:pt x="8287" y="857"/>
                  </a:cubicBezTo>
                  <a:cubicBezTo>
                    <a:pt x="5620" y="5239"/>
                    <a:pt x="2858" y="9430"/>
                    <a:pt x="0" y="13621"/>
                  </a:cubicBezTo>
                  <a:cubicBezTo>
                    <a:pt x="476" y="20193"/>
                    <a:pt x="5810" y="25432"/>
                    <a:pt x="12478" y="25432"/>
                  </a:cubicBezTo>
                  <a:cubicBezTo>
                    <a:pt x="19145" y="25432"/>
                    <a:pt x="25146" y="19717"/>
                    <a:pt x="25146" y="12764"/>
                  </a:cubicBezTo>
                  <a:cubicBezTo>
                    <a:pt x="25146" y="5810"/>
                    <a:pt x="19431" y="95"/>
                    <a:pt x="12478" y="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9" name="Google Shape;3769;p41"/>
            <p:cNvSpPr/>
            <p:nvPr/>
          </p:nvSpPr>
          <p:spPr>
            <a:xfrm>
              <a:off x="6184963" y="1520760"/>
              <a:ext cx="23907" cy="25336"/>
            </a:xfrm>
            <a:custGeom>
              <a:avLst/>
              <a:gdLst/>
              <a:ahLst/>
              <a:cxnLst/>
              <a:rect l="l" t="t" r="r" b="b"/>
              <a:pathLst>
                <a:path w="23907" h="25336" extrusionOk="0">
                  <a:moveTo>
                    <a:pt x="11239" y="25336"/>
                  </a:moveTo>
                  <a:cubicBezTo>
                    <a:pt x="18288" y="25336"/>
                    <a:pt x="23908" y="19621"/>
                    <a:pt x="23908" y="12668"/>
                  </a:cubicBezTo>
                  <a:cubicBezTo>
                    <a:pt x="23908" y="5715"/>
                    <a:pt x="18193" y="0"/>
                    <a:pt x="11239" y="0"/>
                  </a:cubicBezTo>
                  <a:cubicBezTo>
                    <a:pt x="10382" y="0"/>
                    <a:pt x="9620" y="286"/>
                    <a:pt x="8763" y="476"/>
                  </a:cubicBezTo>
                  <a:cubicBezTo>
                    <a:pt x="5810" y="6382"/>
                    <a:pt x="2953" y="12287"/>
                    <a:pt x="0" y="18288"/>
                  </a:cubicBezTo>
                  <a:cubicBezTo>
                    <a:pt x="2096" y="22479"/>
                    <a:pt x="6287" y="25336"/>
                    <a:pt x="11239"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0" name="Google Shape;3770;p41"/>
            <p:cNvSpPr/>
            <p:nvPr/>
          </p:nvSpPr>
          <p:spPr>
            <a:xfrm>
              <a:off x="6150006"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1" name="Google Shape;3771;p41"/>
            <p:cNvSpPr/>
            <p:nvPr/>
          </p:nvSpPr>
          <p:spPr>
            <a:xfrm>
              <a:off x="60827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2" name="Google Shape;3772;p41"/>
            <p:cNvSpPr/>
            <p:nvPr/>
          </p:nvSpPr>
          <p:spPr>
            <a:xfrm>
              <a:off x="61835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3" name="Google Shape;3773;p41"/>
            <p:cNvSpPr/>
            <p:nvPr/>
          </p:nvSpPr>
          <p:spPr>
            <a:xfrm>
              <a:off x="6116383" y="1655158"/>
              <a:ext cx="25336" cy="25336"/>
            </a:xfrm>
            <a:custGeom>
              <a:avLst/>
              <a:gdLst/>
              <a:ahLst/>
              <a:cxnLst/>
              <a:rect l="l" t="t" r="r" b="b"/>
              <a:pathLst>
                <a:path w="25336" h="25336" extrusionOk="0">
                  <a:moveTo>
                    <a:pt x="12668" y="25336"/>
                  </a:moveTo>
                  <a:cubicBezTo>
                    <a:pt x="19717" y="25336"/>
                    <a:pt x="25336" y="19622"/>
                    <a:pt x="25336" y="12668"/>
                  </a:cubicBezTo>
                  <a:cubicBezTo>
                    <a:pt x="25336"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4" name="Google Shape;3774;p41"/>
            <p:cNvSpPr/>
            <p:nvPr/>
          </p:nvSpPr>
          <p:spPr>
            <a:xfrm>
              <a:off x="6049136" y="1657254"/>
              <a:ext cx="25336" cy="23145"/>
            </a:xfrm>
            <a:custGeom>
              <a:avLst/>
              <a:gdLst/>
              <a:ahLst/>
              <a:cxnLst/>
              <a:rect l="l" t="t" r="r" b="b"/>
              <a:pathLst>
                <a:path w="25336" h="23145" extrusionOk="0">
                  <a:moveTo>
                    <a:pt x="5334" y="476"/>
                  </a:moveTo>
                  <a:cubicBezTo>
                    <a:pt x="2191" y="2762"/>
                    <a:pt x="0" y="6286"/>
                    <a:pt x="0" y="10477"/>
                  </a:cubicBezTo>
                  <a:cubicBezTo>
                    <a:pt x="0" y="17526"/>
                    <a:pt x="5715" y="23146"/>
                    <a:pt x="12668" y="23146"/>
                  </a:cubicBezTo>
                  <a:cubicBezTo>
                    <a:pt x="19622" y="23146"/>
                    <a:pt x="25337" y="17431"/>
                    <a:pt x="25337" y="10477"/>
                  </a:cubicBezTo>
                  <a:cubicBezTo>
                    <a:pt x="25337" y="6001"/>
                    <a:pt x="22860" y="2286"/>
                    <a:pt x="19431" y="0"/>
                  </a:cubicBezTo>
                  <a:cubicBezTo>
                    <a:pt x="17336" y="190"/>
                    <a:pt x="15335" y="571"/>
                    <a:pt x="13240" y="571"/>
                  </a:cubicBezTo>
                  <a:cubicBezTo>
                    <a:pt x="10573" y="571"/>
                    <a:pt x="7906" y="571"/>
                    <a:pt x="5334" y="38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5" name="Google Shape;3775;p41"/>
            <p:cNvSpPr/>
            <p:nvPr/>
          </p:nvSpPr>
          <p:spPr>
            <a:xfrm>
              <a:off x="61835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6" name="Google Shape;3776;p41"/>
            <p:cNvSpPr/>
            <p:nvPr/>
          </p:nvSpPr>
          <p:spPr>
            <a:xfrm>
              <a:off x="6116383"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7" name="Google Shape;3777;p41"/>
            <p:cNvSpPr/>
            <p:nvPr/>
          </p:nvSpPr>
          <p:spPr>
            <a:xfrm>
              <a:off x="6015609"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8" name="Google Shape;3778;p41"/>
            <p:cNvSpPr/>
            <p:nvPr/>
          </p:nvSpPr>
          <p:spPr>
            <a:xfrm>
              <a:off x="5948457" y="1722310"/>
              <a:ext cx="25336" cy="25336"/>
            </a:xfrm>
            <a:custGeom>
              <a:avLst/>
              <a:gdLst/>
              <a:ahLst/>
              <a:cxnLst/>
              <a:rect l="l" t="t" r="r" b="b"/>
              <a:pathLst>
                <a:path w="25336" h="25336" extrusionOk="0">
                  <a:moveTo>
                    <a:pt x="25337" y="12668"/>
                  </a:moveTo>
                  <a:cubicBezTo>
                    <a:pt x="25337" y="19665"/>
                    <a:pt x="19665" y="25337"/>
                    <a:pt x="12669" y="25337"/>
                  </a:cubicBezTo>
                  <a:cubicBezTo>
                    <a:pt x="5672" y="25337"/>
                    <a:pt x="0" y="19665"/>
                    <a:pt x="0" y="12668"/>
                  </a:cubicBezTo>
                  <a:cubicBezTo>
                    <a:pt x="0" y="5672"/>
                    <a:pt x="5672" y="0"/>
                    <a:pt x="12669"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9" name="Google Shape;3779;p41"/>
            <p:cNvSpPr/>
            <p:nvPr/>
          </p:nvSpPr>
          <p:spPr>
            <a:xfrm>
              <a:off x="59819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0" name="Google Shape;3780;p41"/>
            <p:cNvSpPr/>
            <p:nvPr/>
          </p:nvSpPr>
          <p:spPr>
            <a:xfrm>
              <a:off x="6049232"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1" name="Google Shape;3781;p41"/>
            <p:cNvSpPr/>
            <p:nvPr/>
          </p:nvSpPr>
          <p:spPr>
            <a:xfrm>
              <a:off x="59819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2" name="Google Shape;3782;p41"/>
            <p:cNvSpPr/>
            <p:nvPr/>
          </p:nvSpPr>
          <p:spPr>
            <a:xfrm>
              <a:off x="5881211" y="1589341"/>
              <a:ext cx="25336" cy="23907"/>
            </a:xfrm>
            <a:custGeom>
              <a:avLst/>
              <a:gdLst/>
              <a:ahLst/>
              <a:cxnLst/>
              <a:rect l="l" t="t" r="r" b="b"/>
              <a:pathLst>
                <a:path w="25336" h="23907" extrusionOk="0">
                  <a:moveTo>
                    <a:pt x="7144" y="0"/>
                  </a:moveTo>
                  <a:cubicBezTo>
                    <a:pt x="2953" y="2095"/>
                    <a:pt x="0" y="6286"/>
                    <a:pt x="0" y="11240"/>
                  </a:cubicBezTo>
                  <a:cubicBezTo>
                    <a:pt x="0" y="18288"/>
                    <a:pt x="5715" y="23908"/>
                    <a:pt x="12668" y="23908"/>
                  </a:cubicBezTo>
                  <a:cubicBezTo>
                    <a:pt x="19621" y="23908"/>
                    <a:pt x="25336" y="18193"/>
                    <a:pt x="25336" y="11240"/>
                  </a:cubicBezTo>
                  <a:cubicBezTo>
                    <a:pt x="25336" y="8382"/>
                    <a:pt x="24193" y="5810"/>
                    <a:pt x="22574" y="3715"/>
                  </a:cubicBezTo>
                  <a:cubicBezTo>
                    <a:pt x="17431" y="2286"/>
                    <a:pt x="12287" y="1048"/>
                    <a:pt x="704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3" name="Google Shape;3783;p41"/>
            <p:cNvSpPr/>
            <p:nvPr/>
          </p:nvSpPr>
          <p:spPr>
            <a:xfrm>
              <a:off x="5814060" y="1588007"/>
              <a:ext cx="25336" cy="25336"/>
            </a:xfrm>
            <a:custGeom>
              <a:avLst/>
              <a:gdLst/>
              <a:ahLst/>
              <a:cxnLst/>
              <a:rect l="l" t="t" r="r" b="b"/>
              <a:pathLst>
                <a:path w="25336" h="25336" extrusionOk="0">
                  <a:moveTo>
                    <a:pt x="25336" y="12668"/>
                  </a:moveTo>
                  <a:cubicBezTo>
                    <a:pt x="25336" y="19665"/>
                    <a:pt x="19665" y="25336"/>
                    <a:pt x="12668" y="25336"/>
                  </a:cubicBezTo>
                  <a:cubicBezTo>
                    <a:pt x="5672" y="25336"/>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4" name="Google Shape;3784;p41"/>
            <p:cNvSpPr/>
            <p:nvPr/>
          </p:nvSpPr>
          <p:spPr>
            <a:xfrm>
              <a:off x="5881211"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6" y="19622"/>
                    <a:pt x="25336" y="12668"/>
                  </a:cubicBezTo>
                  <a:cubicBezTo>
                    <a:pt x="25336"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5" name="Google Shape;3785;p41"/>
            <p:cNvSpPr/>
            <p:nvPr/>
          </p:nvSpPr>
          <p:spPr>
            <a:xfrm>
              <a:off x="5814060" y="1722310"/>
              <a:ext cx="25336" cy="25336"/>
            </a:xfrm>
            <a:custGeom>
              <a:avLst/>
              <a:gdLst/>
              <a:ahLst/>
              <a:cxnLst/>
              <a:rect l="l" t="t" r="r" b="b"/>
              <a:pathLst>
                <a:path w="25336" h="25336" extrusionOk="0">
                  <a:moveTo>
                    <a:pt x="25336" y="12668"/>
                  </a:moveTo>
                  <a:cubicBezTo>
                    <a:pt x="25336" y="19665"/>
                    <a:pt x="19665" y="25337"/>
                    <a:pt x="12668" y="25337"/>
                  </a:cubicBezTo>
                  <a:cubicBezTo>
                    <a:pt x="5672" y="25337"/>
                    <a:pt x="0" y="19665"/>
                    <a:pt x="0" y="12668"/>
                  </a:cubicBezTo>
                  <a:cubicBezTo>
                    <a:pt x="0" y="5672"/>
                    <a:pt x="5672" y="0"/>
                    <a:pt x="12668" y="0"/>
                  </a:cubicBezTo>
                  <a:cubicBezTo>
                    <a:pt x="19665" y="0"/>
                    <a:pt x="25336" y="5672"/>
                    <a:pt x="25336"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6" name="Google Shape;3786;p41"/>
            <p:cNvSpPr/>
            <p:nvPr/>
          </p:nvSpPr>
          <p:spPr>
            <a:xfrm>
              <a:off x="59148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7" name="Google Shape;3787;p41"/>
            <p:cNvSpPr/>
            <p:nvPr/>
          </p:nvSpPr>
          <p:spPr>
            <a:xfrm>
              <a:off x="5847588" y="1655158"/>
              <a:ext cx="25336" cy="25336"/>
            </a:xfrm>
            <a:custGeom>
              <a:avLst/>
              <a:gdLst/>
              <a:ahLst/>
              <a:cxnLst/>
              <a:rect l="l" t="t" r="r" b="b"/>
              <a:pathLst>
                <a:path w="25336" h="25336" extrusionOk="0">
                  <a:moveTo>
                    <a:pt x="0" y="12668"/>
                  </a:moveTo>
                  <a:cubicBezTo>
                    <a:pt x="0" y="19717"/>
                    <a:pt x="5715" y="25336"/>
                    <a:pt x="12668" y="25336"/>
                  </a:cubicBezTo>
                  <a:cubicBezTo>
                    <a:pt x="19621" y="25336"/>
                    <a:pt x="25336" y="19622"/>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8" name="Google Shape;3788;p41"/>
            <p:cNvSpPr/>
            <p:nvPr/>
          </p:nvSpPr>
          <p:spPr>
            <a:xfrm>
              <a:off x="59148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9" name="Google Shape;3789;p41"/>
            <p:cNvSpPr/>
            <p:nvPr/>
          </p:nvSpPr>
          <p:spPr>
            <a:xfrm>
              <a:off x="5847588" y="1789556"/>
              <a:ext cx="25336" cy="25336"/>
            </a:xfrm>
            <a:custGeom>
              <a:avLst/>
              <a:gdLst/>
              <a:ahLst/>
              <a:cxnLst/>
              <a:rect l="l" t="t" r="r" b="b"/>
              <a:pathLst>
                <a:path w="25336" h="25336" extrusionOk="0">
                  <a:moveTo>
                    <a:pt x="0" y="12668"/>
                  </a:moveTo>
                  <a:cubicBezTo>
                    <a:pt x="0" y="19717"/>
                    <a:pt x="5715" y="25336"/>
                    <a:pt x="12668" y="25336"/>
                  </a:cubicBezTo>
                  <a:cubicBezTo>
                    <a:pt x="19621" y="25336"/>
                    <a:pt x="25336" y="19621"/>
                    <a:pt x="25336" y="12668"/>
                  </a:cubicBezTo>
                  <a:cubicBezTo>
                    <a:pt x="25336"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0" name="Google Shape;3790;p41"/>
            <p:cNvSpPr/>
            <p:nvPr/>
          </p:nvSpPr>
          <p:spPr>
            <a:xfrm>
              <a:off x="5746813" y="1592579"/>
              <a:ext cx="25336" cy="20764"/>
            </a:xfrm>
            <a:custGeom>
              <a:avLst/>
              <a:gdLst/>
              <a:ahLst/>
              <a:cxnLst/>
              <a:rect l="l" t="t" r="r" b="b"/>
              <a:pathLst>
                <a:path w="25336" h="20764" extrusionOk="0">
                  <a:moveTo>
                    <a:pt x="286" y="6858"/>
                  </a:moveTo>
                  <a:cubicBezTo>
                    <a:pt x="286" y="6858"/>
                    <a:pt x="0" y="7620"/>
                    <a:pt x="0" y="8096"/>
                  </a:cubicBezTo>
                  <a:cubicBezTo>
                    <a:pt x="0" y="15145"/>
                    <a:pt x="5715" y="20764"/>
                    <a:pt x="12668" y="20764"/>
                  </a:cubicBezTo>
                  <a:cubicBezTo>
                    <a:pt x="19621" y="20764"/>
                    <a:pt x="25337" y="15049"/>
                    <a:pt x="25337" y="8096"/>
                  </a:cubicBezTo>
                  <a:cubicBezTo>
                    <a:pt x="25337" y="4953"/>
                    <a:pt x="24098" y="2286"/>
                    <a:pt x="22288" y="0"/>
                  </a:cubicBezTo>
                  <a:cubicBezTo>
                    <a:pt x="14859" y="1905"/>
                    <a:pt x="7525" y="4191"/>
                    <a:pt x="286" y="67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1" name="Google Shape;3791;p41"/>
            <p:cNvSpPr/>
            <p:nvPr/>
          </p:nvSpPr>
          <p:spPr>
            <a:xfrm>
              <a:off x="5746908"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2" name="Google Shape;3792;p41"/>
            <p:cNvSpPr/>
            <p:nvPr/>
          </p:nvSpPr>
          <p:spPr>
            <a:xfrm>
              <a:off x="5679662" y="1722310"/>
              <a:ext cx="25336" cy="25336"/>
            </a:xfrm>
            <a:custGeom>
              <a:avLst/>
              <a:gdLst/>
              <a:ahLst/>
              <a:cxnLst/>
              <a:rect l="l" t="t" r="r" b="b"/>
              <a:pathLst>
                <a:path w="25336" h="25336" extrusionOk="0">
                  <a:moveTo>
                    <a:pt x="25337" y="12668"/>
                  </a:moveTo>
                  <a:cubicBezTo>
                    <a:pt x="25337" y="19665"/>
                    <a:pt x="19665" y="25337"/>
                    <a:pt x="12668" y="25337"/>
                  </a:cubicBezTo>
                  <a:cubicBezTo>
                    <a:pt x="5672" y="25337"/>
                    <a:pt x="0" y="19665"/>
                    <a:pt x="0" y="12668"/>
                  </a:cubicBezTo>
                  <a:cubicBezTo>
                    <a:pt x="0" y="5672"/>
                    <a:pt x="5672" y="0"/>
                    <a:pt x="12668" y="0"/>
                  </a:cubicBezTo>
                  <a:cubicBezTo>
                    <a:pt x="19665" y="0"/>
                    <a:pt x="25337" y="5672"/>
                    <a:pt x="25337"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3" name="Google Shape;3793;p41"/>
            <p:cNvSpPr/>
            <p:nvPr/>
          </p:nvSpPr>
          <p:spPr>
            <a:xfrm>
              <a:off x="5780436"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5715" y="0"/>
                    <a:pt x="0" y="5715"/>
                    <a:pt x="0" y="12668"/>
                  </a:cubicBezTo>
                  <a:cubicBezTo>
                    <a:pt x="0" y="19622"/>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4" name="Google Shape;3794;p41"/>
            <p:cNvSpPr/>
            <p:nvPr/>
          </p:nvSpPr>
          <p:spPr>
            <a:xfrm>
              <a:off x="5713285" y="1655158"/>
              <a:ext cx="25336" cy="25336"/>
            </a:xfrm>
            <a:custGeom>
              <a:avLst/>
              <a:gdLst/>
              <a:ahLst/>
              <a:cxnLst/>
              <a:rect l="l" t="t" r="r" b="b"/>
              <a:pathLst>
                <a:path w="25336" h="25336" extrusionOk="0">
                  <a:moveTo>
                    <a:pt x="0" y="12668"/>
                  </a:moveTo>
                  <a:cubicBezTo>
                    <a:pt x="0" y="19717"/>
                    <a:pt x="5715" y="25336"/>
                    <a:pt x="12668" y="25336"/>
                  </a:cubicBezTo>
                  <a:cubicBezTo>
                    <a:pt x="19621" y="25336"/>
                    <a:pt x="25337" y="19622"/>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5" name="Google Shape;3795;p41"/>
            <p:cNvSpPr/>
            <p:nvPr/>
          </p:nvSpPr>
          <p:spPr>
            <a:xfrm>
              <a:off x="5780436"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6" name="Google Shape;3796;p41"/>
            <p:cNvSpPr/>
            <p:nvPr/>
          </p:nvSpPr>
          <p:spPr>
            <a:xfrm>
              <a:off x="5713285" y="1789556"/>
              <a:ext cx="25336" cy="25336"/>
            </a:xfrm>
            <a:custGeom>
              <a:avLst/>
              <a:gdLst/>
              <a:ahLst/>
              <a:cxnLst/>
              <a:rect l="l" t="t" r="r" b="b"/>
              <a:pathLst>
                <a:path w="25336" h="25336" extrusionOk="0">
                  <a:moveTo>
                    <a:pt x="0" y="12668"/>
                  </a:moveTo>
                  <a:cubicBezTo>
                    <a:pt x="0" y="19717"/>
                    <a:pt x="5715" y="25336"/>
                    <a:pt x="12668" y="25336"/>
                  </a:cubicBezTo>
                  <a:cubicBezTo>
                    <a:pt x="19621" y="25336"/>
                    <a:pt x="25337" y="19621"/>
                    <a:pt x="25337" y="12668"/>
                  </a:cubicBezTo>
                  <a:cubicBezTo>
                    <a:pt x="25337" y="5715"/>
                    <a:pt x="19621" y="0"/>
                    <a:pt x="12668" y="0"/>
                  </a:cubicBezTo>
                  <a:cubicBezTo>
                    <a:pt x="5715" y="0"/>
                    <a:pt x="0" y="5715"/>
                    <a:pt x="0" y="126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7" name="Google Shape;3797;p41"/>
            <p:cNvSpPr/>
            <p:nvPr/>
          </p:nvSpPr>
          <p:spPr>
            <a:xfrm>
              <a:off x="5612510" y="1722309"/>
              <a:ext cx="25336" cy="25336"/>
            </a:xfrm>
            <a:custGeom>
              <a:avLst/>
              <a:gdLst/>
              <a:ahLst/>
              <a:cxnLst/>
              <a:rect l="l" t="t" r="r" b="b"/>
              <a:pathLst>
                <a:path w="25336" h="25336" extrusionOk="0">
                  <a:moveTo>
                    <a:pt x="12668" y="0"/>
                  </a:moveTo>
                  <a:cubicBezTo>
                    <a:pt x="5620" y="0"/>
                    <a:pt x="0" y="5715"/>
                    <a:pt x="0" y="12668"/>
                  </a:cubicBezTo>
                  <a:cubicBezTo>
                    <a:pt x="0" y="19622"/>
                    <a:pt x="5715" y="25336"/>
                    <a:pt x="12668" y="25336"/>
                  </a:cubicBezTo>
                  <a:cubicBezTo>
                    <a:pt x="19621" y="25336"/>
                    <a:pt x="25337" y="19622"/>
                    <a:pt x="25337" y="12668"/>
                  </a:cubicBezTo>
                  <a:cubicBezTo>
                    <a:pt x="25337" y="5715"/>
                    <a:pt x="19621" y="0"/>
                    <a:pt x="12668"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8" name="Google Shape;3798;p41"/>
            <p:cNvSpPr/>
            <p:nvPr/>
          </p:nvSpPr>
          <p:spPr>
            <a:xfrm>
              <a:off x="5646134" y="1655158"/>
              <a:ext cx="25336" cy="25336"/>
            </a:xfrm>
            <a:custGeom>
              <a:avLst/>
              <a:gdLst/>
              <a:ahLst/>
              <a:cxnLst/>
              <a:rect l="l" t="t" r="r" b="b"/>
              <a:pathLst>
                <a:path w="25336" h="25336" extrusionOk="0">
                  <a:moveTo>
                    <a:pt x="12668" y="25336"/>
                  </a:moveTo>
                  <a:cubicBezTo>
                    <a:pt x="19717" y="25336"/>
                    <a:pt x="25337" y="19622"/>
                    <a:pt x="25337" y="12668"/>
                  </a:cubicBezTo>
                  <a:cubicBezTo>
                    <a:pt x="25337" y="5715"/>
                    <a:pt x="19621" y="0"/>
                    <a:pt x="12668" y="0"/>
                  </a:cubicBezTo>
                  <a:cubicBezTo>
                    <a:pt x="12002" y="0"/>
                    <a:pt x="11525" y="286"/>
                    <a:pt x="10859" y="381"/>
                  </a:cubicBezTo>
                  <a:cubicBezTo>
                    <a:pt x="7239" y="3905"/>
                    <a:pt x="3715" y="7525"/>
                    <a:pt x="286" y="11144"/>
                  </a:cubicBezTo>
                  <a:cubicBezTo>
                    <a:pt x="286" y="11716"/>
                    <a:pt x="0" y="12097"/>
                    <a:pt x="0" y="12668"/>
                  </a:cubicBezTo>
                  <a:cubicBezTo>
                    <a:pt x="0" y="19717"/>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9" name="Google Shape;3799;p41"/>
            <p:cNvSpPr/>
            <p:nvPr/>
          </p:nvSpPr>
          <p:spPr>
            <a:xfrm>
              <a:off x="5646134" y="1789556"/>
              <a:ext cx="25336" cy="25336"/>
            </a:xfrm>
            <a:custGeom>
              <a:avLst/>
              <a:gdLst/>
              <a:ahLst/>
              <a:cxnLst/>
              <a:rect l="l" t="t" r="r" b="b"/>
              <a:pathLst>
                <a:path w="25336" h="25336" extrusionOk="0">
                  <a:moveTo>
                    <a:pt x="12668" y="25336"/>
                  </a:moveTo>
                  <a:cubicBezTo>
                    <a:pt x="19717" y="25336"/>
                    <a:pt x="25337" y="19621"/>
                    <a:pt x="25337" y="12668"/>
                  </a:cubicBezTo>
                  <a:cubicBezTo>
                    <a:pt x="25337" y="5715"/>
                    <a:pt x="19621" y="0"/>
                    <a:pt x="12668" y="0"/>
                  </a:cubicBezTo>
                  <a:cubicBezTo>
                    <a:pt x="5715" y="0"/>
                    <a:pt x="0" y="5715"/>
                    <a:pt x="0" y="12668"/>
                  </a:cubicBezTo>
                  <a:cubicBezTo>
                    <a:pt x="0" y="19621"/>
                    <a:pt x="5715" y="25336"/>
                    <a:pt x="12668"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0" name="Google Shape;3800;p41"/>
            <p:cNvSpPr/>
            <p:nvPr/>
          </p:nvSpPr>
          <p:spPr>
            <a:xfrm>
              <a:off x="5581650" y="1789556"/>
              <a:ext cx="22574" cy="25336"/>
            </a:xfrm>
            <a:custGeom>
              <a:avLst/>
              <a:gdLst/>
              <a:ahLst/>
              <a:cxnLst/>
              <a:rect l="l" t="t" r="r" b="b"/>
              <a:pathLst>
                <a:path w="22574" h="25336" extrusionOk="0">
                  <a:moveTo>
                    <a:pt x="9906" y="25336"/>
                  </a:moveTo>
                  <a:cubicBezTo>
                    <a:pt x="16954" y="25336"/>
                    <a:pt x="22574" y="19621"/>
                    <a:pt x="22574" y="12668"/>
                  </a:cubicBezTo>
                  <a:cubicBezTo>
                    <a:pt x="22574" y="5715"/>
                    <a:pt x="16859" y="0"/>
                    <a:pt x="9906" y="0"/>
                  </a:cubicBezTo>
                  <a:cubicBezTo>
                    <a:pt x="6953" y="0"/>
                    <a:pt x="4381" y="1143"/>
                    <a:pt x="2191" y="2857"/>
                  </a:cubicBezTo>
                  <a:cubicBezTo>
                    <a:pt x="1238" y="8572"/>
                    <a:pt x="476" y="14383"/>
                    <a:pt x="0" y="20288"/>
                  </a:cubicBezTo>
                  <a:cubicBezTo>
                    <a:pt x="2286" y="23336"/>
                    <a:pt x="5810" y="25336"/>
                    <a:pt x="9906" y="253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 name="Title 2">
            <a:extLst>
              <a:ext uri="{FF2B5EF4-FFF2-40B4-BE49-F238E27FC236}">
                <a16:creationId xmlns:a16="http://schemas.microsoft.com/office/drawing/2014/main" id="{0D284152-B452-3853-5EF4-B90DA3883DAB}"/>
              </a:ext>
            </a:extLst>
          </p:cNvPr>
          <p:cNvSpPr>
            <a:spLocks noGrp="1"/>
          </p:cNvSpPr>
          <p:nvPr>
            <p:ph type="title"/>
          </p:nvPr>
        </p:nvSpPr>
        <p:spPr>
          <a:xfrm>
            <a:off x="515889" y="1300288"/>
            <a:ext cx="5154184" cy="3244210"/>
          </a:xfrm>
        </p:spPr>
        <p:txBody>
          <a:bodyPr anchor="ctr"/>
          <a:lstStyle/>
          <a:p>
            <a:pPr>
              <a:lnSpc>
                <a:spcPct val="150000"/>
              </a:lnSpc>
            </a:pPr>
            <a:r>
              <a:rPr lang="vi-VN" sz="36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TÌM HIỂU VỀ THIẾT BỊ CÓ BỘ XỬ LÍ </a:t>
            </a:r>
            <a:br>
              <a:rPr lang="vi-VN" sz="36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br>
            <a:r>
              <a:rPr lang="vi-VN" sz="36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THÔNG TIN HIỆN DIỆN Ở KHẮP NƠI</a:t>
            </a:r>
            <a:endParaRPr lang="vi-VN" sz="3600" b="1" dirty="0"/>
          </a:p>
        </p:txBody>
      </p:sp>
      <p:sp>
        <p:nvSpPr>
          <p:cNvPr id="8" name="Arrow: Pentagon 7">
            <a:extLst>
              <a:ext uri="{FF2B5EF4-FFF2-40B4-BE49-F238E27FC236}">
                <a16:creationId xmlns:a16="http://schemas.microsoft.com/office/drawing/2014/main" id="{1A94A308-6A3F-9291-E7D2-6921C83A3C3E}"/>
              </a:ext>
            </a:extLst>
          </p:cNvPr>
          <p:cNvSpPr/>
          <p:nvPr/>
        </p:nvSpPr>
        <p:spPr>
          <a:xfrm>
            <a:off x="522488" y="424390"/>
            <a:ext cx="1054069" cy="751224"/>
          </a:xfrm>
          <a:prstGeom prst="homePlate">
            <a:avLst>
              <a:gd name="adj" fmla="val 32642"/>
            </a:avLst>
          </a:prstGeom>
          <a:ln>
            <a:solidFill>
              <a:schemeClr val="bg2"/>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schemeClr val="bg2"/>
                </a:solidFill>
                <a:latin typeface="Arial" panose="020B0604020202020204" pitchFamily="34" charset="0"/>
                <a:cs typeface="Arial" panose="020B0604020202020204" pitchFamily="34" charset="0"/>
              </a:rPr>
              <a:t>01</a:t>
            </a:r>
          </a:p>
        </p:txBody>
      </p:sp>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58"/>
        <p:cNvGrpSpPr/>
        <p:nvPr/>
      </p:nvGrpSpPr>
      <p:grpSpPr>
        <a:xfrm>
          <a:off x="0" y="0"/>
          <a:ext cx="0" cy="0"/>
          <a:chOff x="0" y="0"/>
          <a:chExt cx="0" cy="0"/>
        </a:xfrm>
      </p:grpSpPr>
      <p:grpSp>
        <p:nvGrpSpPr>
          <p:cNvPr id="4479" name="Google Shape;4479;p44"/>
          <p:cNvGrpSpPr/>
          <p:nvPr/>
        </p:nvGrpSpPr>
        <p:grpSpPr>
          <a:xfrm>
            <a:off x="7900171" y="2435023"/>
            <a:ext cx="1129480" cy="2168988"/>
            <a:chOff x="7900171" y="2435023"/>
            <a:chExt cx="1129480" cy="2168988"/>
          </a:xfrm>
        </p:grpSpPr>
        <p:grpSp>
          <p:nvGrpSpPr>
            <p:cNvPr id="4480" name="Google Shape;4480;p44"/>
            <p:cNvGrpSpPr/>
            <p:nvPr/>
          </p:nvGrpSpPr>
          <p:grpSpPr>
            <a:xfrm flipH="1">
              <a:off x="7900171" y="3277258"/>
              <a:ext cx="614992" cy="918855"/>
              <a:chOff x="8262258" y="2974958"/>
              <a:chExt cx="614992" cy="918855"/>
            </a:xfrm>
          </p:grpSpPr>
          <p:sp>
            <p:nvSpPr>
              <p:cNvPr id="4481" name="Google Shape;4481;p44"/>
              <p:cNvSpPr/>
              <p:nvPr/>
            </p:nvSpPr>
            <p:spPr>
              <a:xfrm>
                <a:off x="8633350" y="2974958"/>
                <a:ext cx="243901" cy="600324"/>
              </a:xfrm>
              <a:custGeom>
                <a:avLst/>
                <a:gdLst/>
                <a:ahLst/>
                <a:cxnLst/>
                <a:rect l="l" t="t" r="r" b="b"/>
                <a:pathLst>
                  <a:path w="308735" h="759904" extrusionOk="0">
                    <a:moveTo>
                      <a:pt x="134428" y="0"/>
                    </a:moveTo>
                    <a:cubicBezTo>
                      <a:pt x="134428" y="0"/>
                      <a:pt x="-94648" y="392525"/>
                      <a:pt x="45274" y="759905"/>
                    </a:cubicBezTo>
                    <a:cubicBezTo>
                      <a:pt x="45274" y="759905"/>
                      <a:pt x="242918" y="580263"/>
                      <a:pt x="308735" y="237077"/>
                    </a:cubicBezTo>
                    <a:lnTo>
                      <a:pt x="13442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82" name="Google Shape;4482;p44"/>
              <p:cNvSpPr/>
              <p:nvPr/>
            </p:nvSpPr>
            <p:spPr>
              <a:xfrm>
                <a:off x="8343987" y="2974958"/>
                <a:ext cx="533203" cy="504158"/>
              </a:xfrm>
              <a:custGeom>
                <a:avLst/>
                <a:gdLst/>
                <a:ahLst/>
                <a:cxnLst/>
                <a:rect l="l" t="t" r="r" b="b"/>
                <a:pathLst>
                  <a:path w="674941" h="638175" extrusionOk="0">
                    <a:moveTo>
                      <a:pt x="500634" y="0"/>
                    </a:moveTo>
                    <a:cubicBezTo>
                      <a:pt x="75914" y="279749"/>
                      <a:pt x="0" y="638175"/>
                      <a:pt x="0" y="638175"/>
                    </a:cubicBezTo>
                    <a:cubicBezTo>
                      <a:pt x="313944" y="564261"/>
                      <a:pt x="530161" y="400622"/>
                      <a:pt x="674941" y="237077"/>
                    </a:cubicBezTo>
                    <a:lnTo>
                      <a:pt x="500634"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83" name="Google Shape;4483;p44"/>
              <p:cNvSpPr/>
              <p:nvPr/>
            </p:nvSpPr>
            <p:spPr>
              <a:xfrm>
                <a:off x="8262258" y="3073821"/>
                <a:ext cx="557375" cy="819992"/>
              </a:xfrm>
              <a:custGeom>
                <a:avLst/>
                <a:gdLst/>
                <a:ahLst/>
                <a:cxnLst/>
                <a:rect l="l" t="t" r="r" b="b"/>
                <a:pathLst>
                  <a:path w="705538" h="1037965" extrusionOk="0">
                    <a:moveTo>
                      <a:pt x="698936" y="804"/>
                    </a:moveTo>
                    <a:cubicBezTo>
                      <a:pt x="583016" y="80433"/>
                      <a:pt x="471098" y="165682"/>
                      <a:pt x="363846" y="256645"/>
                    </a:cubicBezTo>
                    <a:cubicBezTo>
                      <a:pt x="310411" y="301985"/>
                      <a:pt x="258119" y="348752"/>
                      <a:pt x="207065" y="396758"/>
                    </a:cubicBezTo>
                    <a:cubicBezTo>
                      <a:pt x="163345" y="437906"/>
                      <a:pt x="118197" y="476863"/>
                      <a:pt x="94765" y="533633"/>
                    </a:cubicBezTo>
                    <a:cubicBezTo>
                      <a:pt x="76953" y="576781"/>
                      <a:pt x="72381" y="626692"/>
                      <a:pt x="64285" y="672412"/>
                    </a:cubicBezTo>
                    <a:lnTo>
                      <a:pt x="26185" y="886058"/>
                    </a:lnTo>
                    <a:cubicBezTo>
                      <a:pt x="17517" y="934826"/>
                      <a:pt x="8754" y="983498"/>
                      <a:pt x="87" y="1032266"/>
                    </a:cubicBezTo>
                    <a:cubicBezTo>
                      <a:pt x="-961" y="1037981"/>
                      <a:pt x="7802" y="1040458"/>
                      <a:pt x="8850" y="1034647"/>
                    </a:cubicBezTo>
                    <a:cubicBezTo>
                      <a:pt x="28376" y="925396"/>
                      <a:pt x="47807" y="816049"/>
                      <a:pt x="67333" y="706797"/>
                    </a:cubicBezTo>
                    <a:cubicBezTo>
                      <a:pt x="74477" y="666792"/>
                      <a:pt x="81144" y="626596"/>
                      <a:pt x="88765" y="586687"/>
                    </a:cubicBezTo>
                    <a:cubicBezTo>
                      <a:pt x="100385" y="526203"/>
                      <a:pt x="132008" y="481436"/>
                      <a:pt x="175442" y="439430"/>
                    </a:cubicBezTo>
                    <a:cubicBezTo>
                      <a:pt x="225829" y="390758"/>
                      <a:pt x="277550" y="343323"/>
                      <a:pt x="330414" y="297317"/>
                    </a:cubicBezTo>
                    <a:cubicBezTo>
                      <a:pt x="449095" y="193971"/>
                      <a:pt x="573777" y="97673"/>
                      <a:pt x="703508" y="8614"/>
                    </a:cubicBezTo>
                    <a:cubicBezTo>
                      <a:pt x="708270" y="5376"/>
                      <a:pt x="703793" y="-2530"/>
                      <a:pt x="698936" y="804"/>
                    </a:cubicBezTo>
                    <a:lnTo>
                      <a:pt x="698936" y="8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4484" name="Google Shape;4484;p44"/>
            <p:cNvGrpSpPr/>
            <p:nvPr/>
          </p:nvGrpSpPr>
          <p:grpSpPr>
            <a:xfrm>
              <a:off x="8136700" y="2435023"/>
              <a:ext cx="892950" cy="2168988"/>
              <a:chOff x="7984300" y="2435023"/>
              <a:chExt cx="892950" cy="2168988"/>
            </a:xfrm>
          </p:grpSpPr>
          <p:sp>
            <p:nvSpPr>
              <p:cNvPr id="4485" name="Google Shape;4485;p44"/>
              <p:cNvSpPr/>
              <p:nvPr/>
            </p:nvSpPr>
            <p:spPr>
              <a:xfrm>
                <a:off x="8036125" y="2435023"/>
                <a:ext cx="288383" cy="966704"/>
              </a:xfrm>
              <a:custGeom>
                <a:avLst/>
                <a:gdLst/>
                <a:ahLst/>
                <a:cxnLst/>
                <a:rect l="l" t="t" r="r" b="b"/>
                <a:pathLst>
                  <a:path w="365042" h="1223676" extrusionOk="0">
                    <a:moveTo>
                      <a:pt x="304846" y="1223677"/>
                    </a:moveTo>
                    <a:cubicBezTo>
                      <a:pt x="304846" y="1223677"/>
                      <a:pt x="-143400" y="831342"/>
                      <a:pt x="47195" y="0"/>
                    </a:cubicBezTo>
                    <a:cubicBezTo>
                      <a:pt x="47195" y="0"/>
                      <a:pt x="530970" y="500729"/>
                      <a:pt x="304846" y="12236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86" name="Google Shape;4486;p44"/>
              <p:cNvSpPr/>
              <p:nvPr/>
            </p:nvSpPr>
            <p:spPr>
              <a:xfrm>
                <a:off x="8069921" y="2438627"/>
                <a:ext cx="315742" cy="1583772"/>
              </a:xfrm>
              <a:custGeom>
                <a:avLst/>
                <a:gdLst/>
                <a:ahLst/>
                <a:cxnLst/>
                <a:rect l="l" t="t" r="r" b="b"/>
                <a:pathLst>
                  <a:path w="399674" h="2004775" extrusionOk="0">
                    <a:moveTo>
                      <a:pt x="138" y="5726"/>
                    </a:moveTo>
                    <a:cubicBezTo>
                      <a:pt x="123391" y="519218"/>
                      <a:pt x="229880" y="1036807"/>
                      <a:pt x="319035" y="1557253"/>
                    </a:cubicBezTo>
                    <a:cubicBezTo>
                      <a:pt x="344371" y="1705081"/>
                      <a:pt x="368279" y="1853195"/>
                      <a:pt x="390853" y="2001499"/>
                    </a:cubicBezTo>
                    <a:cubicBezTo>
                      <a:pt x="391711" y="2007214"/>
                      <a:pt x="400473" y="2004833"/>
                      <a:pt x="399616" y="1999118"/>
                    </a:cubicBezTo>
                    <a:cubicBezTo>
                      <a:pt x="320178" y="1477053"/>
                      <a:pt x="223594" y="957559"/>
                      <a:pt x="109961" y="441780"/>
                    </a:cubicBezTo>
                    <a:cubicBezTo>
                      <a:pt x="77671" y="295286"/>
                      <a:pt x="43952" y="149172"/>
                      <a:pt x="8900" y="3249"/>
                    </a:cubicBezTo>
                    <a:cubicBezTo>
                      <a:pt x="7567" y="-2466"/>
                      <a:pt x="-1196" y="11"/>
                      <a:pt x="138" y="5630"/>
                    </a:cubicBezTo>
                    <a:lnTo>
                      <a:pt x="138" y="563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87" name="Google Shape;4487;p44"/>
              <p:cNvSpPr/>
              <p:nvPr/>
            </p:nvSpPr>
            <p:spPr>
              <a:xfrm>
                <a:off x="8633350" y="2974958"/>
                <a:ext cx="243901" cy="600324"/>
              </a:xfrm>
              <a:custGeom>
                <a:avLst/>
                <a:gdLst/>
                <a:ahLst/>
                <a:cxnLst/>
                <a:rect l="l" t="t" r="r" b="b"/>
                <a:pathLst>
                  <a:path w="308735" h="759904" extrusionOk="0">
                    <a:moveTo>
                      <a:pt x="134428" y="0"/>
                    </a:moveTo>
                    <a:cubicBezTo>
                      <a:pt x="134428" y="0"/>
                      <a:pt x="-94648" y="392525"/>
                      <a:pt x="45274" y="759905"/>
                    </a:cubicBezTo>
                    <a:cubicBezTo>
                      <a:pt x="45274" y="759905"/>
                      <a:pt x="242918" y="580263"/>
                      <a:pt x="308735" y="237077"/>
                    </a:cubicBezTo>
                    <a:lnTo>
                      <a:pt x="13442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88" name="Google Shape;4488;p44"/>
              <p:cNvSpPr/>
              <p:nvPr/>
            </p:nvSpPr>
            <p:spPr>
              <a:xfrm>
                <a:off x="8343987" y="2974958"/>
                <a:ext cx="533203" cy="504158"/>
              </a:xfrm>
              <a:custGeom>
                <a:avLst/>
                <a:gdLst/>
                <a:ahLst/>
                <a:cxnLst/>
                <a:rect l="l" t="t" r="r" b="b"/>
                <a:pathLst>
                  <a:path w="674941" h="638175" extrusionOk="0">
                    <a:moveTo>
                      <a:pt x="500634" y="0"/>
                    </a:moveTo>
                    <a:cubicBezTo>
                      <a:pt x="75914" y="279749"/>
                      <a:pt x="0" y="638175"/>
                      <a:pt x="0" y="638175"/>
                    </a:cubicBezTo>
                    <a:cubicBezTo>
                      <a:pt x="313944" y="564261"/>
                      <a:pt x="530161" y="400622"/>
                      <a:pt x="674941" y="237077"/>
                    </a:cubicBezTo>
                    <a:lnTo>
                      <a:pt x="500634"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89" name="Google Shape;4489;p44"/>
              <p:cNvSpPr/>
              <p:nvPr/>
            </p:nvSpPr>
            <p:spPr>
              <a:xfrm>
                <a:off x="8262258" y="3073821"/>
                <a:ext cx="557375" cy="819992"/>
              </a:xfrm>
              <a:custGeom>
                <a:avLst/>
                <a:gdLst/>
                <a:ahLst/>
                <a:cxnLst/>
                <a:rect l="l" t="t" r="r" b="b"/>
                <a:pathLst>
                  <a:path w="705538" h="1037965" extrusionOk="0">
                    <a:moveTo>
                      <a:pt x="698936" y="804"/>
                    </a:moveTo>
                    <a:cubicBezTo>
                      <a:pt x="583016" y="80433"/>
                      <a:pt x="471098" y="165682"/>
                      <a:pt x="363846" y="256645"/>
                    </a:cubicBezTo>
                    <a:cubicBezTo>
                      <a:pt x="310411" y="301985"/>
                      <a:pt x="258119" y="348752"/>
                      <a:pt x="207065" y="396758"/>
                    </a:cubicBezTo>
                    <a:cubicBezTo>
                      <a:pt x="163345" y="437906"/>
                      <a:pt x="118197" y="476863"/>
                      <a:pt x="94765" y="533633"/>
                    </a:cubicBezTo>
                    <a:cubicBezTo>
                      <a:pt x="76953" y="576781"/>
                      <a:pt x="72381" y="626692"/>
                      <a:pt x="64285" y="672412"/>
                    </a:cubicBezTo>
                    <a:lnTo>
                      <a:pt x="26185" y="886058"/>
                    </a:lnTo>
                    <a:cubicBezTo>
                      <a:pt x="17517" y="934826"/>
                      <a:pt x="8754" y="983498"/>
                      <a:pt x="87" y="1032266"/>
                    </a:cubicBezTo>
                    <a:cubicBezTo>
                      <a:pt x="-961" y="1037981"/>
                      <a:pt x="7802" y="1040458"/>
                      <a:pt x="8850" y="1034647"/>
                    </a:cubicBezTo>
                    <a:cubicBezTo>
                      <a:pt x="28376" y="925396"/>
                      <a:pt x="47807" y="816049"/>
                      <a:pt x="67333" y="706797"/>
                    </a:cubicBezTo>
                    <a:cubicBezTo>
                      <a:pt x="74477" y="666792"/>
                      <a:pt x="81144" y="626596"/>
                      <a:pt x="88765" y="586687"/>
                    </a:cubicBezTo>
                    <a:cubicBezTo>
                      <a:pt x="100385" y="526203"/>
                      <a:pt x="132008" y="481436"/>
                      <a:pt x="175442" y="439430"/>
                    </a:cubicBezTo>
                    <a:cubicBezTo>
                      <a:pt x="225829" y="390758"/>
                      <a:pt x="277550" y="343323"/>
                      <a:pt x="330414" y="297317"/>
                    </a:cubicBezTo>
                    <a:cubicBezTo>
                      <a:pt x="449095" y="193971"/>
                      <a:pt x="573777" y="97673"/>
                      <a:pt x="703508" y="8614"/>
                    </a:cubicBezTo>
                    <a:cubicBezTo>
                      <a:pt x="708270" y="5376"/>
                      <a:pt x="703793" y="-2530"/>
                      <a:pt x="698936" y="804"/>
                    </a:cubicBezTo>
                    <a:lnTo>
                      <a:pt x="698936" y="8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90" name="Google Shape;4490;p44"/>
              <p:cNvSpPr/>
              <p:nvPr/>
            </p:nvSpPr>
            <p:spPr>
              <a:xfrm>
                <a:off x="7984300" y="3808419"/>
                <a:ext cx="661183" cy="795592"/>
              </a:xfrm>
              <a:custGeom>
                <a:avLst/>
                <a:gdLst/>
                <a:ahLst/>
                <a:cxnLst/>
                <a:rect l="l" t="t" r="r" b="b"/>
                <a:pathLst>
                  <a:path w="836941" h="1007078" extrusionOk="0">
                    <a:moveTo>
                      <a:pt x="670948" y="177737"/>
                    </a:moveTo>
                    <a:lnTo>
                      <a:pt x="670948" y="177737"/>
                    </a:lnTo>
                    <a:lnTo>
                      <a:pt x="789438" y="0"/>
                    </a:lnTo>
                    <a:lnTo>
                      <a:pt x="40869" y="0"/>
                    </a:lnTo>
                    <a:lnTo>
                      <a:pt x="159360" y="177737"/>
                    </a:lnTo>
                    <a:cubicBezTo>
                      <a:pt x="48679" y="289370"/>
                      <a:pt x="-10471" y="426530"/>
                      <a:pt x="1530" y="583216"/>
                    </a:cubicBezTo>
                    <a:cubicBezTo>
                      <a:pt x="9817" y="691705"/>
                      <a:pt x="52108" y="808387"/>
                      <a:pt x="119354" y="900874"/>
                    </a:cubicBezTo>
                    <a:cubicBezTo>
                      <a:pt x="168218" y="968216"/>
                      <a:pt x="247180" y="1007078"/>
                      <a:pt x="330333" y="1007078"/>
                    </a:cubicBezTo>
                    <a:lnTo>
                      <a:pt x="506736" y="1007078"/>
                    </a:lnTo>
                    <a:cubicBezTo>
                      <a:pt x="589890" y="1007078"/>
                      <a:pt x="668852" y="968121"/>
                      <a:pt x="717715" y="900874"/>
                    </a:cubicBezTo>
                    <a:cubicBezTo>
                      <a:pt x="784866" y="808387"/>
                      <a:pt x="827253" y="691801"/>
                      <a:pt x="835539" y="583216"/>
                    </a:cubicBezTo>
                    <a:cubicBezTo>
                      <a:pt x="847541" y="426434"/>
                      <a:pt x="781628" y="289370"/>
                      <a:pt x="670852" y="1777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4491" name="Google Shape;4491;p44"/>
              <p:cNvSpPr/>
              <p:nvPr/>
            </p:nvSpPr>
            <p:spPr>
              <a:xfrm>
                <a:off x="8107002" y="3943214"/>
                <a:ext cx="342865" cy="7148"/>
              </a:xfrm>
              <a:custGeom>
                <a:avLst/>
                <a:gdLst/>
                <a:ahLst/>
                <a:cxnLst/>
                <a:rect l="l" t="t" r="r" b="b"/>
                <a:pathLst>
                  <a:path w="434006" h="9048" extrusionOk="0">
                    <a:moveTo>
                      <a:pt x="4358" y="9049"/>
                    </a:moveTo>
                    <a:lnTo>
                      <a:pt x="429649" y="9049"/>
                    </a:lnTo>
                    <a:cubicBezTo>
                      <a:pt x="435459" y="9049"/>
                      <a:pt x="435459" y="0"/>
                      <a:pt x="429649" y="0"/>
                    </a:cubicBezTo>
                    <a:lnTo>
                      <a:pt x="4358" y="0"/>
                    </a:lnTo>
                    <a:cubicBezTo>
                      <a:pt x="-1453" y="0"/>
                      <a:pt x="-1453" y="9049"/>
                      <a:pt x="4358" y="9049"/>
                    </a:cubicBezTo>
                    <a:lnTo>
                      <a:pt x="4358" y="90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grpSp>
      <p:sp>
        <p:nvSpPr>
          <p:cNvPr id="3" name="Title 2">
            <a:extLst>
              <a:ext uri="{FF2B5EF4-FFF2-40B4-BE49-F238E27FC236}">
                <a16:creationId xmlns:a16="http://schemas.microsoft.com/office/drawing/2014/main" id="{8784E11F-B992-C78D-2FBD-7376B82C18E0}"/>
              </a:ext>
            </a:extLst>
          </p:cNvPr>
          <p:cNvSpPr>
            <a:spLocks noGrp="1"/>
          </p:cNvSpPr>
          <p:nvPr>
            <p:ph type="title"/>
          </p:nvPr>
        </p:nvSpPr>
        <p:spPr>
          <a:xfrm>
            <a:off x="657045" y="454459"/>
            <a:ext cx="7829909" cy="572700"/>
          </a:xfrm>
        </p:spPr>
        <p:txBody>
          <a:bodyPr anchor="ctr"/>
          <a:lstStyle/>
          <a:p>
            <a:pPr algn="ctr"/>
            <a:r>
              <a:rPr lang="vi-VN" sz="2400" b="1" dirty="0">
                <a:solidFill>
                  <a:schemeClr val="accent2">
                    <a:lumMod val="75000"/>
                  </a:schemeClr>
                </a:solidFill>
                <a:latin typeface="Arial" panose="020B0604020202020204" pitchFamily="34" charset="0"/>
                <a:cs typeface="Arial" panose="020B0604020202020204" pitchFamily="34" charset="0"/>
              </a:rPr>
              <a:t>Đặt vấn đề</a:t>
            </a:r>
          </a:p>
        </p:txBody>
      </p:sp>
      <p:grpSp>
        <p:nvGrpSpPr>
          <p:cNvPr id="12" name="Group 11">
            <a:extLst>
              <a:ext uri="{FF2B5EF4-FFF2-40B4-BE49-F238E27FC236}">
                <a16:creationId xmlns:a16="http://schemas.microsoft.com/office/drawing/2014/main" id="{636E5E49-EB63-869B-CD8D-5A1349E4F3A7}"/>
              </a:ext>
            </a:extLst>
          </p:cNvPr>
          <p:cNvGrpSpPr/>
          <p:nvPr/>
        </p:nvGrpSpPr>
        <p:grpSpPr>
          <a:xfrm>
            <a:off x="682052" y="1219110"/>
            <a:ext cx="7709706" cy="2987105"/>
            <a:chOff x="1683994" y="2924140"/>
            <a:chExt cx="12526998" cy="4853553"/>
          </a:xfrm>
        </p:grpSpPr>
        <p:sp>
          <p:nvSpPr>
            <p:cNvPr id="13" name="Rectangle: Rounded Corners 12">
              <a:extLst>
                <a:ext uri="{FF2B5EF4-FFF2-40B4-BE49-F238E27FC236}">
                  <a16:creationId xmlns:a16="http://schemas.microsoft.com/office/drawing/2014/main" id="{6AFB7DFC-0DAF-85FB-681E-6F7FFA8200CB}"/>
                </a:ext>
              </a:extLst>
            </p:cNvPr>
            <p:cNvSpPr/>
            <p:nvPr/>
          </p:nvSpPr>
          <p:spPr>
            <a:xfrm>
              <a:off x="2094250" y="3193700"/>
              <a:ext cx="12116742" cy="4583993"/>
            </a:xfrm>
            <a:prstGeom prst="roundRect">
              <a:avLst/>
            </a:prstGeom>
            <a:solidFill>
              <a:schemeClr val="bg2"/>
            </a:solidFill>
            <a:ln>
              <a:solidFill>
                <a:srgbClr val="F47F8F"/>
              </a:solidFill>
            </a:ln>
          </p:spPr>
          <p:style>
            <a:lnRef idx="2">
              <a:schemeClr val="accent1">
                <a:shade val="15000"/>
              </a:schemeClr>
            </a:lnRef>
            <a:fillRef idx="1">
              <a:schemeClr val="accent1"/>
            </a:fillRef>
            <a:effectRef idx="0">
              <a:schemeClr val="accent1"/>
            </a:effectRef>
            <a:fontRef idx="minor">
              <a:schemeClr val="lt1"/>
            </a:fontRef>
          </p:style>
          <p:txBody>
            <a:bodyPr bIns="54000"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Trong máy tính cá nhân có bộ phận xử lí thông tin, gọi là bộ xử lí trung tâm (CPU). Các thiết bị vào cung cấp thông tin cho CPU, CPU xử lí và các thiết bị đưa ra kết quả xử lí. Xung quanh ta có nhiều thiết bị được gắn bộ xử lí thông tin, chúng có mặt khắp nơi và có trong nhiều lĩnh vực.</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4" name="Freeform 7">
              <a:extLst>
                <a:ext uri="{FF2B5EF4-FFF2-40B4-BE49-F238E27FC236}">
                  <a16:creationId xmlns:a16="http://schemas.microsoft.com/office/drawing/2014/main" id="{C0CC7104-F8B3-B671-7A54-13C2D45CBA89}"/>
                </a:ext>
              </a:extLst>
            </p:cNvPr>
            <p:cNvSpPr/>
            <p:nvPr/>
          </p:nvSpPr>
          <p:spPr>
            <a:xfrm>
              <a:off x="1683994" y="2924140"/>
              <a:ext cx="1014626" cy="1469088"/>
            </a:xfrm>
            <a:custGeom>
              <a:avLst/>
              <a:gdLst/>
              <a:ahLst/>
              <a:cxnLst/>
              <a:rect l="l" t="t" r="r" b="b"/>
              <a:pathLst>
                <a:path w="2411746" h="3454057">
                  <a:moveTo>
                    <a:pt x="0" y="0"/>
                  </a:moveTo>
                  <a:lnTo>
                    <a:pt x="2411747" y="0"/>
                  </a:lnTo>
                  <a:lnTo>
                    <a:pt x="2411747" y="3454057"/>
                  </a:lnTo>
                  <a:lnTo>
                    <a:pt x="0" y="34540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Tree>
    <p:custDataLst>
      <p:tags r:id="rId1"/>
    </p:custData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54"/>
        <p:cNvGrpSpPr/>
        <p:nvPr/>
      </p:nvGrpSpPr>
      <p:grpSpPr>
        <a:xfrm>
          <a:off x="0" y="0"/>
          <a:ext cx="0" cy="0"/>
          <a:chOff x="0" y="0"/>
          <a:chExt cx="0" cy="0"/>
        </a:xfrm>
      </p:grpSpPr>
      <p:sp>
        <p:nvSpPr>
          <p:cNvPr id="3" name="Title 2">
            <a:extLst>
              <a:ext uri="{FF2B5EF4-FFF2-40B4-BE49-F238E27FC236}">
                <a16:creationId xmlns:a16="http://schemas.microsoft.com/office/drawing/2014/main" id="{0E50E871-50A9-F1E8-4EA5-AD5AEF151244}"/>
              </a:ext>
            </a:extLst>
          </p:cNvPr>
          <p:cNvSpPr>
            <a:spLocks noGrp="1"/>
          </p:cNvSpPr>
          <p:nvPr>
            <p:ph type="title"/>
          </p:nvPr>
        </p:nvSpPr>
        <p:spPr>
          <a:xfrm>
            <a:off x="224971" y="222233"/>
            <a:ext cx="8694058" cy="572700"/>
          </a:xfrm>
        </p:spPr>
        <p:txBody>
          <a:bodyPr anchor="ctr"/>
          <a:lstStyle/>
          <a:p>
            <a:pPr algn="ctr"/>
            <a:r>
              <a:rPr lang="vi-VN" sz="2200" b="1" dirty="0">
                <a:solidFill>
                  <a:schemeClr val="accent2">
                    <a:lumMod val="75000"/>
                  </a:schemeClr>
                </a:solidFill>
                <a:latin typeface="Arial" panose="020B0604020202020204" pitchFamily="34" charset="0"/>
                <a:cs typeface="Arial" panose="020B0604020202020204" pitchFamily="34" charset="0"/>
              </a:rPr>
              <a:t>Quan sát hình ảnh </a:t>
            </a:r>
            <a:r>
              <a:rPr lang="vi-VN" sz="2200" b="1" dirty="0">
                <a:solidFill>
                  <a:schemeClr val="accent2">
                    <a:lumMod val="75000"/>
                  </a:schemeClr>
                </a:solidFill>
                <a:effectLst/>
                <a:latin typeface="Arial" panose="020B0604020202020204" pitchFamily="34" charset="0"/>
                <a:ea typeface="SimSun" panose="02010600030101010101" pitchFamily="2" charset="-122"/>
                <a:cs typeface="Arial" panose="020B0604020202020204" pitchFamily="34" charset="0"/>
              </a:rPr>
              <a:t>thiết bị thông dụng có gắn bộ xử lí thông tin</a:t>
            </a:r>
            <a:endParaRPr lang="vi-VN" sz="2200" b="1" dirty="0">
              <a:solidFill>
                <a:schemeClr val="accent2">
                  <a:lumMod val="75000"/>
                </a:schemeClr>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1875A48-1A7B-F675-CBA8-74B1BD71F272}"/>
              </a:ext>
            </a:extLst>
          </p:cNvPr>
          <p:cNvGrpSpPr/>
          <p:nvPr/>
        </p:nvGrpSpPr>
        <p:grpSpPr>
          <a:xfrm>
            <a:off x="444357" y="927267"/>
            <a:ext cx="1773090" cy="2004809"/>
            <a:chOff x="-41089" y="905495"/>
            <a:chExt cx="1773090" cy="2004809"/>
          </a:xfrm>
        </p:grpSpPr>
        <p:pic>
          <p:nvPicPr>
            <p:cNvPr id="1026" name="Picture 2" descr="Máy tính bỏ túi Casio FX-570VN Plus">
              <a:extLst>
                <a:ext uri="{FF2B5EF4-FFF2-40B4-BE49-F238E27FC236}">
                  <a16:creationId xmlns:a16="http://schemas.microsoft.com/office/drawing/2014/main" id="{676E53C0-670C-6876-FAB1-F788C48E8B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258" r="29258"/>
            <a:stretch/>
          </p:blipFill>
          <p:spPr bwMode="auto">
            <a:xfrm>
              <a:off x="333828" y="905495"/>
              <a:ext cx="1023257" cy="1666255"/>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C34C8DD-16B3-8E1D-0B2E-432B4F229D9C}"/>
                </a:ext>
              </a:extLst>
            </p:cNvPr>
            <p:cNvSpPr txBox="1"/>
            <p:nvPr/>
          </p:nvSpPr>
          <p:spPr>
            <a:xfrm>
              <a:off x="-41089" y="2571750"/>
              <a:ext cx="1773090" cy="338554"/>
            </a:xfrm>
            <a:prstGeom prst="rect">
              <a:avLst/>
            </a:prstGeom>
            <a:noFill/>
          </p:spPr>
          <p:txBody>
            <a:bodyPr wrap="square" rtlCol="0">
              <a:spAutoFit/>
            </a:bodyPr>
            <a:lstStyle/>
            <a:p>
              <a:pPr algn="ctr"/>
              <a:r>
                <a:rPr lang="vi-VN" sz="1600" dirty="0"/>
                <a:t>Máy tính bỏ túi</a:t>
              </a:r>
            </a:p>
          </p:txBody>
        </p:sp>
      </p:grpSp>
      <p:grpSp>
        <p:nvGrpSpPr>
          <p:cNvPr id="11" name="Group 10">
            <a:extLst>
              <a:ext uri="{FF2B5EF4-FFF2-40B4-BE49-F238E27FC236}">
                <a16:creationId xmlns:a16="http://schemas.microsoft.com/office/drawing/2014/main" id="{3D52AC77-775E-3571-5425-8BE62E48034B}"/>
              </a:ext>
            </a:extLst>
          </p:cNvPr>
          <p:cNvGrpSpPr/>
          <p:nvPr/>
        </p:nvGrpSpPr>
        <p:grpSpPr>
          <a:xfrm>
            <a:off x="2219702" y="927267"/>
            <a:ext cx="2352298" cy="2004809"/>
            <a:chOff x="1353047" y="927267"/>
            <a:chExt cx="2352298" cy="2004809"/>
          </a:xfrm>
        </p:grpSpPr>
        <p:pic>
          <p:nvPicPr>
            <p:cNvPr id="1028" name="Picture 4" descr="Quạt treo điều khiển từ xa Senko TR1683">
              <a:extLst>
                <a:ext uri="{FF2B5EF4-FFF2-40B4-BE49-F238E27FC236}">
                  <a16:creationId xmlns:a16="http://schemas.microsoft.com/office/drawing/2014/main" id="{58ED70E5-B9B2-4085-7F67-3F19C04B04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75" t="9304" r="16275" b="9304"/>
            <a:stretch/>
          </p:blipFill>
          <p:spPr bwMode="auto">
            <a:xfrm>
              <a:off x="1838778" y="927267"/>
              <a:ext cx="1380836" cy="1666255"/>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B298ECF-1F0F-9C05-79E8-C832BAB946D5}"/>
                </a:ext>
              </a:extLst>
            </p:cNvPr>
            <p:cNvSpPr txBox="1"/>
            <p:nvPr/>
          </p:nvSpPr>
          <p:spPr>
            <a:xfrm>
              <a:off x="1353047" y="2593522"/>
              <a:ext cx="2352298" cy="338554"/>
            </a:xfrm>
            <a:prstGeom prst="rect">
              <a:avLst/>
            </a:prstGeom>
            <a:noFill/>
          </p:spPr>
          <p:txBody>
            <a:bodyPr wrap="square" rtlCol="0">
              <a:spAutoFit/>
            </a:bodyPr>
            <a:lstStyle/>
            <a:p>
              <a:pPr algn="ctr"/>
              <a:r>
                <a:rPr lang="vi-VN" sz="1600" dirty="0"/>
                <a:t>Quạt điều khiển từ xa</a:t>
              </a:r>
            </a:p>
          </p:txBody>
        </p:sp>
      </p:grpSp>
      <p:grpSp>
        <p:nvGrpSpPr>
          <p:cNvPr id="12" name="Group 11">
            <a:extLst>
              <a:ext uri="{FF2B5EF4-FFF2-40B4-BE49-F238E27FC236}">
                <a16:creationId xmlns:a16="http://schemas.microsoft.com/office/drawing/2014/main" id="{1FCFA3B6-C84C-D957-3444-EBA50110130A}"/>
              </a:ext>
            </a:extLst>
          </p:cNvPr>
          <p:cNvGrpSpPr/>
          <p:nvPr/>
        </p:nvGrpSpPr>
        <p:grpSpPr>
          <a:xfrm>
            <a:off x="4746315" y="927266"/>
            <a:ext cx="3799465" cy="2004809"/>
            <a:chOff x="483836" y="927267"/>
            <a:chExt cx="4090720" cy="2095780"/>
          </a:xfrm>
        </p:grpSpPr>
        <p:pic>
          <p:nvPicPr>
            <p:cNvPr id="13" name="Picture 4">
              <a:extLst>
                <a:ext uri="{FF2B5EF4-FFF2-40B4-BE49-F238E27FC236}">
                  <a16:creationId xmlns:a16="http://schemas.microsoft.com/office/drawing/2014/main" id="{293B87BC-1E07-15EB-0C04-F3F0E9413057}"/>
                </a:ext>
              </a:extLst>
            </p:cNvPr>
            <p:cNvPicPr>
              <a:picLocks noChangeAspect="1" noChangeArrowheads="1"/>
            </p:cNvPicPr>
            <p:nvPr/>
          </p:nvPicPr>
          <p:blipFill rotWithShape="1">
            <a:blip r:embed="rId6"/>
            <a:srcRect l="251" r="251"/>
            <a:stretch/>
          </p:blipFill>
          <p:spPr bwMode="auto">
            <a:xfrm>
              <a:off x="483836" y="927267"/>
              <a:ext cx="4090720" cy="1666255"/>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CFA5D6D-088A-BEFC-CEFC-9A264A422D89}"/>
                </a:ext>
              </a:extLst>
            </p:cNvPr>
            <p:cNvSpPr txBox="1"/>
            <p:nvPr/>
          </p:nvSpPr>
          <p:spPr>
            <a:xfrm>
              <a:off x="1676563" y="2684493"/>
              <a:ext cx="1705266" cy="338554"/>
            </a:xfrm>
            <a:prstGeom prst="rect">
              <a:avLst/>
            </a:prstGeom>
            <a:noFill/>
          </p:spPr>
          <p:txBody>
            <a:bodyPr wrap="square" rtlCol="0">
              <a:spAutoFit/>
            </a:bodyPr>
            <a:lstStyle/>
            <a:p>
              <a:pPr algn="ctr"/>
              <a:r>
                <a:rPr lang="vi-VN" sz="1600"/>
                <a:t>Tivi</a:t>
              </a:r>
              <a:endParaRPr lang="vi-VN" sz="1600" dirty="0"/>
            </a:p>
          </p:txBody>
        </p:sp>
      </p:grpSp>
      <p:grpSp>
        <p:nvGrpSpPr>
          <p:cNvPr id="15" name="Group 14">
            <a:extLst>
              <a:ext uri="{FF2B5EF4-FFF2-40B4-BE49-F238E27FC236}">
                <a16:creationId xmlns:a16="http://schemas.microsoft.com/office/drawing/2014/main" id="{5B11823A-98D0-E8BA-BF46-B1AD38DE09A8}"/>
              </a:ext>
            </a:extLst>
          </p:cNvPr>
          <p:cNvGrpSpPr/>
          <p:nvPr/>
        </p:nvGrpSpPr>
        <p:grpSpPr>
          <a:xfrm>
            <a:off x="616075" y="3061843"/>
            <a:ext cx="1653472" cy="1912102"/>
            <a:chOff x="1595827" y="927267"/>
            <a:chExt cx="1705267" cy="1971998"/>
          </a:xfrm>
        </p:grpSpPr>
        <p:pic>
          <p:nvPicPr>
            <p:cNvPr id="16" name="Picture 4">
              <a:extLst>
                <a:ext uri="{FF2B5EF4-FFF2-40B4-BE49-F238E27FC236}">
                  <a16:creationId xmlns:a16="http://schemas.microsoft.com/office/drawing/2014/main" id="{A93FEA35-25AD-2EF2-74A7-0A867F9BECE3}"/>
                </a:ext>
              </a:extLst>
            </p:cNvPr>
            <p:cNvPicPr>
              <a:picLocks noChangeAspect="1" noChangeArrowheads="1"/>
            </p:cNvPicPr>
            <p:nvPr/>
          </p:nvPicPr>
          <p:blipFill rotWithShape="1">
            <a:blip r:embed="rId7"/>
            <a:srcRect l="1435" r="1435"/>
            <a:stretch/>
          </p:blipFill>
          <p:spPr bwMode="auto">
            <a:xfrm>
              <a:off x="1595827" y="927267"/>
              <a:ext cx="1705267" cy="1584618"/>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D9DE94D-0022-58FF-1A9D-9C60675C45D3}"/>
                </a:ext>
              </a:extLst>
            </p:cNvPr>
            <p:cNvSpPr txBox="1"/>
            <p:nvPr/>
          </p:nvSpPr>
          <p:spPr>
            <a:xfrm>
              <a:off x="1595829" y="2560711"/>
              <a:ext cx="1705265" cy="338554"/>
            </a:xfrm>
            <a:prstGeom prst="rect">
              <a:avLst/>
            </a:prstGeom>
            <a:noFill/>
          </p:spPr>
          <p:txBody>
            <a:bodyPr wrap="square" rtlCol="0">
              <a:spAutoFit/>
            </a:bodyPr>
            <a:lstStyle/>
            <a:p>
              <a:pPr algn="ctr"/>
              <a:r>
                <a:rPr lang="vi-VN" sz="1600" dirty="0"/>
                <a:t>Máy giặt</a:t>
              </a:r>
            </a:p>
          </p:txBody>
        </p:sp>
      </p:grpSp>
      <p:sp>
        <p:nvSpPr>
          <p:cNvPr id="22" name="Freeform 18">
            <a:extLst>
              <a:ext uri="{FF2B5EF4-FFF2-40B4-BE49-F238E27FC236}">
                <a16:creationId xmlns:a16="http://schemas.microsoft.com/office/drawing/2014/main" id="{38A0902C-4B63-A7C4-E358-3B3EEB27C900}"/>
              </a:ext>
            </a:extLst>
          </p:cNvPr>
          <p:cNvSpPr/>
          <p:nvPr/>
        </p:nvSpPr>
        <p:spPr>
          <a:xfrm>
            <a:off x="6796171" y="3393155"/>
            <a:ext cx="1894827" cy="1750346"/>
          </a:xfrm>
          <a:custGeom>
            <a:avLst/>
            <a:gdLst/>
            <a:ahLst/>
            <a:cxnLst/>
            <a:rect l="l" t="t" r="r" b="b"/>
            <a:pathLst>
              <a:path w="1822943" h="1683943">
                <a:moveTo>
                  <a:pt x="0" y="0"/>
                </a:moveTo>
                <a:lnTo>
                  <a:pt x="1822942" y="0"/>
                </a:lnTo>
                <a:lnTo>
                  <a:pt x="1822942" y="1683944"/>
                </a:lnTo>
                <a:lnTo>
                  <a:pt x="0" y="168394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vi-VN" sz="1200"/>
          </a:p>
        </p:txBody>
      </p:sp>
      <p:grpSp>
        <p:nvGrpSpPr>
          <p:cNvPr id="24" name="Group 23">
            <a:extLst>
              <a:ext uri="{FF2B5EF4-FFF2-40B4-BE49-F238E27FC236}">
                <a16:creationId xmlns:a16="http://schemas.microsoft.com/office/drawing/2014/main" id="{E04208DC-2F00-C1BA-0971-3DD3F2B3B07F}"/>
              </a:ext>
            </a:extLst>
          </p:cNvPr>
          <p:cNvGrpSpPr/>
          <p:nvPr/>
        </p:nvGrpSpPr>
        <p:grpSpPr>
          <a:xfrm>
            <a:off x="2705433" y="3066791"/>
            <a:ext cx="3290950" cy="1907154"/>
            <a:chOff x="483836" y="927266"/>
            <a:chExt cx="4090720" cy="2370633"/>
          </a:xfrm>
        </p:grpSpPr>
        <p:pic>
          <p:nvPicPr>
            <p:cNvPr id="25" name="Picture 4">
              <a:extLst>
                <a:ext uri="{FF2B5EF4-FFF2-40B4-BE49-F238E27FC236}">
                  <a16:creationId xmlns:a16="http://schemas.microsoft.com/office/drawing/2014/main" id="{08F44F0B-D9F6-540C-B4A9-44449B7A4A73}"/>
                </a:ext>
              </a:extLst>
            </p:cNvPr>
            <p:cNvPicPr>
              <a:picLocks noChangeAspect="1" noChangeArrowheads="1"/>
            </p:cNvPicPr>
            <p:nvPr/>
          </p:nvPicPr>
          <p:blipFill rotWithShape="1">
            <a:blip r:embed="rId10"/>
            <a:srcRect t="22688" b="9486"/>
            <a:stretch/>
          </p:blipFill>
          <p:spPr bwMode="auto">
            <a:xfrm>
              <a:off x="483836" y="927266"/>
              <a:ext cx="4090720" cy="1909886"/>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B54FF5F-8A93-4B3C-11E5-265ECF415E88}"/>
                </a:ext>
              </a:extLst>
            </p:cNvPr>
            <p:cNvSpPr txBox="1"/>
            <p:nvPr/>
          </p:nvSpPr>
          <p:spPr>
            <a:xfrm>
              <a:off x="718377" y="2863360"/>
              <a:ext cx="3621639" cy="434539"/>
            </a:xfrm>
            <a:prstGeom prst="rect">
              <a:avLst/>
            </a:prstGeom>
            <a:noFill/>
          </p:spPr>
          <p:txBody>
            <a:bodyPr wrap="square" rtlCol="0">
              <a:spAutoFit/>
            </a:bodyPr>
            <a:lstStyle/>
            <a:p>
              <a:pPr algn="ctr">
                <a:lnSpc>
                  <a:spcPct val="114000"/>
                </a:lnSpc>
              </a:pPr>
              <a:r>
                <a:rPr lang="vi-VN" sz="1600" dirty="0">
                  <a:solidFill>
                    <a:srgbClr val="000000"/>
                  </a:solidFill>
                  <a:effectLst/>
                  <a:latin typeface="Arial" panose="020B0604020202020204" pitchFamily="34" charset="0"/>
                  <a:ea typeface="SimSun" panose="02010600030101010101" pitchFamily="2" charset="-122"/>
                  <a:cs typeface="Arial" panose="020B0604020202020204" pitchFamily="34" charset="0"/>
                </a:rPr>
                <a:t>Máy chụp cắt lớp vi tính</a:t>
              </a:r>
              <a:endParaRPr lang="vi-VN" sz="16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28" name="Group 27">
            <a:extLst>
              <a:ext uri="{FF2B5EF4-FFF2-40B4-BE49-F238E27FC236}">
                <a16:creationId xmlns:a16="http://schemas.microsoft.com/office/drawing/2014/main" id="{A1493FC8-2D92-F95E-F602-A1497C281AF1}"/>
              </a:ext>
            </a:extLst>
          </p:cNvPr>
          <p:cNvGrpSpPr/>
          <p:nvPr/>
        </p:nvGrpSpPr>
        <p:grpSpPr>
          <a:xfrm>
            <a:off x="6295869" y="3019098"/>
            <a:ext cx="2568937" cy="1536488"/>
            <a:chOff x="6318354" y="3019098"/>
            <a:chExt cx="2568937" cy="1536488"/>
          </a:xfrm>
        </p:grpSpPr>
        <p:sp>
          <p:nvSpPr>
            <p:cNvPr id="23" name="Rectangle 22">
              <a:extLst>
                <a:ext uri="{FF2B5EF4-FFF2-40B4-BE49-F238E27FC236}">
                  <a16:creationId xmlns:a16="http://schemas.microsoft.com/office/drawing/2014/main" id="{3FFD58C4-2FDD-AA4E-E59E-338D047B2421}"/>
                </a:ext>
              </a:extLst>
            </p:cNvPr>
            <p:cNvSpPr/>
            <p:nvPr/>
          </p:nvSpPr>
          <p:spPr>
            <a:xfrm>
              <a:off x="6796171" y="3019098"/>
              <a:ext cx="2091120" cy="1536488"/>
            </a:xfrm>
            <a:prstGeom prst="rect">
              <a:avLst/>
            </a:prstGeom>
            <a:solidFill>
              <a:schemeClr val="bg2"/>
            </a:solidFill>
            <a:ln w="12700"/>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1800" dirty="0">
                  <a:latin typeface="Arial" panose="020B0604020202020204" pitchFamily="34" charset="0"/>
                  <a:cs typeface="Arial" panose="020B0604020202020204" pitchFamily="34" charset="0"/>
                </a:rPr>
                <a:t>Thiết bị có bộ xử lí thông tin hiện diện ở khắp nơi.</a:t>
              </a:r>
            </a:p>
          </p:txBody>
        </p:sp>
        <p:sp>
          <p:nvSpPr>
            <p:cNvPr id="27" name="Arrow: Right 26">
              <a:extLst>
                <a:ext uri="{FF2B5EF4-FFF2-40B4-BE49-F238E27FC236}">
                  <a16:creationId xmlns:a16="http://schemas.microsoft.com/office/drawing/2014/main" id="{0B27DD47-7E21-9799-D814-9819099711D4}"/>
                </a:ext>
              </a:extLst>
            </p:cNvPr>
            <p:cNvSpPr/>
            <p:nvPr/>
          </p:nvSpPr>
          <p:spPr>
            <a:xfrm>
              <a:off x="6318354" y="3625413"/>
              <a:ext cx="337279" cy="323858"/>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custDataLst>
      <p:tags r:id="rId1"/>
    </p:custDataLst>
    <p:extLst>
      <p:ext uri="{BB962C8B-B14F-4D97-AF65-F5344CB8AC3E}">
        <p14:creationId xmlns:p14="http://schemas.microsoft.com/office/powerpoint/2010/main" val="3074921381"/>
      </p:ext>
    </p:extLst>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1" fill="hold" grpId="0" nodeType="clickEffect">
                                  <p:stCondLst>
                                    <p:cond delay="0"/>
                                  </p:stCondLst>
                                  <p:childTnLst>
                                    <p:animEffect transition="out" filter="wipe(up)">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E435507-8B19-43F7-B5C2-37F1025CA96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7\uFFFD'\uFFFD{A74CD689-89C5-479C-87FA-7851B014C158}&quot;,&quot;F:\\BÀI GIẢNG ĐIỆN TỬ - THƯ VIỆN SỐ&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ai1_bo_xu_li_thong_tin_o_quanh_ta"/>
</p:tagLst>
</file>

<file path=ppt/tags/tag10.xml><?xml version="1.0" encoding="utf-8"?>
<p:tagLst xmlns:a="http://schemas.openxmlformats.org/drawingml/2006/main" xmlns:r="http://schemas.openxmlformats.org/officeDocument/2006/relationships" xmlns:p="http://schemas.openxmlformats.org/presentationml/2006/main">
  <p:tag name="GENSWF_SLIDE_UID" val="{3A6093E5-F4F4-40D9-9C43-A18FEF8206F6}:293"/>
</p:tagLst>
</file>

<file path=ppt/tags/tag11.xml><?xml version="1.0" encoding="utf-8"?>
<p:tagLst xmlns:a="http://schemas.openxmlformats.org/drawingml/2006/main" xmlns:r="http://schemas.openxmlformats.org/officeDocument/2006/relationships" xmlns:p="http://schemas.openxmlformats.org/presentationml/2006/main">
  <p:tag name="GENSWF_SLIDE_UID" val="{189423E0-6005-4F12-9A87-6662799C97EC}:262"/>
</p:tagLst>
</file>

<file path=ppt/tags/tag12.xml><?xml version="1.0" encoding="utf-8"?>
<p:tagLst xmlns:a="http://schemas.openxmlformats.org/drawingml/2006/main" xmlns:r="http://schemas.openxmlformats.org/officeDocument/2006/relationships" xmlns:p="http://schemas.openxmlformats.org/presentationml/2006/main">
  <p:tag name="GENSWF_SLIDE_UID" val="{B8959A1B-852F-439B-B2F6-886972B9443A}:261"/>
</p:tagLst>
</file>

<file path=ppt/tags/tag13.xml><?xml version="1.0" encoding="utf-8"?>
<p:tagLst xmlns:a="http://schemas.openxmlformats.org/drawingml/2006/main" xmlns:r="http://schemas.openxmlformats.org/officeDocument/2006/relationships" xmlns:p="http://schemas.openxmlformats.org/presentationml/2006/main">
  <p:tag name="GENSWF_SLIDE_UID" val="{6E9DA4F0-3A57-48E9-859A-A259C6BDE0B8}:271"/>
</p:tagLst>
</file>

<file path=ppt/tags/tag14.xml><?xml version="1.0" encoding="utf-8"?>
<p:tagLst xmlns:a="http://schemas.openxmlformats.org/drawingml/2006/main" xmlns:r="http://schemas.openxmlformats.org/officeDocument/2006/relationships" xmlns:p="http://schemas.openxmlformats.org/presentationml/2006/main">
  <p:tag name="GENSWF_SLIDE_UID" val="{E2A81A45-5257-4B2E-9CD0-899E30359018}:266"/>
</p:tagLst>
</file>

<file path=ppt/tags/tag15.xml><?xml version="1.0" encoding="utf-8"?>
<p:tagLst xmlns:a="http://schemas.openxmlformats.org/drawingml/2006/main" xmlns:r="http://schemas.openxmlformats.org/officeDocument/2006/relationships" xmlns:p="http://schemas.openxmlformats.org/presentationml/2006/main">
  <p:tag name="GENSWF_SLIDE_UID" val="{159A0E34-BBBF-4655-AD63-CD7A25240D2F}:296"/>
</p:tagLst>
</file>

<file path=ppt/tags/tag16.xml><?xml version="1.0" encoding="utf-8"?>
<p:tagLst xmlns:a="http://schemas.openxmlformats.org/drawingml/2006/main" xmlns:r="http://schemas.openxmlformats.org/officeDocument/2006/relationships" xmlns:p="http://schemas.openxmlformats.org/presentationml/2006/main">
  <p:tag name="GENSWF_SLIDE_UID" val="{46AACFA8-5A7A-4FC0-AE70-B44F7967D4C2}:297"/>
</p:tagLst>
</file>

<file path=ppt/tags/tag17.xml><?xml version="1.0" encoding="utf-8"?>
<p:tagLst xmlns:a="http://schemas.openxmlformats.org/drawingml/2006/main" xmlns:r="http://schemas.openxmlformats.org/officeDocument/2006/relationships" xmlns:p="http://schemas.openxmlformats.org/presentationml/2006/main">
  <p:tag name="GENSWF_SLIDE_UID" val="{E2A0AE91-8FDD-458B-A06A-971C4BCA6B58}:267"/>
</p:tagLst>
</file>

<file path=ppt/tags/tag18.xml><?xml version="1.0" encoding="utf-8"?>
<p:tagLst xmlns:a="http://schemas.openxmlformats.org/drawingml/2006/main" xmlns:r="http://schemas.openxmlformats.org/officeDocument/2006/relationships" xmlns:p="http://schemas.openxmlformats.org/presentationml/2006/main">
  <p:tag name="GENSWF_SLIDE_UID" val="{B407F97E-9BB3-4469-AA18-005BDF5CD07B}:298"/>
</p:tagLst>
</file>

<file path=ppt/tags/tag19.xml><?xml version="1.0" encoding="utf-8"?>
<p:tagLst xmlns:a="http://schemas.openxmlformats.org/drawingml/2006/main" xmlns:r="http://schemas.openxmlformats.org/officeDocument/2006/relationships" xmlns:p="http://schemas.openxmlformats.org/presentationml/2006/main">
  <p:tag name="GENSWF_SLIDE_UID" val="{FE430449-6410-4245-B368-A2C7B3AE3A2C}:265"/>
</p:tagLst>
</file>

<file path=ppt/tags/tag2.xml><?xml version="1.0" encoding="utf-8"?>
<p:tagLst xmlns:a="http://schemas.openxmlformats.org/drawingml/2006/main" xmlns:r="http://schemas.openxmlformats.org/officeDocument/2006/relationships" xmlns:p="http://schemas.openxmlformats.org/presentationml/2006/main">
  <p:tag name="GENSWF_SLIDE_UID" val="{2BF8FD1C-86AB-41EA-B22F-2E578F03E9E4}: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E395D9A3-2D28-4792-8B86-841C8CA68E80}:299"/>
</p:tagLst>
</file>

<file path=ppt/tags/tag21.xml><?xml version="1.0" encoding="utf-8"?>
<p:tagLst xmlns:a="http://schemas.openxmlformats.org/drawingml/2006/main" xmlns:r="http://schemas.openxmlformats.org/officeDocument/2006/relationships" xmlns:p="http://schemas.openxmlformats.org/presentationml/2006/main">
  <p:tag name="GENSWF_SLIDE_UID" val="{4E515498-6CAE-45F4-8410-8A37F49C7D59}:274"/>
</p:tagLst>
</file>

<file path=ppt/tags/tag22.xml><?xml version="1.0" encoding="utf-8"?>
<p:tagLst xmlns:a="http://schemas.openxmlformats.org/drawingml/2006/main" xmlns:r="http://schemas.openxmlformats.org/officeDocument/2006/relationships" xmlns:p="http://schemas.openxmlformats.org/presentationml/2006/main">
  <p:tag name="GENSWF_SLIDE_UID" val="{A2881EEE-3F2F-490B-9585-48FDFAA9F5F2}:300"/>
</p:tagLst>
</file>

<file path=ppt/tags/tag23.xml><?xml version="1.0" encoding="utf-8"?>
<p:tagLst xmlns:a="http://schemas.openxmlformats.org/drawingml/2006/main" xmlns:r="http://schemas.openxmlformats.org/officeDocument/2006/relationships" xmlns:p="http://schemas.openxmlformats.org/presentationml/2006/main">
  <p:tag name="GENSWF_SLIDE_UID" val="{4CFEE6C7-F7D0-4561-B496-DB255DFB76AB}:268"/>
</p:tagLst>
</file>

<file path=ppt/tags/tag24.xml><?xml version="1.0" encoding="utf-8"?>
<p:tagLst xmlns:a="http://schemas.openxmlformats.org/drawingml/2006/main" xmlns:r="http://schemas.openxmlformats.org/officeDocument/2006/relationships" xmlns:p="http://schemas.openxmlformats.org/presentationml/2006/main">
  <p:tag name="GENSWF_SLIDE_UID" val="{95CFBAB3-A7CB-4A56-BDAD-40FF857DB37F}:373"/>
</p:tagLst>
</file>

<file path=ppt/tags/tag25.xml><?xml version="1.0" encoding="utf-8"?>
<p:tagLst xmlns:a="http://schemas.openxmlformats.org/drawingml/2006/main" xmlns:r="http://schemas.openxmlformats.org/officeDocument/2006/relationships" xmlns:p="http://schemas.openxmlformats.org/presentationml/2006/main">
  <p:tag name="GENSWF_SLIDE_UID" val="{BEB5B6C5-0319-49B1-BFDA-E61F5A0E154F}:374"/>
</p:tagLst>
</file>

<file path=ppt/tags/tag26.xml><?xml version="1.0" encoding="utf-8"?>
<p:tagLst xmlns:a="http://schemas.openxmlformats.org/drawingml/2006/main" xmlns:r="http://schemas.openxmlformats.org/officeDocument/2006/relationships" xmlns:p="http://schemas.openxmlformats.org/presentationml/2006/main">
  <p:tag name="GENSWF_SLIDE_UID" val="{306A4E39-DDC2-4842-A903-E1D5D8B876EC}:375"/>
</p:tagLst>
</file>

<file path=ppt/tags/tag27.xml><?xml version="1.0" encoding="utf-8"?>
<p:tagLst xmlns:a="http://schemas.openxmlformats.org/drawingml/2006/main" xmlns:r="http://schemas.openxmlformats.org/officeDocument/2006/relationships" xmlns:p="http://schemas.openxmlformats.org/presentationml/2006/main">
  <p:tag name="GENSWF_SLIDE_UID" val="{2FFDD143-D513-4320-844B-001FDADB7C89}:376"/>
</p:tagLst>
</file>

<file path=ppt/tags/tag28.xml><?xml version="1.0" encoding="utf-8"?>
<p:tagLst xmlns:a="http://schemas.openxmlformats.org/drawingml/2006/main" xmlns:r="http://schemas.openxmlformats.org/officeDocument/2006/relationships" xmlns:p="http://schemas.openxmlformats.org/presentationml/2006/main">
  <p:tag name="GENSWF_SLIDE_UID" val="{5CFA82F1-9BB9-4C59-94A4-21F312BE26AF}:377"/>
</p:tagLst>
</file>

<file path=ppt/tags/tag29.xml><?xml version="1.0" encoding="utf-8"?>
<p:tagLst xmlns:a="http://schemas.openxmlformats.org/drawingml/2006/main" xmlns:r="http://schemas.openxmlformats.org/officeDocument/2006/relationships" xmlns:p="http://schemas.openxmlformats.org/presentationml/2006/main">
  <p:tag name="GENSWF_SLIDE_UID" val="{34FEC688-1AB8-4B20-99B8-E41E1DF15617}:378"/>
</p:tagLst>
</file>

<file path=ppt/tags/tag3.xml><?xml version="1.0" encoding="utf-8"?>
<p:tagLst xmlns:a="http://schemas.openxmlformats.org/drawingml/2006/main" xmlns:r="http://schemas.openxmlformats.org/officeDocument/2006/relationships" xmlns:p="http://schemas.openxmlformats.org/presentationml/2006/main">
  <p:tag name="GENSWF_SLIDE_UID" val="{FAD58E2C-1BB2-46D4-A586-CFD3E0856611}: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4CFA5562-2334-4B33-9146-86419A9D8D26}:379"/>
</p:tagLst>
</file>

<file path=ppt/tags/tag31.xml><?xml version="1.0" encoding="utf-8"?>
<p:tagLst xmlns:a="http://schemas.openxmlformats.org/drawingml/2006/main" xmlns:r="http://schemas.openxmlformats.org/officeDocument/2006/relationships" xmlns:p="http://schemas.openxmlformats.org/presentationml/2006/main">
  <p:tag name="GENSWF_SLIDE_UID" val="{AC8AE61E-A20E-4D4F-919F-48B5B4C5A6EF}:264"/>
</p:tagLst>
</file>

<file path=ppt/tags/tag32.xml><?xml version="1.0" encoding="utf-8"?>
<p:tagLst xmlns:a="http://schemas.openxmlformats.org/drawingml/2006/main" xmlns:r="http://schemas.openxmlformats.org/officeDocument/2006/relationships" xmlns:p="http://schemas.openxmlformats.org/presentationml/2006/main">
  <p:tag name="GENSWF_SLIDE_UID" val="{645F4AEE-50C1-4FE2-8D2D-5A90142314EC}:273"/>
</p:tagLst>
</file>

<file path=ppt/tags/tag33.xml><?xml version="1.0" encoding="utf-8"?>
<p:tagLst xmlns:a="http://schemas.openxmlformats.org/drawingml/2006/main" xmlns:r="http://schemas.openxmlformats.org/officeDocument/2006/relationships" xmlns:p="http://schemas.openxmlformats.org/presentationml/2006/main">
  <p:tag name="GENSWF_SLIDE_UID" val="{1BC0B90E-6E17-4B20-87EA-13D803E9A885}:380"/>
</p:tagLst>
</file>

<file path=ppt/tags/tag34.xml><?xml version="1.0" encoding="utf-8"?>
<p:tagLst xmlns:a="http://schemas.openxmlformats.org/drawingml/2006/main" xmlns:r="http://schemas.openxmlformats.org/officeDocument/2006/relationships" xmlns:p="http://schemas.openxmlformats.org/presentationml/2006/main">
  <p:tag name="GENSWF_SLIDE_UID" val="{615C10CD-1CBE-443F-9176-922EC8074656}:272"/>
</p:tagLst>
</file>

<file path=ppt/tags/tag35.xml><?xml version="1.0" encoding="utf-8"?>
<p:tagLst xmlns:a="http://schemas.openxmlformats.org/drawingml/2006/main" xmlns:r="http://schemas.openxmlformats.org/officeDocument/2006/relationships" xmlns:p="http://schemas.openxmlformats.org/presentationml/2006/main">
  <p:tag name="GENSWF_SLIDE_UID" val="{10725B99-C312-4839-816B-42A73CCDF01F}:276"/>
</p:tagLst>
</file>

<file path=ppt/tags/tag36.xml><?xml version="1.0" encoding="utf-8"?>
<p:tagLst xmlns:a="http://schemas.openxmlformats.org/drawingml/2006/main" xmlns:r="http://schemas.openxmlformats.org/officeDocument/2006/relationships" xmlns:p="http://schemas.openxmlformats.org/presentationml/2006/main">
  <p:tag name="GENSWF_SLIDE_UID" val="{1A406B81-1BC5-4A5D-A219-C9A0C65C0263}:381"/>
</p:tagLst>
</file>

<file path=ppt/tags/tag37.xml><?xml version="1.0" encoding="utf-8"?>
<p:tagLst xmlns:a="http://schemas.openxmlformats.org/drawingml/2006/main" xmlns:r="http://schemas.openxmlformats.org/officeDocument/2006/relationships" xmlns:p="http://schemas.openxmlformats.org/presentationml/2006/main">
  <p:tag name="GENSWF_SLIDE_UID" val="{497D29FB-FEB7-4F27-A417-2F2BF6C9C74C}:382"/>
</p:tagLst>
</file>

<file path=ppt/tags/tag4.xml><?xml version="1.0" encoding="utf-8"?>
<p:tagLst xmlns:a="http://schemas.openxmlformats.org/drawingml/2006/main" xmlns:r="http://schemas.openxmlformats.org/officeDocument/2006/relationships" xmlns:p="http://schemas.openxmlformats.org/presentationml/2006/main">
  <p:tag name="GENSWF_SLIDE_UID" val="{DFF7D144-A1F6-4430-8C8B-982165FBB331}:294"/>
</p:tagLst>
</file>

<file path=ppt/tags/tag5.xml><?xml version="1.0" encoding="utf-8"?>
<p:tagLst xmlns:a="http://schemas.openxmlformats.org/drawingml/2006/main" xmlns:r="http://schemas.openxmlformats.org/officeDocument/2006/relationships" xmlns:p="http://schemas.openxmlformats.org/presentationml/2006/main">
  <p:tag name="GENSWF_SLIDE_UID" val="{F948D670-2D74-4AF6-BA7F-4082AE869D9B}:295"/>
</p:tagLst>
</file>

<file path=ppt/tags/tag6.xml><?xml version="1.0" encoding="utf-8"?>
<p:tagLst xmlns:a="http://schemas.openxmlformats.org/drawingml/2006/main" xmlns:r="http://schemas.openxmlformats.org/officeDocument/2006/relationships" xmlns:p="http://schemas.openxmlformats.org/presentationml/2006/main">
  <p:tag name="GENSWF_SLIDE_UID" val="{62E130D4-B560-496D-8F7B-FDB1A243EFBE}:259"/>
</p:tagLst>
</file>

<file path=ppt/tags/tag7.xml><?xml version="1.0" encoding="utf-8"?>
<p:tagLst xmlns:a="http://schemas.openxmlformats.org/drawingml/2006/main" xmlns:r="http://schemas.openxmlformats.org/officeDocument/2006/relationships" xmlns:p="http://schemas.openxmlformats.org/presentationml/2006/main">
  <p:tag name="GENSWF_SLIDE_UID" val="{6CAB4C15-B06F-400C-9E57-68B13C6C28F4}:258"/>
</p:tagLst>
</file>

<file path=ppt/tags/tag8.xml><?xml version="1.0" encoding="utf-8"?>
<p:tagLst xmlns:a="http://schemas.openxmlformats.org/drawingml/2006/main" xmlns:r="http://schemas.openxmlformats.org/officeDocument/2006/relationships" xmlns:p="http://schemas.openxmlformats.org/presentationml/2006/main">
  <p:tag name="GENSWF_SLIDE_UID" val="{FD45D04B-4A5C-4109-82FF-87798EC5C2E0}:260"/>
</p:tagLst>
</file>

<file path=ppt/tags/tag9.xml><?xml version="1.0" encoding="utf-8"?>
<p:tagLst xmlns:a="http://schemas.openxmlformats.org/drawingml/2006/main" xmlns:r="http://schemas.openxmlformats.org/officeDocument/2006/relationships" xmlns:p="http://schemas.openxmlformats.org/presentationml/2006/main">
  <p:tag name="GENSWF_SLIDE_UID" val="{8DF9140A-438C-4989-A08E-5FCF9E75B5D5}:263"/>
</p:tagLst>
</file>

<file path=ppt/theme/theme1.xml><?xml version="1.0" encoding="utf-8"?>
<a:theme xmlns:a="http://schemas.openxmlformats.org/drawingml/2006/main" name="Research Skills and Informational Texts - Language Arts - 8th Grade by Slidesgo">
  <a:themeElements>
    <a:clrScheme name="Simple Light">
      <a:dk1>
        <a:srgbClr val="231F20"/>
      </a:dk1>
      <a:lt1>
        <a:srgbClr val="FCF7F4"/>
      </a:lt1>
      <a:dk2>
        <a:srgbClr val="FFFFFF"/>
      </a:dk2>
      <a:lt2>
        <a:srgbClr val="F6EEE9"/>
      </a:lt2>
      <a:accent1>
        <a:srgbClr val="FECA38"/>
      </a:accent1>
      <a:accent2>
        <a:srgbClr val="FF90A5"/>
      </a:accent2>
      <a:accent3>
        <a:srgbClr val="EF463F"/>
      </a:accent3>
      <a:accent4>
        <a:srgbClr val="BBE0E9"/>
      </a:accent4>
      <a:accent5>
        <a:srgbClr val="75CEDE"/>
      </a:accent5>
      <a:accent6>
        <a:srgbClr val="08A174"/>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TotalTime>
  <Words>1850</Words>
  <Application>Microsoft Office PowerPoint</Application>
  <PresentationFormat>On-screen Show (16:9)</PresentationFormat>
  <Paragraphs>123</Paragraphs>
  <Slides>36</Slides>
  <Notes>29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Nunito Sans</vt:lpstr>
      <vt:lpstr>Nunito Light</vt:lpstr>
      <vt:lpstr>Arial</vt:lpstr>
      <vt:lpstr>Alexandria</vt:lpstr>
      <vt:lpstr>Alexandria SemiBold</vt:lpstr>
      <vt:lpstr>DM Sans</vt:lpstr>
      <vt:lpstr>SimSun</vt:lpstr>
      <vt:lpstr>Calibri</vt:lpstr>
      <vt:lpstr>Research Skills and Informational Texts - Language Arts - 8th Grade by Slidesgo</vt:lpstr>
      <vt:lpstr>VUI MỪNG CHÀO ĐÓN CÁC EM ĐẾN VỚI  BÀI HỌC MỚI!</vt:lpstr>
      <vt:lpstr>KHỞI ĐỘNG</vt:lpstr>
      <vt:lpstr>KHỞI ĐỘNG</vt:lpstr>
      <vt:lpstr>Cảm biến ánh sáng trên điện thoại thông minh nhận biết được mức độ ánh sáng của môi trường và chuyển thông tin này cho bộ xử lí thông tin. </vt:lpstr>
      <vt:lpstr>CHỦ ĐỀ A: MÁY TÍNH VÀ CỘNG ĐỒNG</vt:lpstr>
      <vt:lpstr>NỘI DUNG BÀI HỌC</vt:lpstr>
      <vt:lpstr>TÌM HIỂU VỀ THIẾT BỊ CÓ BỘ XỬ LÍ  THÔNG TIN HIỆN DIỆN Ở KHẮP NƠI</vt:lpstr>
      <vt:lpstr>Đặt vấn đề</vt:lpstr>
      <vt:lpstr>Quan sát hình ảnh thiết bị thông dụng có gắn bộ xử lí thông tin</vt:lpstr>
      <vt:lpstr>THẢO LUẬN NHÓM ĐÔI</vt:lpstr>
      <vt:lpstr>KẾT LUẬN</vt:lpstr>
      <vt:lpstr>TÌM HIỂU MỘT SỐ THIẾT BỊ  THÔNG MINH</vt:lpstr>
      <vt:lpstr>Đặt vấn đề</vt:lpstr>
      <vt:lpstr>THẢO LUẬN NHÓM ĐÔI</vt:lpstr>
      <vt:lpstr>Khái niệm cảm biến</vt:lpstr>
      <vt:lpstr>THẢO LUẬN NHÓM</vt:lpstr>
      <vt:lpstr>Gợi ý trả lời</vt:lpstr>
      <vt:lpstr>THẢO LUẬN NHÓM</vt:lpstr>
      <vt:lpstr>Gợi ý trả lời</vt:lpstr>
      <vt:lpstr>Ứng dụng công nghệ thông tin trong  lĩnh vực y tế</vt:lpstr>
      <vt:lpstr>KẾT LUẬN</vt:lpstr>
      <vt:lpstr>BÀI TẬP  TRẮC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vt:lpstr>
      <vt:lpstr>Gợi ý trả lời bài 1</vt:lpstr>
      <vt:lpstr>Gợi ý trả lời bài 2</vt:lpstr>
      <vt:lpstr>VẬN DỤNG</vt:lpstr>
      <vt:lpstr>Gợi ý trả lời</vt:lpstr>
      <vt:lpstr>HƯỚNG DẪN VỀ NHÀ</vt:lpstr>
      <vt:lpstr>HẸN GẶP LẠI CÁC EM TRONG BÀI HỌC TIẾP THEO!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Bai1_bo_xu_li_thong_tin_o_quanh_ta</dc:title>
  <dc:creator>WIN 11</dc:creator>
  <cp:lastModifiedBy>WIN 11</cp:lastModifiedBy>
  <cp:revision>20</cp:revision>
  <dcterms:modified xsi:type="dcterms:W3CDTF">2025-09-26T08:35:42Z</dcterms:modified>
</cp:coreProperties>
</file>