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6" r:id="rId2"/>
    <p:sldId id="297" r:id="rId3"/>
    <p:sldId id="258" r:id="rId4"/>
    <p:sldId id="263" r:id="rId5"/>
    <p:sldId id="280" r:id="rId6"/>
    <p:sldId id="281" r:id="rId7"/>
    <p:sldId id="264" r:id="rId8"/>
    <p:sldId id="261" r:id="rId9"/>
    <p:sldId id="282" r:id="rId10"/>
    <p:sldId id="268" r:id="rId11"/>
    <p:sldId id="266" r:id="rId12"/>
    <p:sldId id="271" r:id="rId13"/>
    <p:sldId id="272" r:id="rId14"/>
    <p:sldId id="273" r:id="rId15"/>
    <p:sldId id="274" r:id="rId16"/>
    <p:sldId id="275" r:id="rId17"/>
    <p:sldId id="276" r:id="rId18"/>
    <p:sldId id="290" r:id="rId19"/>
    <p:sldId id="279" r:id="rId20"/>
    <p:sldId id="291" r:id="rId21"/>
    <p:sldId id="283" r:id="rId22"/>
  </p:sldIdLst>
  <p:sldSz cx="18288000" cy="10287000"/>
  <p:notesSz cx="6858000" cy="9144000"/>
  <p:embeddedFontLst>
    <p:embeddedFont>
      <p:font typeface="Calibri" panose="020F0502020204030204" pitchFamily="34" charset="0"/>
      <p:regular r:id="rId24"/>
      <p:bold r:id="rId25"/>
      <p:italic r:id="rId26"/>
      <p:boldItalic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6C5E5"/>
    <a:srgbClr val="F9D2CF"/>
    <a:srgbClr val="CBEAF1"/>
    <a:srgbClr val="FFEDC1"/>
    <a:srgbClr val="F2A29C"/>
    <a:srgbClr val="F0938C"/>
    <a:srgbClr val="E54337"/>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7" d="100"/>
          <a:sy n="37" d="100"/>
        </p:scale>
        <p:origin x="98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55A3B-6FB6-4D78-AB37-C069A6514935}" type="datetimeFigureOut">
              <a:rPr lang="en-US" smtClean="0"/>
              <a:t>26/09/2025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1CA6A-A775-4D39-9D76-FC220C4C87E9}" type="slidenum">
              <a:rPr lang="en-US" smtClean="0"/>
              <a:t>‹#›</a:t>
            </a:fld>
            <a:endParaRPr lang="en-US"/>
          </a:p>
        </p:txBody>
      </p:sp>
    </p:spTree>
    <p:extLst>
      <p:ext uri="{BB962C8B-B14F-4D97-AF65-F5344CB8AC3E}">
        <p14:creationId xmlns:p14="http://schemas.microsoft.com/office/powerpoint/2010/main" val="395026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2.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10.svg"/><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0.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0.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9.sv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3.svg"/><Relationship Id="rId5" Type="http://schemas.openxmlformats.org/officeDocument/2006/relationships/image" Target="../media/image45.png"/><Relationship Id="rId4" Type="http://schemas.openxmlformats.org/officeDocument/2006/relationships/image" Target="../media/image91.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video" Target="../media/media3.mp4"/><Relationship Id="rId7" Type="http://schemas.openxmlformats.org/officeDocument/2006/relationships/image" Target="../media/image48.png"/><Relationship Id="rId12" Type="http://schemas.openxmlformats.org/officeDocument/2006/relationships/image" Target="../media/image51.png"/><Relationship Id="rId2" Type="http://schemas.microsoft.com/office/2007/relationships/media" Target="../media/media3.mp4"/><Relationship Id="rId1" Type="http://schemas.openxmlformats.org/officeDocument/2006/relationships/tags" Target="../tags/tag14.xml"/><Relationship Id="rId6" Type="http://schemas.openxmlformats.org/officeDocument/2006/relationships/image" Target="../media/image46.svg"/><Relationship Id="rId11" Type="http://schemas.openxmlformats.org/officeDocument/2006/relationships/image" Target="../media/image50.png"/><Relationship Id="rId5" Type="http://schemas.openxmlformats.org/officeDocument/2006/relationships/image" Target="../media/image9.png"/><Relationship Id="rId10" Type="http://schemas.openxmlformats.org/officeDocument/2006/relationships/image" Target="../media/image65.svg"/><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2.jpg"/><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65.svg"/><Relationship Id="rId10" Type="http://schemas.openxmlformats.org/officeDocument/2006/relationships/image" Target="../media/image18.png"/><Relationship Id="rId4" Type="http://schemas.openxmlformats.org/officeDocument/2006/relationships/image" Target="../media/image49.png"/><Relationship Id="rId9"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gif"/><Relationship Id="rId7" Type="http://schemas.openxmlformats.org/officeDocument/2006/relationships/image" Target="../media/image28.svg"/><Relationship Id="rId12"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8.png"/><Relationship Id="rId11" Type="http://schemas.openxmlformats.org/officeDocument/2006/relationships/image" Target="../media/image65.svg"/><Relationship Id="rId5" Type="http://schemas.openxmlformats.org/officeDocument/2006/relationships/image" Target="../media/image61.svg"/><Relationship Id="rId10" Type="http://schemas.openxmlformats.org/officeDocument/2006/relationships/image" Target="../media/image49.png"/><Relationship Id="rId4" Type="http://schemas.openxmlformats.org/officeDocument/2006/relationships/image" Target="../media/image54.png"/><Relationship Id="rId9"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jpg"/><Relationship Id="rId3" Type="http://schemas.openxmlformats.org/officeDocument/2006/relationships/image" Target="../media/image57.png"/><Relationship Id="rId7" Type="http://schemas.openxmlformats.org/officeDocument/2006/relationships/image" Target="../media/image28.svg"/><Relationship Id="rId12"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8.png"/><Relationship Id="rId11" Type="http://schemas.openxmlformats.org/officeDocument/2006/relationships/image" Target="../media/image65.svg"/><Relationship Id="rId5" Type="http://schemas.openxmlformats.org/officeDocument/2006/relationships/image" Target="../media/image61.svg"/><Relationship Id="rId10" Type="http://schemas.openxmlformats.org/officeDocument/2006/relationships/image" Target="../media/image49.png"/><Relationship Id="rId4" Type="http://schemas.openxmlformats.org/officeDocument/2006/relationships/image" Target="../media/image54.png"/><Relationship Id="rId9" Type="http://schemas.openxmlformats.org/officeDocument/2006/relationships/image" Target="../media/image63.sv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4.png"/><Relationship Id="rId7" Type="http://schemas.openxmlformats.org/officeDocument/2006/relationships/image" Target="../media/image34.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2.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16.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93.svg"/><Relationship Id="rId5" Type="http://schemas.openxmlformats.org/officeDocument/2006/relationships/image" Target="../media/image45.png"/><Relationship Id="rId4" Type="http://schemas.openxmlformats.org/officeDocument/2006/relationships/image" Target="../media/image91.sv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65.jp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16.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svg"/><Relationship Id="rId5" Type="http://schemas.openxmlformats.org/officeDocument/2006/relationships/image" Target="../media/image10.png"/><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8.svg"/><Relationship Id="rId5" Type="http://schemas.openxmlformats.org/officeDocument/2006/relationships/image" Target="../media/image10.png"/><Relationship Id="rId4" Type="http://schemas.openxmlformats.org/officeDocument/2006/relationships/image" Target="../media/image46.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8.svg"/><Relationship Id="rId5" Type="http://schemas.openxmlformats.org/officeDocument/2006/relationships/image" Target="../media/image10.png"/><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svg"/><Relationship Id="rId5" Type="http://schemas.openxmlformats.org/officeDocument/2006/relationships/image" Target="../media/image4.png"/><Relationship Id="rId4" Type="http://schemas.openxmlformats.org/officeDocument/2006/relationships/image" Target="../media/image55.sv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6.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giới thiệu về Bill g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14299"/>
            <a:ext cx="17830800" cy="10021995"/>
          </a:xfrm>
          <a:prstGeom prst="rect">
            <a:avLst/>
          </a:prstGeom>
        </p:spPr>
      </p:pic>
    </p:spTree>
    <p:extLst>
      <p:ext uri="{BB962C8B-B14F-4D97-AF65-F5344CB8AC3E}">
        <p14:creationId xmlns:p14="http://schemas.microsoft.com/office/powerpoint/2010/main" val="86619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02880">
            <a:off x="-59049" y="8492714"/>
            <a:ext cx="1747311" cy="256957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89342">
            <a:off x="17241917" y="-101746"/>
            <a:ext cx="807806" cy="13545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512664">
            <a:off x="-393167" y="-198605"/>
            <a:ext cx="1764651" cy="1095375"/>
          </a:xfrm>
          <a:prstGeom prst="rect">
            <a:avLst/>
          </a:prstGeom>
        </p:spPr>
      </p:pic>
      <p:sp>
        <p:nvSpPr>
          <p:cNvPr id="11" name="TextBox 10">
            <a:extLst>
              <a:ext uri="{FF2B5EF4-FFF2-40B4-BE49-F238E27FC236}">
                <a16:creationId xmlns:a16="http://schemas.microsoft.com/office/drawing/2014/main" id="{13652386-FE14-44C5-983E-6EC8AAA89710}"/>
              </a:ext>
            </a:extLst>
          </p:cNvPr>
          <p:cNvSpPr txBox="1"/>
          <p:nvPr/>
        </p:nvSpPr>
        <p:spPr>
          <a:xfrm>
            <a:off x="642180" y="1799979"/>
            <a:ext cx="9035842" cy="7258397"/>
          </a:xfrm>
          <a:prstGeom prst="rect">
            <a:avLst/>
          </a:prstGeom>
          <a:noFill/>
        </p:spPr>
        <p:txBody>
          <a:bodyPr wrap="square">
            <a:spAutoFit/>
          </a:bodyPr>
          <a:lstStyle/>
          <a:p>
            <a:pPr marL="571500" indent="-571500" algn="just">
              <a:lnSpc>
                <a:spcPct val="150000"/>
              </a:lnSpc>
              <a:spcAft>
                <a:spcPts val="800"/>
              </a:spcAft>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có nhiều người sử dụng máy tính.</a:t>
            </a:r>
            <a:endParaRPr lang="en-US" sz="3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quản lí mỗi người dùng bằng một tài khoản máy tính để đảm bảo tính riêng tư.</a:t>
            </a:r>
          </a:p>
          <a:p>
            <a:pPr marL="571500" indent="-571500" algn="just">
              <a:lnSpc>
                <a:spcPct val="150000"/>
              </a:lnSpc>
              <a:buFontTx/>
              <a:buChar char="-"/>
            </a:pPr>
            <a:r>
              <a:rPr lang="vi-VN" sz="3400">
                <a:latin typeface="Arial" panose="020B0604020202020204" pitchFamily="34" charset="0"/>
                <a:cs typeface="Arial" panose="020B0604020202020204" pitchFamily="34" charset="0"/>
              </a:rPr>
              <a:t>Tài khoản người dùng là một cặp tên đăng nhập kèm mật khẩu đã quen thuộc.</a:t>
            </a:r>
            <a:endParaRPr lang="en-US" sz="34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b="1">
                <a:solidFill>
                  <a:srgbClr val="0000FF"/>
                </a:solidFill>
                <a:latin typeface="Arial" panose="020B0604020202020204" pitchFamily="34" charset="0"/>
                <a:cs typeface="Arial" panose="020B0604020202020204" pitchFamily="34" charset="0"/>
              </a:rPr>
              <a:t> </a:t>
            </a:r>
            <a:r>
              <a:rPr lang="vi-VN" sz="3400" b="1">
                <a:solidFill>
                  <a:srgbClr val="0000FF"/>
                </a:solidFill>
                <a:latin typeface="Arial" panose="020B0604020202020204" pitchFamily="34" charset="0"/>
                <a:cs typeface="Arial" panose="020B0604020202020204" pitchFamily="34" charset="0"/>
              </a:rPr>
              <a:t>Hệ điều hành kiểm soát người dùng đăng nhập máy tính thông qua các tài khoản.</a:t>
            </a:r>
            <a:endParaRPr lang="en-US" sz="3400" b="1">
              <a:solidFill>
                <a:srgbClr val="0000FF"/>
              </a:solidFill>
              <a:latin typeface="Arial" panose="020B0604020202020204" pitchFamily="34" charset="0"/>
              <a:cs typeface="Arial"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367FB02B-EE89-1EB0-9F25-069D2D6A5E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2020" y="594580"/>
            <a:ext cx="7543800" cy="4243388"/>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CBB4DE75-2372-2A83-C768-DB0CB1E73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2020" y="5162551"/>
            <a:ext cx="7543800" cy="4243388"/>
          </a:xfrm>
          <a:prstGeom prst="rect">
            <a:avLst/>
          </a:prstGeom>
        </p:spPr>
      </p:pic>
      <p:sp>
        <p:nvSpPr>
          <p:cNvPr id="8" name="TextBox 21">
            <a:extLst>
              <a:ext uri="{FF2B5EF4-FFF2-40B4-BE49-F238E27FC236}">
                <a16:creationId xmlns:a16="http://schemas.microsoft.com/office/drawing/2014/main" id="{9E55B5FE-E58D-7A46-54F9-72874ACDAFA4}"/>
              </a:ext>
            </a:extLst>
          </p:cNvPr>
          <p:cNvSpPr txBox="1"/>
          <p:nvPr/>
        </p:nvSpPr>
        <p:spPr>
          <a:xfrm>
            <a:off x="1419011" y="377118"/>
            <a:ext cx="14711023" cy="898259"/>
          </a:xfrm>
          <a:prstGeom prst="rect">
            <a:avLst/>
          </a:prstGeom>
        </p:spPr>
        <p:txBody>
          <a:bodyPr wrap="square" lIns="0" tIns="0" rIns="0" bIns="0" rtlCol="0" anchor="t">
            <a:spAutoFit/>
          </a:bodyPr>
          <a:lstStyle/>
          <a:p>
            <a:pPr algn="ctr">
              <a:lnSpc>
                <a:spcPts val="7679"/>
              </a:lnSpc>
            </a:pPr>
            <a:r>
              <a:rPr lang="en-US" sz="5400" b="1">
                <a:solidFill>
                  <a:srgbClr val="FF0000"/>
                </a:solidFill>
                <a:latin typeface="Arial" panose="020B0604020202020204" pitchFamily="34" charset="0"/>
                <a:cs typeface="Arial" panose="020B0604020202020204" pitchFamily="34" charset="0"/>
              </a:rPr>
              <a:t>2. </a:t>
            </a:r>
            <a:r>
              <a:rPr lang="vi-VN" sz="5400" b="1">
                <a:solidFill>
                  <a:srgbClr val="FF0000"/>
                </a:solidFill>
                <a:cs typeface="Arial" panose="020B0604020202020204" pitchFamily="34" charset="0"/>
              </a:rPr>
              <a:t>Hệ điều hành quản lí người dùng máy tính</a:t>
            </a:r>
            <a:endParaRPr lang="en-US" sz="5400" b="1">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14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6861EC-A784-A0D1-1512-7F4A74EE33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8951">
            <a:off x="14003452" y="6483514"/>
            <a:ext cx="4847713" cy="4605327"/>
          </a:xfrm>
          <a:prstGeom prst="rect">
            <a:avLst/>
          </a:prstGeom>
        </p:spPr>
      </p:pic>
      <p:pic>
        <p:nvPicPr>
          <p:cNvPr id="7" name="Picture 10">
            <a:extLst>
              <a:ext uri="{FF2B5EF4-FFF2-40B4-BE49-F238E27FC236}">
                <a16:creationId xmlns:a16="http://schemas.microsoft.com/office/drawing/2014/main" id="{75B52CCA-FF0D-89E3-5DBE-BCDA8069E4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 y="-19050"/>
            <a:ext cx="2459594" cy="629971"/>
          </a:xfrm>
          <a:prstGeom prst="rect">
            <a:avLst/>
          </a:prstGeom>
        </p:spPr>
      </p:pic>
      <p:sp>
        <p:nvSpPr>
          <p:cNvPr id="8" name="TextBox 21">
            <a:extLst>
              <a:ext uri="{FF2B5EF4-FFF2-40B4-BE49-F238E27FC236}">
                <a16:creationId xmlns:a16="http://schemas.microsoft.com/office/drawing/2014/main" id="{A24D1511-AD81-15E3-2A49-A683589B3568}"/>
              </a:ext>
            </a:extLst>
          </p:cNvPr>
          <p:cNvSpPr txBox="1"/>
          <p:nvPr/>
        </p:nvSpPr>
        <p:spPr>
          <a:xfrm>
            <a:off x="1046644" y="800100"/>
            <a:ext cx="16194712" cy="190545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3. </a:t>
            </a:r>
            <a:r>
              <a:rPr lang="vi-VN" sz="5400" b="1">
                <a:latin typeface="Arial" panose="020B0604020202020204" pitchFamily="34" charset="0"/>
                <a:cs typeface="Arial" panose="020B0604020202020204" pitchFamily="34" charset="0"/>
              </a:rPr>
              <a:t>Hệ điều hành quản lí </a:t>
            </a:r>
            <a:r>
              <a:rPr lang="en-US" sz="5400" b="1">
                <a:latin typeface="Arial" panose="020B0604020202020204" pitchFamily="34" charset="0"/>
                <a:cs typeface="Arial" panose="020B0604020202020204" pitchFamily="34" charset="0"/>
              </a:rPr>
              <a:t>các phần mềm ứng dụng và các tệp dữ liệu</a:t>
            </a:r>
          </a:p>
        </p:txBody>
      </p:sp>
      <p:sp>
        <p:nvSpPr>
          <p:cNvPr id="6" name="TextBox 5">
            <a:extLst>
              <a:ext uri="{FF2B5EF4-FFF2-40B4-BE49-F238E27FC236}">
                <a16:creationId xmlns:a16="http://schemas.microsoft.com/office/drawing/2014/main" id="{FEE96DD3-A297-5297-83BA-150D5CF9E35F}"/>
              </a:ext>
            </a:extLst>
          </p:cNvPr>
          <p:cNvSpPr txBox="1"/>
          <p:nvPr/>
        </p:nvSpPr>
        <p:spPr>
          <a:xfrm>
            <a:off x="741826" y="4061999"/>
            <a:ext cx="7469520"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biểu tượng thường thấy trên màn hình nền máy tính và cho biết đó có phải là phần mềm ứng dụng không?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screenshot of a computer&#10;&#10;Description automatically generated with low confidence">
            <a:extLst>
              <a:ext uri="{FF2B5EF4-FFF2-40B4-BE49-F238E27FC236}">
                <a16:creationId xmlns:a16="http://schemas.microsoft.com/office/drawing/2014/main" id="{43C32BD3-555D-B406-7530-7A1AF6FF77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316" y="3238500"/>
            <a:ext cx="8943858" cy="50292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1066800" y="1922714"/>
            <a:ext cx="9267825" cy="644157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 phép cập nhật phần mềm ứng dụng lên phiên bản mới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việc cài đặt mới hay gỡ bỏ phần mềm ứng dụng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của phần mềm ứng dụng sẽ xuất hiện thêm hoặc biến mất.</a:t>
            </a:r>
            <a:endParaRPr lang="en-US" sz="4000">
              <a:latin typeface="Arial" panose="020B0604020202020204" pitchFamily="34" charset="0"/>
              <a:cs typeface="Arial" panose="020B0604020202020204" pitchFamily="34" charset="0"/>
            </a:endParaRPr>
          </a:p>
        </p:txBody>
      </p:sp>
      <p:pic>
        <p:nvPicPr>
          <p:cNvPr id="25" name="Picture 24" descr="A computer monitor with a keyboard and mouse&#10;&#10;Description automatically generated with low confidence">
            <a:extLst>
              <a:ext uri="{FF2B5EF4-FFF2-40B4-BE49-F238E27FC236}">
                <a16:creationId xmlns:a16="http://schemas.microsoft.com/office/drawing/2014/main" id="{4EF2830F-109F-FC26-E2B4-2436037774A3}"/>
              </a:ext>
            </a:extLst>
          </p:cNvPr>
          <p:cNvPicPr>
            <a:picLocks noChangeAspect="1"/>
          </p:cNvPicPr>
          <p:nvPr/>
        </p:nvPicPr>
        <p:blipFill rotWithShape="1">
          <a:blip r:embed="rId5">
            <a:extLst>
              <a:ext uri="{28A0092B-C50C-407E-A947-70E740481C1C}">
                <a14:useLocalDpi xmlns:a14="http://schemas.microsoft.com/office/drawing/2010/main" val="0"/>
              </a:ext>
            </a:extLst>
          </a:blip>
          <a:srcRect l="19032" r="20297"/>
          <a:stretch/>
        </p:blipFill>
        <p:spPr>
          <a:xfrm>
            <a:off x="10591800" y="1200150"/>
            <a:ext cx="7001747" cy="7183186"/>
          </a:xfrm>
          <a:prstGeom prst="rect">
            <a:avLst/>
          </a:prstGeom>
        </p:spPr>
      </p:pic>
    </p:spTree>
    <p:custDataLst>
      <p:tags r:id="rId1"/>
    </p:custDataLst>
    <p:extLst>
      <p:ext uri="{BB962C8B-B14F-4D97-AF65-F5344CB8AC3E}">
        <p14:creationId xmlns:p14="http://schemas.microsoft.com/office/powerpoint/2010/main" val="8276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39" name="Picture 38" descr="A screenshot of a computer&#10;&#10;Description automatically generated with medium confidence">
            <a:extLst>
              <a:ext uri="{FF2B5EF4-FFF2-40B4-BE49-F238E27FC236}">
                <a16:creationId xmlns:a16="http://schemas.microsoft.com/office/drawing/2014/main" id="{C1699D30-BB7B-467E-5629-2B2628F62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951" y="278606"/>
            <a:ext cx="15278100" cy="8593931"/>
          </a:xfrm>
          <a:prstGeom prst="rect">
            <a:avLst/>
          </a:prstGeom>
        </p:spPr>
      </p:pic>
      <p:pic>
        <p:nvPicPr>
          <p:cNvPr id="61" name="Picture 60" descr="A screenshot of a computer&#10;&#10;Description automatically generated">
            <a:extLst>
              <a:ext uri="{FF2B5EF4-FFF2-40B4-BE49-F238E27FC236}">
                <a16:creationId xmlns:a16="http://schemas.microsoft.com/office/drawing/2014/main" id="{2CD91792-4209-3622-4A1D-0AFE533BA925}"/>
              </a:ext>
            </a:extLst>
          </p:cNvPr>
          <p:cNvPicPr>
            <a:picLocks noChangeAspect="1"/>
          </p:cNvPicPr>
          <p:nvPr/>
        </p:nvPicPr>
        <p:blipFill rotWithShape="1">
          <a:blip r:embed="rId5">
            <a:extLst>
              <a:ext uri="{28A0092B-C50C-407E-A947-70E740481C1C}">
                <a14:useLocalDpi xmlns:a14="http://schemas.microsoft.com/office/drawing/2010/main" val="0"/>
              </a:ext>
            </a:extLst>
          </a:blip>
          <a:srcRect t="21142" r="57627"/>
          <a:stretch/>
        </p:blipFill>
        <p:spPr>
          <a:xfrm>
            <a:off x="1885951" y="2095500"/>
            <a:ext cx="6473822" cy="6777037"/>
          </a:xfrm>
          <a:prstGeom prst="rect">
            <a:avLst/>
          </a:prstGeom>
        </p:spPr>
      </p:pic>
      <p:pic>
        <p:nvPicPr>
          <p:cNvPr id="40" name="Picture 7">
            <a:extLst>
              <a:ext uri="{FF2B5EF4-FFF2-40B4-BE49-F238E27FC236}">
                <a16:creationId xmlns:a16="http://schemas.microsoft.com/office/drawing/2014/main" id="{C4AA8592-1BC0-23C9-F5CD-ECB29DC779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19401" y="10553700"/>
            <a:ext cx="389036" cy="609600"/>
          </a:xfrm>
          <a:prstGeom prst="rect">
            <a:avLst/>
          </a:prstGeom>
        </p:spPr>
      </p:pic>
      <p:grpSp>
        <p:nvGrpSpPr>
          <p:cNvPr id="54" name="Group 53">
            <a:extLst>
              <a:ext uri="{FF2B5EF4-FFF2-40B4-BE49-F238E27FC236}">
                <a16:creationId xmlns:a16="http://schemas.microsoft.com/office/drawing/2014/main" id="{7A3347F0-0D0F-0C1D-2D36-327BA9F61EC7}"/>
              </a:ext>
            </a:extLst>
          </p:cNvPr>
          <p:cNvGrpSpPr/>
          <p:nvPr/>
        </p:nvGrpSpPr>
        <p:grpSpPr>
          <a:xfrm>
            <a:off x="10477500" y="8684421"/>
            <a:ext cx="2895600" cy="1323973"/>
            <a:chOff x="11817352" y="6570822"/>
            <a:chExt cx="2895600" cy="1323973"/>
          </a:xfrm>
        </p:grpSpPr>
        <p:cxnSp>
          <p:nvCxnSpPr>
            <p:cNvPr id="44" name="Straight Arrow Connector 43">
              <a:extLst>
                <a:ext uri="{FF2B5EF4-FFF2-40B4-BE49-F238E27FC236}">
                  <a16:creationId xmlns:a16="http://schemas.microsoft.com/office/drawing/2014/main" id="{277DA572-FFD3-A99A-1883-C9B50BFAF705}"/>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F52EC107-4C74-C150-FDFE-70B75138677C}"/>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Thanh nhiệm vụ Taskbar</a:t>
              </a:r>
            </a:p>
          </p:txBody>
        </p:sp>
      </p:grpSp>
      <p:grpSp>
        <p:nvGrpSpPr>
          <p:cNvPr id="53" name="Group 52">
            <a:extLst>
              <a:ext uri="{FF2B5EF4-FFF2-40B4-BE49-F238E27FC236}">
                <a16:creationId xmlns:a16="http://schemas.microsoft.com/office/drawing/2014/main" id="{ECE34794-0664-B13F-4870-7FF019E0075C}"/>
              </a:ext>
            </a:extLst>
          </p:cNvPr>
          <p:cNvGrpSpPr/>
          <p:nvPr/>
        </p:nvGrpSpPr>
        <p:grpSpPr>
          <a:xfrm>
            <a:off x="5661026" y="6438900"/>
            <a:ext cx="2698750" cy="2133600"/>
            <a:chOff x="4873626" y="9309100"/>
            <a:chExt cx="2698750" cy="2133600"/>
          </a:xfrm>
        </p:grpSpPr>
        <p:cxnSp>
          <p:nvCxnSpPr>
            <p:cNvPr id="46" name="Straight Arrow Connector 45">
              <a:extLst>
                <a:ext uri="{FF2B5EF4-FFF2-40B4-BE49-F238E27FC236}">
                  <a16:creationId xmlns:a16="http://schemas.microsoft.com/office/drawing/2014/main" id="{5429460A-70C1-9470-18C4-6B2DDB59B3D7}"/>
                </a:ext>
              </a:extLst>
            </p:cNvPr>
            <p:cNvCxnSpPr>
              <a:cxnSpLocks/>
            </p:cNvCxnSpPr>
            <p:nvPr/>
          </p:nvCxnSpPr>
          <p:spPr>
            <a:xfrm>
              <a:off x="6223001" y="9994900"/>
              <a:ext cx="0" cy="14478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B5130B7A-992B-9AEA-A867-492B218E3908}"/>
                </a:ext>
              </a:extLst>
            </p:cNvPr>
            <p:cNvSpPr/>
            <p:nvPr/>
          </p:nvSpPr>
          <p:spPr>
            <a:xfrm>
              <a:off x="4873626" y="9309100"/>
              <a:ext cx="26987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File Explorer</a:t>
              </a:r>
            </a:p>
          </p:txBody>
        </p:sp>
      </p:grpSp>
      <p:grpSp>
        <p:nvGrpSpPr>
          <p:cNvPr id="57" name="Group 56">
            <a:extLst>
              <a:ext uri="{FF2B5EF4-FFF2-40B4-BE49-F238E27FC236}">
                <a16:creationId xmlns:a16="http://schemas.microsoft.com/office/drawing/2014/main" id="{25E54709-6ACB-9BA3-75E0-09A621439CE1}"/>
              </a:ext>
            </a:extLst>
          </p:cNvPr>
          <p:cNvGrpSpPr/>
          <p:nvPr/>
        </p:nvGrpSpPr>
        <p:grpSpPr>
          <a:xfrm>
            <a:off x="5029201" y="8803959"/>
            <a:ext cx="2895600" cy="1323973"/>
            <a:chOff x="11817352" y="6570822"/>
            <a:chExt cx="2895600" cy="1323973"/>
          </a:xfrm>
        </p:grpSpPr>
        <p:cxnSp>
          <p:nvCxnSpPr>
            <p:cNvPr id="58" name="Straight Arrow Connector 57">
              <a:extLst>
                <a:ext uri="{FF2B5EF4-FFF2-40B4-BE49-F238E27FC236}">
                  <a16:creationId xmlns:a16="http://schemas.microsoft.com/office/drawing/2014/main" id="{6906F916-7C6F-AD8C-FB2A-48A2FD05C433}"/>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8442B772-AFB5-038C-9F64-F8F4EF024E94}"/>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Task View</a:t>
              </a:r>
            </a:p>
          </p:txBody>
        </p:sp>
      </p:grpSp>
      <p:grpSp>
        <p:nvGrpSpPr>
          <p:cNvPr id="62" name="Group 61">
            <a:extLst>
              <a:ext uri="{FF2B5EF4-FFF2-40B4-BE49-F238E27FC236}">
                <a16:creationId xmlns:a16="http://schemas.microsoft.com/office/drawing/2014/main" id="{51C8EEB5-65E4-F0DF-F51C-F2DD54FDFBAF}"/>
              </a:ext>
            </a:extLst>
          </p:cNvPr>
          <p:cNvGrpSpPr/>
          <p:nvPr/>
        </p:nvGrpSpPr>
        <p:grpSpPr>
          <a:xfrm rot="5400000">
            <a:off x="844632" y="7825503"/>
            <a:ext cx="754855" cy="1682118"/>
            <a:chOff x="12887726" y="6570822"/>
            <a:chExt cx="754855" cy="1682118"/>
          </a:xfrm>
        </p:grpSpPr>
        <p:cxnSp>
          <p:nvCxnSpPr>
            <p:cNvPr id="63" name="Straight Arrow Connector 62">
              <a:extLst>
                <a:ext uri="{FF2B5EF4-FFF2-40B4-BE49-F238E27FC236}">
                  <a16:creationId xmlns:a16="http://schemas.microsoft.com/office/drawing/2014/main" id="{658C55E8-1232-1185-82AD-2F7CB0DA379A}"/>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B5B78E10-1C1D-DD61-9D7F-773F485D740D}"/>
                </a:ext>
              </a:extLst>
            </p:cNvPr>
            <p:cNvSpPr/>
            <p:nvPr/>
          </p:nvSpPr>
          <p:spPr>
            <a:xfrm rot="16200000">
              <a:off x="12642340" y="7252698"/>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Start</a:t>
              </a:r>
            </a:p>
          </p:txBody>
        </p:sp>
      </p:grpSp>
      <p:grpSp>
        <p:nvGrpSpPr>
          <p:cNvPr id="67" name="Group 66">
            <a:extLst>
              <a:ext uri="{FF2B5EF4-FFF2-40B4-BE49-F238E27FC236}">
                <a16:creationId xmlns:a16="http://schemas.microsoft.com/office/drawing/2014/main" id="{386C9C1E-A0ED-3C34-733F-AFE4BF0D2E39}"/>
              </a:ext>
            </a:extLst>
          </p:cNvPr>
          <p:cNvGrpSpPr/>
          <p:nvPr/>
        </p:nvGrpSpPr>
        <p:grpSpPr>
          <a:xfrm>
            <a:off x="536266" y="2570558"/>
            <a:ext cx="2007859" cy="5715000"/>
            <a:chOff x="536266" y="2570558"/>
            <a:chExt cx="2007859" cy="5715000"/>
          </a:xfrm>
        </p:grpSpPr>
        <p:sp>
          <p:nvSpPr>
            <p:cNvPr id="65" name="Left Brace 64">
              <a:extLst>
                <a:ext uri="{FF2B5EF4-FFF2-40B4-BE49-F238E27FC236}">
                  <a16:creationId xmlns:a16="http://schemas.microsoft.com/office/drawing/2014/main" id="{A1F3E8DD-156C-E036-0CEA-7ACC7AD71BCD}"/>
                </a:ext>
              </a:extLst>
            </p:cNvPr>
            <p:cNvSpPr/>
            <p:nvPr/>
          </p:nvSpPr>
          <p:spPr>
            <a:xfrm>
              <a:off x="1646872" y="2570558"/>
              <a:ext cx="897253" cy="5715000"/>
            </a:xfrm>
            <a:prstGeom prst="leftBrace">
              <a:avLst>
                <a:gd name="adj1" fmla="val 0"/>
                <a:gd name="adj2" fmla="val 4973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C7B4B5F-EEF6-951E-C815-105E16ADFDCF}"/>
                </a:ext>
              </a:extLst>
            </p:cNvPr>
            <p:cNvSpPr/>
            <p:nvPr/>
          </p:nvSpPr>
          <p:spPr>
            <a:xfrm>
              <a:off x="536266" y="5106590"/>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Danh sách phần mềm ứng dụng</a:t>
              </a:r>
            </a:p>
          </p:txBody>
        </p:sp>
      </p:grpSp>
    </p:spTree>
    <p:custDataLst>
      <p:tags r:id="rId1"/>
    </p:custDataLst>
    <p:extLst>
      <p:ext uri="{BB962C8B-B14F-4D97-AF65-F5344CB8AC3E}">
        <p14:creationId xmlns:p14="http://schemas.microsoft.com/office/powerpoint/2010/main" val="292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51 4.44444E-6 L -0.04393 -0.19306 " pathEditMode="relative" rAng="0" ptsTypes="AA">
                                      <p:cBhvr>
                                        <p:cTn id="11" dur="750" fill="hold"/>
                                        <p:tgtEl>
                                          <p:spTgt spid="40"/>
                                        </p:tgtEl>
                                        <p:attrNameLst>
                                          <p:attrName>ppt_x</p:attrName>
                                          <p:attrName>ppt_y</p:attrName>
                                        </p:attrNameLst>
                                      </p:cBhvr>
                                      <p:rCtr x="-2526" y="-9660"/>
                                    </p:animMotion>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25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21872">
            <a:off x="16052500" y="189375"/>
            <a:ext cx="2112114" cy="1057114"/>
          </a:xfrm>
          <a:prstGeom prst="rect">
            <a:avLst/>
          </a:prstGeom>
        </p:spPr>
      </p:pic>
      <p:sp>
        <p:nvSpPr>
          <p:cNvPr id="19" name="TextBox 18">
            <a:extLst>
              <a:ext uri="{FF2B5EF4-FFF2-40B4-BE49-F238E27FC236}">
                <a16:creationId xmlns:a16="http://schemas.microsoft.com/office/drawing/2014/main" id="{ACB7EE0E-8A1C-3E19-DFEC-5A8B8CB5CDA1}"/>
              </a:ext>
            </a:extLst>
          </p:cNvPr>
          <p:cNvSpPr txBox="1"/>
          <p:nvPr/>
        </p:nvSpPr>
        <p:spPr>
          <a:xfrm>
            <a:off x="533400" y="1871418"/>
            <a:ext cx="9041400"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nhấn nút Start, toàn bộ các phần mềm ứng dụng có trong máy tính sẽ được hiển thị trong một danh sách trên màn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thanh nhiệm vụ Taskbar có biểu tượng File Explorer để mở cửa sổ của trình quản lí hệ thống tệp.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id="{BF50C239-2809-FCC2-ECEC-006CE69F4F1F}"/>
              </a:ext>
            </a:extLst>
          </p:cNvPr>
          <p:cNvPicPr>
            <a:picLocks noChangeAspect="1"/>
          </p:cNvPicPr>
          <p:nvPr/>
        </p:nvPicPr>
        <p:blipFill rotWithShape="1">
          <a:blip r:embed="rId9">
            <a:extLst>
              <a:ext uri="{28A0092B-C50C-407E-A947-70E740481C1C}">
                <a14:useLocalDpi xmlns:a14="http://schemas.microsoft.com/office/drawing/2010/main" val="0"/>
              </a:ext>
            </a:extLst>
          </a:blip>
          <a:srcRect l="9924" t="40370" r="11177"/>
          <a:stretch/>
        </p:blipFill>
        <p:spPr>
          <a:xfrm>
            <a:off x="9829800" y="2660650"/>
            <a:ext cx="7772400" cy="4965700"/>
          </a:xfrm>
          <a:prstGeom prst="rect">
            <a:avLst/>
          </a:prstGeom>
        </p:spPr>
      </p:pic>
    </p:spTree>
    <p:custDataLst>
      <p:tags r:id="rId1"/>
    </p:custDataLst>
    <p:extLst>
      <p:ext uri="{BB962C8B-B14F-4D97-AF65-F5344CB8AC3E}">
        <p14:creationId xmlns:p14="http://schemas.microsoft.com/office/powerpoint/2010/main" val="31013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494280">
            <a:off x="14428086" y="-779862"/>
            <a:ext cx="4847713" cy="460532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996812" flipH="1">
            <a:off x="206933" y="9026650"/>
            <a:ext cx="758779" cy="127234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42395">
            <a:off x="-292980" y="-184165"/>
            <a:ext cx="2434209" cy="2584585"/>
          </a:xfrm>
          <a:prstGeom prst="rect">
            <a:avLst/>
          </a:prstGeom>
        </p:spPr>
      </p:pic>
      <p:sp>
        <p:nvSpPr>
          <p:cNvPr id="20" name="TextBox 21">
            <a:extLst>
              <a:ext uri="{FF2B5EF4-FFF2-40B4-BE49-F238E27FC236}">
                <a16:creationId xmlns:a16="http://schemas.microsoft.com/office/drawing/2014/main" id="{2E69A118-CA27-71AF-C446-BD51D1CB6A53}"/>
              </a:ext>
            </a:extLst>
          </p:cNvPr>
          <p:cNvSpPr txBox="1"/>
          <p:nvPr/>
        </p:nvSpPr>
        <p:spPr>
          <a:xfrm>
            <a:off x="2714136" y="658997"/>
            <a:ext cx="12859728"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4. </a:t>
            </a:r>
            <a:r>
              <a:rPr lang="vi-VN" sz="5400" b="1">
                <a:latin typeface="Arial" panose="020B0604020202020204" pitchFamily="34" charset="0"/>
                <a:cs typeface="Arial" panose="020B0604020202020204" pitchFamily="34" charset="0"/>
              </a:rPr>
              <a:t>Hệ điều hành </a:t>
            </a:r>
            <a:r>
              <a:rPr lang="en-US" sz="5400" b="1">
                <a:latin typeface="Arial" panose="020B0604020202020204" pitchFamily="34" charset="0"/>
                <a:cs typeface="Arial" panose="020B0604020202020204" pitchFamily="34" charset="0"/>
              </a:rPr>
              <a:t>hỗ trợ an toàn dữ liệu</a:t>
            </a:r>
          </a:p>
        </p:txBody>
      </p:sp>
      <p:grpSp>
        <p:nvGrpSpPr>
          <p:cNvPr id="60" name="Group 59">
            <a:extLst>
              <a:ext uri="{FF2B5EF4-FFF2-40B4-BE49-F238E27FC236}">
                <a16:creationId xmlns:a16="http://schemas.microsoft.com/office/drawing/2014/main" id="{B45D2328-AA20-A23A-97DD-7072BE8D6110}"/>
              </a:ext>
            </a:extLst>
          </p:cNvPr>
          <p:cNvGrpSpPr/>
          <p:nvPr/>
        </p:nvGrpSpPr>
        <p:grpSpPr>
          <a:xfrm>
            <a:off x="1519493" y="3523812"/>
            <a:ext cx="7236579" cy="6039288"/>
            <a:chOff x="1072978" y="3080832"/>
            <a:chExt cx="7236579" cy="6039288"/>
          </a:xfrm>
        </p:grpSpPr>
        <p:pic>
          <p:nvPicPr>
            <p:cNvPr id="56" name="Picture 55">
              <a:extLst>
                <a:ext uri="{FF2B5EF4-FFF2-40B4-BE49-F238E27FC236}">
                  <a16:creationId xmlns:a16="http://schemas.microsoft.com/office/drawing/2014/main" id="{82C8A955-30D6-497F-F03B-6DCF00DDE1E9}"/>
                </a:ext>
              </a:extLst>
            </p:cNvPr>
            <p:cNvPicPr>
              <a:picLocks noChangeAspect="1"/>
            </p:cNvPicPr>
            <p:nvPr/>
          </p:nvPicPr>
          <p:blipFill>
            <a:blip r:embed="rId11"/>
            <a:stretch>
              <a:fillRect/>
            </a:stretch>
          </p:blipFill>
          <p:spPr>
            <a:xfrm>
              <a:off x="1072978" y="3176183"/>
              <a:ext cx="7236579" cy="5943937"/>
            </a:xfrm>
            <a:prstGeom prst="rect">
              <a:avLst/>
            </a:prstGeom>
          </p:spPr>
        </p:pic>
        <p:grpSp>
          <p:nvGrpSpPr>
            <p:cNvPr id="32" name="Group 31">
              <a:extLst>
                <a:ext uri="{FF2B5EF4-FFF2-40B4-BE49-F238E27FC236}">
                  <a16:creationId xmlns:a16="http://schemas.microsoft.com/office/drawing/2014/main" id="{66D1D24E-F1C4-247F-BEA5-791765B31D0A}"/>
                </a:ext>
              </a:extLst>
            </p:cNvPr>
            <p:cNvGrpSpPr/>
            <p:nvPr/>
          </p:nvGrpSpPr>
          <p:grpSpPr>
            <a:xfrm>
              <a:off x="1828680" y="3080832"/>
              <a:ext cx="5593904" cy="5690798"/>
              <a:chOff x="1618890" y="2758423"/>
              <a:chExt cx="5593904" cy="5690798"/>
            </a:xfrm>
          </p:grpSpPr>
          <p:sp>
            <p:nvSpPr>
              <p:cNvPr id="24" name="TextBox 23">
                <a:extLst>
                  <a:ext uri="{FF2B5EF4-FFF2-40B4-BE49-F238E27FC236}">
                    <a16:creationId xmlns:a16="http://schemas.microsoft.com/office/drawing/2014/main" id="{A5474829-CF67-A7FB-8C19-2F103ED81CAE}"/>
                  </a:ext>
                </a:extLst>
              </p:cNvPr>
              <p:cNvSpPr txBox="1"/>
              <p:nvPr/>
            </p:nvSpPr>
            <p:spPr>
              <a:xfrm>
                <a:off x="2931287" y="2758423"/>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4000" b="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1, 3</a:t>
                </a:r>
                <a:endParaRPr lang="en-US" sz="40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1B218C6-28D8-9309-8D19-9C4E4D4936B6}"/>
                  </a:ext>
                </a:extLst>
              </p:cNvPr>
              <p:cNvSpPr txBox="1"/>
              <p:nvPr/>
            </p:nvSpPr>
            <p:spPr>
              <a:xfrm>
                <a:off x="1618890" y="4016148"/>
                <a:ext cx="5593904" cy="4433073"/>
              </a:xfrm>
              <a:prstGeom prst="rect">
                <a:avLst/>
              </a:prstGeom>
              <a:noFill/>
            </p:spPr>
            <p:txBody>
              <a:bodyPr wrap="square">
                <a:spAutoFit/>
              </a:bodyPr>
              <a:lstStyle/>
              <a:p>
                <a:pPr algn="just">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một số phần mềm diệt virus mà em biết. </a:t>
                </a:r>
                <a:r>
                  <a:rPr lang="en-US" sz="3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Nếu máy tính không cài đặt phần mềm diệt virus thì có khả năng tự phòng chống virus hay không? Vì sao?</a:t>
                </a:r>
                <a:endParaRPr lang="en-US" sz="3200">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626E4D66-B271-5C61-69FF-DEC91D7AB7EB}"/>
              </a:ext>
            </a:extLst>
          </p:cNvPr>
          <p:cNvGrpSpPr/>
          <p:nvPr/>
        </p:nvGrpSpPr>
        <p:grpSpPr>
          <a:xfrm>
            <a:off x="9603621" y="3619163"/>
            <a:ext cx="7236579" cy="5943937"/>
            <a:chOff x="9157106" y="3542963"/>
            <a:chExt cx="7236579" cy="5943937"/>
          </a:xfrm>
        </p:grpSpPr>
        <p:pic>
          <p:nvPicPr>
            <p:cNvPr id="57" name="Picture 56">
              <a:extLst>
                <a:ext uri="{FF2B5EF4-FFF2-40B4-BE49-F238E27FC236}">
                  <a16:creationId xmlns:a16="http://schemas.microsoft.com/office/drawing/2014/main" id="{81C56CAD-6AC2-06CB-AA8A-BDB7F1223E86}"/>
                </a:ext>
              </a:extLst>
            </p:cNvPr>
            <p:cNvPicPr>
              <a:picLocks noChangeAspect="1"/>
            </p:cNvPicPr>
            <p:nvPr/>
          </p:nvPicPr>
          <p:blipFill>
            <a:blip r:embed="rId11"/>
            <a:stretch>
              <a:fillRect/>
            </a:stretch>
          </p:blipFill>
          <p:spPr>
            <a:xfrm>
              <a:off x="9157106" y="3542963"/>
              <a:ext cx="7236579" cy="5943937"/>
            </a:xfrm>
            <a:prstGeom prst="rect">
              <a:avLst/>
            </a:prstGeom>
          </p:spPr>
        </p:pic>
        <p:grpSp>
          <p:nvGrpSpPr>
            <p:cNvPr id="49" name="Group 48">
              <a:extLst>
                <a:ext uri="{FF2B5EF4-FFF2-40B4-BE49-F238E27FC236}">
                  <a16:creationId xmlns:a16="http://schemas.microsoft.com/office/drawing/2014/main" id="{0CBD7760-36A8-D47C-88CA-BDE918E148DB}"/>
                </a:ext>
              </a:extLst>
            </p:cNvPr>
            <p:cNvGrpSpPr/>
            <p:nvPr/>
          </p:nvGrpSpPr>
          <p:grpSpPr>
            <a:xfrm>
              <a:off x="9855838" y="3579976"/>
              <a:ext cx="5890031" cy="5397382"/>
              <a:chOff x="1528981" y="2975811"/>
              <a:chExt cx="5890031" cy="5397382"/>
            </a:xfrm>
          </p:grpSpPr>
          <p:sp>
            <p:nvSpPr>
              <p:cNvPr id="55" name="TextBox 54">
                <a:extLst>
                  <a:ext uri="{FF2B5EF4-FFF2-40B4-BE49-F238E27FC236}">
                    <a16:creationId xmlns:a16="http://schemas.microsoft.com/office/drawing/2014/main" id="{009D297C-AC61-02A6-F8BA-3D7807D3D96E}"/>
                  </a:ext>
                </a:extLst>
              </p:cNvPr>
              <p:cNvSpPr txBox="1"/>
              <p:nvPr/>
            </p:nvSpPr>
            <p:spPr>
              <a:xfrm>
                <a:off x="2898348" y="2975811"/>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4000" b="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2, 4</a:t>
                </a:r>
                <a:endParaRPr lang="en-US" sz="4000" b="1">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B2539DF-4ECC-7B8F-6EDE-A1D956681441}"/>
                  </a:ext>
                </a:extLst>
              </p:cNvPr>
              <p:cNvSpPr txBox="1"/>
              <p:nvPr/>
            </p:nvSpPr>
            <p:spPr>
              <a:xfrm>
                <a:off x="1528981" y="4210963"/>
                <a:ext cx="5890031" cy="4162230"/>
              </a:xfrm>
              <a:prstGeom prst="rect">
                <a:avLst/>
              </a:prstGeom>
              <a:noFill/>
            </p:spPr>
            <p:txBody>
              <a:bodyPr wrap="square">
                <a:spAutoFit/>
              </a:bodyPr>
              <a:lstStyle/>
              <a:p>
                <a:pPr algn="just">
                  <a:lnSpc>
                    <a:spcPct val="17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cách sao lưu dữ liệu dự phòng mà em biết. Khi máy tính em bị mất dữ liệu hoặc hỏng phần cứng, em làm thế nào để lấy lại dữ liệu?</a:t>
                </a:r>
              </a:p>
            </p:txBody>
          </p:sp>
        </p:grpSp>
      </p:grpSp>
      <p:sp>
        <p:nvSpPr>
          <p:cNvPr id="58" name="TextBox 21">
            <a:extLst>
              <a:ext uri="{FF2B5EF4-FFF2-40B4-BE49-F238E27FC236}">
                <a16:creationId xmlns:a16="http://schemas.microsoft.com/office/drawing/2014/main" id="{4A9EBD98-3C3C-96F3-0A19-136480731533}"/>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59" name="TextBox 58">
            <a:extLst>
              <a:ext uri="{FF2B5EF4-FFF2-40B4-BE49-F238E27FC236}">
                <a16:creationId xmlns:a16="http://schemas.microsoft.com/office/drawing/2014/main" id="{F5F7A1EB-8B16-95A1-7E1B-2B3125E9DCE2}"/>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4 – SGK tr.15,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pic>
        <p:nvPicPr>
          <p:cNvPr id="3" name="3 MIN COUNTDOWN TIMER 3 min (T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4554200" y="1650628"/>
            <a:ext cx="3543693" cy="1993327"/>
          </a:xfrm>
          <a:prstGeom prst="rect">
            <a:avLst/>
          </a:prstGeom>
        </p:spPr>
      </p:pic>
    </p:spTree>
    <p:custDataLst>
      <p:tags r:id="rId1"/>
    </p:custDataLst>
    <p:extLst>
      <p:ext uri="{BB962C8B-B14F-4D97-AF65-F5344CB8AC3E}">
        <p14:creationId xmlns:p14="http://schemas.microsoft.com/office/powerpoint/2010/main" val="342504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par>
                                <p:cTn id="28" presetID="22" presetClass="entr" presetSubtype="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3"/>
                </p:tgtEl>
              </p:cMediaNode>
            </p:video>
          </p:childTnLst>
        </p:cTn>
      </p:par>
    </p:tnLst>
    <p:bldLst>
      <p:bldP spid="20" grpId="0"/>
      <p:bldP spid="20" grpId="1"/>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42395">
            <a:off x="16689435" y="-750828"/>
            <a:ext cx="2426271" cy="257615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42395">
            <a:off x="-77451" y="63237"/>
            <a:ext cx="2399951" cy="221231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1180" flipH="1">
            <a:off x="16083908" y="8303743"/>
            <a:ext cx="2895981" cy="2136720"/>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9552581"/>
            <a:ext cx="770859" cy="734419"/>
          </a:xfrm>
          <a:prstGeom prst="rect">
            <a:avLst/>
          </a:prstGeom>
        </p:spPr>
      </p:pic>
      <p:sp>
        <p:nvSpPr>
          <p:cNvPr id="26" name="TextBox 21">
            <a:extLst>
              <a:ext uri="{FF2B5EF4-FFF2-40B4-BE49-F238E27FC236}">
                <a16:creationId xmlns:a16="http://schemas.microsoft.com/office/drawing/2014/main" id="{9AA6527A-4E06-5349-25C4-55A43D0F5F4B}"/>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a) Phòng chống virus</a:t>
            </a:r>
          </a:p>
        </p:txBody>
      </p:sp>
      <p:sp>
        <p:nvSpPr>
          <p:cNvPr id="28" name="TextBox 27">
            <a:extLst>
              <a:ext uri="{FF2B5EF4-FFF2-40B4-BE49-F238E27FC236}">
                <a16:creationId xmlns:a16="http://schemas.microsoft.com/office/drawing/2014/main" id="{E61B5CF9-047C-877D-7184-0FE0C15DB059}"/>
              </a:ext>
            </a:extLst>
          </p:cNvPr>
          <p:cNvSpPr txBox="1"/>
          <p:nvPr/>
        </p:nvSpPr>
        <p:spPr>
          <a:xfrm>
            <a:off x="385429" y="2357347"/>
            <a:ext cx="7467600" cy="768415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hệ điều hành nói chung đều có hỗ trợ phòng chống virus.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Windows </a:t>
            </a:r>
            <a:r>
              <a:rPr lang="en-US" sz="3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10 trở lên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có Trung tâm an ninh Windows Defender với tính năng phòng chống virus.</a:t>
            </a:r>
          </a:p>
          <a:p>
            <a:pPr marL="571500" indent="-5715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Nếu máy tính chưa có phần mềm phòng chống virus, chúng ta cần cài thêm phần mềm diệt virus như đã nêu trên.</a:t>
            </a:r>
            <a:endParaRPr lang="en-US" sz="32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538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barn(inVertical)">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15117" y="2314646"/>
            <a:ext cx="7576152"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Bản sao lưu dự phòng lưu trữ hiện trạng của máy tính tại thời điểm sao lưu.</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máy tính em bị mất dữ liệu hoặc hỏng phần cứng, em sẽ khôi phục lại dữ liệu từ bản sao lưu.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Graphical user interface, application&#10;&#10;Description automatically generated with medium confidence">
            <a:extLst>
              <a:ext uri="{FF2B5EF4-FFF2-40B4-BE49-F238E27FC236}">
                <a16:creationId xmlns:a16="http://schemas.microsoft.com/office/drawing/2014/main" id="{415A304F-B3BC-09C1-FDE1-21A36FF347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71482" y="2541776"/>
            <a:ext cx="8067673" cy="5867400"/>
          </a:xfrm>
          <a:prstGeom prst="rect">
            <a:avLst/>
          </a:prstGeom>
        </p:spPr>
      </p:pic>
    </p:spTree>
    <p:custDataLst>
      <p:tags r:id="rId1"/>
    </p:custDataLst>
    <p:extLst>
      <p:ext uri="{BB962C8B-B14F-4D97-AF65-F5344CB8AC3E}">
        <p14:creationId xmlns:p14="http://schemas.microsoft.com/office/powerpoint/2010/main" val="14181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48845" y="2100802"/>
            <a:ext cx="7138283" cy="674934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số cách sao lưu dữ liệu dự phòng mà em biết là: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vào ổ cứng ngoài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Sao lưu bằng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USB, thẻ nhớ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đĩa quang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nhờ công nghệ đám mây,…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B34F7D5-B4E6-6951-8877-9D1C76006177}"/>
              </a:ext>
            </a:extLst>
          </p:cNvPr>
          <p:cNvPicPr>
            <a:picLocks noChangeAspect="1"/>
          </p:cNvPicPr>
          <p:nvPr/>
        </p:nvPicPr>
        <p:blipFill>
          <a:blip r:embed="rId12"/>
          <a:stretch>
            <a:fillRect/>
          </a:stretch>
        </p:blipFill>
        <p:spPr>
          <a:xfrm>
            <a:off x="8382000" y="5708084"/>
            <a:ext cx="9199987" cy="3105399"/>
          </a:xfrm>
          <a:prstGeom prst="rect">
            <a:avLst/>
          </a:prstGeom>
        </p:spPr>
      </p:pic>
      <p:grpSp>
        <p:nvGrpSpPr>
          <p:cNvPr id="21" name="Group 20">
            <a:extLst>
              <a:ext uri="{FF2B5EF4-FFF2-40B4-BE49-F238E27FC236}">
                <a16:creationId xmlns:a16="http://schemas.microsoft.com/office/drawing/2014/main" id="{DA8E27C5-9171-D592-00D8-C81A6EB150B7}"/>
              </a:ext>
            </a:extLst>
          </p:cNvPr>
          <p:cNvGrpSpPr/>
          <p:nvPr/>
        </p:nvGrpSpPr>
        <p:grpSpPr>
          <a:xfrm>
            <a:off x="9529887" y="2224160"/>
            <a:ext cx="7744296" cy="2939410"/>
            <a:chOff x="9529887" y="2224160"/>
            <a:chExt cx="7744296" cy="2939410"/>
          </a:xfrm>
        </p:grpSpPr>
        <p:pic>
          <p:nvPicPr>
            <p:cNvPr id="3" name="Picture 2" descr="A picture containing text, electronics&#10;&#10;Description automatically generated">
              <a:extLst>
                <a:ext uri="{FF2B5EF4-FFF2-40B4-BE49-F238E27FC236}">
                  <a16:creationId xmlns:a16="http://schemas.microsoft.com/office/drawing/2014/main" id="{75DC364A-BD7B-F848-089A-5DEDCED449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29887" y="2400300"/>
              <a:ext cx="3550964" cy="2587131"/>
            </a:xfrm>
            <a:prstGeom prst="rect">
              <a:avLst/>
            </a:prstGeom>
          </p:spPr>
        </p:pic>
        <p:pic>
          <p:nvPicPr>
            <p:cNvPr id="20" name="Picture 19" descr="A picture containing text, electronics, hard disc&#10;&#10;Description automatically generated">
              <a:extLst>
                <a:ext uri="{FF2B5EF4-FFF2-40B4-BE49-F238E27FC236}">
                  <a16:creationId xmlns:a16="http://schemas.microsoft.com/office/drawing/2014/main" id="{F819F215-8B8F-9883-6214-B28683355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2270" y="2224160"/>
              <a:ext cx="3871913" cy="2939410"/>
            </a:xfrm>
            <a:prstGeom prst="rect">
              <a:avLst/>
            </a:prstGeom>
          </p:spPr>
        </p:pic>
      </p:grpSp>
    </p:spTree>
    <p:custDataLst>
      <p:tags r:id="rId1"/>
    </p:custDataLst>
    <p:extLst>
      <p:ext uri="{BB962C8B-B14F-4D97-AF65-F5344CB8AC3E}">
        <p14:creationId xmlns:p14="http://schemas.microsoft.com/office/powerpoint/2010/main" val="15655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barn(inVertical)">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53087">
            <a:off x="-85568" y="183343"/>
            <a:ext cx="1657388" cy="1076361"/>
          </a:xfrm>
          <a:prstGeom prst="rect">
            <a:avLst/>
          </a:prstGeom>
        </p:spPr>
      </p:pic>
      <p:sp>
        <p:nvSpPr>
          <p:cNvPr id="8" name="TextBox 7">
            <a:extLst>
              <a:ext uri="{FF2B5EF4-FFF2-40B4-BE49-F238E27FC236}">
                <a16:creationId xmlns:a16="http://schemas.microsoft.com/office/drawing/2014/main" id="{3225F65A-A94E-C744-1A71-6CA59CE7D788}"/>
              </a:ext>
            </a:extLst>
          </p:cNvPr>
          <p:cNvSpPr txBox="1"/>
          <p:nvPr/>
        </p:nvSpPr>
        <p:spPr>
          <a:xfrm>
            <a:off x="4305301" y="233219"/>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công cụ lưu trữ đám mây:</a:t>
            </a:r>
            <a:endParaRPr lang="en-US" sz="40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C92004F-19B7-B9D1-A90C-0644DF144893}"/>
              </a:ext>
            </a:extLst>
          </p:cNvPr>
          <p:cNvGrpSpPr/>
          <p:nvPr/>
        </p:nvGrpSpPr>
        <p:grpSpPr>
          <a:xfrm>
            <a:off x="405888" y="1333500"/>
            <a:ext cx="7890933" cy="5433477"/>
            <a:chOff x="743126" y="2381250"/>
            <a:chExt cx="7890933" cy="5433477"/>
          </a:xfrm>
        </p:grpSpPr>
        <p:pic>
          <p:nvPicPr>
            <p:cNvPr id="7" name="Picture 6">
              <a:extLst>
                <a:ext uri="{FF2B5EF4-FFF2-40B4-BE49-F238E27FC236}">
                  <a16:creationId xmlns:a16="http://schemas.microsoft.com/office/drawing/2014/main" id="{78E959CB-05FF-0948-7382-EABF7AE403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3126" y="2381250"/>
              <a:ext cx="7890933" cy="4438650"/>
            </a:xfrm>
            <a:prstGeom prst="rect">
              <a:avLst/>
            </a:prstGeom>
          </p:spPr>
        </p:pic>
        <p:sp>
          <p:nvSpPr>
            <p:cNvPr id="13" name="TextBox 12">
              <a:extLst>
                <a:ext uri="{FF2B5EF4-FFF2-40B4-BE49-F238E27FC236}">
                  <a16:creationId xmlns:a16="http://schemas.microsoft.com/office/drawing/2014/main" id="{BDA35991-DD0A-00BE-F49B-1FA604F834D5}"/>
                </a:ext>
              </a:extLst>
            </p:cNvPr>
            <p:cNvSpPr txBox="1"/>
            <p:nvPr/>
          </p:nvSpPr>
          <p:spPr>
            <a:xfrm>
              <a:off x="2057400" y="69131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Google Drive</a:t>
              </a:r>
              <a:endParaRPr lang="en-US" sz="4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0872D69-96F7-225E-BA77-F3FAD43A86E3}"/>
              </a:ext>
            </a:extLst>
          </p:cNvPr>
          <p:cNvGrpSpPr/>
          <p:nvPr/>
        </p:nvGrpSpPr>
        <p:grpSpPr>
          <a:xfrm>
            <a:off x="9136810" y="1333500"/>
            <a:ext cx="7890933" cy="5433477"/>
            <a:chOff x="9224873" y="3295650"/>
            <a:chExt cx="7890933" cy="5433477"/>
          </a:xfrm>
        </p:grpSpPr>
        <p:pic>
          <p:nvPicPr>
            <p:cNvPr id="5" name="Picture 4">
              <a:extLst>
                <a:ext uri="{FF2B5EF4-FFF2-40B4-BE49-F238E27FC236}">
                  <a16:creationId xmlns:a16="http://schemas.microsoft.com/office/drawing/2014/main" id="{5C9DF06F-812E-A58D-687C-1D8E2125588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224873" y="3295650"/>
              <a:ext cx="7890933" cy="4438650"/>
            </a:xfrm>
            <a:prstGeom prst="rect">
              <a:avLst/>
            </a:prstGeom>
          </p:spPr>
        </p:pic>
        <p:sp>
          <p:nvSpPr>
            <p:cNvPr id="15" name="TextBox 14">
              <a:extLst>
                <a:ext uri="{FF2B5EF4-FFF2-40B4-BE49-F238E27FC236}">
                  <a16:creationId xmlns:a16="http://schemas.microsoft.com/office/drawing/2014/main" id="{F3734027-22DC-9F1A-2C10-01BF1382CE77}"/>
                </a:ext>
              </a:extLst>
            </p:cNvPr>
            <p:cNvSpPr txBox="1"/>
            <p:nvPr/>
          </p:nvSpPr>
          <p:spPr>
            <a:xfrm>
              <a:off x="11506200" y="78275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OneDrive</a:t>
              </a:r>
              <a:endParaRPr lang="en-US" sz="4000">
                <a:latin typeface="Arial" panose="020B0604020202020204" pitchFamily="34" charset="0"/>
                <a:cs typeface="Arial" panose="020B0604020202020204" pitchFamily="34" charset="0"/>
              </a:endParaRPr>
            </a:p>
          </p:txBody>
        </p:sp>
      </p:grpSp>
      <p:pic>
        <p:nvPicPr>
          <p:cNvPr id="1026" name="Picture 2" descr="Dropbox là gì? 4 bước để bắt đầu với dropbo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9551" y="6311148"/>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02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Khám phá 33 ý tưởng Phông nền lớp học | phông nền, giáo viê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6939"/>
            <a:ext cx="18288000" cy="923006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endParaRPr lang="en-US"/>
          </a:p>
        </p:txBody>
      </p:sp>
      <p:pic>
        <p:nvPicPr>
          <p:cNvPr id="9" name="mở đầ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342900"/>
            <a:ext cx="15697200" cy="11504763"/>
          </a:xfrm>
          <a:prstGeom prst="rect">
            <a:avLst/>
          </a:prstGeom>
        </p:spPr>
      </p:pic>
    </p:spTree>
    <p:extLst>
      <p:ext uri="{BB962C8B-B14F-4D97-AF65-F5344CB8AC3E}">
        <p14:creationId xmlns:p14="http://schemas.microsoft.com/office/powerpoint/2010/main" val="333664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421872">
            <a:off x="16052500" y="189375"/>
            <a:ext cx="2112114" cy="1057114"/>
          </a:xfrm>
          <a:prstGeom prst="rect">
            <a:avLst/>
          </a:prstGeom>
        </p:spPr>
      </p:pic>
      <p:sp>
        <p:nvSpPr>
          <p:cNvPr id="7" name="TextBox 7">
            <a:extLst>
              <a:ext uri="{FF2B5EF4-FFF2-40B4-BE49-F238E27FC236}">
                <a16:creationId xmlns:a16="http://schemas.microsoft.com/office/drawing/2014/main" id="{9A1D918A-72F7-E44F-2381-AAE542C6348D}"/>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LUYỆN TẬP</a:t>
            </a:r>
          </a:p>
        </p:txBody>
      </p:sp>
      <p:grpSp>
        <p:nvGrpSpPr>
          <p:cNvPr id="8" name="Group 7">
            <a:extLst>
              <a:ext uri="{FF2B5EF4-FFF2-40B4-BE49-F238E27FC236}">
                <a16:creationId xmlns:a16="http://schemas.microsoft.com/office/drawing/2014/main" id="{50FEC19A-2FD6-1E1A-5338-93CDB26288DC}"/>
              </a:ext>
            </a:extLst>
          </p:cNvPr>
          <p:cNvGrpSpPr/>
          <p:nvPr/>
        </p:nvGrpSpPr>
        <p:grpSpPr>
          <a:xfrm>
            <a:off x="1447800" y="2933700"/>
            <a:ext cx="7236579" cy="5943937"/>
            <a:chOff x="1072978" y="3176183"/>
            <a:chExt cx="7236579" cy="5943937"/>
          </a:xfrm>
        </p:grpSpPr>
        <p:pic>
          <p:nvPicPr>
            <p:cNvPr id="9" name="Picture 8">
              <a:extLst>
                <a:ext uri="{FF2B5EF4-FFF2-40B4-BE49-F238E27FC236}">
                  <a16:creationId xmlns:a16="http://schemas.microsoft.com/office/drawing/2014/main" id="{321B6609-1BB0-2785-B0CA-183512ACB522}"/>
                </a:ext>
              </a:extLst>
            </p:cNvPr>
            <p:cNvPicPr>
              <a:picLocks noChangeAspect="1"/>
            </p:cNvPicPr>
            <p:nvPr/>
          </p:nvPicPr>
          <p:blipFill>
            <a:blip r:embed="rId9"/>
            <a:stretch>
              <a:fillRect/>
            </a:stretch>
          </p:blipFill>
          <p:spPr>
            <a:xfrm>
              <a:off x="1072978" y="3176183"/>
              <a:ext cx="7236579" cy="5943937"/>
            </a:xfrm>
            <a:prstGeom prst="rect">
              <a:avLst/>
            </a:prstGeom>
          </p:spPr>
        </p:pic>
        <p:sp>
          <p:nvSpPr>
            <p:cNvPr id="15" name="TextBox 14">
              <a:extLst>
                <a:ext uri="{FF2B5EF4-FFF2-40B4-BE49-F238E27FC236}">
                  <a16:creationId xmlns:a16="http://schemas.microsoft.com/office/drawing/2014/main" id="{EF3DCCEC-8799-FD5E-FE01-5B14B32946BD}"/>
                </a:ext>
              </a:extLst>
            </p:cNvPr>
            <p:cNvSpPr txBox="1"/>
            <p:nvPr/>
          </p:nvSpPr>
          <p:spPr>
            <a:xfrm>
              <a:off x="1894315" y="4616503"/>
              <a:ext cx="5593904"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và nêu sơ lược chức năng một số phần mềm ứng dụng mà em biết.</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9385246C-330E-DF88-A5DC-DE88CD07C7A9}"/>
              </a:ext>
            </a:extLst>
          </p:cNvPr>
          <p:cNvGrpSpPr/>
          <p:nvPr/>
        </p:nvGrpSpPr>
        <p:grpSpPr>
          <a:xfrm>
            <a:off x="9531928" y="2933700"/>
            <a:ext cx="7236579" cy="5943937"/>
            <a:chOff x="9157106" y="3542963"/>
            <a:chExt cx="7236579" cy="5943937"/>
          </a:xfrm>
        </p:grpSpPr>
        <p:pic>
          <p:nvPicPr>
            <p:cNvPr id="17" name="Picture 16">
              <a:extLst>
                <a:ext uri="{FF2B5EF4-FFF2-40B4-BE49-F238E27FC236}">
                  <a16:creationId xmlns:a16="http://schemas.microsoft.com/office/drawing/2014/main" id="{84EB7C00-BE5A-6E08-0E36-EDBF06ACC7F4}"/>
                </a:ext>
              </a:extLst>
            </p:cNvPr>
            <p:cNvPicPr>
              <a:picLocks noChangeAspect="1"/>
            </p:cNvPicPr>
            <p:nvPr/>
          </p:nvPicPr>
          <p:blipFill>
            <a:blip r:embed="rId9"/>
            <a:stretch>
              <a:fillRect/>
            </a:stretch>
          </p:blipFill>
          <p:spPr>
            <a:xfrm>
              <a:off x="9157106" y="3542963"/>
              <a:ext cx="7236579" cy="5943937"/>
            </a:xfrm>
            <a:prstGeom prst="rect">
              <a:avLst/>
            </a:prstGeom>
          </p:spPr>
        </p:pic>
        <p:sp>
          <p:nvSpPr>
            <p:cNvPr id="22" name="TextBox 21">
              <a:extLst>
                <a:ext uri="{FF2B5EF4-FFF2-40B4-BE49-F238E27FC236}">
                  <a16:creationId xmlns:a16="http://schemas.microsoft.com/office/drawing/2014/main" id="{8A7A6CE7-4848-8957-F132-22A5FDF92BAB}"/>
                </a:ext>
              </a:extLst>
            </p:cNvPr>
            <p:cNvSpPr txBox="1"/>
            <p:nvPr/>
          </p:nvSpPr>
          <p:spPr>
            <a:xfrm>
              <a:off x="9712990" y="4983282"/>
              <a:ext cx="6124809"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chức năng đặc biệt của hệ điều hành mà phần mềm ứng dụng không có.</a:t>
              </a:r>
            </a:p>
          </p:txBody>
        </p:sp>
      </p:grpSp>
    </p:spTree>
    <p:custDataLst>
      <p:tags r:id="rId1"/>
    </p:custDataLst>
    <p:extLst>
      <p:ext uri="{BB962C8B-B14F-4D97-AF65-F5344CB8AC3E}">
        <p14:creationId xmlns:p14="http://schemas.microsoft.com/office/powerpoint/2010/main" val="3013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486748" y="9174398"/>
            <a:ext cx="1167808" cy="111260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396999" y="8361815"/>
            <a:ext cx="852901" cy="812582"/>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3087">
            <a:off x="143033" y="86163"/>
            <a:ext cx="1657388" cy="1076361"/>
          </a:xfrm>
          <a:prstGeom prst="rect">
            <a:avLst/>
          </a:prstGeom>
        </p:spPr>
      </p:pic>
      <p:sp>
        <p:nvSpPr>
          <p:cNvPr id="7" name="TextBox 7">
            <a:extLst>
              <a:ext uri="{FF2B5EF4-FFF2-40B4-BE49-F238E27FC236}">
                <a16:creationId xmlns:a16="http://schemas.microsoft.com/office/drawing/2014/main" id="{059C2D71-2192-0F8E-0738-04828AD35214}"/>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solidFill>
                  <a:schemeClr val="bg1"/>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id="{2F8335D0-E383-6B3B-231E-BCE080BC7350}"/>
              </a:ext>
            </a:extLst>
          </p:cNvPr>
          <p:cNvSpPr txBox="1"/>
          <p:nvPr/>
        </p:nvSpPr>
        <p:spPr>
          <a:xfrm>
            <a:off x="762000" y="2781300"/>
            <a:ext cx="10287000" cy="5250348"/>
          </a:xfrm>
          <a:prstGeom prst="rect">
            <a:avLst/>
          </a:prstGeom>
          <a:noFill/>
        </p:spPr>
        <p:txBody>
          <a:bodyPr wrap="square">
            <a:spAutoFit/>
          </a:bodyPr>
          <a:lstStyle/>
          <a:p>
            <a:pPr algn="just">
              <a:lnSpc>
                <a:spcPct val="150000"/>
              </a:lnSpc>
              <a:spcAft>
                <a:spcPts val="800"/>
              </a:spcAft>
            </a:pP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Hãy tìm hiểu và trả lời các câu hỏi sau:</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Máy tính em đang dùng đã có phần mềm phòng chống virus nào chưa?</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Hệ điều hành mà em biết có các lựa chọn sao lưu nào?</a:t>
            </a:r>
          </a:p>
        </p:txBody>
      </p:sp>
    </p:spTree>
    <p:custDataLst>
      <p:tags r:id="rId1"/>
    </p:custDataLst>
    <p:extLst>
      <p:ext uri="{BB962C8B-B14F-4D97-AF65-F5344CB8AC3E}">
        <p14:creationId xmlns:p14="http://schemas.microsoft.com/office/powerpoint/2010/main" val="31790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EE219D-221A-DCFE-C880-FE26BDE13808}"/>
              </a:ext>
            </a:extLst>
          </p:cNvPr>
          <p:cNvGrpSpPr/>
          <p:nvPr/>
        </p:nvGrpSpPr>
        <p:grpSpPr>
          <a:xfrm>
            <a:off x="2175278" y="266700"/>
            <a:ext cx="13776412" cy="8609287"/>
            <a:chOff x="2175278" y="502288"/>
            <a:chExt cx="13776412" cy="8609287"/>
          </a:xfrm>
        </p:grpSpPr>
        <p:sp>
          <p:nvSpPr>
            <p:cNvPr id="16" name="Freeform: Shape 15">
              <a:extLst>
                <a:ext uri="{FF2B5EF4-FFF2-40B4-BE49-F238E27FC236}">
                  <a16:creationId xmlns:a16="http://schemas.microsoft.com/office/drawing/2014/main" id="{623A105E-1479-7893-98E1-A7E80E0FED64}"/>
                </a:ext>
              </a:extLst>
            </p:cNvPr>
            <p:cNvSpPr/>
            <p:nvPr/>
          </p:nvSpPr>
          <p:spPr>
            <a:xfrm flipH="1">
              <a:off x="2564612" y="1236310"/>
              <a:ext cx="13158775" cy="7844770"/>
            </a:xfrm>
            <a:custGeom>
              <a:avLst/>
              <a:gdLst>
                <a:gd name="connsiteX0" fmla="*/ 7778422 w 7797014"/>
                <a:gd name="connsiteY0" fmla="*/ 5289771 h 7844770"/>
                <a:gd name="connsiteX1" fmla="*/ 7753052 w 7797014"/>
                <a:gd name="connsiteY1" fmla="*/ 5619358 h 7844770"/>
                <a:gd name="connsiteX2" fmla="*/ 7790008 w 7797014"/>
                <a:gd name="connsiteY2" fmla="*/ 6263352 h 7844770"/>
                <a:gd name="connsiteX3" fmla="*/ 7795801 w 7797014"/>
                <a:gd name="connsiteY3" fmla="*/ 6584550 h 7844770"/>
                <a:gd name="connsiteX4" fmla="*/ 7782417 w 7797014"/>
                <a:gd name="connsiteY4" fmla="*/ 7316633 h 7844770"/>
                <a:gd name="connsiteX5" fmla="*/ 7775425 w 7797014"/>
                <a:gd name="connsiteY5" fmla="*/ 7761076 h 7844770"/>
                <a:gd name="connsiteX6" fmla="*/ 7471191 w 7797014"/>
                <a:gd name="connsiteY6" fmla="*/ 7773460 h 7844770"/>
                <a:gd name="connsiteX7" fmla="*/ 6734676 w 7797014"/>
                <a:gd name="connsiteY7" fmla="*/ 7794035 h 7844770"/>
                <a:gd name="connsiteX8" fmla="*/ 5944225 w 7797014"/>
                <a:gd name="connsiteY8" fmla="*/ 7762674 h 7844770"/>
                <a:gd name="connsiteX9" fmla="*/ 4919257 w 7797014"/>
                <a:gd name="connsiteY9" fmla="*/ 7801625 h 7844770"/>
                <a:gd name="connsiteX10" fmla="*/ 4473792 w 7797014"/>
                <a:gd name="connsiteY10" fmla="*/ 7817206 h 7844770"/>
                <a:gd name="connsiteX11" fmla="*/ 4263844 w 7797014"/>
                <a:gd name="connsiteY11" fmla="*/ 7790239 h 7844770"/>
                <a:gd name="connsiteX12" fmla="*/ 3803397 w 7797014"/>
                <a:gd name="connsiteY12" fmla="*/ 7788242 h 7844770"/>
                <a:gd name="connsiteX13" fmla="*/ 3499762 w 7797014"/>
                <a:gd name="connsiteY13" fmla="*/ 7795833 h 7844770"/>
                <a:gd name="connsiteX14" fmla="*/ 2492772 w 7797014"/>
                <a:gd name="connsiteY14" fmla="*/ 7844771 h 7844770"/>
                <a:gd name="connsiteX15" fmla="*/ 2034722 w 7797014"/>
                <a:gd name="connsiteY15" fmla="*/ 7831788 h 7844770"/>
                <a:gd name="connsiteX16" fmla="*/ 1426053 w 7797014"/>
                <a:gd name="connsiteY16" fmla="*/ 7834984 h 7844770"/>
                <a:gd name="connsiteX17" fmla="*/ 876513 w 7797014"/>
                <a:gd name="connsiteY17" fmla="*/ 7830589 h 7844770"/>
                <a:gd name="connsiteX18" fmla="*/ 52503 w 7797014"/>
                <a:gd name="connsiteY18" fmla="*/ 7838978 h 7844770"/>
                <a:gd name="connsiteX19" fmla="*/ 66486 w 7797014"/>
                <a:gd name="connsiteY19" fmla="*/ 6773313 h 7844770"/>
                <a:gd name="connsiteX20" fmla="*/ 41916 w 7797014"/>
                <a:gd name="connsiteY20" fmla="*/ 6581753 h 7844770"/>
                <a:gd name="connsiteX21" fmla="*/ 41516 w 7797014"/>
                <a:gd name="connsiteY21" fmla="*/ 6456111 h 7844770"/>
                <a:gd name="connsiteX22" fmla="*/ 40717 w 7797014"/>
                <a:gd name="connsiteY22" fmla="*/ 6452515 h 7844770"/>
                <a:gd name="connsiteX23" fmla="*/ 9954 w 7797014"/>
                <a:gd name="connsiteY23" fmla="*/ 6310094 h 7844770"/>
                <a:gd name="connsiteX24" fmla="*/ 9754 w 7797014"/>
                <a:gd name="connsiteY24" fmla="*/ 5958933 h 7844770"/>
                <a:gd name="connsiteX25" fmla="*/ 37721 w 7797014"/>
                <a:gd name="connsiteY25" fmla="*/ 5699059 h 7844770"/>
                <a:gd name="connsiteX26" fmla="*/ 29531 w 7797014"/>
                <a:gd name="connsiteY26" fmla="*/ 5524677 h 7844770"/>
                <a:gd name="connsiteX27" fmla="*/ 36123 w 7797014"/>
                <a:gd name="connsiteY27" fmla="*/ 5280583 h 7844770"/>
                <a:gd name="connsiteX28" fmla="*/ 86862 w 7797014"/>
                <a:gd name="connsiteY28" fmla="*/ 4276441 h 7844770"/>
                <a:gd name="connsiteX29" fmla="*/ 93054 w 7797014"/>
                <a:gd name="connsiteY29" fmla="*/ 3962433 h 7844770"/>
                <a:gd name="connsiteX30" fmla="*/ 81069 w 7797014"/>
                <a:gd name="connsiteY30" fmla="*/ 3819612 h 7844770"/>
                <a:gd name="connsiteX31" fmla="*/ 82667 w 7797014"/>
                <a:gd name="connsiteY31" fmla="*/ 3658614 h 7844770"/>
                <a:gd name="connsiteX32" fmla="*/ 81268 w 7797014"/>
                <a:gd name="connsiteY32" fmla="*/ 3472048 h 7844770"/>
                <a:gd name="connsiteX33" fmla="*/ 69682 w 7797014"/>
                <a:gd name="connsiteY33" fmla="*/ 3376368 h 7844770"/>
                <a:gd name="connsiteX34" fmla="*/ 34525 w 7797014"/>
                <a:gd name="connsiteY34" fmla="*/ 3266905 h 7844770"/>
                <a:gd name="connsiteX35" fmla="*/ 53701 w 7797014"/>
                <a:gd name="connsiteY35" fmla="*/ 3022810 h 7844770"/>
                <a:gd name="connsiteX36" fmla="*/ 53302 w 7797014"/>
                <a:gd name="connsiteY36" fmla="*/ 2887779 h 7844770"/>
                <a:gd name="connsiteX37" fmla="*/ 51504 w 7797014"/>
                <a:gd name="connsiteY37" fmla="*/ 2651675 h 7844770"/>
                <a:gd name="connsiteX38" fmla="*/ 41316 w 7797014"/>
                <a:gd name="connsiteY38" fmla="*/ 1636347 h 7844770"/>
                <a:gd name="connsiteX39" fmla="*/ 72279 w 7797014"/>
                <a:gd name="connsiteY39" fmla="*/ 1142765 h 7844770"/>
                <a:gd name="connsiteX40" fmla="*/ 54900 w 7797014"/>
                <a:gd name="connsiteY40" fmla="*/ 936024 h 7844770"/>
                <a:gd name="connsiteX41" fmla="*/ 52103 w 7797014"/>
                <a:gd name="connsiteY41" fmla="*/ 787810 h 7844770"/>
                <a:gd name="connsiteX42" fmla="*/ 58296 w 7797014"/>
                <a:gd name="connsiteY42" fmla="*/ 767835 h 7844770"/>
                <a:gd name="connsiteX43" fmla="*/ 59095 w 7797014"/>
                <a:gd name="connsiteY43" fmla="*/ 745662 h 7844770"/>
                <a:gd name="connsiteX44" fmla="*/ 56099 w 7797014"/>
                <a:gd name="connsiteY44" fmla="*/ 737473 h 7844770"/>
                <a:gd name="connsiteX45" fmla="*/ 56498 w 7797014"/>
                <a:gd name="connsiteY45" fmla="*/ 737473 h 7844770"/>
                <a:gd name="connsiteX46" fmla="*/ 56698 w 7797014"/>
                <a:gd name="connsiteY46" fmla="*/ 737872 h 7844770"/>
                <a:gd name="connsiteX47" fmla="*/ 56498 w 7797014"/>
                <a:gd name="connsiteY47" fmla="*/ 737473 h 7844770"/>
                <a:gd name="connsiteX48" fmla="*/ 59495 w 7797014"/>
                <a:gd name="connsiteY48" fmla="*/ 737273 h 7844770"/>
                <a:gd name="connsiteX49" fmla="*/ 64489 w 7797014"/>
                <a:gd name="connsiteY49" fmla="*/ 602442 h 7844770"/>
                <a:gd name="connsiteX50" fmla="*/ 65887 w 7797014"/>
                <a:gd name="connsiteY50" fmla="*/ 578671 h 7844770"/>
                <a:gd name="connsiteX51" fmla="*/ 82866 w 7797014"/>
                <a:gd name="connsiteY51" fmla="*/ 354752 h 7844770"/>
                <a:gd name="connsiteX52" fmla="*/ 66486 w 7797014"/>
                <a:gd name="connsiteY52" fmla="*/ 61519 h 7844770"/>
                <a:gd name="connsiteX53" fmla="*/ 761052 w 7797014"/>
                <a:gd name="connsiteY53" fmla="*/ 34153 h 7844770"/>
                <a:gd name="connsiteX54" fmla="*/ 1786420 w 7797014"/>
                <a:gd name="connsiteY54" fmla="*/ 2593 h 7844770"/>
                <a:gd name="connsiteX55" fmla="*/ 2238477 w 7797014"/>
                <a:gd name="connsiteY55" fmla="*/ 15377 h 7844770"/>
                <a:gd name="connsiteX56" fmla="*/ 2361929 w 7797014"/>
                <a:gd name="connsiteY56" fmla="*/ 57324 h 7844770"/>
                <a:gd name="connsiteX57" fmla="*/ 2480586 w 7797014"/>
                <a:gd name="connsiteY57" fmla="*/ 96875 h 7844770"/>
                <a:gd name="connsiteX58" fmla="*/ 2764645 w 7797014"/>
                <a:gd name="connsiteY58" fmla="*/ 24166 h 7844770"/>
                <a:gd name="connsiteX59" fmla="*/ 2955416 w 7797014"/>
                <a:gd name="connsiteY59" fmla="*/ 56525 h 7844770"/>
                <a:gd name="connsiteX60" fmla="*/ 3051500 w 7797014"/>
                <a:gd name="connsiteY60" fmla="*/ 54728 h 7844770"/>
                <a:gd name="connsiteX61" fmla="*/ 3774831 w 7797014"/>
                <a:gd name="connsiteY61" fmla="*/ 3791 h 7844770"/>
                <a:gd name="connsiteX62" fmla="*/ 4154575 w 7797014"/>
                <a:gd name="connsiteY62" fmla="*/ 15976 h 7844770"/>
                <a:gd name="connsiteX63" fmla="*/ 4609229 w 7797014"/>
                <a:gd name="connsiteY63" fmla="*/ 19372 h 7844770"/>
                <a:gd name="connsiteX64" fmla="*/ 5384098 w 7797014"/>
                <a:gd name="connsiteY64" fmla="*/ 28560 h 7844770"/>
                <a:gd name="connsiteX65" fmla="*/ 5973989 w 7797014"/>
                <a:gd name="connsiteY65" fmla="*/ 70708 h 7844770"/>
                <a:gd name="connsiteX66" fmla="*/ 6648579 w 7797014"/>
                <a:gd name="connsiteY66" fmla="*/ 50533 h 7844770"/>
                <a:gd name="connsiteX67" fmla="*/ 7248059 w 7797014"/>
                <a:gd name="connsiteY67" fmla="*/ 59921 h 7844770"/>
                <a:gd name="connsiteX68" fmla="*/ 7775425 w 7797014"/>
                <a:gd name="connsiteY68" fmla="*/ 50333 h 7844770"/>
                <a:gd name="connsiteX69" fmla="*/ 7760643 w 7797014"/>
                <a:gd name="connsiteY69" fmla="*/ 898671 h 7844770"/>
                <a:gd name="connsiteX70" fmla="*/ 7763839 w 7797014"/>
                <a:gd name="connsiteY70" fmla="*/ 999944 h 7844770"/>
                <a:gd name="connsiteX71" fmla="*/ 7768034 w 7797014"/>
                <a:gd name="connsiteY71" fmla="*/ 1100818 h 7844770"/>
                <a:gd name="connsiteX72" fmla="*/ 7769832 w 7797014"/>
                <a:gd name="connsiteY72" fmla="*/ 1191903 h 7844770"/>
                <a:gd name="connsiteX73" fmla="*/ 7776024 w 7797014"/>
                <a:gd name="connsiteY73" fmla="*/ 1270805 h 7844770"/>
                <a:gd name="connsiteX74" fmla="*/ 7781218 w 7797014"/>
                <a:gd name="connsiteY74" fmla="*/ 1299768 h 7844770"/>
                <a:gd name="connsiteX75" fmla="*/ 7774826 w 7797014"/>
                <a:gd name="connsiteY75" fmla="*/ 2187656 h 7844770"/>
                <a:gd name="connsiteX76" fmla="*/ 7792405 w 7797014"/>
                <a:gd name="connsiteY76" fmla="*/ 2744958 h 7844770"/>
                <a:gd name="connsiteX77" fmla="*/ 7790807 w 7797014"/>
                <a:gd name="connsiteY77" fmla="*/ 2976868 h 7844770"/>
                <a:gd name="connsiteX78" fmla="*/ 7789409 w 7797014"/>
                <a:gd name="connsiteY78" fmla="*/ 3220763 h 7844770"/>
                <a:gd name="connsiteX79" fmla="*/ 7789009 w 7797014"/>
                <a:gd name="connsiteY79" fmla="*/ 3469451 h 7844770"/>
                <a:gd name="connsiteX80" fmla="*/ 7778422 w 7797014"/>
                <a:gd name="connsiteY80" fmla="*/ 5289771 h 7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7014" h="7844770">
                  <a:moveTo>
                    <a:pt x="7778422" y="5289771"/>
                  </a:moveTo>
                  <a:cubicBezTo>
                    <a:pt x="7773627" y="5358885"/>
                    <a:pt x="7757847" y="5550445"/>
                    <a:pt x="7753052" y="5619358"/>
                  </a:cubicBezTo>
                  <a:cubicBezTo>
                    <a:pt x="7746660" y="5710844"/>
                    <a:pt x="7799796" y="5825300"/>
                    <a:pt x="7790008" y="6263352"/>
                  </a:cubicBezTo>
                  <a:cubicBezTo>
                    <a:pt x="7789209" y="6299706"/>
                    <a:pt x="7795801" y="6584550"/>
                    <a:pt x="7795801" y="6584550"/>
                  </a:cubicBezTo>
                  <a:lnTo>
                    <a:pt x="7782417" y="7316633"/>
                  </a:lnTo>
                  <a:lnTo>
                    <a:pt x="7775425" y="7761076"/>
                  </a:lnTo>
                  <a:cubicBezTo>
                    <a:pt x="7775425" y="7761076"/>
                    <a:pt x="7590847" y="7773460"/>
                    <a:pt x="7471191" y="7773460"/>
                  </a:cubicBezTo>
                  <a:cubicBezTo>
                    <a:pt x="7444423" y="7773460"/>
                    <a:pt x="6830361" y="7784047"/>
                    <a:pt x="6734676" y="7794035"/>
                  </a:cubicBezTo>
                  <a:cubicBezTo>
                    <a:pt x="6656769" y="7802224"/>
                    <a:pt x="6329563" y="7762674"/>
                    <a:pt x="5944225" y="7762674"/>
                  </a:cubicBezTo>
                  <a:cubicBezTo>
                    <a:pt x="5613423" y="7762674"/>
                    <a:pt x="4991969" y="7803623"/>
                    <a:pt x="4919257" y="7801625"/>
                  </a:cubicBezTo>
                  <a:cubicBezTo>
                    <a:pt x="4855733" y="7802424"/>
                    <a:pt x="4536716" y="7831388"/>
                    <a:pt x="4473792" y="7817206"/>
                  </a:cubicBezTo>
                  <a:cubicBezTo>
                    <a:pt x="4400280" y="7804222"/>
                    <a:pt x="4337356" y="7801226"/>
                    <a:pt x="4263844" y="7790239"/>
                  </a:cubicBezTo>
                  <a:cubicBezTo>
                    <a:pt x="4216501" y="7785046"/>
                    <a:pt x="3850740" y="7794834"/>
                    <a:pt x="3803397" y="7788242"/>
                  </a:cubicBezTo>
                  <a:cubicBezTo>
                    <a:pt x="3731683" y="7774060"/>
                    <a:pt x="3570277" y="7812212"/>
                    <a:pt x="3499762" y="7795833"/>
                  </a:cubicBezTo>
                  <a:cubicBezTo>
                    <a:pt x="3505355" y="7797231"/>
                    <a:pt x="2995568" y="7844771"/>
                    <a:pt x="2492772" y="7844771"/>
                  </a:cubicBezTo>
                  <a:cubicBezTo>
                    <a:pt x="2398884" y="7844771"/>
                    <a:pt x="2128010" y="7822399"/>
                    <a:pt x="2034722" y="7831788"/>
                  </a:cubicBezTo>
                  <a:cubicBezTo>
                    <a:pt x="1970399" y="7838180"/>
                    <a:pt x="1516744" y="7821800"/>
                    <a:pt x="1426053" y="7834984"/>
                  </a:cubicBezTo>
                  <a:cubicBezTo>
                    <a:pt x="1399685" y="7838779"/>
                    <a:pt x="1105638" y="7824596"/>
                    <a:pt x="876513" y="7830589"/>
                  </a:cubicBezTo>
                  <a:cubicBezTo>
                    <a:pt x="781028" y="7832986"/>
                    <a:pt x="52503" y="7838978"/>
                    <a:pt x="52503" y="7838978"/>
                  </a:cubicBezTo>
                  <a:cubicBezTo>
                    <a:pt x="52503" y="7838978"/>
                    <a:pt x="69083" y="6835036"/>
                    <a:pt x="66486" y="6773313"/>
                  </a:cubicBezTo>
                  <a:cubicBezTo>
                    <a:pt x="59095" y="6709193"/>
                    <a:pt x="47109" y="6647071"/>
                    <a:pt x="41916" y="6581753"/>
                  </a:cubicBezTo>
                  <a:cubicBezTo>
                    <a:pt x="37721" y="6540205"/>
                    <a:pt x="40118" y="6498058"/>
                    <a:pt x="41516" y="6456111"/>
                  </a:cubicBezTo>
                  <a:cubicBezTo>
                    <a:pt x="41316" y="6454912"/>
                    <a:pt x="40917" y="6453714"/>
                    <a:pt x="40717" y="6452515"/>
                  </a:cubicBezTo>
                  <a:cubicBezTo>
                    <a:pt x="29531" y="6405773"/>
                    <a:pt x="16346" y="6360230"/>
                    <a:pt x="9954" y="6310094"/>
                  </a:cubicBezTo>
                  <a:cubicBezTo>
                    <a:pt x="-5028" y="6194838"/>
                    <a:pt x="-1432" y="6074788"/>
                    <a:pt x="9754" y="5958933"/>
                  </a:cubicBezTo>
                  <a:cubicBezTo>
                    <a:pt x="17545" y="5871642"/>
                    <a:pt x="26934" y="5785151"/>
                    <a:pt x="37721" y="5699059"/>
                  </a:cubicBezTo>
                  <a:cubicBezTo>
                    <a:pt x="35723" y="5640732"/>
                    <a:pt x="33526" y="5582604"/>
                    <a:pt x="29531" y="5524677"/>
                  </a:cubicBezTo>
                  <a:cubicBezTo>
                    <a:pt x="31728" y="5443379"/>
                    <a:pt x="33925" y="5361881"/>
                    <a:pt x="36123" y="5280583"/>
                  </a:cubicBezTo>
                  <a:cubicBezTo>
                    <a:pt x="40917" y="5100808"/>
                    <a:pt x="7956" y="4823755"/>
                    <a:pt x="86862" y="4276441"/>
                  </a:cubicBezTo>
                  <a:cubicBezTo>
                    <a:pt x="101244" y="4176366"/>
                    <a:pt x="103841" y="4064706"/>
                    <a:pt x="93054" y="3962433"/>
                  </a:cubicBezTo>
                  <a:cubicBezTo>
                    <a:pt x="90258" y="3914294"/>
                    <a:pt x="85264" y="3867153"/>
                    <a:pt x="81069" y="3819612"/>
                  </a:cubicBezTo>
                  <a:cubicBezTo>
                    <a:pt x="78472" y="3766079"/>
                    <a:pt x="80669" y="3712147"/>
                    <a:pt x="82667" y="3658614"/>
                  </a:cubicBezTo>
                  <a:cubicBezTo>
                    <a:pt x="84864" y="3595893"/>
                    <a:pt x="85463" y="3534569"/>
                    <a:pt x="81268" y="3472048"/>
                  </a:cubicBezTo>
                  <a:cubicBezTo>
                    <a:pt x="79071" y="3439089"/>
                    <a:pt x="75875" y="3407329"/>
                    <a:pt x="69682" y="3376368"/>
                  </a:cubicBezTo>
                  <a:cubicBezTo>
                    <a:pt x="61093" y="3333821"/>
                    <a:pt x="50705" y="3301062"/>
                    <a:pt x="34525" y="3266905"/>
                  </a:cubicBezTo>
                  <a:cubicBezTo>
                    <a:pt x="23937" y="3244333"/>
                    <a:pt x="66686" y="3040988"/>
                    <a:pt x="53701" y="3022810"/>
                  </a:cubicBezTo>
                  <a:cubicBezTo>
                    <a:pt x="53701" y="2965282"/>
                    <a:pt x="53502" y="2918741"/>
                    <a:pt x="53302" y="2887779"/>
                  </a:cubicBezTo>
                  <a:cubicBezTo>
                    <a:pt x="52902" y="2829253"/>
                    <a:pt x="52303" y="2747555"/>
                    <a:pt x="51504" y="2651675"/>
                  </a:cubicBezTo>
                  <a:cubicBezTo>
                    <a:pt x="53901" y="2642487"/>
                    <a:pt x="30729" y="2834846"/>
                    <a:pt x="41316" y="1636347"/>
                  </a:cubicBezTo>
                  <a:cubicBezTo>
                    <a:pt x="43713" y="1374675"/>
                    <a:pt x="80869" y="1382265"/>
                    <a:pt x="72279" y="1142765"/>
                  </a:cubicBezTo>
                  <a:cubicBezTo>
                    <a:pt x="71280" y="1083639"/>
                    <a:pt x="54301" y="995150"/>
                    <a:pt x="54900" y="936024"/>
                  </a:cubicBezTo>
                  <a:cubicBezTo>
                    <a:pt x="51304" y="886885"/>
                    <a:pt x="46910" y="836748"/>
                    <a:pt x="52103" y="787810"/>
                  </a:cubicBezTo>
                  <a:cubicBezTo>
                    <a:pt x="53102" y="779820"/>
                    <a:pt x="56099" y="774626"/>
                    <a:pt x="58296" y="767835"/>
                  </a:cubicBezTo>
                  <a:cubicBezTo>
                    <a:pt x="58496" y="760444"/>
                    <a:pt x="58895" y="753053"/>
                    <a:pt x="59095" y="745662"/>
                  </a:cubicBezTo>
                  <a:cubicBezTo>
                    <a:pt x="58096" y="743065"/>
                    <a:pt x="57097" y="740269"/>
                    <a:pt x="56099" y="737473"/>
                  </a:cubicBezTo>
                  <a:cubicBezTo>
                    <a:pt x="56298" y="737473"/>
                    <a:pt x="56298" y="737473"/>
                    <a:pt x="56498" y="737473"/>
                  </a:cubicBezTo>
                  <a:cubicBezTo>
                    <a:pt x="56498" y="737672"/>
                    <a:pt x="56698" y="737872"/>
                    <a:pt x="56698" y="737872"/>
                  </a:cubicBezTo>
                  <a:cubicBezTo>
                    <a:pt x="56698" y="737672"/>
                    <a:pt x="56498" y="737473"/>
                    <a:pt x="56498" y="737473"/>
                  </a:cubicBezTo>
                  <a:cubicBezTo>
                    <a:pt x="57497" y="737473"/>
                    <a:pt x="58496" y="737273"/>
                    <a:pt x="59495" y="737273"/>
                  </a:cubicBezTo>
                  <a:cubicBezTo>
                    <a:pt x="61093" y="692329"/>
                    <a:pt x="61892" y="647385"/>
                    <a:pt x="64489" y="602442"/>
                  </a:cubicBezTo>
                  <a:cubicBezTo>
                    <a:pt x="65088" y="594452"/>
                    <a:pt x="65487" y="586462"/>
                    <a:pt x="65887" y="578671"/>
                  </a:cubicBezTo>
                  <a:cubicBezTo>
                    <a:pt x="60893" y="521543"/>
                    <a:pt x="82067" y="412879"/>
                    <a:pt x="82866" y="354752"/>
                  </a:cubicBezTo>
                  <a:cubicBezTo>
                    <a:pt x="82667" y="270657"/>
                    <a:pt x="66486" y="61519"/>
                    <a:pt x="66486" y="61519"/>
                  </a:cubicBezTo>
                  <a:cubicBezTo>
                    <a:pt x="66486" y="61519"/>
                    <a:pt x="708914" y="26763"/>
                    <a:pt x="761052" y="34153"/>
                  </a:cubicBezTo>
                  <a:cubicBezTo>
                    <a:pt x="792015" y="38548"/>
                    <a:pt x="1750064" y="-11789"/>
                    <a:pt x="1786420" y="2593"/>
                  </a:cubicBezTo>
                  <a:cubicBezTo>
                    <a:pt x="1801202" y="8585"/>
                    <a:pt x="2153979" y="3592"/>
                    <a:pt x="2238477" y="15377"/>
                  </a:cubicBezTo>
                  <a:cubicBezTo>
                    <a:pt x="2280227" y="21170"/>
                    <a:pt x="2320778" y="43342"/>
                    <a:pt x="2361929" y="57324"/>
                  </a:cubicBezTo>
                  <a:cubicBezTo>
                    <a:pt x="2401282" y="72505"/>
                    <a:pt x="2441234" y="82693"/>
                    <a:pt x="2480586" y="96875"/>
                  </a:cubicBezTo>
                  <a:cubicBezTo>
                    <a:pt x="2574673" y="123641"/>
                    <a:pt x="2669959" y="22768"/>
                    <a:pt x="2764645" y="24166"/>
                  </a:cubicBezTo>
                  <a:cubicBezTo>
                    <a:pt x="2846946" y="26563"/>
                    <a:pt x="2933842" y="51532"/>
                    <a:pt x="2955416" y="56525"/>
                  </a:cubicBezTo>
                  <a:cubicBezTo>
                    <a:pt x="3010749" y="66513"/>
                    <a:pt x="3013746" y="63117"/>
                    <a:pt x="3051500" y="54728"/>
                  </a:cubicBezTo>
                  <a:cubicBezTo>
                    <a:pt x="3083062" y="47537"/>
                    <a:pt x="3741072" y="2793"/>
                    <a:pt x="3774831" y="3791"/>
                  </a:cubicBezTo>
                  <a:cubicBezTo>
                    <a:pt x="3806993" y="4990"/>
                    <a:pt x="4122414" y="17374"/>
                    <a:pt x="4154575" y="15976"/>
                  </a:cubicBezTo>
                  <a:cubicBezTo>
                    <a:pt x="4209709" y="18373"/>
                    <a:pt x="4554295" y="15177"/>
                    <a:pt x="4609229" y="19372"/>
                  </a:cubicBezTo>
                  <a:cubicBezTo>
                    <a:pt x="4642189" y="21969"/>
                    <a:pt x="5121813" y="46138"/>
                    <a:pt x="5384098" y="28560"/>
                  </a:cubicBezTo>
                  <a:cubicBezTo>
                    <a:pt x="5450619" y="24166"/>
                    <a:pt x="5573271" y="97474"/>
                    <a:pt x="5973989" y="70708"/>
                  </a:cubicBezTo>
                  <a:cubicBezTo>
                    <a:pt x="6190529" y="56326"/>
                    <a:pt x="6527924" y="53329"/>
                    <a:pt x="6648579" y="50533"/>
                  </a:cubicBezTo>
                  <a:cubicBezTo>
                    <a:pt x="6845343" y="45939"/>
                    <a:pt x="7124008" y="61719"/>
                    <a:pt x="7248059" y="59921"/>
                  </a:cubicBezTo>
                  <a:cubicBezTo>
                    <a:pt x="7415458" y="57724"/>
                    <a:pt x="7775425" y="50333"/>
                    <a:pt x="7775425" y="50333"/>
                  </a:cubicBezTo>
                  <a:cubicBezTo>
                    <a:pt x="7775425" y="50333"/>
                    <a:pt x="7744862" y="251481"/>
                    <a:pt x="7760643" y="898671"/>
                  </a:cubicBezTo>
                  <a:cubicBezTo>
                    <a:pt x="7761442" y="932428"/>
                    <a:pt x="7762441" y="966186"/>
                    <a:pt x="7763839" y="999944"/>
                  </a:cubicBezTo>
                  <a:cubicBezTo>
                    <a:pt x="7765238" y="1033502"/>
                    <a:pt x="7768034" y="1067260"/>
                    <a:pt x="7768034" y="1100818"/>
                  </a:cubicBezTo>
                  <a:cubicBezTo>
                    <a:pt x="7768034" y="1131179"/>
                    <a:pt x="7768034" y="1161541"/>
                    <a:pt x="7769832" y="1191903"/>
                  </a:cubicBezTo>
                  <a:cubicBezTo>
                    <a:pt x="7771430" y="1218071"/>
                    <a:pt x="7772829" y="1245237"/>
                    <a:pt x="7776024" y="1270805"/>
                  </a:cubicBezTo>
                  <a:cubicBezTo>
                    <a:pt x="7779021" y="1294375"/>
                    <a:pt x="7784015" y="1312552"/>
                    <a:pt x="7781218" y="1299768"/>
                  </a:cubicBezTo>
                  <a:cubicBezTo>
                    <a:pt x="7788410" y="1342914"/>
                    <a:pt x="7816176" y="1919792"/>
                    <a:pt x="7774826" y="2187656"/>
                  </a:cubicBezTo>
                  <a:cubicBezTo>
                    <a:pt x="7767635" y="2233799"/>
                    <a:pt x="7793404" y="2696819"/>
                    <a:pt x="7792405" y="2744958"/>
                  </a:cubicBezTo>
                  <a:cubicBezTo>
                    <a:pt x="7790807" y="2822261"/>
                    <a:pt x="7791206" y="2899565"/>
                    <a:pt x="7790807" y="2976868"/>
                  </a:cubicBezTo>
                  <a:cubicBezTo>
                    <a:pt x="7790208" y="3058166"/>
                    <a:pt x="7789609" y="3139464"/>
                    <a:pt x="7789409" y="3220763"/>
                  </a:cubicBezTo>
                  <a:cubicBezTo>
                    <a:pt x="7789209" y="3303659"/>
                    <a:pt x="7789209" y="3386555"/>
                    <a:pt x="7789009" y="3469451"/>
                  </a:cubicBezTo>
                  <a:cubicBezTo>
                    <a:pt x="7789209" y="3511598"/>
                    <a:pt x="7784015" y="5210470"/>
                    <a:pt x="7778422" y="5289771"/>
                  </a:cubicBezTo>
                  <a:close/>
                </a:path>
              </a:pathLst>
            </a:custGeom>
            <a:solidFill>
              <a:srgbClr val="C7E4FF"/>
            </a:solidFill>
            <a:ln w="1996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1102E-038A-7131-9564-D7F3FD0BC43A}"/>
                </a:ext>
              </a:extLst>
            </p:cNvPr>
            <p:cNvSpPr/>
            <p:nvPr/>
          </p:nvSpPr>
          <p:spPr>
            <a:xfrm rot="267700" flipH="1">
              <a:off x="2336309" y="1175427"/>
              <a:ext cx="13615381" cy="7936148"/>
            </a:xfrm>
            <a:custGeom>
              <a:avLst/>
              <a:gdLst>
                <a:gd name="connsiteX0" fmla="*/ 7971224 w 8544735"/>
                <a:gd name="connsiteY0" fmla="*/ 7209970 h 8379904"/>
                <a:gd name="connsiteX1" fmla="*/ 7891520 w 8544735"/>
                <a:gd name="connsiteY1" fmla="*/ 7937858 h 8379904"/>
                <a:gd name="connsiteX2" fmla="*/ 7844377 w 8544735"/>
                <a:gd name="connsiteY2" fmla="*/ 8379905 h 8379904"/>
                <a:gd name="connsiteX3" fmla="*/ 7534549 w 8544735"/>
                <a:gd name="connsiteY3" fmla="*/ 8364324 h 8379904"/>
                <a:gd name="connsiteX4" fmla="*/ 6785249 w 8544735"/>
                <a:gd name="connsiteY4" fmla="*/ 8316984 h 8379904"/>
                <a:gd name="connsiteX5" fmla="*/ 5985809 w 8544735"/>
                <a:gd name="connsiteY5" fmla="*/ 8212914 h 8379904"/>
                <a:gd name="connsiteX6" fmla="*/ 4942263 w 8544735"/>
                <a:gd name="connsiteY6" fmla="*/ 8157384 h 8379904"/>
                <a:gd name="connsiteX7" fmla="*/ 4488808 w 8544735"/>
                <a:gd name="connsiteY7" fmla="*/ 8131816 h 8379904"/>
                <a:gd name="connsiteX8" fmla="*/ 4278061 w 8544735"/>
                <a:gd name="connsiteY8" fmla="*/ 8085674 h 8379904"/>
                <a:gd name="connsiteX9" fmla="*/ 3811022 w 8544735"/>
                <a:gd name="connsiteY9" fmla="*/ 8041129 h 8379904"/>
                <a:gd name="connsiteX10" fmla="*/ 3502193 w 8544735"/>
                <a:gd name="connsiteY10" fmla="*/ 8020755 h 8379904"/>
                <a:gd name="connsiteX11" fmla="*/ 2475826 w 8544735"/>
                <a:gd name="connsiteY11" fmla="*/ 7976810 h 8379904"/>
                <a:gd name="connsiteX12" fmla="*/ 2012183 w 8544735"/>
                <a:gd name="connsiteY12" fmla="*/ 7921679 h 8379904"/>
                <a:gd name="connsiteX13" fmla="*/ 1394325 w 8544735"/>
                <a:gd name="connsiteY13" fmla="*/ 7868945 h 8379904"/>
                <a:gd name="connsiteX14" fmla="*/ 836995 w 8544735"/>
                <a:gd name="connsiteY14" fmla="*/ 7813814 h 8379904"/>
                <a:gd name="connsiteX15" fmla="*/ 0 w 8544735"/>
                <a:gd name="connsiteY15" fmla="*/ 7746298 h 8379904"/>
                <a:gd name="connsiteX16" fmla="*/ 37555 w 8544735"/>
                <a:gd name="connsiteY16" fmla="*/ 7395538 h 8379904"/>
                <a:gd name="connsiteX17" fmla="*/ 42749 w 8544735"/>
                <a:gd name="connsiteY17" fmla="*/ 7396337 h 8379904"/>
                <a:gd name="connsiteX18" fmla="*/ 79504 w 8544735"/>
                <a:gd name="connsiteY18" fmla="*/ 7396736 h 8379904"/>
                <a:gd name="connsiteX19" fmla="*/ 106073 w 8544735"/>
                <a:gd name="connsiteY19" fmla="*/ 7397735 h 8379904"/>
                <a:gd name="connsiteX20" fmla="*/ 128246 w 8544735"/>
                <a:gd name="connsiteY20" fmla="*/ 7402130 h 8379904"/>
                <a:gd name="connsiteX21" fmla="*/ 169796 w 8544735"/>
                <a:gd name="connsiteY21" fmla="*/ 7404527 h 8379904"/>
                <a:gd name="connsiteX22" fmla="*/ 211945 w 8544735"/>
                <a:gd name="connsiteY22" fmla="*/ 7404727 h 8379904"/>
                <a:gd name="connsiteX23" fmla="*/ 256292 w 8544735"/>
                <a:gd name="connsiteY23" fmla="*/ 7410719 h 8379904"/>
                <a:gd name="connsiteX24" fmla="*/ 293048 w 8544735"/>
                <a:gd name="connsiteY24" fmla="*/ 7414913 h 8379904"/>
                <a:gd name="connsiteX25" fmla="*/ 302037 w 8544735"/>
                <a:gd name="connsiteY25" fmla="*/ 7415513 h 8379904"/>
                <a:gd name="connsiteX26" fmla="*/ 303236 w 8544735"/>
                <a:gd name="connsiteY26" fmla="*/ 7402729 h 8379904"/>
                <a:gd name="connsiteX27" fmla="*/ 308030 w 8544735"/>
                <a:gd name="connsiteY27" fmla="*/ 7372167 h 8379904"/>
                <a:gd name="connsiteX28" fmla="*/ 308829 w 8544735"/>
                <a:gd name="connsiteY28" fmla="*/ 7353790 h 8379904"/>
                <a:gd name="connsiteX29" fmla="*/ 313224 w 8544735"/>
                <a:gd name="connsiteY29" fmla="*/ 7307049 h 8379904"/>
                <a:gd name="connsiteX30" fmla="*/ 314622 w 8544735"/>
                <a:gd name="connsiteY30" fmla="*/ 7286474 h 8379904"/>
                <a:gd name="connsiteX31" fmla="*/ 320415 w 8544735"/>
                <a:gd name="connsiteY31" fmla="*/ 7267498 h 8379904"/>
                <a:gd name="connsiteX32" fmla="*/ 321813 w 8544735"/>
                <a:gd name="connsiteY32" fmla="*/ 7245925 h 8379904"/>
                <a:gd name="connsiteX33" fmla="*/ 325209 w 8544735"/>
                <a:gd name="connsiteY33" fmla="*/ 7220956 h 8379904"/>
                <a:gd name="connsiteX34" fmla="*/ 326208 w 8544735"/>
                <a:gd name="connsiteY34" fmla="*/ 7197585 h 8379904"/>
                <a:gd name="connsiteX35" fmla="*/ 332800 w 8544735"/>
                <a:gd name="connsiteY35" fmla="*/ 7164627 h 8379904"/>
                <a:gd name="connsiteX36" fmla="*/ 332401 w 8544735"/>
                <a:gd name="connsiteY36" fmla="*/ 7140857 h 8379904"/>
                <a:gd name="connsiteX37" fmla="*/ 337395 w 8544735"/>
                <a:gd name="connsiteY37" fmla="*/ 7100707 h 8379904"/>
                <a:gd name="connsiteX38" fmla="*/ 342788 w 8544735"/>
                <a:gd name="connsiteY38" fmla="*/ 7065751 h 8379904"/>
                <a:gd name="connsiteX39" fmla="*/ 343188 w 8544735"/>
                <a:gd name="connsiteY39" fmla="*/ 7044378 h 8379904"/>
                <a:gd name="connsiteX40" fmla="*/ 347183 w 8544735"/>
                <a:gd name="connsiteY40" fmla="*/ 7025801 h 8379904"/>
                <a:gd name="connsiteX41" fmla="*/ 347383 w 8544735"/>
                <a:gd name="connsiteY41" fmla="*/ 6997636 h 8379904"/>
                <a:gd name="connsiteX42" fmla="*/ 352576 w 8544735"/>
                <a:gd name="connsiteY42" fmla="*/ 6978860 h 8379904"/>
                <a:gd name="connsiteX43" fmla="*/ 351777 w 8544735"/>
                <a:gd name="connsiteY43" fmla="*/ 6963079 h 8379904"/>
                <a:gd name="connsiteX44" fmla="*/ 353575 w 8544735"/>
                <a:gd name="connsiteY44" fmla="*/ 6938311 h 8379904"/>
                <a:gd name="connsiteX45" fmla="*/ 311426 w 8544735"/>
                <a:gd name="connsiteY45" fmla="*/ 6933317 h 8379904"/>
                <a:gd name="connsiteX46" fmla="*/ 284858 w 8544735"/>
                <a:gd name="connsiteY46" fmla="*/ 6931718 h 8379904"/>
                <a:gd name="connsiteX47" fmla="*/ 251698 w 8544735"/>
                <a:gd name="connsiteY47" fmla="*/ 6928323 h 8379904"/>
                <a:gd name="connsiteX48" fmla="*/ 222932 w 8544735"/>
                <a:gd name="connsiteY48" fmla="*/ 6924728 h 8379904"/>
                <a:gd name="connsiteX49" fmla="*/ 201957 w 8544735"/>
                <a:gd name="connsiteY49" fmla="*/ 6923529 h 8379904"/>
                <a:gd name="connsiteX50" fmla="*/ 176388 w 8544735"/>
                <a:gd name="connsiteY50" fmla="*/ 6919334 h 8379904"/>
                <a:gd name="connsiteX51" fmla="*/ 150020 w 8544735"/>
                <a:gd name="connsiteY51" fmla="*/ 6917336 h 8379904"/>
                <a:gd name="connsiteX52" fmla="*/ 121055 w 8544735"/>
                <a:gd name="connsiteY52" fmla="*/ 6916138 h 8379904"/>
                <a:gd name="connsiteX53" fmla="*/ 89293 w 8544735"/>
                <a:gd name="connsiteY53" fmla="*/ 6910146 h 8379904"/>
                <a:gd name="connsiteX54" fmla="*/ 89293 w 8544735"/>
                <a:gd name="connsiteY54" fmla="*/ 6910146 h 8379904"/>
                <a:gd name="connsiteX55" fmla="*/ 111067 w 8544735"/>
                <a:gd name="connsiteY55" fmla="*/ 6685627 h 8379904"/>
                <a:gd name="connsiteX56" fmla="*/ 103476 w 8544735"/>
                <a:gd name="connsiteY56" fmla="*/ 6492469 h 8379904"/>
                <a:gd name="connsiteX57" fmla="*/ 114462 w 8544735"/>
                <a:gd name="connsiteY57" fmla="*/ 6367226 h 8379904"/>
                <a:gd name="connsiteX58" fmla="*/ 113863 w 8544735"/>
                <a:gd name="connsiteY58" fmla="*/ 6363431 h 8379904"/>
                <a:gd name="connsiteX59" fmla="*/ 95485 w 8544735"/>
                <a:gd name="connsiteY59" fmla="*/ 6218612 h 8379904"/>
                <a:gd name="connsiteX60" fmla="*/ 99281 w 8544735"/>
                <a:gd name="connsiteY60" fmla="*/ 6071996 h 8379904"/>
                <a:gd name="connsiteX61" fmla="*/ 100679 w 8544735"/>
                <a:gd name="connsiteY61" fmla="*/ 6072195 h 8379904"/>
                <a:gd name="connsiteX62" fmla="*/ 128246 w 8544735"/>
                <a:gd name="connsiteY62" fmla="*/ 6077788 h 8379904"/>
                <a:gd name="connsiteX63" fmla="*/ 165002 w 8544735"/>
                <a:gd name="connsiteY63" fmla="*/ 6078188 h 8379904"/>
                <a:gd name="connsiteX64" fmla="*/ 191570 w 8544735"/>
                <a:gd name="connsiteY64" fmla="*/ 6079186 h 8379904"/>
                <a:gd name="connsiteX65" fmla="*/ 213743 w 8544735"/>
                <a:gd name="connsiteY65" fmla="*/ 6083581 h 8379904"/>
                <a:gd name="connsiteX66" fmla="*/ 255293 w 8544735"/>
                <a:gd name="connsiteY66" fmla="*/ 6085978 h 8379904"/>
                <a:gd name="connsiteX67" fmla="*/ 297443 w 8544735"/>
                <a:gd name="connsiteY67" fmla="*/ 6086178 h 8379904"/>
                <a:gd name="connsiteX68" fmla="*/ 341789 w 8544735"/>
                <a:gd name="connsiteY68" fmla="*/ 6092170 h 8379904"/>
                <a:gd name="connsiteX69" fmla="*/ 378545 w 8544735"/>
                <a:gd name="connsiteY69" fmla="*/ 6096365 h 8379904"/>
                <a:gd name="connsiteX70" fmla="*/ 387534 w 8544735"/>
                <a:gd name="connsiteY70" fmla="*/ 6096964 h 8379904"/>
                <a:gd name="connsiteX71" fmla="*/ 388733 w 8544735"/>
                <a:gd name="connsiteY71" fmla="*/ 6084180 h 8379904"/>
                <a:gd name="connsiteX72" fmla="*/ 393527 w 8544735"/>
                <a:gd name="connsiteY72" fmla="*/ 6053618 h 8379904"/>
                <a:gd name="connsiteX73" fmla="*/ 394326 w 8544735"/>
                <a:gd name="connsiteY73" fmla="*/ 6035241 h 8379904"/>
                <a:gd name="connsiteX74" fmla="*/ 398721 w 8544735"/>
                <a:gd name="connsiteY74" fmla="*/ 5988500 h 8379904"/>
                <a:gd name="connsiteX75" fmla="*/ 400119 w 8544735"/>
                <a:gd name="connsiteY75" fmla="*/ 5967926 h 8379904"/>
                <a:gd name="connsiteX76" fmla="*/ 405912 w 8544735"/>
                <a:gd name="connsiteY76" fmla="*/ 5948950 h 8379904"/>
                <a:gd name="connsiteX77" fmla="*/ 407311 w 8544735"/>
                <a:gd name="connsiteY77" fmla="*/ 5927376 h 8379904"/>
                <a:gd name="connsiteX78" fmla="*/ 410707 w 8544735"/>
                <a:gd name="connsiteY78" fmla="*/ 5902408 h 8379904"/>
                <a:gd name="connsiteX79" fmla="*/ 411705 w 8544735"/>
                <a:gd name="connsiteY79" fmla="*/ 5879037 h 8379904"/>
                <a:gd name="connsiteX80" fmla="*/ 418298 w 8544735"/>
                <a:gd name="connsiteY80" fmla="*/ 5846079 h 8379904"/>
                <a:gd name="connsiteX81" fmla="*/ 417898 w 8544735"/>
                <a:gd name="connsiteY81" fmla="*/ 5822308 h 8379904"/>
                <a:gd name="connsiteX82" fmla="*/ 422892 w 8544735"/>
                <a:gd name="connsiteY82" fmla="*/ 5782158 h 8379904"/>
                <a:gd name="connsiteX83" fmla="*/ 428286 w 8544735"/>
                <a:gd name="connsiteY83" fmla="*/ 5747202 h 8379904"/>
                <a:gd name="connsiteX84" fmla="*/ 428685 w 8544735"/>
                <a:gd name="connsiteY84" fmla="*/ 5725829 h 8379904"/>
                <a:gd name="connsiteX85" fmla="*/ 432880 w 8544735"/>
                <a:gd name="connsiteY85" fmla="*/ 5707252 h 8379904"/>
                <a:gd name="connsiteX86" fmla="*/ 433080 w 8544735"/>
                <a:gd name="connsiteY86" fmla="*/ 5679087 h 8379904"/>
                <a:gd name="connsiteX87" fmla="*/ 438274 w 8544735"/>
                <a:gd name="connsiteY87" fmla="*/ 5660311 h 8379904"/>
                <a:gd name="connsiteX88" fmla="*/ 437474 w 8544735"/>
                <a:gd name="connsiteY88" fmla="*/ 5644531 h 8379904"/>
                <a:gd name="connsiteX89" fmla="*/ 439272 w 8544735"/>
                <a:gd name="connsiteY89" fmla="*/ 5619762 h 8379904"/>
                <a:gd name="connsiteX90" fmla="*/ 397123 w 8544735"/>
                <a:gd name="connsiteY90" fmla="*/ 5614768 h 8379904"/>
                <a:gd name="connsiteX91" fmla="*/ 370555 w 8544735"/>
                <a:gd name="connsiteY91" fmla="*/ 5613170 h 8379904"/>
                <a:gd name="connsiteX92" fmla="*/ 337395 w 8544735"/>
                <a:gd name="connsiteY92" fmla="*/ 5609774 h 8379904"/>
                <a:gd name="connsiteX93" fmla="*/ 308629 w 8544735"/>
                <a:gd name="connsiteY93" fmla="*/ 5606179 h 8379904"/>
                <a:gd name="connsiteX94" fmla="*/ 287654 w 8544735"/>
                <a:gd name="connsiteY94" fmla="*/ 5604980 h 8379904"/>
                <a:gd name="connsiteX95" fmla="*/ 262085 w 8544735"/>
                <a:gd name="connsiteY95" fmla="*/ 5600785 h 8379904"/>
                <a:gd name="connsiteX96" fmla="*/ 235717 w 8544735"/>
                <a:gd name="connsiteY96" fmla="*/ 5598988 h 8379904"/>
                <a:gd name="connsiteX97" fmla="*/ 206752 w 8544735"/>
                <a:gd name="connsiteY97" fmla="*/ 5597789 h 8379904"/>
                <a:gd name="connsiteX98" fmla="*/ 180383 w 8544735"/>
                <a:gd name="connsiteY98" fmla="*/ 5592995 h 8379904"/>
                <a:gd name="connsiteX99" fmla="*/ 186975 w 8544735"/>
                <a:gd name="connsiteY99" fmla="*/ 5437989 h 8379904"/>
                <a:gd name="connsiteX100" fmla="*/ 215741 w 8544735"/>
                <a:gd name="connsiteY100" fmla="*/ 5195493 h 8379904"/>
                <a:gd name="connsiteX101" fmla="*/ 254295 w 8544735"/>
                <a:gd name="connsiteY101" fmla="*/ 4761437 h 8379904"/>
                <a:gd name="connsiteX102" fmla="*/ 269676 w 8544735"/>
                <a:gd name="connsiteY102" fmla="*/ 4764433 h 8379904"/>
                <a:gd name="connsiteX103" fmla="*/ 306432 w 8544735"/>
                <a:gd name="connsiteY103" fmla="*/ 4764833 h 8379904"/>
                <a:gd name="connsiteX104" fmla="*/ 333000 w 8544735"/>
                <a:gd name="connsiteY104" fmla="*/ 4765831 h 8379904"/>
                <a:gd name="connsiteX105" fmla="*/ 355173 w 8544735"/>
                <a:gd name="connsiteY105" fmla="*/ 4770226 h 8379904"/>
                <a:gd name="connsiteX106" fmla="*/ 396723 w 8544735"/>
                <a:gd name="connsiteY106" fmla="*/ 4772623 h 8379904"/>
                <a:gd name="connsiteX107" fmla="*/ 438873 w 8544735"/>
                <a:gd name="connsiteY107" fmla="*/ 4772823 h 8379904"/>
                <a:gd name="connsiteX108" fmla="*/ 483220 w 8544735"/>
                <a:gd name="connsiteY108" fmla="*/ 4778815 h 8379904"/>
                <a:gd name="connsiteX109" fmla="*/ 519975 w 8544735"/>
                <a:gd name="connsiteY109" fmla="*/ 4783010 h 8379904"/>
                <a:gd name="connsiteX110" fmla="*/ 528965 w 8544735"/>
                <a:gd name="connsiteY110" fmla="*/ 4783609 h 8379904"/>
                <a:gd name="connsiteX111" fmla="*/ 530163 w 8544735"/>
                <a:gd name="connsiteY111" fmla="*/ 4770825 h 8379904"/>
                <a:gd name="connsiteX112" fmla="*/ 534957 w 8544735"/>
                <a:gd name="connsiteY112" fmla="*/ 4740263 h 8379904"/>
                <a:gd name="connsiteX113" fmla="*/ 535756 w 8544735"/>
                <a:gd name="connsiteY113" fmla="*/ 4721886 h 8379904"/>
                <a:gd name="connsiteX114" fmla="*/ 540151 w 8544735"/>
                <a:gd name="connsiteY114" fmla="*/ 4675145 h 8379904"/>
                <a:gd name="connsiteX115" fmla="*/ 541549 w 8544735"/>
                <a:gd name="connsiteY115" fmla="*/ 4654570 h 8379904"/>
                <a:gd name="connsiteX116" fmla="*/ 547342 w 8544735"/>
                <a:gd name="connsiteY116" fmla="*/ 4635595 h 8379904"/>
                <a:gd name="connsiteX117" fmla="*/ 548741 w 8544735"/>
                <a:gd name="connsiteY117" fmla="*/ 4614021 h 8379904"/>
                <a:gd name="connsiteX118" fmla="*/ 552137 w 8544735"/>
                <a:gd name="connsiteY118" fmla="*/ 4589053 h 8379904"/>
                <a:gd name="connsiteX119" fmla="*/ 553136 w 8544735"/>
                <a:gd name="connsiteY119" fmla="*/ 4565682 h 8379904"/>
                <a:gd name="connsiteX120" fmla="*/ 559728 w 8544735"/>
                <a:gd name="connsiteY120" fmla="*/ 4532724 h 8379904"/>
                <a:gd name="connsiteX121" fmla="*/ 559328 w 8544735"/>
                <a:gd name="connsiteY121" fmla="*/ 4508953 h 8379904"/>
                <a:gd name="connsiteX122" fmla="*/ 564322 w 8544735"/>
                <a:gd name="connsiteY122" fmla="*/ 4468803 h 8379904"/>
                <a:gd name="connsiteX123" fmla="*/ 569716 w 8544735"/>
                <a:gd name="connsiteY123" fmla="*/ 4433847 h 8379904"/>
                <a:gd name="connsiteX124" fmla="*/ 570115 w 8544735"/>
                <a:gd name="connsiteY124" fmla="*/ 4412474 h 8379904"/>
                <a:gd name="connsiteX125" fmla="*/ 574310 w 8544735"/>
                <a:gd name="connsiteY125" fmla="*/ 4393897 h 8379904"/>
                <a:gd name="connsiteX126" fmla="*/ 574510 w 8544735"/>
                <a:gd name="connsiteY126" fmla="*/ 4365732 h 8379904"/>
                <a:gd name="connsiteX127" fmla="*/ 579704 w 8544735"/>
                <a:gd name="connsiteY127" fmla="*/ 4346956 h 8379904"/>
                <a:gd name="connsiteX128" fmla="*/ 578905 w 8544735"/>
                <a:gd name="connsiteY128" fmla="*/ 4331176 h 8379904"/>
                <a:gd name="connsiteX129" fmla="*/ 580702 w 8544735"/>
                <a:gd name="connsiteY129" fmla="*/ 4306407 h 8379904"/>
                <a:gd name="connsiteX130" fmla="*/ 538553 w 8544735"/>
                <a:gd name="connsiteY130" fmla="*/ 4301413 h 8379904"/>
                <a:gd name="connsiteX131" fmla="*/ 511985 w 8544735"/>
                <a:gd name="connsiteY131" fmla="*/ 4299815 h 8379904"/>
                <a:gd name="connsiteX132" fmla="*/ 478825 w 8544735"/>
                <a:gd name="connsiteY132" fmla="*/ 4296419 h 8379904"/>
                <a:gd name="connsiteX133" fmla="*/ 449860 w 8544735"/>
                <a:gd name="connsiteY133" fmla="*/ 4292824 h 8379904"/>
                <a:gd name="connsiteX134" fmla="*/ 428885 w 8544735"/>
                <a:gd name="connsiteY134" fmla="*/ 4291625 h 8379904"/>
                <a:gd name="connsiteX135" fmla="*/ 403316 w 8544735"/>
                <a:gd name="connsiteY135" fmla="*/ 4287430 h 8379904"/>
                <a:gd name="connsiteX136" fmla="*/ 376947 w 8544735"/>
                <a:gd name="connsiteY136" fmla="*/ 4285633 h 8379904"/>
                <a:gd name="connsiteX137" fmla="*/ 347982 w 8544735"/>
                <a:gd name="connsiteY137" fmla="*/ 4284434 h 8379904"/>
                <a:gd name="connsiteX138" fmla="*/ 339193 w 8544735"/>
                <a:gd name="connsiteY138" fmla="*/ 4282636 h 8379904"/>
                <a:gd name="connsiteX139" fmla="*/ 358370 w 8544735"/>
                <a:gd name="connsiteY139" fmla="*/ 4199740 h 8379904"/>
                <a:gd name="connsiteX140" fmla="*/ 392928 w 8544735"/>
                <a:gd name="connsiteY140" fmla="*/ 3887531 h 8379904"/>
                <a:gd name="connsiteX141" fmla="*/ 393727 w 8544735"/>
                <a:gd name="connsiteY141" fmla="*/ 3744111 h 8379904"/>
                <a:gd name="connsiteX142" fmla="*/ 409908 w 8544735"/>
                <a:gd name="connsiteY142" fmla="*/ 3583911 h 8379904"/>
                <a:gd name="connsiteX143" fmla="*/ 422293 w 8544735"/>
                <a:gd name="connsiteY143" fmla="*/ 3452076 h 8379904"/>
                <a:gd name="connsiteX144" fmla="*/ 457450 w 8544735"/>
                <a:gd name="connsiteY144" fmla="*/ 3452276 h 8379904"/>
                <a:gd name="connsiteX145" fmla="*/ 484019 w 8544735"/>
                <a:gd name="connsiteY145" fmla="*/ 3453275 h 8379904"/>
                <a:gd name="connsiteX146" fmla="*/ 506192 w 8544735"/>
                <a:gd name="connsiteY146" fmla="*/ 3457670 h 8379904"/>
                <a:gd name="connsiteX147" fmla="*/ 547742 w 8544735"/>
                <a:gd name="connsiteY147" fmla="*/ 3460067 h 8379904"/>
                <a:gd name="connsiteX148" fmla="*/ 589891 w 8544735"/>
                <a:gd name="connsiteY148" fmla="*/ 3460266 h 8379904"/>
                <a:gd name="connsiteX149" fmla="*/ 634238 w 8544735"/>
                <a:gd name="connsiteY149" fmla="*/ 3466259 h 8379904"/>
                <a:gd name="connsiteX150" fmla="*/ 670994 w 8544735"/>
                <a:gd name="connsiteY150" fmla="*/ 3470454 h 8379904"/>
                <a:gd name="connsiteX151" fmla="*/ 679983 w 8544735"/>
                <a:gd name="connsiteY151" fmla="*/ 3471053 h 8379904"/>
                <a:gd name="connsiteX152" fmla="*/ 681182 w 8544735"/>
                <a:gd name="connsiteY152" fmla="*/ 3458269 h 8379904"/>
                <a:gd name="connsiteX153" fmla="*/ 685976 w 8544735"/>
                <a:gd name="connsiteY153" fmla="*/ 3427707 h 8379904"/>
                <a:gd name="connsiteX154" fmla="*/ 686775 w 8544735"/>
                <a:gd name="connsiteY154" fmla="*/ 3409530 h 8379904"/>
                <a:gd name="connsiteX155" fmla="*/ 691170 w 8544735"/>
                <a:gd name="connsiteY155" fmla="*/ 3362789 h 8379904"/>
                <a:gd name="connsiteX156" fmla="*/ 692568 w 8544735"/>
                <a:gd name="connsiteY156" fmla="*/ 3342214 h 8379904"/>
                <a:gd name="connsiteX157" fmla="*/ 698361 w 8544735"/>
                <a:gd name="connsiteY157" fmla="*/ 3323238 h 8379904"/>
                <a:gd name="connsiteX158" fmla="*/ 699759 w 8544735"/>
                <a:gd name="connsiteY158" fmla="*/ 3301665 h 8379904"/>
                <a:gd name="connsiteX159" fmla="*/ 703155 w 8544735"/>
                <a:gd name="connsiteY159" fmla="*/ 3276696 h 8379904"/>
                <a:gd name="connsiteX160" fmla="*/ 704154 w 8544735"/>
                <a:gd name="connsiteY160" fmla="*/ 3253325 h 8379904"/>
                <a:gd name="connsiteX161" fmla="*/ 710746 w 8544735"/>
                <a:gd name="connsiteY161" fmla="*/ 3220367 h 8379904"/>
                <a:gd name="connsiteX162" fmla="*/ 710347 w 8544735"/>
                <a:gd name="connsiteY162" fmla="*/ 3196597 h 8379904"/>
                <a:gd name="connsiteX163" fmla="*/ 715341 w 8544735"/>
                <a:gd name="connsiteY163" fmla="*/ 3156447 h 8379904"/>
                <a:gd name="connsiteX164" fmla="*/ 720734 w 8544735"/>
                <a:gd name="connsiteY164" fmla="*/ 3121491 h 8379904"/>
                <a:gd name="connsiteX165" fmla="*/ 721134 w 8544735"/>
                <a:gd name="connsiteY165" fmla="*/ 3100117 h 8379904"/>
                <a:gd name="connsiteX166" fmla="*/ 725329 w 8544735"/>
                <a:gd name="connsiteY166" fmla="*/ 3081541 h 8379904"/>
                <a:gd name="connsiteX167" fmla="*/ 725528 w 8544735"/>
                <a:gd name="connsiteY167" fmla="*/ 3053376 h 8379904"/>
                <a:gd name="connsiteX168" fmla="*/ 730722 w 8544735"/>
                <a:gd name="connsiteY168" fmla="*/ 3034599 h 8379904"/>
                <a:gd name="connsiteX169" fmla="*/ 729923 w 8544735"/>
                <a:gd name="connsiteY169" fmla="*/ 3018819 h 8379904"/>
                <a:gd name="connsiteX170" fmla="*/ 731721 w 8544735"/>
                <a:gd name="connsiteY170" fmla="*/ 2994050 h 8379904"/>
                <a:gd name="connsiteX171" fmla="*/ 689572 w 8544735"/>
                <a:gd name="connsiteY171" fmla="*/ 2989056 h 8379904"/>
                <a:gd name="connsiteX172" fmla="*/ 663004 w 8544735"/>
                <a:gd name="connsiteY172" fmla="*/ 2987458 h 8379904"/>
                <a:gd name="connsiteX173" fmla="*/ 629843 w 8544735"/>
                <a:gd name="connsiteY173" fmla="*/ 2984063 h 8379904"/>
                <a:gd name="connsiteX174" fmla="*/ 601078 w 8544735"/>
                <a:gd name="connsiteY174" fmla="*/ 2980467 h 8379904"/>
                <a:gd name="connsiteX175" fmla="*/ 580103 w 8544735"/>
                <a:gd name="connsiteY175" fmla="*/ 2979269 h 8379904"/>
                <a:gd name="connsiteX176" fmla="*/ 554534 w 8544735"/>
                <a:gd name="connsiteY176" fmla="*/ 2975074 h 8379904"/>
                <a:gd name="connsiteX177" fmla="*/ 528166 w 8544735"/>
                <a:gd name="connsiteY177" fmla="*/ 2973276 h 8379904"/>
                <a:gd name="connsiteX178" fmla="*/ 499200 w 8544735"/>
                <a:gd name="connsiteY178" fmla="*/ 2972078 h 8379904"/>
                <a:gd name="connsiteX179" fmla="*/ 467438 w 8544735"/>
                <a:gd name="connsiteY179" fmla="*/ 2966085 h 8379904"/>
                <a:gd name="connsiteX180" fmla="*/ 439672 w 8544735"/>
                <a:gd name="connsiteY180" fmla="*/ 2963888 h 8379904"/>
                <a:gd name="connsiteX181" fmla="*/ 438673 w 8544735"/>
                <a:gd name="connsiteY181" fmla="*/ 2947908 h 8379904"/>
                <a:gd name="connsiteX182" fmla="*/ 450459 w 8544735"/>
                <a:gd name="connsiteY182" fmla="*/ 2813477 h 8379904"/>
                <a:gd name="connsiteX183" fmla="*/ 469836 w 8544735"/>
                <a:gd name="connsiteY183" fmla="*/ 2579969 h 8379904"/>
                <a:gd name="connsiteX184" fmla="*/ 470035 w 8544735"/>
                <a:gd name="connsiteY184" fmla="*/ 2578171 h 8379904"/>
                <a:gd name="connsiteX185" fmla="*/ 469836 w 8544735"/>
                <a:gd name="connsiteY185" fmla="*/ 2579969 h 8379904"/>
                <a:gd name="connsiteX186" fmla="*/ 497203 w 8544735"/>
                <a:gd name="connsiteY186" fmla="*/ 2132729 h 8379904"/>
                <a:gd name="connsiteX187" fmla="*/ 501198 w 8544735"/>
                <a:gd name="connsiteY187" fmla="*/ 2133328 h 8379904"/>
                <a:gd name="connsiteX188" fmla="*/ 537954 w 8544735"/>
                <a:gd name="connsiteY188" fmla="*/ 2133728 h 8379904"/>
                <a:gd name="connsiteX189" fmla="*/ 564522 w 8544735"/>
                <a:gd name="connsiteY189" fmla="*/ 2134726 h 8379904"/>
                <a:gd name="connsiteX190" fmla="*/ 586695 w 8544735"/>
                <a:gd name="connsiteY190" fmla="*/ 2139121 h 8379904"/>
                <a:gd name="connsiteX191" fmla="*/ 628245 w 8544735"/>
                <a:gd name="connsiteY191" fmla="*/ 2141518 h 8379904"/>
                <a:gd name="connsiteX192" fmla="*/ 670395 w 8544735"/>
                <a:gd name="connsiteY192" fmla="*/ 2141718 h 8379904"/>
                <a:gd name="connsiteX193" fmla="*/ 714741 w 8544735"/>
                <a:gd name="connsiteY193" fmla="*/ 2147710 h 8379904"/>
                <a:gd name="connsiteX194" fmla="*/ 751497 w 8544735"/>
                <a:gd name="connsiteY194" fmla="*/ 2151905 h 8379904"/>
                <a:gd name="connsiteX195" fmla="*/ 760486 w 8544735"/>
                <a:gd name="connsiteY195" fmla="*/ 2152504 h 8379904"/>
                <a:gd name="connsiteX196" fmla="*/ 761685 w 8544735"/>
                <a:gd name="connsiteY196" fmla="*/ 2139720 h 8379904"/>
                <a:gd name="connsiteX197" fmla="*/ 766479 w 8544735"/>
                <a:gd name="connsiteY197" fmla="*/ 2109158 h 8379904"/>
                <a:gd name="connsiteX198" fmla="*/ 767278 w 8544735"/>
                <a:gd name="connsiteY198" fmla="*/ 2090981 h 8379904"/>
                <a:gd name="connsiteX199" fmla="*/ 771673 w 8544735"/>
                <a:gd name="connsiteY199" fmla="*/ 2044240 h 8379904"/>
                <a:gd name="connsiteX200" fmla="*/ 773071 w 8544735"/>
                <a:gd name="connsiteY200" fmla="*/ 2023665 h 8379904"/>
                <a:gd name="connsiteX201" fmla="*/ 778864 w 8544735"/>
                <a:gd name="connsiteY201" fmla="*/ 2004689 h 8379904"/>
                <a:gd name="connsiteX202" fmla="*/ 780263 w 8544735"/>
                <a:gd name="connsiteY202" fmla="*/ 1983116 h 8379904"/>
                <a:gd name="connsiteX203" fmla="*/ 783659 w 8544735"/>
                <a:gd name="connsiteY203" fmla="*/ 1958148 h 8379904"/>
                <a:gd name="connsiteX204" fmla="*/ 784657 w 8544735"/>
                <a:gd name="connsiteY204" fmla="*/ 1934777 h 8379904"/>
                <a:gd name="connsiteX205" fmla="*/ 791249 w 8544735"/>
                <a:gd name="connsiteY205" fmla="*/ 1901818 h 8379904"/>
                <a:gd name="connsiteX206" fmla="*/ 790850 w 8544735"/>
                <a:gd name="connsiteY206" fmla="*/ 1878048 h 8379904"/>
                <a:gd name="connsiteX207" fmla="*/ 795844 w 8544735"/>
                <a:gd name="connsiteY207" fmla="*/ 1837898 h 8379904"/>
                <a:gd name="connsiteX208" fmla="*/ 801237 w 8544735"/>
                <a:gd name="connsiteY208" fmla="*/ 1802942 h 8379904"/>
                <a:gd name="connsiteX209" fmla="*/ 801637 w 8544735"/>
                <a:gd name="connsiteY209" fmla="*/ 1781569 h 8379904"/>
                <a:gd name="connsiteX210" fmla="*/ 805832 w 8544735"/>
                <a:gd name="connsiteY210" fmla="*/ 1762992 h 8379904"/>
                <a:gd name="connsiteX211" fmla="*/ 806032 w 8544735"/>
                <a:gd name="connsiteY211" fmla="*/ 1734827 h 8379904"/>
                <a:gd name="connsiteX212" fmla="*/ 811225 w 8544735"/>
                <a:gd name="connsiteY212" fmla="*/ 1716051 h 8379904"/>
                <a:gd name="connsiteX213" fmla="*/ 810426 w 8544735"/>
                <a:gd name="connsiteY213" fmla="*/ 1700270 h 8379904"/>
                <a:gd name="connsiteX214" fmla="*/ 812224 w 8544735"/>
                <a:gd name="connsiteY214" fmla="*/ 1675502 h 8379904"/>
                <a:gd name="connsiteX215" fmla="*/ 770075 w 8544735"/>
                <a:gd name="connsiteY215" fmla="*/ 1670508 h 8379904"/>
                <a:gd name="connsiteX216" fmla="*/ 743507 w 8544735"/>
                <a:gd name="connsiteY216" fmla="*/ 1668910 h 8379904"/>
                <a:gd name="connsiteX217" fmla="*/ 710347 w 8544735"/>
                <a:gd name="connsiteY217" fmla="*/ 1665514 h 8379904"/>
                <a:gd name="connsiteX218" fmla="*/ 681381 w 8544735"/>
                <a:gd name="connsiteY218" fmla="*/ 1661919 h 8379904"/>
                <a:gd name="connsiteX219" fmla="*/ 660407 w 8544735"/>
                <a:gd name="connsiteY219" fmla="*/ 1660720 h 8379904"/>
                <a:gd name="connsiteX220" fmla="*/ 634837 w 8544735"/>
                <a:gd name="connsiteY220" fmla="*/ 1656525 h 8379904"/>
                <a:gd name="connsiteX221" fmla="*/ 608469 w 8544735"/>
                <a:gd name="connsiteY221" fmla="*/ 1654728 h 8379904"/>
                <a:gd name="connsiteX222" fmla="*/ 579504 w 8544735"/>
                <a:gd name="connsiteY222" fmla="*/ 1653529 h 8379904"/>
                <a:gd name="connsiteX223" fmla="*/ 547742 w 8544735"/>
                <a:gd name="connsiteY223" fmla="*/ 1647537 h 8379904"/>
                <a:gd name="connsiteX224" fmla="*/ 543947 w 8544735"/>
                <a:gd name="connsiteY224" fmla="*/ 1646937 h 8379904"/>
                <a:gd name="connsiteX225" fmla="*/ 551937 w 8544735"/>
                <a:gd name="connsiteY225" fmla="*/ 1565839 h 8379904"/>
                <a:gd name="connsiteX226" fmla="*/ 628046 w 8544735"/>
                <a:gd name="connsiteY226" fmla="*/ 1077051 h 8379904"/>
                <a:gd name="connsiteX227" fmla="*/ 629044 w 8544735"/>
                <a:gd name="connsiteY227" fmla="*/ 869711 h 8379904"/>
                <a:gd name="connsiteX228" fmla="*/ 630443 w 8544735"/>
                <a:gd name="connsiteY228" fmla="*/ 815978 h 8379904"/>
                <a:gd name="connsiteX229" fmla="*/ 643627 w 8544735"/>
                <a:gd name="connsiteY229" fmla="*/ 817176 h 8379904"/>
                <a:gd name="connsiteX230" fmla="*/ 671194 w 8544735"/>
                <a:gd name="connsiteY230" fmla="*/ 822770 h 8379904"/>
                <a:gd name="connsiteX231" fmla="*/ 707950 w 8544735"/>
                <a:gd name="connsiteY231" fmla="*/ 823169 h 8379904"/>
                <a:gd name="connsiteX232" fmla="*/ 734518 w 8544735"/>
                <a:gd name="connsiteY232" fmla="*/ 824168 h 8379904"/>
                <a:gd name="connsiteX233" fmla="*/ 756691 w 8544735"/>
                <a:gd name="connsiteY233" fmla="*/ 828562 h 8379904"/>
                <a:gd name="connsiteX234" fmla="*/ 798241 w 8544735"/>
                <a:gd name="connsiteY234" fmla="*/ 830959 h 8379904"/>
                <a:gd name="connsiteX235" fmla="*/ 840390 w 8544735"/>
                <a:gd name="connsiteY235" fmla="*/ 831159 h 8379904"/>
                <a:gd name="connsiteX236" fmla="*/ 884737 w 8544735"/>
                <a:gd name="connsiteY236" fmla="*/ 837151 h 8379904"/>
                <a:gd name="connsiteX237" fmla="*/ 921493 w 8544735"/>
                <a:gd name="connsiteY237" fmla="*/ 841346 h 8379904"/>
                <a:gd name="connsiteX238" fmla="*/ 930482 w 8544735"/>
                <a:gd name="connsiteY238" fmla="*/ 841946 h 8379904"/>
                <a:gd name="connsiteX239" fmla="*/ 931681 w 8544735"/>
                <a:gd name="connsiteY239" fmla="*/ 829162 h 8379904"/>
                <a:gd name="connsiteX240" fmla="*/ 936475 w 8544735"/>
                <a:gd name="connsiteY240" fmla="*/ 798600 h 8379904"/>
                <a:gd name="connsiteX241" fmla="*/ 937274 w 8544735"/>
                <a:gd name="connsiteY241" fmla="*/ 780423 h 8379904"/>
                <a:gd name="connsiteX242" fmla="*/ 941669 w 8544735"/>
                <a:gd name="connsiteY242" fmla="*/ 733681 h 8379904"/>
                <a:gd name="connsiteX243" fmla="*/ 943067 w 8544735"/>
                <a:gd name="connsiteY243" fmla="*/ 713107 h 8379904"/>
                <a:gd name="connsiteX244" fmla="*/ 948860 w 8544735"/>
                <a:gd name="connsiteY244" fmla="*/ 694131 h 8379904"/>
                <a:gd name="connsiteX245" fmla="*/ 950258 w 8544735"/>
                <a:gd name="connsiteY245" fmla="*/ 672558 h 8379904"/>
                <a:gd name="connsiteX246" fmla="*/ 953654 w 8544735"/>
                <a:gd name="connsiteY246" fmla="*/ 647589 h 8379904"/>
                <a:gd name="connsiteX247" fmla="*/ 954653 w 8544735"/>
                <a:gd name="connsiteY247" fmla="*/ 624218 h 8379904"/>
                <a:gd name="connsiteX248" fmla="*/ 961245 w 8544735"/>
                <a:gd name="connsiteY248" fmla="*/ 591259 h 8379904"/>
                <a:gd name="connsiteX249" fmla="*/ 960846 w 8544735"/>
                <a:gd name="connsiteY249" fmla="*/ 567489 h 8379904"/>
                <a:gd name="connsiteX250" fmla="*/ 965840 w 8544735"/>
                <a:gd name="connsiteY250" fmla="*/ 527340 h 8379904"/>
                <a:gd name="connsiteX251" fmla="*/ 971233 w 8544735"/>
                <a:gd name="connsiteY251" fmla="*/ 492383 h 8379904"/>
                <a:gd name="connsiteX252" fmla="*/ 971633 w 8544735"/>
                <a:gd name="connsiteY252" fmla="*/ 471010 h 8379904"/>
                <a:gd name="connsiteX253" fmla="*/ 975828 w 8544735"/>
                <a:gd name="connsiteY253" fmla="*/ 452433 h 8379904"/>
                <a:gd name="connsiteX254" fmla="*/ 976027 w 8544735"/>
                <a:gd name="connsiteY254" fmla="*/ 424269 h 8379904"/>
                <a:gd name="connsiteX255" fmla="*/ 981221 w 8544735"/>
                <a:gd name="connsiteY255" fmla="*/ 405492 h 8379904"/>
                <a:gd name="connsiteX256" fmla="*/ 980422 w 8544735"/>
                <a:gd name="connsiteY256" fmla="*/ 389712 h 8379904"/>
                <a:gd name="connsiteX257" fmla="*/ 982220 w 8544735"/>
                <a:gd name="connsiteY257" fmla="*/ 364943 h 8379904"/>
                <a:gd name="connsiteX258" fmla="*/ 940071 w 8544735"/>
                <a:gd name="connsiteY258" fmla="*/ 359949 h 8379904"/>
                <a:gd name="connsiteX259" fmla="*/ 913503 w 8544735"/>
                <a:gd name="connsiteY259" fmla="*/ 358351 h 8379904"/>
                <a:gd name="connsiteX260" fmla="*/ 880342 w 8544735"/>
                <a:gd name="connsiteY260" fmla="*/ 354955 h 8379904"/>
                <a:gd name="connsiteX261" fmla="*/ 851377 w 8544735"/>
                <a:gd name="connsiteY261" fmla="*/ 351360 h 8379904"/>
                <a:gd name="connsiteX262" fmla="*/ 830402 w 8544735"/>
                <a:gd name="connsiteY262" fmla="*/ 350161 h 8379904"/>
                <a:gd name="connsiteX263" fmla="*/ 804833 w 8544735"/>
                <a:gd name="connsiteY263" fmla="*/ 345967 h 8379904"/>
                <a:gd name="connsiteX264" fmla="*/ 778465 w 8544735"/>
                <a:gd name="connsiteY264" fmla="*/ 344169 h 8379904"/>
                <a:gd name="connsiteX265" fmla="*/ 749500 w 8544735"/>
                <a:gd name="connsiteY265" fmla="*/ 342970 h 8379904"/>
                <a:gd name="connsiteX266" fmla="*/ 717738 w 8544735"/>
                <a:gd name="connsiteY266" fmla="*/ 336978 h 8379904"/>
                <a:gd name="connsiteX267" fmla="*/ 703755 w 8544735"/>
                <a:gd name="connsiteY267" fmla="*/ 335580 h 8379904"/>
                <a:gd name="connsiteX268" fmla="*/ 710546 w 8544735"/>
                <a:gd name="connsiteY268" fmla="*/ 293432 h 8379904"/>
                <a:gd name="connsiteX269" fmla="*/ 720335 w 8544735"/>
                <a:gd name="connsiteY269" fmla="*/ 0 h 8379904"/>
                <a:gd name="connsiteX270" fmla="*/ 1427685 w 8544735"/>
                <a:gd name="connsiteY270" fmla="*/ 36754 h 8379904"/>
                <a:gd name="connsiteX271" fmla="*/ 2471032 w 8544735"/>
                <a:gd name="connsiteY271" fmla="*/ 99875 h 8379904"/>
                <a:gd name="connsiteX272" fmla="*/ 2928682 w 8544735"/>
                <a:gd name="connsiteY272" fmla="*/ 154207 h 8379904"/>
                <a:gd name="connsiteX273" fmla="*/ 3050136 w 8544735"/>
                <a:gd name="connsiteY273" fmla="*/ 207340 h 8379904"/>
                <a:gd name="connsiteX274" fmla="*/ 3166996 w 8544735"/>
                <a:gd name="connsiteY274" fmla="*/ 257677 h 8379904"/>
                <a:gd name="connsiteX275" fmla="*/ 3461841 w 8544735"/>
                <a:gd name="connsiteY275" fmla="*/ 211535 h 8379904"/>
                <a:gd name="connsiteX276" fmla="*/ 3652413 w 8544735"/>
                <a:gd name="connsiteY276" fmla="*/ 261273 h 8379904"/>
                <a:gd name="connsiteX277" fmla="*/ 3750095 w 8544735"/>
                <a:gd name="connsiteY277" fmla="*/ 268264 h 8379904"/>
                <a:gd name="connsiteX278" fmla="*/ 4488808 w 8544735"/>
                <a:gd name="connsiteY278" fmla="*/ 284244 h 8379904"/>
                <a:gd name="connsiteX279" fmla="*/ 4873146 w 8544735"/>
                <a:gd name="connsiteY279" fmla="*/ 331385 h 8379904"/>
                <a:gd name="connsiteX280" fmla="*/ 5334392 w 8544735"/>
                <a:gd name="connsiteY280" fmla="*/ 376728 h 8379904"/>
                <a:gd name="connsiteX281" fmla="*/ 6120048 w 8544735"/>
                <a:gd name="connsiteY281" fmla="*/ 457227 h 8379904"/>
                <a:gd name="connsiteX282" fmla="*/ 6714734 w 8544735"/>
                <a:gd name="connsiteY282" fmla="*/ 553507 h 8379904"/>
                <a:gd name="connsiteX283" fmla="*/ 7401109 w 8544735"/>
                <a:gd name="connsiteY283" fmla="*/ 595454 h 8379904"/>
                <a:gd name="connsiteX284" fmla="*/ 8008580 w 8544735"/>
                <a:gd name="connsiteY284" fmla="*/ 659973 h 8379904"/>
                <a:gd name="connsiteX285" fmla="*/ 8544735 w 8544735"/>
                <a:gd name="connsiteY285" fmla="*/ 698925 h 8379904"/>
                <a:gd name="connsiteX286" fmla="*/ 8453045 w 8544735"/>
                <a:gd name="connsiteY286" fmla="*/ 1542268 h 8379904"/>
                <a:gd name="connsiteX287" fmla="*/ 8447052 w 8544735"/>
                <a:gd name="connsiteY287" fmla="*/ 1643342 h 8379904"/>
                <a:gd name="connsiteX288" fmla="*/ 8442258 w 8544735"/>
                <a:gd name="connsiteY288" fmla="*/ 1744216 h 8379904"/>
                <a:gd name="connsiteX289" fmla="*/ 8435866 w 8544735"/>
                <a:gd name="connsiteY289" fmla="*/ 1835102 h 8379904"/>
                <a:gd name="connsiteX290" fmla="*/ 8435067 w 8544735"/>
                <a:gd name="connsiteY290" fmla="*/ 1914402 h 8379904"/>
                <a:gd name="connsiteX291" fmla="*/ 8437664 w 8544735"/>
                <a:gd name="connsiteY291" fmla="*/ 1945364 h 8379904"/>
                <a:gd name="connsiteX292" fmla="*/ 8350968 w 8544735"/>
                <a:gd name="connsiteY292" fmla="*/ 2827259 h 8379904"/>
                <a:gd name="connsiteX293" fmla="*/ 8318407 w 8544735"/>
                <a:gd name="connsiteY293" fmla="*/ 3383762 h 8379904"/>
                <a:gd name="connsiteX294" fmla="*/ 8295834 w 8544735"/>
                <a:gd name="connsiteY294" fmla="*/ 3614673 h 8379904"/>
                <a:gd name="connsiteX295" fmla="*/ 8272262 w 8544735"/>
                <a:gd name="connsiteY295" fmla="*/ 3857369 h 8379904"/>
                <a:gd name="connsiteX296" fmla="*/ 8249290 w 8544735"/>
                <a:gd name="connsiteY296" fmla="*/ 4104859 h 8379904"/>
                <a:gd name="connsiteX297" fmla="*/ 8073701 w 8544735"/>
                <a:gd name="connsiteY297" fmla="*/ 5916790 h 8379904"/>
                <a:gd name="connsiteX298" fmla="*/ 8018168 w 8544735"/>
                <a:gd name="connsiteY298" fmla="*/ 6242582 h 8379904"/>
                <a:gd name="connsiteX299" fmla="*/ 7997592 w 8544735"/>
                <a:gd name="connsiteY299" fmla="*/ 6887374 h 8379904"/>
                <a:gd name="connsiteX300" fmla="*/ 7971224 w 8544735"/>
                <a:gd name="connsiteY300" fmla="*/ 7209970 h 83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8544735" h="8379904">
                  <a:moveTo>
                    <a:pt x="7971224" y="7209970"/>
                  </a:moveTo>
                  <a:lnTo>
                    <a:pt x="7891520" y="7937858"/>
                  </a:lnTo>
                  <a:lnTo>
                    <a:pt x="7844377" y="8379905"/>
                  </a:lnTo>
                  <a:cubicBezTo>
                    <a:pt x="7844377" y="8379905"/>
                    <a:pt x="7656003" y="8375311"/>
                    <a:pt x="7534549" y="8364324"/>
                  </a:cubicBezTo>
                  <a:cubicBezTo>
                    <a:pt x="7507381" y="8361927"/>
                    <a:pt x="6883131" y="8315785"/>
                    <a:pt x="6785249" y="8316984"/>
                  </a:cubicBezTo>
                  <a:cubicBezTo>
                    <a:pt x="6705345" y="8317983"/>
                    <a:pt x="6376939" y="8248470"/>
                    <a:pt x="5985809" y="8212914"/>
                  </a:cubicBezTo>
                  <a:cubicBezTo>
                    <a:pt x="5650212" y="8182552"/>
                    <a:pt x="5015575" y="8165973"/>
                    <a:pt x="4942263" y="8157384"/>
                  </a:cubicBezTo>
                  <a:cubicBezTo>
                    <a:pt x="4877741" y="8152390"/>
                    <a:pt x="4551532" y="8151990"/>
                    <a:pt x="4488808" y="8131816"/>
                  </a:cubicBezTo>
                  <a:cubicBezTo>
                    <a:pt x="4415496" y="8112240"/>
                    <a:pt x="4351772" y="8103252"/>
                    <a:pt x="4278061" y="8085674"/>
                  </a:cubicBezTo>
                  <a:cubicBezTo>
                    <a:pt x="4230518" y="8076085"/>
                    <a:pt x="3858365" y="8052315"/>
                    <a:pt x="3811022" y="8041129"/>
                  </a:cubicBezTo>
                  <a:cubicBezTo>
                    <a:pt x="3739508" y="8020355"/>
                    <a:pt x="3572309" y="8043526"/>
                    <a:pt x="3502193" y="8020755"/>
                  </a:cubicBezTo>
                  <a:cubicBezTo>
                    <a:pt x="3507786" y="8022752"/>
                    <a:pt x="2986213" y="8022952"/>
                    <a:pt x="2475826" y="7976810"/>
                  </a:cubicBezTo>
                  <a:cubicBezTo>
                    <a:pt x="2380540" y="7968221"/>
                    <a:pt x="2107868" y="7920880"/>
                    <a:pt x="2012183" y="7921679"/>
                  </a:cubicBezTo>
                  <a:cubicBezTo>
                    <a:pt x="1946262" y="7922278"/>
                    <a:pt x="1487413" y="7863951"/>
                    <a:pt x="1394325" y="7868945"/>
                  </a:cubicBezTo>
                  <a:cubicBezTo>
                    <a:pt x="1367357" y="7870343"/>
                    <a:pt x="1070115" y="7828995"/>
                    <a:pt x="836995" y="7813814"/>
                  </a:cubicBezTo>
                  <a:cubicBezTo>
                    <a:pt x="739911" y="7807422"/>
                    <a:pt x="0" y="7746298"/>
                    <a:pt x="0" y="7746298"/>
                  </a:cubicBezTo>
                  <a:cubicBezTo>
                    <a:pt x="0" y="7746298"/>
                    <a:pt x="16980" y="7588896"/>
                    <a:pt x="37555" y="7395538"/>
                  </a:cubicBezTo>
                  <a:cubicBezTo>
                    <a:pt x="39752" y="7395937"/>
                    <a:pt x="41550" y="7396337"/>
                    <a:pt x="42749" y="7396337"/>
                  </a:cubicBezTo>
                  <a:cubicBezTo>
                    <a:pt x="47942" y="7397335"/>
                    <a:pt x="72313" y="7395138"/>
                    <a:pt x="79504" y="7396736"/>
                  </a:cubicBezTo>
                  <a:cubicBezTo>
                    <a:pt x="88094" y="7398534"/>
                    <a:pt x="99880" y="7397136"/>
                    <a:pt x="106073" y="7397735"/>
                  </a:cubicBezTo>
                  <a:cubicBezTo>
                    <a:pt x="111666" y="7398334"/>
                    <a:pt x="123252" y="7401530"/>
                    <a:pt x="128246" y="7402130"/>
                  </a:cubicBezTo>
                  <a:cubicBezTo>
                    <a:pt x="139632" y="7403328"/>
                    <a:pt x="155813" y="7402928"/>
                    <a:pt x="169796" y="7404527"/>
                  </a:cubicBezTo>
                  <a:cubicBezTo>
                    <a:pt x="180583" y="7405725"/>
                    <a:pt x="193767" y="7403128"/>
                    <a:pt x="211945" y="7404727"/>
                  </a:cubicBezTo>
                  <a:cubicBezTo>
                    <a:pt x="227127" y="7406124"/>
                    <a:pt x="247902" y="7409720"/>
                    <a:pt x="256292" y="7410719"/>
                  </a:cubicBezTo>
                  <a:cubicBezTo>
                    <a:pt x="270475" y="7412317"/>
                    <a:pt x="280463" y="7413915"/>
                    <a:pt x="293048" y="7414913"/>
                  </a:cubicBezTo>
                  <a:cubicBezTo>
                    <a:pt x="295845" y="7415113"/>
                    <a:pt x="302037" y="7415513"/>
                    <a:pt x="302037" y="7415513"/>
                  </a:cubicBezTo>
                  <a:cubicBezTo>
                    <a:pt x="302037" y="7415513"/>
                    <a:pt x="302836" y="7404727"/>
                    <a:pt x="303236" y="7402729"/>
                  </a:cubicBezTo>
                  <a:cubicBezTo>
                    <a:pt x="303835" y="7398334"/>
                    <a:pt x="307231" y="7378559"/>
                    <a:pt x="308030" y="7372167"/>
                  </a:cubicBezTo>
                  <a:cubicBezTo>
                    <a:pt x="308429" y="7368172"/>
                    <a:pt x="308230" y="7357985"/>
                    <a:pt x="308829" y="7353790"/>
                  </a:cubicBezTo>
                  <a:cubicBezTo>
                    <a:pt x="311026" y="7340806"/>
                    <a:pt x="312025" y="7314639"/>
                    <a:pt x="313224" y="7307049"/>
                  </a:cubicBezTo>
                  <a:cubicBezTo>
                    <a:pt x="314023" y="7302454"/>
                    <a:pt x="314223" y="7289870"/>
                    <a:pt x="314622" y="7286474"/>
                  </a:cubicBezTo>
                  <a:cubicBezTo>
                    <a:pt x="314822" y="7284277"/>
                    <a:pt x="320215" y="7268497"/>
                    <a:pt x="320415" y="7267498"/>
                  </a:cubicBezTo>
                  <a:cubicBezTo>
                    <a:pt x="321414" y="7262704"/>
                    <a:pt x="320016" y="7256712"/>
                    <a:pt x="321813" y="7245925"/>
                  </a:cubicBezTo>
                  <a:cubicBezTo>
                    <a:pt x="322413" y="7242330"/>
                    <a:pt x="324610" y="7228347"/>
                    <a:pt x="325209" y="7220956"/>
                  </a:cubicBezTo>
                  <a:cubicBezTo>
                    <a:pt x="325809" y="7214165"/>
                    <a:pt x="325809" y="7202380"/>
                    <a:pt x="326208" y="7197585"/>
                  </a:cubicBezTo>
                  <a:cubicBezTo>
                    <a:pt x="327407" y="7185201"/>
                    <a:pt x="331602" y="7171418"/>
                    <a:pt x="332800" y="7164627"/>
                  </a:cubicBezTo>
                  <a:cubicBezTo>
                    <a:pt x="333000" y="7162829"/>
                    <a:pt x="332001" y="7141456"/>
                    <a:pt x="332401" y="7140857"/>
                  </a:cubicBezTo>
                  <a:cubicBezTo>
                    <a:pt x="333400" y="7139259"/>
                    <a:pt x="334398" y="7121281"/>
                    <a:pt x="337395" y="7100707"/>
                  </a:cubicBezTo>
                  <a:cubicBezTo>
                    <a:pt x="339193" y="7087923"/>
                    <a:pt x="342189" y="7074939"/>
                    <a:pt x="342788" y="7065751"/>
                  </a:cubicBezTo>
                  <a:cubicBezTo>
                    <a:pt x="343188" y="7061157"/>
                    <a:pt x="342988" y="7047374"/>
                    <a:pt x="343188" y="7044378"/>
                  </a:cubicBezTo>
                  <a:cubicBezTo>
                    <a:pt x="343188" y="7039983"/>
                    <a:pt x="346983" y="7030196"/>
                    <a:pt x="347183" y="7025801"/>
                  </a:cubicBezTo>
                  <a:cubicBezTo>
                    <a:pt x="347782" y="7018210"/>
                    <a:pt x="345984" y="7012218"/>
                    <a:pt x="347383" y="6997636"/>
                  </a:cubicBezTo>
                  <a:cubicBezTo>
                    <a:pt x="347582" y="6995439"/>
                    <a:pt x="352576" y="6978860"/>
                    <a:pt x="352576" y="6978860"/>
                  </a:cubicBezTo>
                  <a:lnTo>
                    <a:pt x="351777" y="6963079"/>
                  </a:lnTo>
                  <a:lnTo>
                    <a:pt x="353575" y="6938311"/>
                  </a:lnTo>
                  <a:cubicBezTo>
                    <a:pt x="353575" y="6938311"/>
                    <a:pt x="329205" y="6934915"/>
                    <a:pt x="311426" y="6933317"/>
                  </a:cubicBezTo>
                  <a:cubicBezTo>
                    <a:pt x="306032" y="6932917"/>
                    <a:pt x="299241" y="6932917"/>
                    <a:pt x="284858" y="6931718"/>
                  </a:cubicBezTo>
                  <a:cubicBezTo>
                    <a:pt x="270675" y="6930520"/>
                    <a:pt x="256692" y="6928522"/>
                    <a:pt x="251698" y="6928323"/>
                  </a:cubicBezTo>
                  <a:cubicBezTo>
                    <a:pt x="247303" y="6927923"/>
                    <a:pt x="227327" y="6924128"/>
                    <a:pt x="222932" y="6924728"/>
                  </a:cubicBezTo>
                  <a:cubicBezTo>
                    <a:pt x="217738" y="6925127"/>
                    <a:pt x="207151" y="6923329"/>
                    <a:pt x="201957" y="6923529"/>
                  </a:cubicBezTo>
                  <a:cubicBezTo>
                    <a:pt x="198561" y="6923529"/>
                    <a:pt x="179584" y="6919334"/>
                    <a:pt x="176388" y="6919334"/>
                  </a:cubicBezTo>
                  <a:cubicBezTo>
                    <a:pt x="171394" y="6919734"/>
                    <a:pt x="155014" y="6916937"/>
                    <a:pt x="150020" y="6917336"/>
                  </a:cubicBezTo>
                  <a:cubicBezTo>
                    <a:pt x="150419" y="6917336"/>
                    <a:pt x="123851" y="6918136"/>
                    <a:pt x="121055" y="6916138"/>
                  </a:cubicBezTo>
                  <a:cubicBezTo>
                    <a:pt x="119456" y="6914940"/>
                    <a:pt x="90891" y="6911144"/>
                    <a:pt x="89293" y="6910146"/>
                  </a:cubicBezTo>
                  <a:cubicBezTo>
                    <a:pt x="89293" y="6910146"/>
                    <a:pt x="89293" y="6910146"/>
                    <a:pt x="89293" y="6910146"/>
                  </a:cubicBezTo>
                  <a:cubicBezTo>
                    <a:pt x="101478" y="6791095"/>
                    <a:pt x="110268" y="6702605"/>
                    <a:pt x="111067" y="6685627"/>
                  </a:cubicBezTo>
                  <a:cubicBezTo>
                    <a:pt x="109468" y="6621108"/>
                    <a:pt x="102677" y="6557987"/>
                    <a:pt x="103476" y="6492469"/>
                  </a:cubicBezTo>
                  <a:cubicBezTo>
                    <a:pt x="102876" y="6450721"/>
                    <a:pt x="109269" y="6408774"/>
                    <a:pt x="114462" y="6367226"/>
                  </a:cubicBezTo>
                  <a:cubicBezTo>
                    <a:pt x="114263" y="6366027"/>
                    <a:pt x="114063" y="6364828"/>
                    <a:pt x="113863" y="6363431"/>
                  </a:cubicBezTo>
                  <a:cubicBezTo>
                    <a:pt x="106672" y="6315890"/>
                    <a:pt x="97483" y="6269348"/>
                    <a:pt x="95485" y="6218612"/>
                  </a:cubicBezTo>
                  <a:cubicBezTo>
                    <a:pt x="93488" y="6170072"/>
                    <a:pt x="95485" y="6120934"/>
                    <a:pt x="99281" y="6071996"/>
                  </a:cubicBezTo>
                  <a:cubicBezTo>
                    <a:pt x="99680" y="6071996"/>
                    <a:pt x="100479" y="6072195"/>
                    <a:pt x="100679" y="6072195"/>
                  </a:cubicBezTo>
                  <a:cubicBezTo>
                    <a:pt x="105074" y="6072595"/>
                    <a:pt x="123252" y="6077389"/>
                    <a:pt x="128246" y="6077788"/>
                  </a:cubicBezTo>
                  <a:cubicBezTo>
                    <a:pt x="133440" y="6078787"/>
                    <a:pt x="157810" y="6076590"/>
                    <a:pt x="165002" y="6078188"/>
                  </a:cubicBezTo>
                  <a:cubicBezTo>
                    <a:pt x="173591" y="6079986"/>
                    <a:pt x="185377" y="6078587"/>
                    <a:pt x="191570" y="6079186"/>
                  </a:cubicBezTo>
                  <a:cubicBezTo>
                    <a:pt x="197163" y="6079786"/>
                    <a:pt x="208949" y="6082982"/>
                    <a:pt x="213743" y="6083581"/>
                  </a:cubicBezTo>
                  <a:cubicBezTo>
                    <a:pt x="225130" y="6084779"/>
                    <a:pt x="241310" y="6084380"/>
                    <a:pt x="255293" y="6085978"/>
                  </a:cubicBezTo>
                  <a:cubicBezTo>
                    <a:pt x="266080" y="6087176"/>
                    <a:pt x="279265" y="6084579"/>
                    <a:pt x="297443" y="6086178"/>
                  </a:cubicBezTo>
                  <a:cubicBezTo>
                    <a:pt x="312624" y="6087576"/>
                    <a:pt x="333400" y="6091171"/>
                    <a:pt x="341789" y="6092170"/>
                  </a:cubicBezTo>
                  <a:cubicBezTo>
                    <a:pt x="355972" y="6093768"/>
                    <a:pt x="365960" y="6095366"/>
                    <a:pt x="378545" y="6096365"/>
                  </a:cubicBezTo>
                  <a:cubicBezTo>
                    <a:pt x="381342" y="6096564"/>
                    <a:pt x="387534" y="6096964"/>
                    <a:pt x="387534" y="6096964"/>
                  </a:cubicBezTo>
                  <a:cubicBezTo>
                    <a:pt x="387534" y="6096964"/>
                    <a:pt x="388334" y="6086178"/>
                    <a:pt x="388733" y="6084180"/>
                  </a:cubicBezTo>
                  <a:cubicBezTo>
                    <a:pt x="389332" y="6079786"/>
                    <a:pt x="392728" y="6060011"/>
                    <a:pt x="393527" y="6053618"/>
                  </a:cubicBezTo>
                  <a:cubicBezTo>
                    <a:pt x="393927" y="6049623"/>
                    <a:pt x="393727" y="6039436"/>
                    <a:pt x="394326" y="6035241"/>
                  </a:cubicBezTo>
                  <a:cubicBezTo>
                    <a:pt x="396524" y="6022258"/>
                    <a:pt x="397522" y="5996090"/>
                    <a:pt x="398721" y="5988500"/>
                  </a:cubicBezTo>
                  <a:cubicBezTo>
                    <a:pt x="399520" y="5983906"/>
                    <a:pt x="399720" y="5971322"/>
                    <a:pt x="400119" y="5967926"/>
                  </a:cubicBezTo>
                  <a:cubicBezTo>
                    <a:pt x="400319" y="5965729"/>
                    <a:pt x="405713" y="5949948"/>
                    <a:pt x="405912" y="5948950"/>
                  </a:cubicBezTo>
                  <a:cubicBezTo>
                    <a:pt x="406911" y="5944155"/>
                    <a:pt x="405513" y="5938163"/>
                    <a:pt x="407311" y="5927376"/>
                  </a:cubicBezTo>
                  <a:cubicBezTo>
                    <a:pt x="407910" y="5923781"/>
                    <a:pt x="410107" y="5909798"/>
                    <a:pt x="410707" y="5902408"/>
                  </a:cubicBezTo>
                  <a:cubicBezTo>
                    <a:pt x="411306" y="5895616"/>
                    <a:pt x="411306" y="5883831"/>
                    <a:pt x="411705" y="5879037"/>
                  </a:cubicBezTo>
                  <a:cubicBezTo>
                    <a:pt x="412904" y="5866653"/>
                    <a:pt x="417099" y="5852870"/>
                    <a:pt x="418298" y="5846079"/>
                  </a:cubicBezTo>
                  <a:cubicBezTo>
                    <a:pt x="418497" y="5844280"/>
                    <a:pt x="417498" y="5822908"/>
                    <a:pt x="417898" y="5822308"/>
                  </a:cubicBezTo>
                  <a:cubicBezTo>
                    <a:pt x="418897" y="5820710"/>
                    <a:pt x="419896" y="5802733"/>
                    <a:pt x="422892" y="5782158"/>
                  </a:cubicBezTo>
                  <a:cubicBezTo>
                    <a:pt x="424690" y="5769374"/>
                    <a:pt x="427686" y="5756391"/>
                    <a:pt x="428286" y="5747202"/>
                  </a:cubicBezTo>
                  <a:cubicBezTo>
                    <a:pt x="428685" y="5742608"/>
                    <a:pt x="428485" y="5728825"/>
                    <a:pt x="428685" y="5725829"/>
                  </a:cubicBezTo>
                  <a:cubicBezTo>
                    <a:pt x="428685" y="5721434"/>
                    <a:pt x="432480" y="5711647"/>
                    <a:pt x="432880" y="5707252"/>
                  </a:cubicBezTo>
                  <a:cubicBezTo>
                    <a:pt x="433479" y="5699662"/>
                    <a:pt x="431681" y="5693669"/>
                    <a:pt x="433080" y="5679087"/>
                  </a:cubicBezTo>
                  <a:cubicBezTo>
                    <a:pt x="433280" y="5676891"/>
                    <a:pt x="438274" y="5660311"/>
                    <a:pt x="438274" y="5660311"/>
                  </a:cubicBezTo>
                  <a:lnTo>
                    <a:pt x="437474" y="5644531"/>
                  </a:lnTo>
                  <a:lnTo>
                    <a:pt x="439272" y="5619762"/>
                  </a:lnTo>
                  <a:cubicBezTo>
                    <a:pt x="439272" y="5619762"/>
                    <a:pt x="414902" y="5616366"/>
                    <a:pt x="397123" y="5614768"/>
                  </a:cubicBezTo>
                  <a:cubicBezTo>
                    <a:pt x="391729" y="5614369"/>
                    <a:pt x="384938" y="5614369"/>
                    <a:pt x="370555" y="5613170"/>
                  </a:cubicBezTo>
                  <a:cubicBezTo>
                    <a:pt x="356372" y="5611972"/>
                    <a:pt x="342389" y="5609974"/>
                    <a:pt x="337395" y="5609774"/>
                  </a:cubicBezTo>
                  <a:cubicBezTo>
                    <a:pt x="333000" y="5609375"/>
                    <a:pt x="313024" y="5605580"/>
                    <a:pt x="308629" y="5606179"/>
                  </a:cubicBezTo>
                  <a:cubicBezTo>
                    <a:pt x="303435" y="5606578"/>
                    <a:pt x="292848" y="5604781"/>
                    <a:pt x="287654" y="5604980"/>
                  </a:cubicBezTo>
                  <a:cubicBezTo>
                    <a:pt x="284259" y="5604980"/>
                    <a:pt x="265281" y="5600785"/>
                    <a:pt x="262085" y="5600785"/>
                  </a:cubicBezTo>
                  <a:cubicBezTo>
                    <a:pt x="257091" y="5601185"/>
                    <a:pt x="240711" y="5598388"/>
                    <a:pt x="235717" y="5598988"/>
                  </a:cubicBezTo>
                  <a:cubicBezTo>
                    <a:pt x="236116" y="5598988"/>
                    <a:pt x="209548" y="5599787"/>
                    <a:pt x="206752" y="5597789"/>
                  </a:cubicBezTo>
                  <a:cubicBezTo>
                    <a:pt x="205553" y="5596991"/>
                    <a:pt x="189173" y="5594593"/>
                    <a:pt x="180383" y="5592995"/>
                  </a:cubicBezTo>
                  <a:cubicBezTo>
                    <a:pt x="183180" y="5541260"/>
                    <a:pt x="185977" y="5489525"/>
                    <a:pt x="186975" y="5437989"/>
                  </a:cubicBezTo>
                  <a:cubicBezTo>
                    <a:pt x="196564" y="5357091"/>
                    <a:pt x="206152" y="5276392"/>
                    <a:pt x="215741" y="5195493"/>
                  </a:cubicBezTo>
                  <a:cubicBezTo>
                    <a:pt x="227926" y="5093621"/>
                    <a:pt x="230323" y="4958390"/>
                    <a:pt x="254295" y="4761437"/>
                  </a:cubicBezTo>
                  <a:cubicBezTo>
                    <a:pt x="260487" y="4762835"/>
                    <a:pt x="267079" y="4764234"/>
                    <a:pt x="269676" y="4764433"/>
                  </a:cubicBezTo>
                  <a:cubicBezTo>
                    <a:pt x="274870" y="4765432"/>
                    <a:pt x="299241" y="4763234"/>
                    <a:pt x="306432" y="4764833"/>
                  </a:cubicBezTo>
                  <a:cubicBezTo>
                    <a:pt x="315022" y="4766630"/>
                    <a:pt x="326807" y="4765232"/>
                    <a:pt x="333000" y="4765831"/>
                  </a:cubicBezTo>
                  <a:cubicBezTo>
                    <a:pt x="338593" y="4766430"/>
                    <a:pt x="350179" y="4769627"/>
                    <a:pt x="355173" y="4770226"/>
                  </a:cubicBezTo>
                  <a:cubicBezTo>
                    <a:pt x="366560" y="4771424"/>
                    <a:pt x="382740" y="4771025"/>
                    <a:pt x="396723" y="4772623"/>
                  </a:cubicBezTo>
                  <a:cubicBezTo>
                    <a:pt x="407510" y="4773821"/>
                    <a:pt x="420695" y="4771224"/>
                    <a:pt x="438873" y="4772823"/>
                  </a:cubicBezTo>
                  <a:cubicBezTo>
                    <a:pt x="454055" y="4774221"/>
                    <a:pt x="474830" y="4777816"/>
                    <a:pt x="483220" y="4778815"/>
                  </a:cubicBezTo>
                  <a:cubicBezTo>
                    <a:pt x="497402" y="4780413"/>
                    <a:pt x="507390" y="4782011"/>
                    <a:pt x="519975" y="4783010"/>
                  </a:cubicBezTo>
                  <a:cubicBezTo>
                    <a:pt x="522772" y="4783209"/>
                    <a:pt x="528965" y="4783609"/>
                    <a:pt x="528965" y="4783609"/>
                  </a:cubicBezTo>
                  <a:cubicBezTo>
                    <a:pt x="528965" y="4783609"/>
                    <a:pt x="529764" y="4772823"/>
                    <a:pt x="530163" y="4770825"/>
                  </a:cubicBezTo>
                  <a:cubicBezTo>
                    <a:pt x="530762" y="4766430"/>
                    <a:pt x="534158" y="4746655"/>
                    <a:pt x="534957" y="4740263"/>
                  </a:cubicBezTo>
                  <a:cubicBezTo>
                    <a:pt x="535357" y="4736268"/>
                    <a:pt x="535157" y="4726081"/>
                    <a:pt x="535756" y="4721886"/>
                  </a:cubicBezTo>
                  <a:cubicBezTo>
                    <a:pt x="537954" y="4708902"/>
                    <a:pt x="538953" y="4682735"/>
                    <a:pt x="540151" y="4675145"/>
                  </a:cubicBezTo>
                  <a:cubicBezTo>
                    <a:pt x="540950" y="4670551"/>
                    <a:pt x="541150" y="4657966"/>
                    <a:pt x="541549" y="4654570"/>
                  </a:cubicBezTo>
                  <a:cubicBezTo>
                    <a:pt x="541749" y="4652374"/>
                    <a:pt x="547143" y="4636593"/>
                    <a:pt x="547342" y="4635595"/>
                  </a:cubicBezTo>
                  <a:cubicBezTo>
                    <a:pt x="548341" y="4631000"/>
                    <a:pt x="546943" y="4624808"/>
                    <a:pt x="548741" y="4614021"/>
                  </a:cubicBezTo>
                  <a:cubicBezTo>
                    <a:pt x="549340" y="4610426"/>
                    <a:pt x="551537" y="4596443"/>
                    <a:pt x="552137" y="4589053"/>
                  </a:cubicBezTo>
                  <a:cubicBezTo>
                    <a:pt x="552736" y="4582261"/>
                    <a:pt x="552736" y="4570476"/>
                    <a:pt x="553136" y="4565682"/>
                  </a:cubicBezTo>
                  <a:cubicBezTo>
                    <a:pt x="554334" y="4553298"/>
                    <a:pt x="558529" y="4539515"/>
                    <a:pt x="559728" y="4532724"/>
                  </a:cubicBezTo>
                  <a:cubicBezTo>
                    <a:pt x="560127" y="4530925"/>
                    <a:pt x="558929" y="4509553"/>
                    <a:pt x="559328" y="4508953"/>
                  </a:cubicBezTo>
                  <a:cubicBezTo>
                    <a:pt x="560327" y="4507355"/>
                    <a:pt x="561326" y="4489378"/>
                    <a:pt x="564322" y="4468803"/>
                  </a:cubicBezTo>
                  <a:cubicBezTo>
                    <a:pt x="566120" y="4456019"/>
                    <a:pt x="569116" y="4443035"/>
                    <a:pt x="569716" y="4433847"/>
                  </a:cubicBezTo>
                  <a:cubicBezTo>
                    <a:pt x="570115" y="4429253"/>
                    <a:pt x="569915" y="4415470"/>
                    <a:pt x="570115" y="4412474"/>
                  </a:cubicBezTo>
                  <a:cubicBezTo>
                    <a:pt x="570115" y="4408079"/>
                    <a:pt x="573911" y="4398292"/>
                    <a:pt x="574310" y="4393897"/>
                  </a:cubicBezTo>
                  <a:cubicBezTo>
                    <a:pt x="574909" y="4386307"/>
                    <a:pt x="573112" y="4380314"/>
                    <a:pt x="574510" y="4365732"/>
                  </a:cubicBezTo>
                  <a:cubicBezTo>
                    <a:pt x="574710" y="4363535"/>
                    <a:pt x="579704" y="4346956"/>
                    <a:pt x="579704" y="4346956"/>
                  </a:cubicBezTo>
                  <a:lnTo>
                    <a:pt x="578905" y="4331176"/>
                  </a:lnTo>
                  <a:lnTo>
                    <a:pt x="580702" y="4306407"/>
                  </a:lnTo>
                  <a:cubicBezTo>
                    <a:pt x="580702" y="4306407"/>
                    <a:pt x="556332" y="4303011"/>
                    <a:pt x="538553" y="4301413"/>
                  </a:cubicBezTo>
                  <a:cubicBezTo>
                    <a:pt x="533160" y="4301013"/>
                    <a:pt x="526368" y="4301013"/>
                    <a:pt x="511985" y="4299815"/>
                  </a:cubicBezTo>
                  <a:cubicBezTo>
                    <a:pt x="497802" y="4298616"/>
                    <a:pt x="483819" y="4296619"/>
                    <a:pt x="478825" y="4296419"/>
                  </a:cubicBezTo>
                  <a:cubicBezTo>
                    <a:pt x="474430" y="4296020"/>
                    <a:pt x="454454" y="4292225"/>
                    <a:pt x="449860" y="4292824"/>
                  </a:cubicBezTo>
                  <a:cubicBezTo>
                    <a:pt x="444666" y="4293223"/>
                    <a:pt x="434079" y="4291425"/>
                    <a:pt x="428885" y="4291625"/>
                  </a:cubicBezTo>
                  <a:cubicBezTo>
                    <a:pt x="425489" y="4291625"/>
                    <a:pt x="406512" y="4287430"/>
                    <a:pt x="403316" y="4287430"/>
                  </a:cubicBezTo>
                  <a:cubicBezTo>
                    <a:pt x="398322" y="4287830"/>
                    <a:pt x="381941" y="4285034"/>
                    <a:pt x="376947" y="4285633"/>
                  </a:cubicBezTo>
                  <a:cubicBezTo>
                    <a:pt x="377347" y="4285633"/>
                    <a:pt x="350779" y="4286432"/>
                    <a:pt x="347982" y="4284434"/>
                  </a:cubicBezTo>
                  <a:cubicBezTo>
                    <a:pt x="347383" y="4284035"/>
                    <a:pt x="343587" y="4283436"/>
                    <a:pt x="339193" y="4282636"/>
                  </a:cubicBezTo>
                  <a:cubicBezTo>
                    <a:pt x="345385" y="4255670"/>
                    <a:pt x="351578" y="4228304"/>
                    <a:pt x="358370" y="4199740"/>
                  </a:cubicBezTo>
                  <a:cubicBezTo>
                    <a:pt x="382141" y="4101463"/>
                    <a:pt x="394726" y="3990402"/>
                    <a:pt x="392928" y="3887531"/>
                  </a:cubicBezTo>
                  <a:cubicBezTo>
                    <a:pt x="394526" y="3839391"/>
                    <a:pt x="393727" y="3791851"/>
                    <a:pt x="393727" y="3744111"/>
                  </a:cubicBezTo>
                  <a:cubicBezTo>
                    <a:pt x="395924" y="3690578"/>
                    <a:pt x="403116" y="3637045"/>
                    <a:pt x="409908" y="3583911"/>
                  </a:cubicBezTo>
                  <a:cubicBezTo>
                    <a:pt x="415501" y="3539767"/>
                    <a:pt x="419496" y="3496022"/>
                    <a:pt x="422293" y="3452076"/>
                  </a:cubicBezTo>
                  <a:cubicBezTo>
                    <a:pt x="429085" y="3452676"/>
                    <a:pt x="450858" y="3450878"/>
                    <a:pt x="457450" y="3452276"/>
                  </a:cubicBezTo>
                  <a:cubicBezTo>
                    <a:pt x="466040" y="3454074"/>
                    <a:pt x="477826" y="3452676"/>
                    <a:pt x="484019" y="3453275"/>
                  </a:cubicBezTo>
                  <a:cubicBezTo>
                    <a:pt x="489612" y="3453874"/>
                    <a:pt x="501398" y="3457070"/>
                    <a:pt x="506192" y="3457670"/>
                  </a:cubicBezTo>
                  <a:cubicBezTo>
                    <a:pt x="517578" y="3458868"/>
                    <a:pt x="533759" y="3458469"/>
                    <a:pt x="547742" y="3460067"/>
                  </a:cubicBezTo>
                  <a:cubicBezTo>
                    <a:pt x="558529" y="3461265"/>
                    <a:pt x="571713" y="3458668"/>
                    <a:pt x="589891" y="3460266"/>
                  </a:cubicBezTo>
                  <a:cubicBezTo>
                    <a:pt x="605073" y="3461665"/>
                    <a:pt x="625848" y="3465260"/>
                    <a:pt x="634238" y="3466259"/>
                  </a:cubicBezTo>
                  <a:cubicBezTo>
                    <a:pt x="648421" y="3467857"/>
                    <a:pt x="658409" y="3469455"/>
                    <a:pt x="670994" y="3470454"/>
                  </a:cubicBezTo>
                  <a:cubicBezTo>
                    <a:pt x="673791" y="3470653"/>
                    <a:pt x="679983" y="3471053"/>
                    <a:pt x="679983" y="3471053"/>
                  </a:cubicBezTo>
                  <a:cubicBezTo>
                    <a:pt x="679983" y="3471053"/>
                    <a:pt x="680782" y="3460266"/>
                    <a:pt x="681182" y="3458269"/>
                  </a:cubicBezTo>
                  <a:cubicBezTo>
                    <a:pt x="681781" y="3453874"/>
                    <a:pt x="685177" y="3434099"/>
                    <a:pt x="685976" y="3427707"/>
                  </a:cubicBezTo>
                  <a:cubicBezTo>
                    <a:pt x="686375" y="3423712"/>
                    <a:pt x="686176" y="3413525"/>
                    <a:pt x="686775" y="3409530"/>
                  </a:cubicBezTo>
                  <a:cubicBezTo>
                    <a:pt x="688972" y="3396546"/>
                    <a:pt x="689971" y="3370379"/>
                    <a:pt x="691170" y="3362789"/>
                  </a:cubicBezTo>
                  <a:cubicBezTo>
                    <a:pt x="691969" y="3358194"/>
                    <a:pt x="692169" y="3345610"/>
                    <a:pt x="692568" y="3342214"/>
                  </a:cubicBezTo>
                  <a:cubicBezTo>
                    <a:pt x="692768" y="3340017"/>
                    <a:pt x="698161" y="3324237"/>
                    <a:pt x="698361" y="3323238"/>
                  </a:cubicBezTo>
                  <a:cubicBezTo>
                    <a:pt x="699360" y="3318644"/>
                    <a:pt x="697962" y="3312452"/>
                    <a:pt x="699759" y="3301665"/>
                  </a:cubicBezTo>
                  <a:cubicBezTo>
                    <a:pt x="700359" y="3298070"/>
                    <a:pt x="702556" y="3284087"/>
                    <a:pt x="703155" y="3276696"/>
                  </a:cubicBezTo>
                  <a:cubicBezTo>
                    <a:pt x="703755" y="3269905"/>
                    <a:pt x="703755" y="3258120"/>
                    <a:pt x="704154" y="3253325"/>
                  </a:cubicBezTo>
                  <a:cubicBezTo>
                    <a:pt x="705353" y="3240941"/>
                    <a:pt x="709548" y="3227158"/>
                    <a:pt x="710746" y="3220367"/>
                  </a:cubicBezTo>
                  <a:cubicBezTo>
                    <a:pt x="710946" y="3218569"/>
                    <a:pt x="709947" y="3197196"/>
                    <a:pt x="710347" y="3196597"/>
                  </a:cubicBezTo>
                  <a:cubicBezTo>
                    <a:pt x="711345" y="3194999"/>
                    <a:pt x="712344" y="3177021"/>
                    <a:pt x="715341" y="3156447"/>
                  </a:cubicBezTo>
                  <a:cubicBezTo>
                    <a:pt x="717139" y="3143663"/>
                    <a:pt x="720135" y="3130679"/>
                    <a:pt x="720734" y="3121491"/>
                  </a:cubicBezTo>
                  <a:cubicBezTo>
                    <a:pt x="721134" y="3116896"/>
                    <a:pt x="720934" y="3103114"/>
                    <a:pt x="721134" y="3100117"/>
                  </a:cubicBezTo>
                  <a:cubicBezTo>
                    <a:pt x="721134" y="3095723"/>
                    <a:pt x="724929" y="3085935"/>
                    <a:pt x="725329" y="3081541"/>
                  </a:cubicBezTo>
                  <a:cubicBezTo>
                    <a:pt x="725928" y="3073950"/>
                    <a:pt x="724130" y="3067958"/>
                    <a:pt x="725528" y="3053376"/>
                  </a:cubicBezTo>
                  <a:cubicBezTo>
                    <a:pt x="725728" y="3051179"/>
                    <a:pt x="730722" y="3034599"/>
                    <a:pt x="730722" y="3034599"/>
                  </a:cubicBezTo>
                  <a:lnTo>
                    <a:pt x="729923" y="3018819"/>
                  </a:lnTo>
                  <a:lnTo>
                    <a:pt x="731721" y="2994050"/>
                  </a:lnTo>
                  <a:cubicBezTo>
                    <a:pt x="731721" y="2994050"/>
                    <a:pt x="707350" y="2990655"/>
                    <a:pt x="689572" y="2989056"/>
                  </a:cubicBezTo>
                  <a:cubicBezTo>
                    <a:pt x="684178" y="2988657"/>
                    <a:pt x="677386" y="2988657"/>
                    <a:pt x="663004" y="2987458"/>
                  </a:cubicBezTo>
                  <a:cubicBezTo>
                    <a:pt x="648821" y="2986260"/>
                    <a:pt x="634837" y="2984262"/>
                    <a:pt x="629843" y="2984063"/>
                  </a:cubicBezTo>
                  <a:cubicBezTo>
                    <a:pt x="625449" y="2983663"/>
                    <a:pt x="605473" y="2979868"/>
                    <a:pt x="601078" y="2980467"/>
                  </a:cubicBezTo>
                  <a:cubicBezTo>
                    <a:pt x="595884" y="2980867"/>
                    <a:pt x="585297" y="2979069"/>
                    <a:pt x="580103" y="2979269"/>
                  </a:cubicBezTo>
                  <a:cubicBezTo>
                    <a:pt x="576707" y="2979269"/>
                    <a:pt x="557730" y="2975074"/>
                    <a:pt x="554534" y="2975074"/>
                  </a:cubicBezTo>
                  <a:cubicBezTo>
                    <a:pt x="549540" y="2975473"/>
                    <a:pt x="533160" y="2972677"/>
                    <a:pt x="528166" y="2973276"/>
                  </a:cubicBezTo>
                  <a:cubicBezTo>
                    <a:pt x="528565" y="2973276"/>
                    <a:pt x="501997" y="2974075"/>
                    <a:pt x="499200" y="2972078"/>
                  </a:cubicBezTo>
                  <a:cubicBezTo>
                    <a:pt x="497602" y="2970879"/>
                    <a:pt x="469037" y="2967084"/>
                    <a:pt x="467438" y="2966085"/>
                  </a:cubicBezTo>
                  <a:cubicBezTo>
                    <a:pt x="465840" y="2965087"/>
                    <a:pt x="449660" y="2964287"/>
                    <a:pt x="439672" y="2963888"/>
                  </a:cubicBezTo>
                  <a:cubicBezTo>
                    <a:pt x="440271" y="2956098"/>
                    <a:pt x="440071" y="2950305"/>
                    <a:pt x="438673" y="2947908"/>
                  </a:cubicBezTo>
                  <a:cubicBezTo>
                    <a:pt x="443867" y="2890580"/>
                    <a:pt x="447862" y="2844238"/>
                    <a:pt x="450459" y="2813477"/>
                  </a:cubicBezTo>
                  <a:cubicBezTo>
                    <a:pt x="455253" y="2755549"/>
                    <a:pt x="462045" y="2674650"/>
                    <a:pt x="469836" y="2579969"/>
                  </a:cubicBezTo>
                  <a:cubicBezTo>
                    <a:pt x="470235" y="2578371"/>
                    <a:pt x="470235" y="2577372"/>
                    <a:pt x="470035" y="2578171"/>
                  </a:cubicBezTo>
                  <a:cubicBezTo>
                    <a:pt x="470035" y="2578770"/>
                    <a:pt x="470035" y="2579370"/>
                    <a:pt x="469836" y="2579969"/>
                  </a:cubicBezTo>
                  <a:cubicBezTo>
                    <a:pt x="467438" y="2590356"/>
                    <a:pt x="453455" y="2619519"/>
                    <a:pt x="497203" y="2132729"/>
                  </a:cubicBezTo>
                  <a:cubicBezTo>
                    <a:pt x="498801" y="2132929"/>
                    <a:pt x="500399" y="2133328"/>
                    <a:pt x="501198" y="2133328"/>
                  </a:cubicBezTo>
                  <a:cubicBezTo>
                    <a:pt x="506392" y="2134327"/>
                    <a:pt x="530762" y="2132130"/>
                    <a:pt x="537954" y="2133728"/>
                  </a:cubicBezTo>
                  <a:cubicBezTo>
                    <a:pt x="546543" y="2135526"/>
                    <a:pt x="558329" y="2134127"/>
                    <a:pt x="564522" y="2134726"/>
                  </a:cubicBezTo>
                  <a:cubicBezTo>
                    <a:pt x="570115" y="2135326"/>
                    <a:pt x="581701" y="2138522"/>
                    <a:pt x="586695" y="2139121"/>
                  </a:cubicBezTo>
                  <a:cubicBezTo>
                    <a:pt x="598082" y="2140319"/>
                    <a:pt x="614262" y="2139920"/>
                    <a:pt x="628245" y="2141518"/>
                  </a:cubicBezTo>
                  <a:cubicBezTo>
                    <a:pt x="639032" y="2142717"/>
                    <a:pt x="652217" y="2140120"/>
                    <a:pt x="670395" y="2141718"/>
                  </a:cubicBezTo>
                  <a:cubicBezTo>
                    <a:pt x="685576" y="2143116"/>
                    <a:pt x="706351" y="2146712"/>
                    <a:pt x="714741" y="2147710"/>
                  </a:cubicBezTo>
                  <a:cubicBezTo>
                    <a:pt x="728924" y="2149308"/>
                    <a:pt x="738912" y="2150906"/>
                    <a:pt x="751497" y="2151905"/>
                  </a:cubicBezTo>
                  <a:cubicBezTo>
                    <a:pt x="754294" y="2152105"/>
                    <a:pt x="760486" y="2152504"/>
                    <a:pt x="760486" y="2152504"/>
                  </a:cubicBezTo>
                  <a:cubicBezTo>
                    <a:pt x="760486" y="2152504"/>
                    <a:pt x="761285" y="2141718"/>
                    <a:pt x="761685" y="2139720"/>
                  </a:cubicBezTo>
                  <a:cubicBezTo>
                    <a:pt x="762284" y="2135326"/>
                    <a:pt x="765680" y="2115551"/>
                    <a:pt x="766479" y="2109158"/>
                  </a:cubicBezTo>
                  <a:cubicBezTo>
                    <a:pt x="766879" y="2105164"/>
                    <a:pt x="766679" y="2094976"/>
                    <a:pt x="767278" y="2090981"/>
                  </a:cubicBezTo>
                  <a:cubicBezTo>
                    <a:pt x="769476" y="2077997"/>
                    <a:pt x="770474" y="2051830"/>
                    <a:pt x="771673" y="2044240"/>
                  </a:cubicBezTo>
                  <a:cubicBezTo>
                    <a:pt x="772472" y="2039646"/>
                    <a:pt x="772672" y="2027061"/>
                    <a:pt x="773071" y="2023665"/>
                  </a:cubicBezTo>
                  <a:cubicBezTo>
                    <a:pt x="773271" y="2021468"/>
                    <a:pt x="778665" y="2005688"/>
                    <a:pt x="778864" y="2004689"/>
                  </a:cubicBezTo>
                  <a:cubicBezTo>
                    <a:pt x="779863" y="2000095"/>
                    <a:pt x="778465" y="1993903"/>
                    <a:pt x="780263" y="1983116"/>
                  </a:cubicBezTo>
                  <a:cubicBezTo>
                    <a:pt x="780862" y="1979521"/>
                    <a:pt x="783059" y="1965538"/>
                    <a:pt x="783659" y="1958148"/>
                  </a:cubicBezTo>
                  <a:cubicBezTo>
                    <a:pt x="784258" y="1951356"/>
                    <a:pt x="784258" y="1939571"/>
                    <a:pt x="784657" y="1934777"/>
                  </a:cubicBezTo>
                  <a:cubicBezTo>
                    <a:pt x="785856" y="1922392"/>
                    <a:pt x="790051" y="1908610"/>
                    <a:pt x="791249" y="1901818"/>
                  </a:cubicBezTo>
                  <a:cubicBezTo>
                    <a:pt x="791649" y="1900020"/>
                    <a:pt x="790450" y="1878647"/>
                    <a:pt x="790850" y="1878048"/>
                  </a:cubicBezTo>
                  <a:cubicBezTo>
                    <a:pt x="791849" y="1876450"/>
                    <a:pt x="792848" y="1858472"/>
                    <a:pt x="795844" y="1837898"/>
                  </a:cubicBezTo>
                  <a:cubicBezTo>
                    <a:pt x="797642" y="1825114"/>
                    <a:pt x="800638" y="1812131"/>
                    <a:pt x="801237" y="1802942"/>
                  </a:cubicBezTo>
                  <a:cubicBezTo>
                    <a:pt x="801637" y="1798348"/>
                    <a:pt x="801437" y="1784565"/>
                    <a:pt x="801637" y="1781569"/>
                  </a:cubicBezTo>
                  <a:cubicBezTo>
                    <a:pt x="801637" y="1777174"/>
                    <a:pt x="805432" y="1767386"/>
                    <a:pt x="805832" y="1762992"/>
                  </a:cubicBezTo>
                  <a:cubicBezTo>
                    <a:pt x="806431" y="1755401"/>
                    <a:pt x="804633" y="1749409"/>
                    <a:pt x="806032" y="1734827"/>
                  </a:cubicBezTo>
                  <a:cubicBezTo>
                    <a:pt x="806231" y="1732630"/>
                    <a:pt x="811225" y="1716051"/>
                    <a:pt x="811225" y="1716051"/>
                  </a:cubicBezTo>
                  <a:lnTo>
                    <a:pt x="810426" y="1700270"/>
                  </a:lnTo>
                  <a:lnTo>
                    <a:pt x="812224" y="1675502"/>
                  </a:lnTo>
                  <a:cubicBezTo>
                    <a:pt x="812224" y="1675502"/>
                    <a:pt x="787854" y="1672106"/>
                    <a:pt x="770075" y="1670508"/>
                  </a:cubicBezTo>
                  <a:cubicBezTo>
                    <a:pt x="764681" y="1670108"/>
                    <a:pt x="757890" y="1670108"/>
                    <a:pt x="743507" y="1668910"/>
                  </a:cubicBezTo>
                  <a:cubicBezTo>
                    <a:pt x="729324" y="1667711"/>
                    <a:pt x="715341" y="1665714"/>
                    <a:pt x="710347" y="1665514"/>
                  </a:cubicBezTo>
                  <a:cubicBezTo>
                    <a:pt x="705952" y="1665115"/>
                    <a:pt x="685976" y="1661319"/>
                    <a:pt x="681381" y="1661919"/>
                  </a:cubicBezTo>
                  <a:cubicBezTo>
                    <a:pt x="676188" y="1662318"/>
                    <a:pt x="665600" y="1660520"/>
                    <a:pt x="660407" y="1660720"/>
                  </a:cubicBezTo>
                  <a:cubicBezTo>
                    <a:pt x="657011" y="1660720"/>
                    <a:pt x="638034" y="1656326"/>
                    <a:pt x="634837" y="1656525"/>
                  </a:cubicBezTo>
                  <a:cubicBezTo>
                    <a:pt x="629843" y="1656925"/>
                    <a:pt x="613463" y="1654128"/>
                    <a:pt x="608469" y="1654728"/>
                  </a:cubicBezTo>
                  <a:cubicBezTo>
                    <a:pt x="608869" y="1654728"/>
                    <a:pt x="582300" y="1655527"/>
                    <a:pt x="579504" y="1653529"/>
                  </a:cubicBezTo>
                  <a:cubicBezTo>
                    <a:pt x="577906" y="1652331"/>
                    <a:pt x="549340" y="1648535"/>
                    <a:pt x="547742" y="1647537"/>
                  </a:cubicBezTo>
                  <a:cubicBezTo>
                    <a:pt x="547342" y="1647337"/>
                    <a:pt x="545345" y="1647137"/>
                    <a:pt x="543947" y="1646937"/>
                  </a:cubicBezTo>
                  <a:cubicBezTo>
                    <a:pt x="546543" y="1620371"/>
                    <a:pt x="549140" y="1593804"/>
                    <a:pt x="551937" y="1565839"/>
                  </a:cubicBezTo>
                  <a:cubicBezTo>
                    <a:pt x="577906" y="1305365"/>
                    <a:pt x="615061" y="1316351"/>
                    <a:pt x="628046" y="1077051"/>
                  </a:cubicBezTo>
                  <a:cubicBezTo>
                    <a:pt x="632440" y="1018125"/>
                    <a:pt x="623251" y="928437"/>
                    <a:pt x="629044" y="869711"/>
                  </a:cubicBezTo>
                  <a:cubicBezTo>
                    <a:pt x="629244" y="851933"/>
                    <a:pt x="629843" y="833956"/>
                    <a:pt x="630443" y="815978"/>
                  </a:cubicBezTo>
                  <a:cubicBezTo>
                    <a:pt x="636036" y="816577"/>
                    <a:pt x="641030" y="816977"/>
                    <a:pt x="643627" y="817176"/>
                  </a:cubicBezTo>
                  <a:cubicBezTo>
                    <a:pt x="648022" y="817576"/>
                    <a:pt x="666200" y="822370"/>
                    <a:pt x="671194" y="822770"/>
                  </a:cubicBezTo>
                  <a:cubicBezTo>
                    <a:pt x="676387" y="823768"/>
                    <a:pt x="700758" y="821571"/>
                    <a:pt x="707950" y="823169"/>
                  </a:cubicBezTo>
                  <a:cubicBezTo>
                    <a:pt x="716539" y="824967"/>
                    <a:pt x="728325" y="823568"/>
                    <a:pt x="734518" y="824168"/>
                  </a:cubicBezTo>
                  <a:cubicBezTo>
                    <a:pt x="740111" y="824767"/>
                    <a:pt x="751697" y="827963"/>
                    <a:pt x="756691" y="828562"/>
                  </a:cubicBezTo>
                  <a:cubicBezTo>
                    <a:pt x="768077" y="829761"/>
                    <a:pt x="784258" y="829361"/>
                    <a:pt x="798241" y="830959"/>
                  </a:cubicBezTo>
                  <a:cubicBezTo>
                    <a:pt x="809028" y="832158"/>
                    <a:pt x="822212" y="829561"/>
                    <a:pt x="840390" y="831159"/>
                  </a:cubicBezTo>
                  <a:cubicBezTo>
                    <a:pt x="855572" y="832557"/>
                    <a:pt x="876347" y="836153"/>
                    <a:pt x="884737" y="837151"/>
                  </a:cubicBezTo>
                  <a:cubicBezTo>
                    <a:pt x="898920" y="838750"/>
                    <a:pt x="908908" y="840348"/>
                    <a:pt x="921493" y="841346"/>
                  </a:cubicBezTo>
                  <a:cubicBezTo>
                    <a:pt x="924290" y="841546"/>
                    <a:pt x="930482" y="841946"/>
                    <a:pt x="930482" y="841946"/>
                  </a:cubicBezTo>
                  <a:cubicBezTo>
                    <a:pt x="930482" y="841946"/>
                    <a:pt x="931281" y="831159"/>
                    <a:pt x="931681" y="829162"/>
                  </a:cubicBezTo>
                  <a:cubicBezTo>
                    <a:pt x="932280" y="824767"/>
                    <a:pt x="935676" y="804992"/>
                    <a:pt x="936475" y="798600"/>
                  </a:cubicBezTo>
                  <a:cubicBezTo>
                    <a:pt x="936875" y="794405"/>
                    <a:pt x="936675" y="784418"/>
                    <a:pt x="937274" y="780423"/>
                  </a:cubicBezTo>
                  <a:cubicBezTo>
                    <a:pt x="939471" y="767439"/>
                    <a:pt x="940470" y="741272"/>
                    <a:pt x="941669" y="733681"/>
                  </a:cubicBezTo>
                  <a:cubicBezTo>
                    <a:pt x="942468" y="729087"/>
                    <a:pt x="942668" y="716503"/>
                    <a:pt x="943067" y="713107"/>
                  </a:cubicBezTo>
                  <a:cubicBezTo>
                    <a:pt x="943267" y="710910"/>
                    <a:pt x="948660" y="695129"/>
                    <a:pt x="948860" y="694131"/>
                  </a:cubicBezTo>
                  <a:cubicBezTo>
                    <a:pt x="949859" y="689536"/>
                    <a:pt x="948461" y="683344"/>
                    <a:pt x="950258" y="672558"/>
                  </a:cubicBezTo>
                  <a:cubicBezTo>
                    <a:pt x="950858" y="668962"/>
                    <a:pt x="953055" y="654980"/>
                    <a:pt x="953654" y="647589"/>
                  </a:cubicBezTo>
                  <a:cubicBezTo>
                    <a:pt x="954254" y="640798"/>
                    <a:pt x="954254" y="629012"/>
                    <a:pt x="954653" y="624218"/>
                  </a:cubicBezTo>
                  <a:cubicBezTo>
                    <a:pt x="955852" y="611834"/>
                    <a:pt x="960047" y="598051"/>
                    <a:pt x="961245" y="591259"/>
                  </a:cubicBezTo>
                  <a:cubicBezTo>
                    <a:pt x="961645" y="589462"/>
                    <a:pt x="960446" y="568089"/>
                    <a:pt x="960846" y="567489"/>
                  </a:cubicBezTo>
                  <a:cubicBezTo>
                    <a:pt x="961845" y="565891"/>
                    <a:pt x="962843" y="547914"/>
                    <a:pt x="965840" y="527340"/>
                  </a:cubicBezTo>
                  <a:cubicBezTo>
                    <a:pt x="967638" y="514556"/>
                    <a:pt x="970634" y="501572"/>
                    <a:pt x="971233" y="492383"/>
                  </a:cubicBezTo>
                  <a:cubicBezTo>
                    <a:pt x="971633" y="487789"/>
                    <a:pt x="971433" y="474006"/>
                    <a:pt x="971633" y="471010"/>
                  </a:cubicBezTo>
                  <a:cubicBezTo>
                    <a:pt x="971633" y="466616"/>
                    <a:pt x="975428" y="456828"/>
                    <a:pt x="975828" y="452433"/>
                  </a:cubicBezTo>
                  <a:cubicBezTo>
                    <a:pt x="976427" y="444843"/>
                    <a:pt x="974629" y="438850"/>
                    <a:pt x="976027" y="424269"/>
                  </a:cubicBezTo>
                  <a:cubicBezTo>
                    <a:pt x="976227" y="422071"/>
                    <a:pt x="981221" y="405492"/>
                    <a:pt x="981221" y="405492"/>
                  </a:cubicBezTo>
                  <a:lnTo>
                    <a:pt x="980422" y="389712"/>
                  </a:lnTo>
                  <a:lnTo>
                    <a:pt x="982220" y="364943"/>
                  </a:lnTo>
                  <a:cubicBezTo>
                    <a:pt x="982220" y="364943"/>
                    <a:pt x="957849" y="361547"/>
                    <a:pt x="940071" y="359949"/>
                  </a:cubicBezTo>
                  <a:cubicBezTo>
                    <a:pt x="934677" y="359550"/>
                    <a:pt x="927885" y="359550"/>
                    <a:pt x="913503" y="358351"/>
                  </a:cubicBezTo>
                  <a:cubicBezTo>
                    <a:pt x="899320" y="357153"/>
                    <a:pt x="885336" y="355155"/>
                    <a:pt x="880342" y="354955"/>
                  </a:cubicBezTo>
                  <a:cubicBezTo>
                    <a:pt x="875948" y="354556"/>
                    <a:pt x="855972" y="350761"/>
                    <a:pt x="851377" y="351360"/>
                  </a:cubicBezTo>
                  <a:cubicBezTo>
                    <a:pt x="846183" y="351759"/>
                    <a:pt x="835596" y="349962"/>
                    <a:pt x="830402" y="350161"/>
                  </a:cubicBezTo>
                  <a:cubicBezTo>
                    <a:pt x="827007" y="350161"/>
                    <a:pt x="808029" y="345767"/>
                    <a:pt x="804833" y="345967"/>
                  </a:cubicBezTo>
                  <a:cubicBezTo>
                    <a:pt x="799839" y="346366"/>
                    <a:pt x="783459" y="343570"/>
                    <a:pt x="778465" y="344169"/>
                  </a:cubicBezTo>
                  <a:cubicBezTo>
                    <a:pt x="778864" y="344169"/>
                    <a:pt x="752296" y="344968"/>
                    <a:pt x="749500" y="342970"/>
                  </a:cubicBezTo>
                  <a:cubicBezTo>
                    <a:pt x="747902" y="341772"/>
                    <a:pt x="719336" y="337977"/>
                    <a:pt x="717738" y="336978"/>
                  </a:cubicBezTo>
                  <a:cubicBezTo>
                    <a:pt x="716739" y="336379"/>
                    <a:pt x="710546" y="335979"/>
                    <a:pt x="703755" y="335580"/>
                  </a:cubicBezTo>
                  <a:cubicBezTo>
                    <a:pt x="706751" y="319999"/>
                    <a:pt x="709348" y="305617"/>
                    <a:pt x="710546" y="293432"/>
                  </a:cubicBezTo>
                  <a:cubicBezTo>
                    <a:pt x="717938" y="209538"/>
                    <a:pt x="720335" y="0"/>
                    <a:pt x="720335" y="0"/>
                  </a:cubicBezTo>
                  <a:cubicBezTo>
                    <a:pt x="720335" y="0"/>
                    <a:pt x="1375348" y="24569"/>
                    <a:pt x="1427685" y="36754"/>
                  </a:cubicBezTo>
                  <a:cubicBezTo>
                    <a:pt x="1458848" y="43945"/>
                    <a:pt x="2435474" y="82097"/>
                    <a:pt x="2471032" y="99875"/>
                  </a:cubicBezTo>
                  <a:cubicBezTo>
                    <a:pt x="2485614" y="107066"/>
                    <a:pt x="2843984" y="134631"/>
                    <a:pt x="2928682" y="154207"/>
                  </a:cubicBezTo>
                  <a:cubicBezTo>
                    <a:pt x="2970631" y="163795"/>
                    <a:pt x="3009585" y="189762"/>
                    <a:pt x="3050136" y="207340"/>
                  </a:cubicBezTo>
                  <a:cubicBezTo>
                    <a:pt x="3088690" y="226117"/>
                    <a:pt x="3128242" y="239900"/>
                    <a:pt x="3166996" y="257677"/>
                  </a:cubicBezTo>
                  <a:cubicBezTo>
                    <a:pt x="3260084" y="293033"/>
                    <a:pt x="3365757" y="201348"/>
                    <a:pt x="3461841" y="211535"/>
                  </a:cubicBezTo>
                  <a:cubicBezTo>
                    <a:pt x="3545141" y="221523"/>
                    <a:pt x="3631038" y="254481"/>
                    <a:pt x="3652413" y="261273"/>
                  </a:cubicBezTo>
                  <a:cubicBezTo>
                    <a:pt x="3707746" y="276254"/>
                    <a:pt x="3710942" y="273258"/>
                    <a:pt x="3750095" y="268264"/>
                  </a:cubicBezTo>
                  <a:cubicBezTo>
                    <a:pt x="3782856" y="264069"/>
                    <a:pt x="4454449" y="279849"/>
                    <a:pt x="4488808" y="284244"/>
                  </a:cubicBezTo>
                  <a:cubicBezTo>
                    <a:pt x="4521369" y="288239"/>
                    <a:pt x="4840186" y="329587"/>
                    <a:pt x="4873146" y="331385"/>
                  </a:cubicBezTo>
                  <a:cubicBezTo>
                    <a:pt x="4928879" y="338776"/>
                    <a:pt x="5278858" y="367340"/>
                    <a:pt x="5334392" y="376728"/>
                  </a:cubicBezTo>
                  <a:cubicBezTo>
                    <a:pt x="5367752" y="382321"/>
                    <a:pt x="5852170" y="450636"/>
                    <a:pt x="6120048" y="457227"/>
                  </a:cubicBezTo>
                  <a:cubicBezTo>
                    <a:pt x="6187966" y="459025"/>
                    <a:pt x="6305825" y="543319"/>
                    <a:pt x="6714734" y="553507"/>
                  </a:cubicBezTo>
                  <a:cubicBezTo>
                    <a:pt x="6935868" y="559100"/>
                    <a:pt x="7278456" y="587265"/>
                    <a:pt x="7401109" y="595454"/>
                  </a:cubicBezTo>
                  <a:cubicBezTo>
                    <a:pt x="7601269" y="609037"/>
                    <a:pt x="7882530" y="650385"/>
                    <a:pt x="8008580" y="659973"/>
                  </a:cubicBezTo>
                  <a:cubicBezTo>
                    <a:pt x="8178775" y="673157"/>
                    <a:pt x="8544735" y="698925"/>
                    <a:pt x="8544735" y="698925"/>
                  </a:cubicBezTo>
                  <a:cubicBezTo>
                    <a:pt x="8544735" y="698925"/>
                    <a:pt x="8495594" y="896477"/>
                    <a:pt x="8453045" y="1542268"/>
                  </a:cubicBezTo>
                  <a:cubicBezTo>
                    <a:pt x="8450848" y="1576026"/>
                    <a:pt x="8448850" y="1609584"/>
                    <a:pt x="8447052" y="1643342"/>
                  </a:cubicBezTo>
                  <a:cubicBezTo>
                    <a:pt x="8445454" y="1676900"/>
                    <a:pt x="8445254" y="1710857"/>
                    <a:pt x="8442258" y="1744216"/>
                  </a:cubicBezTo>
                  <a:cubicBezTo>
                    <a:pt x="8439461" y="1774378"/>
                    <a:pt x="8436864" y="1804740"/>
                    <a:pt x="8435866" y="1835102"/>
                  </a:cubicBezTo>
                  <a:cubicBezTo>
                    <a:pt x="8435067" y="1861269"/>
                    <a:pt x="8434068" y="1888435"/>
                    <a:pt x="8435067" y="1914402"/>
                  </a:cubicBezTo>
                  <a:cubicBezTo>
                    <a:pt x="8435666" y="1928984"/>
                    <a:pt x="8437064" y="1940769"/>
                    <a:pt x="8437664" y="1945364"/>
                  </a:cubicBezTo>
                  <a:cubicBezTo>
                    <a:pt x="8440660" y="1996300"/>
                    <a:pt x="8416489" y="2566386"/>
                    <a:pt x="8350968" y="2827259"/>
                  </a:cubicBezTo>
                  <a:cubicBezTo>
                    <a:pt x="8339582" y="2872602"/>
                    <a:pt x="8323801" y="3336222"/>
                    <a:pt x="8318407" y="3383762"/>
                  </a:cubicBezTo>
                  <a:cubicBezTo>
                    <a:pt x="8309817" y="3460466"/>
                    <a:pt x="8303226" y="3537769"/>
                    <a:pt x="8295834" y="3614673"/>
                  </a:cubicBezTo>
                  <a:cubicBezTo>
                    <a:pt x="8288044" y="3695572"/>
                    <a:pt x="8279853" y="3776470"/>
                    <a:pt x="8272262" y="3857369"/>
                  </a:cubicBezTo>
                  <a:cubicBezTo>
                    <a:pt x="8264672" y="3939866"/>
                    <a:pt x="8257081" y="4022362"/>
                    <a:pt x="8249290" y="4104859"/>
                  </a:cubicBezTo>
                  <a:cubicBezTo>
                    <a:pt x="8245295" y="4147006"/>
                    <a:pt x="8086486" y="5838488"/>
                    <a:pt x="8073701" y="5916790"/>
                  </a:cubicBezTo>
                  <a:cubicBezTo>
                    <a:pt x="8062514" y="5985304"/>
                    <a:pt x="8029354" y="6174667"/>
                    <a:pt x="8018168" y="6242582"/>
                  </a:cubicBezTo>
                  <a:cubicBezTo>
                    <a:pt x="8003386" y="6333068"/>
                    <a:pt x="8046933" y="6451920"/>
                    <a:pt x="7997592" y="6887374"/>
                  </a:cubicBezTo>
                  <a:cubicBezTo>
                    <a:pt x="7990201" y="6925726"/>
                    <a:pt x="7971224" y="7209970"/>
                    <a:pt x="7971224" y="7209970"/>
                  </a:cubicBezTo>
                  <a:close/>
                </a:path>
              </a:pathLst>
            </a:custGeom>
            <a:solidFill>
              <a:srgbClr val="FFFFFF"/>
            </a:solidFill>
            <a:ln w="1996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7B00DA-94F3-1A5D-DE5B-337FEA188533}"/>
                </a:ext>
              </a:extLst>
            </p:cNvPr>
            <p:cNvSpPr/>
            <p:nvPr/>
          </p:nvSpPr>
          <p:spPr>
            <a:xfrm flipH="1">
              <a:off x="2175278" y="502288"/>
              <a:ext cx="1918285" cy="2057309"/>
            </a:xfrm>
            <a:custGeom>
              <a:avLst/>
              <a:gdLst>
                <a:gd name="connsiteX0" fmla="*/ 1783258 w 1918285"/>
                <a:gd name="connsiteY0" fmla="*/ 902157 h 2057309"/>
                <a:gd name="connsiteX1" fmla="*/ 1306830 w 1918285"/>
                <a:gd name="connsiteY1" fmla="*/ 846626 h 2057309"/>
                <a:gd name="connsiteX2" fmla="*/ 1319015 w 1918285"/>
                <a:gd name="connsiteY2" fmla="*/ 739161 h 2057309"/>
                <a:gd name="connsiteX3" fmla="*/ 1437074 w 1918285"/>
                <a:gd name="connsiteY3" fmla="*/ 532819 h 2057309"/>
                <a:gd name="connsiteX4" fmla="*/ 1564121 w 1918285"/>
                <a:gd name="connsiteY4" fmla="*/ 376215 h 2057309"/>
                <a:gd name="connsiteX5" fmla="*/ 1129843 w 1918285"/>
                <a:gd name="connsiteY5" fmla="*/ 4880 h 2057309"/>
                <a:gd name="connsiteX6" fmla="*/ 789052 w 1918285"/>
                <a:gd name="connsiteY6" fmla="*/ 56216 h 2057309"/>
                <a:gd name="connsiteX7" fmla="*/ 621054 w 1918285"/>
                <a:gd name="connsiteY7" fmla="*/ 266153 h 2057309"/>
                <a:gd name="connsiteX8" fmla="*/ 708749 w 1918285"/>
                <a:gd name="connsiteY8" fmla="*/ 447926 h 2057309"/>
                <a:gd name="connsiteX9" fmla="*/ 776268 w 1918285"/>
                <a:gd name="connsiteY9" fmla="*/ 676240 h 2057309"/>
                <a:gd name="connsiteX10" fmla="*/ 763483 w 1918285"/>
                <a:gd name="connsiteY10" fmla="*/ 783305 h 2057309"/>
                <a:gd name="connsiteX11" fmla="*/ 287056 w 1918285"/>
                <a:gd name="connsiteY11" fmla="*/ 727775 h 2057309"/>
                <a:gd name="connsiteX12" fmla="*/ 170795 w 1918285"/>
                <a:gd name="connsiteY12" fmla="*/ 767325 h 2057309"/>
                <a:gd name="connsiteX13" fmla="*/ 112266 w 1918285"/>
                <a:gd name="connsiteY13" fmla="*/ 884978 h 2057309"/>
                <a:gd name="connsiteX14" fmla="*/ 0 w 1918285"/>
                <a:gd name="connsiteY14" fmla="*/ 1846574 h 2057309"/>
                <a:gd name="connsiteX15" fmla="*/ 627247 w 1918285"/>
                <a:gd name="connsiteY15" fmla="*/ 1919882 h 2057309"/>
                <a:gd name="connsiteX16" fmla="*/ 627247 w 1918285"/>
                <a:gd name="connsiteY16" fmla="*/ 1920082 h 2057309"/>
                <a:gd name="connsiteX17" fmla="*/ 1177186 w 1918285"/>
                <a:gd name="connsiteY17" fmla="*/ 1984201 h 2057309"/>
                <a:gd name="connsiteX18" fmla="*/ 1177186 w 1918285"/>
                <a:gd name="connsiteY18" fmla="*/ 1984002 h 2057309"/>
                <a:gd name="connsiteX19" fmla="*/ 1804632 w 1918285"/>
                <a:gd name="connsiteY19" fmla="*/ 2057310 h 2057309"/>
                <a:gd name="connsiteX20" fmla="*/ 1916898 w 1918285"/>
                <a:gd name="connsiteY20" fmla="*/ 1095714 h 2057309"/>
                <a:gd name="connsiteX21" fmla="*/ 1783258 w 1918285"/>
                <a:gd name="connsiteY21" fmla="*/ 902157 h 2057309"/>
                <a:gd name="connsiteX22" fmla="*/ 741909 w 1918285"/>
                <a:gd name="connsiteY22" fmla="*/ 420360 h 2057309"/>
                <a:gd name="connsiteX23" fmla="*/ 663803 w 1918285"/>
                <a:gd name="connsiteY23" fmla="*/ 270747 h 2057309"/>
                <a:gd name="connsiteX24" fmla="*/ 808429 w 1918285"/>
                <a:gd name="connsiteY24" fmla="*/ 94169 h 2057309"/>
                <a:gd name="connsiteX25" fmla="*/ 1125049 w 1918285"/>
                <a:gd name="connsiteY25" fmla="*/ 47028 h 2057309"/>
                <a:gd name="connsiteX26" fmla="*/ 1521772 w 1918285"/>
                <a:gd name="connsiteY26" fmla="*/ 371022 h 2057309"/>
                <a:gd name="connsiteX27" fmla="*/ 1411305 w 1918285"/>
                <a:gd name="connsiteY27" fmla="*/ 498462 h 2057309"/>
                <a:gd name="connsiteX28" fmla="*/ 1276666 w 1918285"/>
                <a:gd name="connsiteY28" fmla="*/ 734167 h 2057309"/>
                <a:gd name="connsiteX29" fmla="*/ 1264481 w 1918285"/>
                <a:gd name="connsiteY29" fmla="*/ 841632 h 2057309"/>
                <a:gd name="connsiteX30" fmla="*/ 806032 w 1918285"/>
                <a:gd name="connsiteY30" fmla="*/ 788099 h 2057309"/>
                <a:gd name="connsiteX31" fmla="*/ 818817 w 1918285"/>
                <a:gd name="connsiteY31" fmla="*/ 681034 h 2057309"/>
                <a:gd name="connsiteX32" fmla="*/ 741909 w 1918285"/>
                <a:gd name="connsiteY32" fmla="*/ 420360 h 2057309"/>
                <a:gd name="connsiteX33" fmla="*/ 674989 w 1918285"/>
                <a:gd name="connsiteY33" fmla="*/ 1881930 h 2057309"/>
                <a:gd name="connsiteX34" fmla="*/ 801038 w 1918285"/>
                <a:gd name="connsiteY34" fmla="*/ 830446 h 2057309"/>
                <a:gd name="connsiteX35" fmla="*/ 1259687 w 1918285"/>
                <a:gd name="connsiteY35" fmla="*/ 883979 h 2057309"/>
                <a:gd name="connsiteX36" fmla="*/ 1139831 w 1918285"/>
                <a:gd name="connsiteY36" fmla="*/ 1936062 h 2057309"/>
                <a:gd name="connsiteX37" fmla="*/ 674989 w 1918285"/>
                <a:gd name="connsiteY37" fmla="*/ 1881930 h 2057309"/>
                <a:gd name="connsiteX38" fmla="*/ 47543 w 1918285"/>
                <a:gd name="connsiteY38" fmla="*/ 1808821 h 2057309"/>
                <a:gd name="connsiteX39" fmla="*/ 154814 w 1918285"/>
                <a:gd name="connsiteY39" fmla="*/ 889772 h 2057309"/>
                <a:gd name="connsiteX40" fmla="*/ 199760 w 1918285"/>
                <a:gd name="connsiteY40" fmla="*/ 798686 h 2057309"/>
                <a:gd name="connsiteX41" fmla="*/ 282062 w 1918285"/>
                <a:gd name="connsiteY41" fmla="*/ 770122 h 2057309"/>
                <a:gd name="connsiteX42" fmla="*/ 758489 w 1918285"/>
                <a:gd name="connsiteY42" fmla="*/ 825652 h 2057309"/>
                <a:gd name="connsiteX43" fmla="*/ 632440 w 1918285"/>
                <a:gd name="connsiteY43" fmla="*/ 1877136 h 2057309"/>
                <a:gd name="connsiteX44" fmla="*/ 47543 w 1918285"/>
                <a:gd name="connsiteY44" fmla="*/ 1808821 h 2057309"/>
                <a:gd name="connsiteX45" fmla="*/ 1874548 w 1918285"/>
                <a:gd name="connsiteY45" fmla="*/ 1090321 h 2057309"/>
                <a:gd name="connsiteX46" fmla="*/ 1767277 w 1918285"/>
                <a:gd name="connsiteY46" fmla="*/ 2009370 h 2057309"/>
                <a:gd name="connsiteX47" fmla="*/ 1182180 w 1918285"/>
                <a:gd name="connsiteY47" fmla="*/ 1941255 h 2057309"/>
                <a:gd name="connsiteX48" fmla="*/ 1302036 w 1918285"/>
                <a:gd name="connsiteY48" fmla="*/ 889173 h 2057309"/>
                <a:gd name="connsiteX49" fmla="*/ 1778264 w 1918285"/>
                <a:gd name="connsiteY49" fmla="*/ 944703 h 2057309"/>
                <a:gd name="connsiteX50" fmla="*/ 1874548 w 1918285"/>
                <a:gd name="connsiteY50" fmla="*/ 1090321 h 20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8285" h="2057309">
                  <a:moveTo>
                    <a:pt x="1783258" y="902157"/>
                  </a:moveTo>
                  <a:lnTo>
                    <a:pt x="1306830" y="846626"/>
                  </a:lnTo>
                  <a:lnTo>
                    <a:pt x="1319015" y="739161"/>
                  </a:lnTo>
                  <a:cubicBezTo>
                    <a:pt x="1328404" y="657863"/>
                    <a:pt x="1371353" y="582557"/>
                    <a:pt x="1437074" y="532819"/>
                  </a:cubicBezTo>
                  <a:cubicBezTo>
                    <a:pt x="1517378" y="471895"/>
                    <a:pt x="1558927" y="420760"/>
                    <a:pt x="1564121" y="376215"/>
                  </a:cubicBezTo>
                  <a:cubicBezTo>
                    <a:pt x="1584497" y="201834"/>
                    <a:pt x="1389731" y="35043"/>
                    <a:pt x="1129843" y="4880"/>
                  </a:cubicBezTo>
                  <a:cubicBezTo>
                    <a:pt x="1005393" y="-9701"/>
                    <a:pt x="884338" y="8676"/>
                    <a:pt x="789052" y="56216"/>
                  </a:cubicBezTo>
                  <a:cubicBezTo>
                    <a:pt x="690771" y="105355"/>
                    <a:pt x="631242" y="179861"/>
                    <a:pt x="621054" y="266153"/>
                  </a:cubicBezTo>
                  <a:cubicBezTo>
                    <a:pt x="615861" y="310098"/>
                    <a:pt x="645425" y="371222"/>
                    <a:pt x="708749" y="447926"/>
                  </a:cubicBezTo>
                  <a:cubicBezTo>
                    <a:pt x="761286" y="511646"/>
                    <a:pt x="785856" y="594742"/>
                    <a:pt x="776268" y="676240"/>
                  </a:cubicBezTo>
                  <a:lnTo>
                    <a:pt x="763483" y="783305"/>
                  </a:lnTo>
                  <a:lnTo>
                    <a:pt x="287056" y="727775"/>
                  </a:lnTo>
                  <a:cubicBezTo>
                    <a:pt x="245305" y="722981"/>
                    <a:pt x="203955" y="736964"/>
                    <a:pt x="170795" y="767325"/>
                  </a:cubicBezTo>
                  <a:cubicBezTo>
                    <a:pt x="138434" y="796888"/>
                    <a:pt x="117659" y="838636"/>
                    <a:pt x="112266" y="884978"/>
                  </a:cubicBezTo>
                  <a:lnTo>
                    <a:pt x="0" y="1846574"/>
                  </a:lnTo>
                  <a:lnTo>
                    <a:pt x="627247" y="1919882"/>
                  </a:lnTo>
                  <a:lnTo>
                    <a:pt x="627247" y="1920082"/>
                  </a:lnTo>
                  <a:lnTo>
                    <a:pt x="1177186" y="1984201"/>
                  </a:lnTo>
                  <a:lnTo>
                    <a:pt x="1177186" y="1984002"/>
                  </a:lnTo>
                  <a:lnTo>
                    <a:pt x="1804632" y="2057310"/>
                  </a:lnTo>
                  <a:lnTo>
                    <a:pt x="1916898" y="1095714"/>
                  </a:lnTo>
                  <a:cubicBezTo>
                    <a:pt x="1928284" y="998836"/>
                    <a:pt x="1868356" y="912144"/>
                    <a:pt x="1783258" y="902157"/>
                  </a:cubicBezTo>
                  <a:close/>
                  <a:moveTo>
                    <a:pt x="741909" y="420360"/>
                  </a:moveTo>
                  <a:cubicBezTo>
                    <a:pt x="668997" y="332071"/>
                    <a:pt x="661606" y="288725"/>
                    <a:pt x="663803" y="270747"/>
                  </a:cubicBezTo>
                  <a:cubicBezTo>
                    <a:pt x="672193" y="199237"/>
                    <a:pt x="723531" y="136516"/>
                    <a:pt x="808429" y="94169"/>
                  </a:cubicBezTo>
                  <a:cubicBezTo>
                    <a:pt x="896324" y="50224"/>
                    <a:pt x="1008788" y="33445"/>
                    <a:pt x="1125049" y="47028"/>
                  </a:cubicBezTo>
                  <a:cubicBezTo>
                    <a:pt x="1361564" y="74593"/>
                    <a:pt x="1539551" y="220011"/>
                    <a:pt x="1521772" y="371022"/>
                  </a:cubicBezTo>
                  <a:cubicBezTo>
                    <a:pt x="1519775" y="388999"/>
                    <a:pt x="1502595" y="429349"/>
                    <a:pt x="1411305" y="498462"/>
                  </a:cubicBezTo>
                  <a:cubicBezTo>
                    <a:pt x="1336395" y="555391"/>
                    <a:pt x="1287254" y="641084"/>
                    <a:pt x="1276666" y="734167"/>
                  </a:cubicBezTo>
                  <a:lnTo>
                    <a:pt x="1264481" y="841632"/>
                  </a:lnTo>
                  <a:lnTo>
                    <a:pt x="806032" y="788099"/>
                  </a:lnTo>
                  <a:lnTo>
                    <a:pt x="818817" y="681034"/>
                  </a:lnTo>
                  <a:cubicBezTo>
                    <a:pt x="830003" y="588150"/>
                    <a:pt x="801837" y="493069"/>
                    <a:pt x="741909" y="420360"/>
                  </a:cubicBezTo>
                  <a:close/>
                  <a:moveTo>
                    <a:pt x="674989" y="1881930"/>
                  </a:moveTo>
                  <a:lnTo>
                    <a:pt x="801038" y="830446"/>
                  </a:lnTo>
                  <a:lnTo>
                    <a:pt x="1259687" y="883979"/>
                  </a:lnTo>
                  <a:lnTo>
                    <a:pt x="1139831" y="1936062"/>
                  </a:lnTo>
                  <a:lnTo>
                    <a:pt x="674989" y="1881930"/>
                  </a:lnTo>
                  <a:close/>
                  <a:moveTo>
                    <a:pt x="47543" y="1808821"/>
                  </a:moveTo>
                  <a:lnTo>
                    <a:pt x="154814" y="889772"/>
                  </a:lnTo>
                  <a:cubicBezTo>
                    <a:pt x="159009" y="853817"/>
                    <a:pt x="174990" y="821458"/>
                    <a:pt x="199760" y="798686"/>
                  </a:cubicBezTo>
                  <a:cubicBezTo>
                    <a:pt x="223532" y="776714"/>
                    <a:pt x="252896" y="766526"/>
                    <a:pt x="282062" y="770122"/>
                  </a:cubicBezTo>
                  <a:lnTo>
                    <a:pt x="758489" y="825652"/>
                  </a:lnTo>
                  <a:lnTo>
                    <a:pt x="632440" y="1877136"/>
                  </a:lnTo>
                  <a:lnTo>
                    <a:pt x="47543" y="1808821"/>
                  </a:lnTo>
                  <a:close/>
                  <a:moveTo>
                    <a:pt x="1874548" y="1090321"/>
                  </a:moveTo>
                  <a:lnTo>
                    <a:pt x="1767277" y="2009370"/>
                  </a:lnTo>
                  <a:lnTo>
                    <a:pt x="1182180" y="1941255"/>
                  </a:lnTo>
                  <a:lnTo>
                    <a:pt x="1302036" y="889173"/>
                  </a:lnTo>
                  <a:lnTo>
                    <a:pt x="1778264" y="944703"/>
                  </a:lnTo>
                  <a:cubicBezTo>
                    <a:pt x="1839990" y="951894"/>
                    <a:pt x="1883138" y="1017212"/>
                    <a:pt x="1874548" y="1090321"/>
                  </a:cubicBezTo>
                  <a:close/>
                </a:path>
              </a:pathLst>
            </a:custGeom>
            <a:solidFill>
              <a:srgbClr val="505050"/>
            </a:solidFill>
            <a:ln w="19962" cap="flat">
              <a:noFill/>
              <a:prstDash val="solid"/>
              <a:miter/>
            </a:ln>
          </p:spPr>
          <p:txBody>
            <a:bodyPr rtlCol="0" anchor="ctr"/>
            <a:lstStyle/>
            <a:p>
              <a:endParaRPr lang="en-US"/>
            </a:p>
          </p:txBody>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51400" y="1636849"/>
            <a:ext cx="1167808" cy="111260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14636">
            <a:off x="-174542" y="40189"/>
            <a:ext cx="1825565" cy="140196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519208" y="2963595"/>
            <a:ext cx="873794" cy="832487"/>
          </a:xfrm>
          <a:prstGeom prst="rect">
            <a:avLst/>
          </a:prstGeom>
        </p:spPr>
      </p:pic>
      <p:sp>
        <p:nvSpPr>
          <p:cNvPr id="22" name="TextBox 21">
            <a:extLst>
              <a:ext uri="{FF2B5EF4-FFF2-40B4-BE49-F238E27FC236}">
                <a16:creationId xmlns:a16="http://schemas.microsoft.com/office/drawing/2014/main" id="{0B8ACD44-01BE-A982-908D-1E0D3E3073D8}"/>
              </a:ext>
            </a:extLst>
          </p:cNvPr>
          <p:cNvSpPr txBox="1"/>
          <p:nvPr/>
        </p:nvSpPr>
        <p:spPr>
          <a:xfrm>
            <a:off x="3367423" y="2164712"/>
            <a:ext cx="11553151" cy="5097870"/>
          </a:xfrm>
          <a:prstGeom prst="rect">
            <a:avLst/>
          </a:prstGeom>
          <a:noFill/>
        </p:spPr>
        <p:txBody>
          <a:bodyPr wrap="square">
            <a:spAutoFit/>
          </a:bodyPr>
          <a:lstStyle/>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BÀI 4: </a:t>
            </a:r>
          </a:p>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MỘT SỐ CHỨC NĂNG CỦA HỆ ĐIỀU HÀNH</a:t>
            </a:r>
          </a:p>
        </p:txBody>
      </p:sp>
      <p:pic>
        <p:nvPicPr>
          <p:cNvPr id="23" name="Picture 6">
            <a:extLst>
              <a:ext uri="{FF2B5EF4-FFF2-40B4-BE49-F238E27FC236}">
                <a16:creationId xmlns:a16="http://schemas.microsoft.com/office/drawing/2014/main" id="{3CAD00AB-E46F-4512-666A-2E641FC84E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929" y="6130270"/>
            <a:ext cx="5372283" cy="4114800"/>
          </a:xfrm>
          <a:prstGeom prst="rect">
            <a:avLst/>
          </a:prstGeom>
        </p:spPr>
      </p:pic>
      <p:pic>
        <p:nvPicPr>
          <p:cNvPr id="24" name="Picture 8">
            <a:extLst>
              <a:ext uri="{FF2B5EF4-FFF2-40B4-BE49-F238E27FC236}">
                <a16:creationId xmlns:a16="http://schemas.microsoft.com/office/drawing/2014/main" id="{18F50292-8459-184B-F3F4-FBC943A7EF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734095" y="6305790"/>
            <a:ext cx="4436885" cy="4114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30" name="Group 29">
            <a:extLst>
              <a:ext uri="{FF2B5EF4-FFF2-40B4-BE49-F238E27FC236}">
                <a16:creationId xmlns:a16="http://schemas.microsoft.com/office/drawing/2014/main" id="{0FA461D7-2C02-BB10-52FB-E748E497FAAA}"/>
              </a:ext>
            </a:extLst>
          </p:cNvPr>
          <p:cNvGrpSpPr/>
          <p:nvPr/>
        </p:nvGrpSpPr>
        <p:grpSpPr>
          <a:xfrm>
            <a:off x="12940" y="3346353"/>
            <a:ext cx="14047464" cy="6729543"/>
            <a:chOff x="1981199" y="2476500"/>
            <a:chExt cx="15279234" cy="6729543"/>
          </a:xfrm>
        </p:grpSpPr>
        <p:pic>
          <p:nvPicPr>
            <p:cNvPr id="24" name="Picture 23" descr="Logo, company name&#10;&#10;Description automatically generated">
              <a:extLst>
                <a:ext uri="{FF2B5EF4-FFF2-40B4-BE49-F238E27FC236}">
                  <a16:creationId xmlns:a16="http://schemas.microsoft.com/office/drawing/2014/main" id="{77AE37D1-A891-24B0-A49C-72F499C28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199" y="2476500"/>
              <a:ext cx="14325600" cy="5867609"/>
            </a:xfrm>
            <a:prstGeom prst="rect">
              <a:avLst/>
            </a:prstGeom>
          </p:spPr>
        </p:pic>
        <p:sp>
          <p:nvSpPr>
            <p:cNvPr id="29" name="TextBox 28">
              <a:extLst>
                <a:ext uri="{FF2B5EF4-FFF2-40B4-BE49-F238E27FC236}">
                  <a16:creationId xmlns:a16="http://schemas.microsoft.com/office/drawing/2014/main" id="{04D5A8CE-A581-68EB-179E-DE5613ADB3DD}"/>
                </a:ext>
              </a:extLst>
            </p:cNvPr>
            <p:cNvSpPr txBox="1"/>
            <p:nvPr/>
          </p:nvSpPr>
          <p:spPr>
            <a:xfrm>
              <a:off x="7354434" y="8498157"/>
              <a:ext cx="9905999"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Windows</a:t>
              </a:r>
            </a:p>
          </p:txBody>
        </p:sp>
      </p:grpSp>
      <p:pic>
        <p:nvPicPr>
          <p:cNvPr id="2050" name="Picture 2" descr="Cách kiểm tra cấu hình máy tính trên Windows 11 | Dịch vụ IT SCTT.,JSC"/>
          <p:cNvPicPr>
            <a:picLocks noChangeAspect="1" noChangeArrowheads="1"/>
          </p:cNvPicPr>
          <p:nvPr/>
        </p:nvPicPr>
        <p:blipFill rotWithShape="1">
          <a:blip r:embed="rId8">
            <a:extLst>
              <a:ext uri="{28A0092B-C50C-407E-A947-70E740481C1C}">
                <a14:useLocalDpi xmlns:a14="http://schemas.microsoft.com/office/drawing/2010/main" val="0"/>
              </a:ext>
            </a:extLst>
          </a:blip>
          <a:srcRect l="12288" r="12311"/>
          <a:stretch/>
        </p:blipFill>
        <p:spPr bwMode="auto">
          <a:xfrm>
            <a:off x="13183650" y="3346353"/>
            <a:ext cx="5104350" cy="5867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1299304"/>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4" name="Group 3">
            <a:extLst>
              <a:ext uri="{FF2B5EF4-FFF2-40B4-BE49-F238E27FC236}">
                <a16:creationId xmlns:a16="http://schemas.microsoft.com/office/drawing/2014/main" id="{D354821F-F73A-B34E-AFFC-4773F2756C6C}"/>
              </a:ext>
            </a:extLst>
          </p:cNvPr>
          <p:cNvGrpSpPr/>
          <p:nvPr/>
        </p:nvGrpSpPr>
        <p:grpSpPr>
          <a:xfrm>
            <a:off x="1656763" y="2705100"/>
            <a:ext cx="14593216" cy="6530115"/>
            <a:chOff x="1656763" y="2705100"/>
            <a:chExt cx="14593216" cy="6530115"/>
          </a:xfrm>
        </p:grpSpPr>
        <p:pic>
          <p:nvPicPr>
            <p:cNvPr id="22" name="Picture 21" descr="Graphical user interface&#10;&#10;Description automatically generated">
              <a:extLst>
                <a:ext uri="{FF2B5EF4-FFF2-40B4-BE49-F238E27FC236}">
                  <a16:creationId xmlns:a16="http://schemas.microsoft.com/office/drawing/2014/main" id="{08A895E4-6B00-A6C5-1B5F-BEB0E0969D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763" y="3007885"/>
              <a:ext cx="8961587" cy="504549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B85AEEC-39F1-CD7F-8B40-629E8A45D279}"/>
                </a:ext>
              </a:extLst>
            </p:cNvPr>
            <p:cNvPicPr>
              <a:picLocks noChangeAspect="1"/>
            </p:cNvPicPr>
            <p:nvPr/>
          </p:nvPicPr>
          <p:blipFill rotWithShape="1">
            <a:blip r:embed="rId8">
              <a:extLst>
                <a:ext uri="{28A0092B-C50C-407E-A947-70E740481C1C}">
                  <a14:useLocalDpi xmlns:a14="http://schemas.microsoft.com/office/drawing/2010/main" val="0"/>
                </a:ext>
              </a:extLst>
            </a:blip>
            <a:srcRect l="18352" r="21334"/>
            <a:stretch/>
          </p:blipFill>
          <p:spPr>
            <a:xfrm>
              <a:off x="11562764" y="2705100"/>
              <a:ext cx="4687215" cy="5180952"/>
            </a:xfrm>
            <a:prstGeom prst="rect">
              <a:avLst/>
            </a:prstGeom>
          </p:spPr>
        </p:pic>
        <p:sp>
          <p:nvSpPr>
            <p:cNvPr id="10" name="TextBox 9">
              <a:extLst>
                <a:ext uri="{FF2B5EF4-FFF2-40B4-BE49-F238E27FC236}">
                  <a16:creationId xmlns:a16="http://schemas.microsoft.com/office/drawing/2014/main" id="{5E0C71B9-D965-0E8C-9F85-72B8D11DA858}"/>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MacOS</a:t>
              </a:r>
            </a:p>
          </p:txBody>
        </p:sp>
      </p:grpSp>
    </p:spTree>
    <p:custDataLst>
      <p:tags r:id="rId1"/>
    </p:custDataLst>
    <p:extLst>
      <p:ext uri="{BB962C8B-B14F-4D97-AF65-F5344CB8AC3E}">
        <p14:creationId xmlns:p14="http://schemas.microsoft.com/office/powerpoint/2010/main" val="1092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5" name="Group 4">
            <a:extLst>
              <a:ext uri="{FF2B5EF4-FFF2-40B4-BE49-F238E27FC236}">
                <a16:creationId xmlns:a16="http://schemas.microsoft.com/office/drawing/2014/main" id="{6E082C2E-794A-0D20-F053-757C000042B3}"/>
              </a:ext>
            </a:extLst>
          </p:cNvPr>
          <p:cNvGrpSpPr/>
          <p:nvPr/>
        </p:nvGrpSpPr>
        <p:grpSpPr>
          <a:xfrm>
            <a:off x="1524000" y="3009900"/>
            <a:ext cx="14771680" cy="6072915"/>
            <a:chOff x="1382720" y="3162300"/>
            <a:chExt cx="14771680" cy="6072915"/>
          </a:xfrm>
        </p:grpSpPr>
        <p:pic>
          <p:nvPicPr>
            <p:cNvPr id="26" name="Picture 25" descr="A picture containing text, clipart&#10;&#10;Description automatically generated">
              <a:extLst>
                <a:ext uri="{FF2B5EF4-FFF2-40B4-BE49-F238E27FC236}">
                  <a16:creationId xmlns:a16="http://schemas.microsoft.com/office/drawing/2014/main" id="{9771E71B-5D80-FCF3-FB90-600FFDB91A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2720" y="3162300"/>
              <a:ext cx="10256894" cy="4953000"/>
            </a:xfrm>
            <a:prstGeom prst="rect">
              <a:avLst/>
            </a:prstGeom>
          </p:spPr>
        </p:pic>
        <p:pic>
          <p:nvPicPr>
            <p:cNvPr id="4" name="Picture 3" descr="A picture containing toy, clipart&#10;&#10;Description automatically generated">
              <a:extLst>
                <a:ext uri="{FF2B5EF4-FFF2-40B4-BE49-F238E27FC236}">
                  <a16:creationId xmlns:a16="http://schemas.microsoft.com/office/drawing/2014/main" id="{A3995D7C-558B-B481-6C21-DDA3F8E395FE}"/>
                </a:ext>
              </a:extLst>
            </p:cNvPr>
            <p:cNvPicPr>
              <a:picLocks noChangeAspect="1"/>
            </p:cNvPicPr>
            <p:nvPr/>
          </p:nvPicPr>
          <p:blipFill rotWithShape="1">
            <a:blip r:embed="rId8">
              <a:extLst>
                <a:ext uri="{28A0092B-C50C-407E-A947-70E740481C1C}">
                  <a14:useLocalDpi xmlns:a14="http://schemas.microsoft.com/office/drawing/2010/main" val="0"/>
                </a:ext>
              </a:extLst>
            </a:blip>
            <a:srcRect l="37070" t="18801" r="37705" b="19332"/>
            <a:stretch/>
          </p:blipFill>
          <p:spPr>
            <a:xfrm>
              <a:off x="12420600" y="3162300"/>
              <a:ext cx="3733800" cy="5156200"/>
            </a:xfrm>
            <a:prstGeom prst="rect">
              <a:avLst/>
            </a:prstGeom>
          </p:spPr>
        </p:pic>
        <p:sp>
          <p:nvSpPr>
            <p:cNvPr id="9" name="TextBox 8">
              <a:extLst>
                <a:ext uri="{FF2B5EF4-FFF2-40B4-BE49-F238E27FC236}">
                  <a16:creationId xmlns:a16="http://schemas.microsoft.com/office/drawing/2014/main" id="{180C0230-2DED-D851-CFFB-66C57480B8DD}"/>
                </a:ext>
              </a:extLst>
            </p:cNvPr>
            <p:cNvSpPr txBox="1"/>
            <p:nvPr/>
          </p:nvSpPr>
          <p:spPr>
            <a:xfrm>
              <a:off x="42671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Linux</a:t>
              </a:r>
            </a:p>
          </p:txBody>
        </p:sp>
      </p:grpSp>
    </p:spTree>
    <p:custDataLst>
      <p:tags r:id="rId1"/>
    </p:custDataLst>
    <p:extLst>
      <p:ext uri="{BB962C8B-B14F-4D97-AF65-F5344CB8AC3E}">
        <p14:creationId xmlns:p14="http://schemas.microsoft.com/office/powerpoint/2010/main" val="5217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81180" flipH="1">
            <a:off x="15804445" y="8280378"/>
            <a:ext cx="3060808" cy="2258333"/>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66380" y="0"/>
            <a:ext cx="1167808" cy="1112602"/>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050" y="1293080"/>
            <a:ext cx="770859" cy="734419"/>
          </a:xfrm>
          <a:prstGeom prst="rect">
            <a:avLst/>
          </a:prstGeom>
        </p:spPr>
      </p:pic>
      <p:sp>
        <p:nvSpPr>
          <p:cNvPr id="26" name="TextBox 21">
            <a:extLst>
              <a:ext uri="{FF2B5EF4-FFF2-40B4-BE49-F238E27FC236}">
                <a16:creationId xmlns:a16="http://schemas.microsoft.com/office/drawing/2014/main" id="{260F28C1-B4CD-CFA1-55C4-7FC376BFA14B}"/>
              </a:ext>
            </a:extLst>
          </p:cNvPr>
          <p:cNvSpPr txBox="1"/>
          <p:nvPr/>
        </p:nvSpPr>
        <p:spPr>
          <a:xfrm>
            <a:off x="2037572" y="1146809"/>
            <a:ext cx="14231457"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điện thoại thông minh</a:t>
            </a:r>
          </a:p>
        </p:txBody>
      </p:sp>
      <p:grpSp>
        <p:nvGrpSpPr>
          <p:cNvPr id="35" name="Group 34">
            <a:extLst>
              <a:ext uri="{FF2B5EF4-FFF2-40B4-BE49-F238E27FC236}">
                <a16:creationId xmlns:a16="http://schemas.microsoft.com/office/drawing/2014/main" id="{F677F686-4CFC-E6B1-7554-E66AB50C6AC1}"/>
              </a:ext>
            </a:extLst>
          </p:cNvPr>
          <p:cNvGrpSpPr/>
          <p:nvPr/>
        </p:nvGrpSpPr>
        <p:grpSpPr>
          <a:xfrm>
            <a:off x="591455" y="2552699"/>
            <a:ext cx="8446779" cy="5598781"/>
            <a:chOff x="591455" y="2552699"/>
            <a:chExt cx="8446779" cy="5598781"/>
          </a:xfrm>
        </p:grpSpPr>
        <p:sp>
          <p:nvSpPr>
            <p:cNvPr id="30" name="TextBox 29">
              <a:extLst>
                <a:ext uri="{FF2B5EF4-FFF2-40B4-BE49-F238E27FC236}">
                  <a16:creationId xmlns:a16="http://schemas.microsoft.com/office/drawing/2014/main" id="{F15B282F-F329-5943-1A5A-55815D3531AA}"/>
                </a:ext>
              </a:extLst>
            </p:cNvPr>
            <p:cNvSpPr txBox="1"/>
            <p:nvPr/>
          </p:nvSpPr>
          <p:spPr>
            <a:xfrm>
              <a:off x="2383566" y="7443594"/>
              <a:ext cx="4862556"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iOS</a:t>
              </a:r>
            </a:p>
          </p:txBody>
        </p:sp>
        <p:pic>
          <p:nvPicPr>
            <p:cNvPr id="32" name="Picture 31" descr="Graphical user interface, application&#10;&#10;Description automatically generated">
              <a:extLst>
                <a:ext uri="{FF2B5EF4-FFF2-40B4-BE49-F238E27FC236}">
                  <a16:creationId xmlns:a16="http://schemas.microsoft.com/office/drawing/2014/main" id="{EB79B7F2-C29A-98B4-5B11-621FB1D477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455" y="2552699"/>
              <a:ext cx="8446779" cy="4719638"/>
            </a:xfrm>
            <a:prstGeom prst="rect">
              <a:avLst/>
            </a:prstGeom>
          </p:spPr>
        </p:pic>
      </p:grpSp>
      <p:grpSp>
        <p:nvGrpSpPr>
          <p:cNvPr id="37" name="Group 36">
            <a:extLst>
              <a:ext uri="{FF2B5EF4-FFF2-40B4-BE49-F238E27FC236}">
                <a16:creationId xmlns:a16="http://schemas.microsoft.com/office/drawing/2014/main" id="{3F0D7FAA-C530-E86F-CFF9-856245797D50}"/>
              </a:ext>
            </a:extLst>
          </p:cNvPr>
          <p:cNvGrpSpPr/>
          <p:nvPr/>
        </p:nvGrpSpPr>
        <p:grpSpPr>
          <a:xfrm>
            <a:off x="9296400" y="2552700"/>
            <a:ext cx="8390466" cy="5598780"/>
            <a:chOff x="9296400" y="2552700"/>
            <a:chExt cx="8390466" cy="5598780"/>
          </a:xfrm>
        </p:grpSpPr>
        <p:pic>
          <p:nvPicPr>
            <p:cNvPr id="34" name="Picture 33" descr="Graphical user interface, application&#10;&#10;Description automatically generated">
              <a:extLst>
                <a:ext uri="{FF2B5EF4-FFF2-40B4-BE49-F238E27FC236}">
                  <a16:creationId xmlns:a16="http://schemas.microsoft.com/office/drawing/2014/main" id="{89F0CA7A-E8BB-21BE-1C40-88A46DAF02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6400" y="2552700"/>
              <a:ext cx="8390466" cy="4719637"/>
            </a:xfrm>
            <a:prstGeom prst="rect">
              <a:avLst/>
            </a:prstGeom>
          </p:spPr>
        </p:pic>
        <p:sp>
          <p:nvSpPr>
            <p:cNvPr id="36" name="TextBox 35">
              <a:extLst>
                <a:ext uri="{FF2B5EF4-FFF2-40B4-BE49-F238E27FC236}">
                  <a16:creationId xmlns:a16="http://schemas.microsoft.com/office/drawing/2014/main" id="{5AA303A4-E151-9CBF-3D42-467B850CB497}"/>
                </a:ext>
              </a:extLst>
            </p:cNvPr>
            <p:cNvSpPr txBox="1"/>
            <p:nvPr/>
          </p:nvSpPr>
          <p:spPr>
            <a:xfrm>
              <a:off x="10630572" y="7443594"/>
              <a:ext cx="5722122"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Android</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F78B36A-DF52-D0FB-0D81-575ED7FB31E0}"/>
              </a:ext>
            </a:extLst>
          </p:cNvPr>
          <p:cNvGrpSpPr/>
          <p:nvPr/>
        </p:nvGrpSpPr>
        <p:grpSpPr>
          <a:xfrm>
            <a:off x="1228074" y="5549364"/>
            <a:ext cx="6305014" cy="4162425"/>
            <a:chOff x="1228074" y="5549364"/>
            <a:chExt cx="6305014" cy="4162425"/>
          </a:xfrm>
        </p:grpSpPr>
        <p:pic>
          <p:nvPicPr>
            <p:cNvPr id="32" name="Picture 31" descr="A picture containing hard disc, electronics, drive&#10;&#10;Description automatically generated">
              <a:extLst>
                <a:ext uri="{FF2B5EF4-FFF2-40B4-BE49-F238E27FC236}">
                  <a16:creationId xmlns:a16="http://schemas.microsoft.com/office/drawing/2014/main" id="{53B0215E-43DF-00F6-C82B-05CC74E6B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074" y="5549364"/>
              <a:ext cx="5438775" cy="4162425"/>
            </a:xfrm>
            <a:prstGeom prst="rect">
              <a:avLst/>
            </a:prstGeom>
          </p:spPr>
        </p:pic>
        <p:sp>
          <p:nvSpPr>
            <p:cNvPr id="41" name="TextBox 40">
              <a:extLst>
                <a:ext uri="{FF2B5EF4-FFF2-40B4-BE49-F238E27FC236}">
                  <a16:creationId xmlns:a16="http://schemas.microsoft.com/office/drawing/2014/main" id="{7C59A236-E23D-C1AA-F641-B3906299B46E}"/>
                </a:ext>
              </a:extLst>
            </p:cNvPr>
            <p:cNvSpPr txBox="1"/>
            <p:nvPr/>
          </p:nvSpPr>
          <p:spPr>
            <a:xfrm rot="19245530">
              <a:off x="3323038" y="8413693"/>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Ổ đĩa cứng</a:t>
              </a: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3087">
            <a:off x="-85568" y="183343"/>
            <a:ext cx="1657388" cy="1076361"/>
          </a:xfrm>
          <a:prstGeom prst="rect">
            <a:avLst/>
          </a:prstGeom>
        </p:spPr>
      </p:pic>
      <p:grpSp>
        <p:nvGrpSpPr>
          <p:cNvPr id="39" name="Group 38">
            <a:extLst>
              <a:ext uri="{FF2B5EF4-FFF2-40B4-BE49-F238E27FC236}">
                <a16:creationId xmlns:a16="http://schemas.microsoft.com/office/drawing/2014/main" id="{8A505525-EA1A-F53C-5073-AD294D08E011}"/>
              </a:ext>
            </a:extLst>
          </p:cNvPr>
          <p:cNvGrpSpPr/>
          <p:nvPr/>
        </p:nvGrpSpPr>
        <p:grpSpPr>
          <a:xfrm>
            <a:off x="1593869" y="468227"/>
            <a:ext cx="4210050" cy="4100688"/>
            <a:chOff x="1490160" y="1035192"/>
            <a:chExt cx="4210050" cy="4100688"/>
          </a:xfrm>
        </p:grpSpPr>
        <p:pic>
          <p:nvPicPr>
            <p:cNvPr id="36" name="Picture 35" descr="A picture containing text, electronics, iPod&#10;&#10;Description automatically generated">
              <a:extLst>
                <a:ext uri="{FF2B5EF4-FFF2-40B4-BE49-F238E27FC236}">
                  <a16:creationId xmlns:a16="http://schemas.microsoft.com/office/drawing/2014/main" id="{0C0B8539-DD9A-9A82-617D-50ECD9A79884}"/>
                </a:ext>
              </a:extLst>
            </p:cNvPr>
            <p:cNvPicPr>
              <a:picLocks noChangeAspect="1"/>
            </p:cNvPicPr>
            <p:nvPr/>
          </p:nvPicPr>
          <p:blipFill rotWithShape="1">
            <a:blip r:embed="rId6">
              <a:extLst>
                <a:ext uri="{28A0092B-C50C-407E-A947-70E740481C1C}">
                  <a14:useLocalDpi xmlns:a14="http://schemas.microsoft.com/office/drawing/2010/main" val="0"/>
                </a:ext>
              </a:extLst>
            </a:blip>
            <a:srcRect l="21008" t="19517" r="35505" b="27138"/>
            <a:stretch/>
          </p:blipFill>
          <p:spPr>
            <a:xfrm>
              <a:off x="1714854" y="1035192"/>
              <a:ext cx="3760662" cy="3491571"/>
            </a:xfrm>
            <a:prstGeom prst="rect">
              <a:avLst/>
            </a:prstGeom>
          </p:spPr>
        </p:pic>
        <p:sp>
          <p:nvSpPr>
            <p:cNvPr id="38" name="TextBox 37">
              <a:extLst>
                <a:ext uri="{FF2B5EF4-FFF2-40B4-BE49-F238E27FC236}">
                  <a16:creationId xmlns:a16="http://schemas.microsoft.com/office/drawing/2014/main" id="{85C62F2D-3D0A-CC7B-30B3-75825E5BDB64}"/>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bật máy tính</a:t>
              </a:r>
            </a:p>
          </p:txBody>
        </p:sp>
      </p:grpSp>
      <p:pic>
        <p:nvPicPr>
          <p:cNvPr id="30" name="Picture 29" descr="A picture containing text, electronics, screen, display&#10;&#10;Description automatically generated">
            <a:extLst>
              <a:ext uri="{FF2B5EF4-FFF2-40B4-BE49-F238E27FC236}">
                <a16:creationId xmlns:a16="http://schemas.microsoft.com/office/drawing/2014/main" id="{57240DA1-04A8-412D-216E-F5DE340B270C}"/>
              </a:ext>
            </a:extLst>
          </p:cNvPr>
          <p:cNvPicPr>
            <a:picLocks noChangeAspect="1"/>
          </p:cNvPicPr>
          <p:nvPr/>
        </p:nvPicPr>
        <p:blipFill rotWithShape="1">
          <a:blip r:embed="rId7">
            <a:extLst>
              <a:ext uri="{28A0092B-C50C-407E-A947-70E740481C1C}">
                <a14:useLocalDpi xmlns:a14="http://schemas.microsoft.com/office/drawing/2010/main" val="0"/>
              </a:ext>
            </a:extLst>
          </a:blip>
          <a:srcRect l="28938" r="25021"/>
          <a:stretch/>
        </p:blipFill>
        <p:spPr>
          <a:xfrm>
            <a:off x="2514600" y="6730793"/>
            <a:ext cx="1948081" cy="1851118"/>
          </a:xfrm>
          <a:prstGeom prst="rect">
            <a:avLst/>
          </a:prstGeom>
        </p:spPr>
      </p:pic>
      <p:grpSp>
        <p:nvGrpSpPr>
          <p:cNvPr id="44" name="Group 43">
            <a:extLst>
              <a:ext uri="{FF2B5EF4-FFF2-40B4-BE49-F238E27FC236}">
                <a16:creationId xmlns:a16="http://schemas.microsoft.com/office/drawing/2014/main" id="{284C1A3B-FB51-CC90-C61B-25C7F739A203}"/>
              </a:ext>
            </a:extLst>
          </p:cNvPr>
          <p:cNvGrpSpPr/>
          <p:nvPr/>
        </p:nvGrpSpPr>
        <p:grpSpPr>
          <a:xfrm>
            <a:off x="10657819" y="5295900"/>
            <a:ext cx="6402107" cy="4028571"/>
            <a:chOff x="10657819" y="5295900"/>
            <a:chExt cx="6402107" cy="4028571"/>
          </a:xfrm>
        </p:grpSpPr>
        <p:pic>
          <p:nvPicPr>
            <p:cNvPr id="34" name="Picture 33" descr="A close-up of a circuit board&#10;&#10;Description automatically generated with medium confidence">
              <a:extLst>
                <a:ext uri="{FF2B5EF4-FFF2-40B4-BE49-F238E27FC236}">
                  <a16:creationId xmlns:a16="http://schemas.microsoft.com/office/drawing/2014/main" id="{407235BF-A035-1E4F-0F39-16F93CB80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50402" y="5295900"/>
              <a:ext cx="5609524" cy="4028571"/>
            </a:xfrm>
            <a:prstGeom prst="rect">
              <a:avLst/>
            </a:prstGeom>
          </p:spPr>
        </p:pic>
        <p:sp>
          <p:nvSpPr>
            <p:cNvPr id="43" name="TextBox 42">
              <a:extLst>
                <a:ext uri="{FF2B5EF4-FFF2-40B4-BE49-F238E27FC236}">
                  <a16:creationId xmlns:a16="http://schemas.microsoft.com/office/drawing/2014/main" id="{3D58BC05-64CF-6B08-9B42-DFA4A026F058}"/>
                </a:ext>
              </a:extLst>
            </p:cNvPr>
            <p:cNvSpPr txBox="1"/>
            <p:nvPr/>
          </p:nvSpPr>
          <p:spPr>
            <a:xfrm rot="2215514">
              <a:off x="10657819" y="7921020"/>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Bộ nhớ trong</a:t>
              </a:r>
            </a:p>
          </p:txBody>
        </p:sp>
      </p:grpSp>
      <p:grpSp>
        <p:nvGrpSpPr>
          <p:cNvPr id="50" name="Group 49">
            <a:extLst>
              <a:ext uri="{FF2B5EF4-FFF2-40B4-BE49-F238E27FC236}">
                <a16:creationId xmlns:a16="http://schemas.microsoft.com/office/drawing/2014/main" id="{9677ECC5-B7D6-8BDF-B63B-8C5CC8CBFD44}"/>
              </a:ext>
            </a:extLst>
          </p:cNvPr>
          <p:cNvGrpSpPr/>
          <p:nvPr/>
        </p:nvGrpSpPr>
        <p:grpSpPr>
          <a:xfrm>
            <a:off x="7242842" y="471765"/>
            <a:ext cx="9225964" cy="4028570"/>
            <a:chOff x="7242842" y="471765"/>
            <a:chExt cx="9225964" cy="4028570"/>
          </a:xfrm>
        </p:grpSpPr>
        <p:sp>
          <p:nvSpPr>
            <p:cNvPr id="49" name="Speech Bubble: Oval 48">
              <a:extLst>
                <a:ext uri="{FF2B5EF4-FFF2-40B4-BE49-F238E27FC236}">
                  <a16:creationId xmlns:a16="http://schemas.microsoft.com/office/drawing/2014/main" id="{B4E49A32-5078-FA02-0D2E-A097DA7D4C37}"/>
                </a:ext>
              </a:extLst>
            </p:cNvPr>
            <p:cNvSpPr/>
            <p:nvPr/>
          </p:nvSpPr>
          <p:spPr>
            <a:xfrm>
              <a:off x="7242842" y="471765"/>
              <a:ext cx="9225964" cy="4028570"/>
            </a:xfrm>
            <a:prstGeom prst="wedgeEllipseCallout">
              <a:avLst>
                <a:gd name="adj1" fmla="val 27711"/>
                <a:gd name="adj2" fmla="val 83971"/>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12F20F9-C61E-DBE1-3F9C-BA2BEC3372C4}"/>
                </a:ext>
              </a:extLst>
            </p:cNvPr>
            <p:cNvGrpSpPr/>
            <p:nvPr/>
          </p:nvGrpSpPr>
          <p:grpSpPr>
            <a:xfrm>
              <a:off x="7756688" y="1377509"/>
              <a:ext cx="8302828" cy="2217082"/>
              <a:chOff x="6964680" y="1285894"/>
              <a:chExt cx="8302828" cy="2217082"/>
            </a:xfrm>
          </p:grpSpPr>
          <p:pic>
            <p:nvPicPr>
              <p:cNvPr id="45" name="Picture 44" descr="A picture containing text, electronics, screen, display&#10;&#10;Description automatically generated">
                <a:extLst>
                  <a:ext uri="{FF2B5EF4-FFF2-40B4-BE49-F238E27FC236}">
                    <a16:creationId xmlns:a16="http://schemas.microsoft.com/office/drawing/2014/main" id="{E6A1ADD2-C06B-BE93-8335-4DF1FCE8ED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38" r="25021"/>
              <a:stretch/>
            </p:blipFill>
            <p:spPr>
              <a:xfrm>
                <a:off x="6964680" y="1690285"/>
                <a:ext cx="1417792" cy="1347223"/>
              </a:xfrm>
              <a:prstGeom prst="rect">
                <a:avLst/>
              </a:prstGeom>
            </p:spPr>
          </p:pic>
          <p:sp>
            <p:nvSpPr>
              <p:cNvPr id="47" name="TextBox 46">
                <a:extLst>
                  <a:ext uri="{FF2B5EF4-FFF2-40B4-BE49-F238E27FC236}">
                    <a16:creationId xmlns:a16="http://schemas.microsoft.com/office/drawing/2014/main" id="{B707208D-A67A-4B25-F348-09F0CA93CD17}"/>
                  </a:ext>
                </a:extLst>
              </p:cNvPr>
              <p:cNvSpPr txBox="1"/>
              <p:nvPr/>
            </p:nvSpPr>
            <p:spPr>
              <a:xfrm>
                <a:off x="8620410" y="1285894"/>
                <a:ext cx="6647098" cy="2217082"/>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tra tất cả các thành phần của hệ thống, đảm bảo chúng sẵn sàng hoạt động</a:t>
                </a:r>
                <a:endParaRPr lang="en-US" sz="32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id="{732BEF99-1BCE-C764-8171-1EAC4B2ACA0D}"/>
              </a:ext>
            </a:extLst>
          </p:cNvPr>
          <p:cNvGrpSpPr/>
          <p:nvPr/>
        </p:nvGrpSpPr>
        <p:grpSpPr>
          <a:xfrm>
            <a:off x="1593869" y="5163524"/>
            <a:ext cx="4210050" cy="4247176"/>
            <a:chOff x="1490160" y="888704"/>
            <a:chExt cx="4210050" cy="4247176"/>
          </a:xfrm>
        </p:grpSpPr>
        <p:pic>
          <p:nvPicPr>
            <p:cNvPr id="52" name="Picture 51">
              <a:extLst>
                <a:ext uri="{FF2B5EF4-FFF2-40B4-BE49-F238E27FC236}">
                  <a16:creationId xmlns:a16="http://schemas.microsoft.com/office/drawing/2014/main" id="{4034589F-A24A-85E1-2C3F-B6726DB3EA3B}"/>
                </a:ext>
              </a:extLst>
            </p:cNvPr>
            <p:cNvPicPr>
              <a:picLocks noChangeAspect="1"/>
            </p:cNvPicPr>
            <p:nvPr/>
          </p:nvPicPr>
          <p:blipFill rotWithShape="1">
            <a:blip r:embed="rId9">
              <a:extLst>
                <a:ext uri="{28A0092B-C50C-407E-A947-70E740481C1C}">
                  <a14:useLocalDpi xmlns:a14="http://schemas.microsoft.com/office/drawing/2010/main" val="0"/>
                </a:ext>
              </a:extLst>
            </a:blip>
            <a:srcRect t="-271" r="57134" b="271"/>
            <a:stretch/>
          </p:blipFill>
          <p:spPr>
            <a:xfrm>
              <a:off x="1714854" y="888704"/>
              <a:ext cx="3760662" cy="3638059"/>
            </a:xfrm>
            <a:prstGeom prst="rect">
              <a:avLst/>
            </a:prstGeom>
          </p:spPr>
        </p:pic>
        <p:sp>
          <p:nvSpPr>
            <p:cNvPr id="53" name="TextBox 52">
              <a:extLst>
                <a:ext uri="{FF2B5EF4-FFF2-40B4-BE49-F238E27FC236}">
                  <a16:creationId xmlns:a16="http://schemas.microsoft.com/office/drawing/2014/main" id="{652BEAAF-661E-3117-62FE-6E57983EEA43}"/>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tắt máy tính</a:t>
              </a:r>
            </a:p>
          </p:txBody>
        </p:sp>
      </p:grpSp>
      <p:sp>
        <p:nvSpPr>
          <p:cNvPr id="54" name="Rectangle: Rounded Corners 53">
            <a:extLst>
              <a:ext uri="{FF2B5EF4-FFF2-40B4-BE49-F238E27FC236}">
                <a16:creationId xmlns:a16="http://schemas.microsoft.com/office/drawing/2014/main" id="{DF4D9611-F34F-D485-6EFF-0199754EC9A6}"/>
              </a:ext>
            </a:extLst>
          </p:cNvPr>
          <p:cNvSpPr/>
          <p:nvPr/>
        </p:nvSpPr>
        <p:spPr>
          <a:xfrm>
            <a:off x="6629400" y="535531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Chúng ta phải chờ một khoảng thời gian ngắn máy tính mới ngừng hẳn hoạt động.</a:t>
            </a:r>
          </a:p>
        </p:txBody>
      </p:sp>
      <p:sp>
        <p:nvSpPr>
          <p:cNvPr id="55" name="Rectangle: Rounded Corners 54">
            <a:extLst>
              <a:ext uri="{FF2B5EF4-FFF2-40B4-BE49-F238E27FC236}">
                <a16:creationId xmlns:a16="http://schemas.microsoft.com/office/drawing/2014/main" id="{7743C3C7-9071-3039-0344-00A043B63061}"/>
              </a:ext>
            </a:extLst>
          </p:cNvPr>
          <p:cNvSpPr/>
          <p:nvPr/>
        </p:nvSpPr>
        <p:spPr>
          <a:xfrm>
            <a:off x="6629400" y="61455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Hệ điều hành kiểm tra tất cả các thành phần của hệ thống, đảm bảo chúng sẵn sàng hoạt động</a:t>
            </a:r>
          </a:p>
        </p:txBody>
      </p:sp>
      <p:pic>
        <p:nvPicPr>
          <p:cNvPr id="40" name="Picture 39">
            <a:extLst>
              <a:ext uri="{FF2B5EF4-FFF2-40B4-BE49-F238E27FC236}">
                <a16:creationId xmlns:a16="http://schemas.microsoft.com/office/drawing/2014/main" id="{4632140D-739C-E85C-50AC-159E0ABBD60D}"/>
              </a:ext>
            </a:extLst>
          </p:cNvPr>
          <p:cNvPicPr>
            <a:picLocks noChangeAspect="1"/>
          </p:cNvPicPr>
          <p:nvPr/>
        </p:nvPicPr>
        <p:blipFill>
          <a:blip r:embed="rId10"/>
          <a:stretch>
            <a:fillRect/>
          </a:stretch>
        </p:blipFill>
        <p:spPr>
          <a:xfrm>
            <a:off x="16469437" y="0"/>
            <a:ext cx="1761897" cy="19265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1.80556E-6 0.00015 L 0.1599 -0.19136 C 0.19323 -0.23488 0.2434 -0.25849 0.29584 -0.25849 C 0.35547 -0.25849 0.40339 -0.23488 0.43672 -0.19136 L 0.59679 0.00015 " pathEditMode="relative" rAng="0" ptsTypes="AAAAA">
                                      <p:cBhvr>
                                        <p:cTn id="24" dur="1750" fill="hold"/>
                                        <p:tgtEl>
                                          <p:spTgt spid="30"/>
                                        </p:tgtEl>
                                        <p:attrNameLst>
                                          <p:attrName>ppt_x</p:attrName>
                                          <p:attrName>ppt_y</p:attrName>
                                        </p:attrNameLst>
                                      </p:cBhvr>
                                      <p:rCtr x="29835" y="-12932"/>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inVertic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49278" y="8056088"/>
            <a:ext cx="1419672" cy="2230912"/>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050" y="0"/>
            <a:ext cx="1209625" cy="1446488"/>
          </a:xfrm>
          <a:prstGeom prst="rect">
            <a:avLst/>
          </a:prstGeom>
        </p:spPr>
      </p:pic>
      <p:grpSp>
        <p:nvGrpSpPr>
          <p:cNvPr id="21" name="Group 20">
            <a:extLst>
              <a:ext uri="{FF2B5EF4-FFF2-40B4-BE49-F238E27FC236}">
                <a16:creationId xmlns:a16="http://schemas.microsoft.com/office/drawing/2014/main" id="{F61BE79C-6487-7E20-D3D2-0414A3863ADC}"/>
              </a:ext>
            </a:extLst>
          </p:cNvPr>
          <p:cNvGrpSpPr/>
          <p:nvPr/>
        </p:nvGrpSpPr>
        <p:grpSpPr>
          <a:xfrm>
            <a:off x="4113328" y="493988"/>
            <a:ext cx="10061343" cy="1905000"/>
            <a:chOff x="4380770" y="495300"/>
            <a:chExt cx="10061343" cy="1905000"/>
          </a:xfrm>
        </p:grpSpPr>
        <p:pic>
          <p:nvPicPr>
            <p:cNvPr id="19" name="Picture 11">
              <a:extLst>
                <a:ext uri="{FF2B5EF4-FFF2-40B4-BE49-F238E27FC236}">
                  <a16:creationId xmlns:a16="http://schemas.microsoft.com/office/drawing/2014/main" id="{7D88E4E3-19D1-12DD-3378-5251EFF4D0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1899" r="18320"/>
            <a:stretch>
              <a:fillRect/>
            </a:stretch>
          </p:blipFill>
          <p:spPr>
            <a:xfrm rot="-5400000">
              <a:off x="8191500" y="-3315430"/>
              <a:ext cx="1905000" cy="9526459"/>
            </a:xfrm>
            <a:prstGeom prst="rect">
              <a:avLst/>
            </a:prstGeom>
          </p:spPr>
        </p:pic>
        <p:sp>
          <p:nvSpPr>
            <p:cNvPr id="20" name="TextBox 21">
              <a:extLst>
                <a:ext uri="{FF2B5EF4-FFF2-40B4-BE49-F238E27FC236}">
                  <a16:creationId xmlns:a16="http://schemas.microsoft.com/office/drawing/2014/main" id="{5F432C6D-28A9-FA4F-B08F-8F9DD1A1A262}"/>
                </a:ext>
              </a:extLst>
            </p:cNvPr>
            <p:cNvSpPr txBox="1"/>
            <p:nvPr/>
          </p:nvSpPr>
          <p:spPr>
            <a:xfrm>
              <a:off x="4876800" y="8763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Kết luận</a:t>
              </a:r>
            </a:p>
          </p:txBody>
        </p:sp>
      </p:grpSp>
      <p:sp>
        <p:nvSpPr>
          <p:cNvPr id="23" name="TextBox 22">
            <a:extLst>
              <a:ext uri="{FF2B5EF4-FFF2-40B4-BE49-F238E27FC236}">
                <a16:creationId xmlns:a16="http://schemas.microsoft.com/office/drawing/2014/main" id="{43A6AC9A-C7D1-78C2-6D8D-803B387136FC}"/>
              </a:ext>
            </a:extLst>
          </p:cNvPr>
          <p:cNvSpPr txBox="1"/>
          <p:nvPr/>
        </p:nvSpPr>
        <p:spPr>
          <a:xfrm>
            <a:off x="623862" y="2495551"/>
            <a:ext cx="10958538" cy="7150675"/>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tự động chạy sau khi bật máy tính.</a:t>
            </a:r>
          </a:p>
          <a:p>
            <a:pPr marL="571500" indent="-571500" algn="just">
              <a:lnSpc>
                <a:spcPct val="150000"/>
              </a:lnSpc>
              <a:spcAft>
                <a:spcPts val="800"/>
              </a:spcAft>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hởi động máy tính để sẵn sàng bắt đầu làm việc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soát mọi hoạt động giao tiếp giữa người dùng và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Thu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dọn dữ liệu, kết thúc các chương trình và tắt máy khi nhận lệnh</a:t>
            </a:r>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-&gt;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Hệ điều hành làm trung gian giữa người dùng và các phần mềm ứng dụng</a:t>
            </a:r>
            <a:r>
              <a:rPr lang="en-US"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Graphical user interface&#10;&#10;Description automatically generated">
            <a:extLst>
              <a:ext uri="{FF2B5EF4-FFF2-40B4-BE49-F238E27FC236}">
                <a16:creationId xmlns:a16="http://schemas.microsoft.com/office/drawing/2014/main" id="{49F6B51A-B032-ADA6-DCF1-19829939B3DE}"/>
              </a:ext>
            </a:extLst>
          </p:cNvPr>
          <p:cNvPicPr>
            <a:picLocks noChangeAspect="1"/>
          </p:cNvPicPr>
          <p:nvPr/>
        </p:nvPicPr>
        <p:blipFill rotWithShape="1">
          <a:blip r:embed="rId9">
            <a:extLst>
              <a:ext uri="{28A0092B-C50C-407E-A947-70E740481C1C}">
                <a14:useLocalDpi xmlns:a14="http://schemas.microsoft.com/office/drawing/2010/main" val="0"/>
              </a:ext>
            </a:extLst>
          </a:blip>
          <a:srcRect l="486" t="1850" r="486" b="2346"/>
          <a:stretch/>
        </p:blipFill>
        <p:spPr>
          <a:xfrm>
            <a:off x="12088949" y="3771900"/>
            <a:ext cx="5575189" cy="3735112"/>
          </a:xfrm>
          <a:prstGeom prst="rect">
            <a:avLst/>
          </a:prstGeom>
        </p:spPr>
      </p:pic>
    </p:spTree>
    <p:custDataLst>
      <p:tags r:id="rId1"/>
    </p:custDataLst>
    <p:extLst>
      <p:ext uri="{BB962C8B-B14F-4D97-AF65-F5344CB8AC3E}">
        <p14:creationId xmlns:p14="http://schemas.microsoft.com/office/powerpoint/2010/main" val="1992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7A - Bài 4 - Một số chức năng của hệ điều hành"/>
  <p:tag name="ISPRING_ULTRA_SCORM_COURSE_ID" val="E5EBF72E-559B-460E-9A81-DB98437083C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7\uFFFD'\uFFFD{A74CD689-89C5-479C-87FA-7851B014C158}&quot;,&quot;F:\\THƯ VIỆ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7A - Bài 4 - Một số chức năng của hệ điều hành"/>
</p:tagLst>
</file>

<file path=ppt/tags/tag10.xml><?xml version="1.0" encoding="utf-8"?>
<p:tagLst xmlns:a="http://schemas.openxmlformats.org/drawingml/2006/main" xmlns:r="http://schemas.openxmlformats.org/officeDocument/2006/relationships" xmlns:p="http://schemas.openxmlformats.org/presentationml/2006/main">
  <p:tag name="GENSWF_SLIDE_UID" val="{B06B6864-C92D-4682-B9B1-7594EE9402CC}: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FC55C48C-BFD6-419F-8A84-2158B7F6A43C}: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3AA81923-40A5-478B-AE23-0C37DDF458FA}:272"/>
</p:tagLst>
</file>

<file path=ppt/tags/tag13.xml><?xml version="1.0" encoding="utf-8"?>
<p:tagLst xmlns:a="http://schemas.openxmlformats.org/drawingml/2006/main" xmlns:r="http://schemas.openxmlformats.org/officeDocument/2006/relationships" xmlns:p="http://schemas.openxmlformats.org/presentationml/2006/main">
  <p:tag name="GENSWF_SLIDE_UID" val="{CF3B25C7-8C96-48B8-B1AD-0359B2ED9B71}:273"/>
</p:tagLst>
</file>

<file path=ppt/tags/tag14.xml><?xml version="1.0" encoding="utf-8"?>
<p:tagLst xmlns:a="http://schemas.openxmlformats.org/drawingml/2006/main" xmlns:r="http://schemas.openxmlformats.org/officeDocument/2006/relationships" xmlns:p="http://schemas.openxmlformats.org/presentationml/2006/main">
  <p:tag name="GENSWF_SLIDE_UID" val="{6B9949A5-C5D5-426B-997F-315FBF818FEB}:274"/>
</p:tagLst>
</file>

<file path=ppt/tags/tag15.xml><?xml version="1.0" encoding="utf-8"?>
<p:tagLst xmlns:a="http://schemas.openxmlformats.org/drawingml/2006/main" xmlns:r="http://schemas.openxmlformats.org/officeDocument/2006/relationships" xmlns:p="http://schemas.openxmlformats.org/presentationml/2006/main">
  <p:tag name="GENSWF_SLIDE_UID" val="{B0B2CFFF-1575-4807-AE5A-A793243049F0}:275"/>
</p:tagLst>
</file>

<file path=ppt/tags/tag16.xml><?xml version="1.0" encoding="utf-8"?>
<p:tagLst xmlns:a="http://schemas.openxmlformats.org/drawingml/2006/main" xmlns:r="http://schemas.openxmlformats.org/officeDocument/2006/relationships" xmlns:p="http://schemas.openxmlformats.org/presentationml/2006/main">
  <p:tag name="GENSWF_SLIDE_UID" val="{056A01FA-3830-4228-8E30-DE7F03B2661D}:276"/>
</p:tagLst>
</file>

<file path=ppt/tags/tag17.xml><?xml version="1.0" encoding="utf-8"?>
<p:tagLst xmlns:a="http://schemas.openxmlformats.org/drawingml/2006/main" xmlns:r="http://schemas.openxmlformats.org/officeDocument/2006/relationships" xmlns:p="http://schemas.openxmlformats.org/presentationml/2006/main">
  <p:tag name="GENSWF_SLIDE_UID" val="{D03C5F22-8788-49C6-91BE-87D4CEC75B1C}:290"/>
</p:tagLst>
</file>

<file path=ppt/tags/tag18.xml><?xml version="1.0" encoding="utf-8"?>
<p:tagLst xmlns:a="http://schemas.openxmlformats.org/drawingml/2006/main" xmlns:r="http://schemas.openxmlformats.org/officeDocument/2006/relationships" xmlns:p="http://schemas.openxmlformats.org/presentationml/2006/main">
  <p:tag name="GENSWF_SLIDE_UID" val="{68EB154C-C4ED-4CE5-B968-2C39BCD74F20}:279"/>
</p:tagLst>
</file>

<file path=ppt/tags/tag19.xml><?xml version="1.0" encoding="utf-8"?>
<p:tagLst xmlns:a="http://schemas.openxmlformats.org/drawingml/2006/main" xmlns:r="http://schemas.openxmlformats.org/officeDocument/2006/relationships" xmlns:p="http://schemas.openxmlformats.org/presentationml/2006/main">
  <p:tag name="GENSWF_SLIDE_UID" val="{D6FA532E-2A27-4540-A224-A0C25B3114D0}:291"/>
</p:tagLst>
</file>

<file path=ppt/tags/tag2.xml><?xml version="1.0" encoding="utf-8"?>
<p:tagLst xmlns:a="http://schemas.openxmlformats.org/drawingml/2006/main" xmlns:r="http://schemas.openxmlformats.org/officeDocument/2006/relationships" xmlns:p="http://schemas.openxmlformats.org/presentationml/2006/main">
  <p:tag name="GENSWF_SLIDE_UID" val="{3D92E71B-493C-47B6-9C76-38D4D0415220}: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5992410A-8668-4397-9EA2-C24B49B9D99E}:283"/>
</p:tagLst>
</file>

<file path=ppt/tags/tag3.xml><?xml version="1.0" encoding="utf-8"?>
<p:tagLst xmlns:a="http://schemas.openxmlformats.org/drawingml/2006/main" xmlns:r="http://schemas.openxmlformats.org/officeDocument/2006/relationships" xmlns:p="http://schemas.openxmlformats.org/presentationml/2006/main">
  <p:tag name="GENSWF_SLIDE_UID" val="{8AA74103-A7B1-44BC-86E4-97F74BE97BA7}:263"/>
</p:tagLst>
</file>

<file path=ppt/tags/tag4.xml><?xml version="1.0" encoding="utf-8"?>
<p:tagLst xmlns:a="http://schemas.openxmlformats.org/drawingml/2006/main" xmlns:r="http://schemas.openxmlformats.org/officeDocument/2006/relationships" xmlns:p="http://schemas.openxmlformats.org/presentationml/2006/main">
  <p:tag name="GENSWF_SLIDE_UID" val="{8E5CC3A2-37B6-4A23-A5D7-630ECB40A68A}:280"/>
</p:tagLst>
</file>

<file path=ppt/tags/tag5.xml><?xml version="1.0" encoding="utf-8"?>
<p:tagLst xmlns:a="http://schemas.openxmlformats.org/drawingml/2006/main" xmlns:r="http://schemas.openxmlformats.org/officeDocument/2006/relationships" xmlns:p="http://schemas.openxmlformats.org/presentationml/2006/main">
  <p:tag name="GENSWF_SLIDE_UID" val="{1A1AC5A2-C593-4A0B-95A8-B33F4B6D9213}:281"/>
</p:tagLst>
</file>

<file path=ppt/tags/tag6.xml><?xml version="1.0" encoding="utf-8"?>
<p:tagLst xmlns:a="http://schemas.openxmlformats.org/drawingml/2006/main" xmlns:r="http://schemas.openxmlformats.org/officeDocument/2006/relationships" xmlns:p="http://schemas.openxmlformats.org/presentationml/2006/main">
  <p:tag name="GENSWF_SLIDE_UID" val="{6B61AEA0-88E3-456B-A58B-9D5F8F95D345}:264"/>
</p:tagLst>
</file>

<file path=ppt/tags/tag7.xml><?xml version="1.0" encoding="utf-8"?>
<p:tagLst xmlns:a="http://schemas.openxmlformats.org/drawingml/2006/main" xmlns:r="http://schemas.openxmlformats.org/officeDocument/2006/relationships" xmlns:p="http://schemas.openxmlformats.org/presentationml/2006/main">
  <p:tag name="GENSWF_SLIDE_UID" val="{66345FA7-6B44-42E1-B881-B809AB467F70}:261"/>
</p:tagLst>
</file>

<file path=ppt/tags/tag8.xml><?xml version="1.0" encoding="utf-8"?>
<p:tagLst xmlns:a="http://schemas.openxmlformats.org/drawingml/2006/main" xmlns:r="http://schemas.openxmlformats.org/officeDocument/2006/relationships" xmlns:p="http://schemas.openxmlformats.org/presentationml/2006/main">
  <p:tag name="GENSWF_SLIDE_UID" val="{B4747F7B-9B27-4963-8301-E3BC5C5C3FBD}:282"/>
</p:tagLst>
</file>

<file path=ppt/tags/tag9.xml><?xml version="1.0" encoding="utf-8"?>
<p:tagLst xmlns:a="http://schemas.openxmlformats.org/drawingml/2006/main" xmlns:r="http://schemas.openxmlformats.org/officeDocument/2006/relationships" xmlns:p="http://schemas.openxmlformats.org/presentationml/2006/main">
  <p:tag name="GENSWF_SLIDE_UID" val="{755C5F8A-A03C-4791-90AD-E5350129472A}: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828</Words>
  <Application>Microsoft Office PowerPoint</Application>
  <PresentationFormat>Custom</PresentationFormat>
  <Paragraphs>71</Paragraphs>
  <Slides>21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7A - Bài 4 - Một số chức năng của hệ điều hành</dc:title>
  <dc:creator>WIN 11</dc:creator>
  <cp:lastModifiedBy>WIN 11</cp:lastModifiedBy>
  <cp:revision>29</cp:revision>
  <dcterms:created xsi:type="dcterms:W3CDTF">2006-08-16T00:00:00Z</dcterms:created>
  <dcterms:modified xsi:type="dcterms:W3CDTF">2025-09-26T08:09:16Z</dcterms:modified>
  <dc:identifier>DAFHsXmaKBI</dc:identifier>
</cp:coreProperties>
</file>