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9" r:id="rId5"/>
    <p:sldId id="265" r:id="rId6"/>
    <p:sldId id="266" r:id="rId7"/>
    <p:sldId id="260" r:id="rId8"/>
    <p:sldId id="267" r:id="rId9"/>
    <p:sldId id="268" r:id="rId10"/>
    <p:sldId id="269" r:id="rId11"/>
    <p:sldId id="270" r:id="rId12"/>
    <p:sldId id="271" r:id="rId13"/>
    <p:sldId id="272" r:id="rId14"/>
    <p:sldId id="273" r:id="rId15"/>
    <p:sldId id="274" r:id="rId16"/>
    <p:sldId id="261" r:id="rId17"/>
    <p:sldId id="262" r:id="rId18"/>
    <p:sldId id="275" r:id="rId19"/>
    <p:sldId id="263"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9BB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508"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63FA1E-23BF-40FA-AE21-C0110A1534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71AD3DB-7745-4ABD-B2E5-C7DA8FB30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32C90A2-C96D-43CB-9B08-788489140EF7}"/>
              </a:ext>
            </a:extLst>
          </p:cNvPr>
          <p:cNvSpPr>
            <a:spLocks noGrp="1"/>
          </p:cNvSpPr>
          <p:nvPr>
            <p:ph type="dt" sz="half" idx="10"/>
          </p:nvPr>
        </p:nvSpPr>
        <p:spPr/>
        <p:txBody>
          <a:bodyPr/>
          <a:lstStyle/>
          <a:p>
            <a:fld id="{53E9CB09-548A-4E0E-AABA-CC944B4C5F22}" type="datetimeFigureOut">
              <a:rPr lang="en-US" smtClean="0"/>
              <a:t>21/08/2022</a:t>
            </a:fld>
            <a:endParaRPr lang="en-US"/>
          </a:p>
        </p:txBody>
      </p:sp>
      <p:sp>
        <p:nvSpPr>
          <p:cNvPr id="5" name="Footer Placeholder 4">
            <a:extLst>
              <a:ext uri="{FF2B5EF4-FFF2-40B4-BE49-F238E27FC236}">
                <a16:creationId xmlns:a16="http://schemas.microsoft.com/office/drawing/2014/main" xmlns="" id="{4F152570-4E7F-417B-9248-980C442F28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F2C6DA6-35BD-41B9-865B-2DF5398A172E}"/>
              </a:ext>
            </a:extLst>
          </p:cNvPr>
          <p:cNvSpPr>
            <a:spLocks noGrp="1"/>
          </p:cNvSpPr>
          <p:nvPr>
            <p:ph type="sldNum" sz="quarter" idx="12"/>
          </p:nvPr>
        </p:nvSpPr>
        <p:spPr/>
        <p:txBody>
          <a:bodyPr/>
          <a:lstStyle/>
          <a:p>
            <a:fld id="{521C2A69-2AD3-45A6-A38B-85E7BDB466D3}" type="slidenum">
              <a:rPr lang="en-US" smtClean="0"/>
              <a:t>‹#›</a:t>
            </a:fld>
            <a:endParaRPr lang="en-US"/>
          </a:p>
        </p:txBody>
      </p:sp>
    </p:spTree>
    <p:extLst>
      <p:ext uri="{BB962C8B-B14F-4D97-AF65-F5344CB8AC3E}">
        <p14:creationId xmlns:p14="http://schemas.microsoft.com/office/powerpoint/2010/main" val="1512670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B5196F-59D1-4E3F-9AC9-968574C852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354289A-43F2-4D3D-AE81-2C7B137645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B192320-9BF7-457C-9F51-AE31B104880F}"/>
              </a:ext>
            </a:extLst>
          </p:cNvPr>
          <p:cNvSpPr>
            <a:spLocks noGrp="1"/>
          </p:cNvSpPr>
          <p:nvPr>
            <p:ph type="dt" sz="half" idx="10"/>
          </p:nvPr>
        </p:nvSpPr>
        <p:spPr/>
        <p:txBody>
          <a:bodyPr/>
          <a:lstStyle/>
          <a:p>
            <a:fld id="{53E9CB09-548A-4E0E-AABA-CC944B4C5F22}" type="datetimeFigureOut">
              <a:rPr lang="en-US" smtClean="0"/>
              <a:t>21/08/2022</a:t>
            </a:fld>
            <a:endParaRPr lang="en-US"/>
          </a:p>
        </p:txBody>
      </p:sp>
      <p:sp>
        <p:nvSpPr>
          <p:cNvPr id="5" name="Footer Placeholder 4">
            <a:extLst>
              <a:ext uri="{FF2B5EF4-FFF2-40B4-BE49-F238E27FC236}">
                <a16:creationId xmlns:a16="http://schemas.microsoft.com/office/drawing/2014/main" xmlns="" id="{F0EB230B-1BD6-425F-BEC1-FB726B187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A84020-0DC3-4F66-A8F6-BA137CFAC016}"/>
              </a:ext>
            </a:extLst>
          </p:cNvPr>
          <p:cNvSpPr>
            <a:spLocks noGrp="1"/>
          </p:cNvSpPr>
          <p:nvPr>
            <p:ph type="sldNum" sz="quarter" idx="12"/>
          </p:nvPr>
        </p:nvSpPr>
        <p:spPr/>
        <p:txBody>
          <a:bodyPr/>
          <a:lstStyle/>
          <a:p>
            <a:fld id="{521C2A69-2AD3-45A6-A38B-85E7BDB466D3}" type="slidenum">
              <a:rPr lang="en-US" smtClean="0"/>
              <a:t>‹#›</a:t>
            </a:fld>
            <a:endParaRPr lang="en-US"/>
          </a:p>
        </p:txBody>
      </p:sp>
    </p:spTree>
    <p:extLst>
      <p:ext uri="{BB962C8B-B14F-4D97-AF65-F5344CB8AC3E}">
        <p14:creationId xmlns:p14="http://schemas.microsoft.com/office/powerpoint/2010/main" val="3847112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775D658-6412-4B83-AD66-73AC908D71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6ADDB78-A5CD-4DD3-9A7A-EFEE05CED7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CBF49F-8E38-423D-B068-EE45559B14B0}"/>
              </a:ext>
            </a:extLst>
          </p:cNvPr>
          <p:cNvSpPr>
            <a:spLocks noGrp="1"/>
          </p:cNvSpPr>
          <p:nvPr>
            <p:ph type="dt" sz="half" idx="10"/>
          </p:nvPr>
        </p:nvSpPr>
        <p:spPr/>
        <p:txBody>
          <a:bodyPr/>
          <a:lstStyle/>
          <a:p>
            <a:fld id="{53E9CB09-548A-4E0E-AABA-CC944B4C5F22}" type="datetimeFigureOut">
              <a:rPr lang="en-US" smtClean="0"/>
              <a:t>21/08/2022</a:t>
            </a:fld>
            <a:endParaRPr lang="en-US"/>
          </a:p>
        </p:txBody>
      </p:sp>
      <p:sp>
        <p:nvSpPr>
          <p:cNvPr id="5" name="Footer Placeholder 4">
            <a:extLst>
              <a:ext uri="{FF2B5EF4-FFF2-40B4-BE49-F238E27FC236}">
                <a16:creationId xmlns:a16="http://schemas.microsoft.com/office/drawing/2014/main" xmlns="" id="{4E95E1F8-19FB-4E63-A620-3061927D60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380B7C0-516D-4FA2-B8B4-D36390885514}"/>
              </a:ext>
            </a:extLst>
          </p:cNvPr>
          <p:cNvSpPr>
            <a:spLocks noGrp="1"/>
          </p:cNvSpPr>
          <p:nvPr>
            <p:ph type="sldNum" sz="quarter" idx="12"/>
          </p:nvPr>
        </p:nvSpPr>
        <p:spPr/>
        <p:txBody>
          <a:bodyPr/>
          <a:lstStyle/>
          <a:p>
            <a:fld id="{521C2A69-2AD3-45A6-A38B-85E7BDB466D3}" type="slidenum">
              <a:rPr lang="en-US" smtClean="0"/>
              <a:t>‹#›</a:t>
            </a:fld>
            <a:endParaRPr lang="en-US"/>
          </a:p>
        </p:txBody>
      </p:sp>
    </p:spTree>
    <p:extLst>
      <p:ext uri="{BB962C8B-B14F-4D97-AF65-F5344CB8AC3E}">
        <p14:creationId xmlns:p14="http://schemas.microsoft.com/office/powerpoint/2010/main" val="2901982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CD8213-034C-47AF-93BB-7F2420E204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AEFD5E0-0353-44F0-A735-C94E6875C9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8E5E308-E28B-480A-BE8E-BF3059C3DEDB}"/>
              </a:ext>
            </a:extLst>
          </p:cNvPr>
          <p:cNvSpPr>
            <a:spLocks noGrp="1"/>
          </p:cNvSpPr>
          <p:nvPr>
            <p:ph type="dt" sz="half" idx="10"/>
          </p:nvPr>
        </p:nvSpPr>
        <p:spPr/>
        <p:txBody>
          <a:bodyPr/>
          <a:lstStyle/>
          <a:p>
            <a:fld id="{53E9CB09-548A-4E0E-AABA-CC944B4C5F22}" type="datetimeFigureOut">
              <a:rPr lang="en-US" smtClean="0"/>
              <a:t>21/08/2022</a:t>
            </a:fld>
            <a:endParaRPr lang="en-US"/>
          </a:p>
        </p:txBody>
      </p:sp>
      <p:sp>
        <p:nvSpPr>
          <p:cNvPr id="5" name="Footer Placeholder 4">
            <a:extLst>
              <a:ext uri="{FF2B5EF4-FFF2-40B4-BE49-F238E27FC236}">
                <a16:creationId xmlns:a16="http://schemas.microsoft.com/office/drawing/2014/main" xmlns="" id="{8B1278D7-10B7-457A-A366-5EAE14814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1E9482-C8B1-4A9B-8E41-25205E24A616}"/>
              </a:ext>
            </a:extLst>
          </p:cNvPr>
          <p:cNvSpPr>
            <a:spLocks noGrp="1"/>
          </p:cNvSpPr>
          <p:nvPr>
            <p:ph type="sldNum" sz="quarter" idx="12"/>
          </p:nvPr>
        </p:nvSpPr>
        <p:spPr/>
        <p:txBody>
          <a:bodyPr/>
          <a:lstStyle/>
          <a:p>
            <a:fld id="{521C2A69-2AD3-45A6-A38B-85E7BDB466D3}" type="slidenum">
              <a:rPr lang="en-US" smtClean="0"/>
              <a:t>‹#›</a:t>
            </a:fld>
            <a:endParaRPr lang="en-US"/>
          </a:p>
        </p:txBody>
      </p:sp>
    </p:spTree>
    <p:extLst>
      <p:ext uri="{BB962C8B-B14F-4D97-AF65-F5344CB8AC3E}">
        <p14:creationId xmlns:p14="http://schemas.microsoft.com/office/powerpoint/2010/main" val="389473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321C9F-AEEC-4FCE-A09F-50019F8D6C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2C81033-3870-4EEE-84B8-0095E85B5B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0FFE1BE-065F-4602-96AD-594BFE668948}"/>
              </a:ext>
            </a:extLst>
          </p:cNvPr>
          <p:cNvSpPr>
            <a:spLocks noGrp="1"/>
          </p:cNvSpPr>
          <p:nvPr>
            <p:ph type="dt" sz="half" idx="10"/>
          </p:nvPr>
        </p:nvSpPr>
        <p:spPr/>
        <p:txBody>
          <a:bodyPr/>
          <a:lstStyle/>
          <a:p>
            <a:fld id="{53E9CB09-548A-4E0E-AABA-CC944B4C5F22}" type="datetimeFigureOut">
              <a:rPr lang="en-US" smtClean="0"/>
              <a:t>21/08/2022</a:t>
            </a:fld>
            <a:endParaRPr lang="en-US"/>
          </a:p>
        </p:txBody>
      </p:sp>
      <p:sp>
        <p:nvSpPr>
          <p:cNvPr id="5" name="Footer Placeholder 4">
            <a:extLst>
              <a:ext uri="{FF2B5EF4-FFF2-40B4-BE49-F238E27FC236}">
                <a16:creationId xmlns:a16="http://schemas.microsoft.com/office/drawing/2014/main" xmlns="" id="{43CCC86A-709B-4CDD-9A9E-73321E920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B248799-4004-41A7-A0C2-977546EA83F2}"/>
              </a:ext>
            </a:extLst>
          </p:cNvPr>
          <p:cNvSpPr>
            <a:spLocks noGrp="1"/>
          </p:cNvSpPr>
          <p:nvPr>
            <p:ph type="sldNum" sz="quarter" idx="12"/>
          </p:nvPr>
        </p:nvSpPr>
        <p:spPr/>
        <p:txBody>
          <a:bodyPr/>
          <a:lstStyle/>
          <a:p>
            <a:fld id="{521C2A69-2AD3-45A6-A38B-85E7BDB466D3}" type="slidenum">
              <a:rPr lang="en-US" smtClean="0"/>
              <a:t>‹#›</a:t>
            </a:fld>
            <a:endParaRPr lang="en-US"/>
          </a:p>
        </p:txBody>
      </p:sp>
    </p:spTree>
    <p:extLst>
      <p:ext uri="{BB962C8B-B14F-4D97-AF65-F5344CB8AC3E}">
        <p14:creationId xmlns:p14="http://schemas.microsoft.com/office/powerpoint/2010/main" val="1805547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7E2192-F9C1-457C-A41F-1C335852D5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D5D0E06-9AAA-4BEE-AE17-6A168F6130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E3107CC-2875-4E7D-8796-49C1048A9B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4743520-6D5C-4B5C-95D1-BA0970E2A6D6}"/>
              </a:ext>
            </a:extLst>
          </p:cNvPr>
          <p:cNvSpPr>
            <a:spLocks noGrp="1"/>
          </p:cNvSpPr>
          <p:nvPr>
            <p:ph type="dt" sz="half" idx="10"/>
          </p:nvPr>
        </p:nvSpPr>
        <p:spPr/>
        <p:txBody>
          <a:bodyPr/>
          <a:lstStyle/>
          <a:p>
            <a:fld id="{53E9CB09-548A-4E0E-AABA-CC944B4C5F22}" type="datetimeFigureOut">
              <a:rPr lang="en-US" smtClean="0"/>
              <a:t>21/08/2022</a:t>
            </a:fld>
            <a:endParaRPr lang="en-US"/>
          </a:p>
        </p:txBody>
      </p:sp>
      <p:sp>
        <p:nvSpPr>
          <p:cNvPr id="6" name="Footer Placeholder 5">
            <a:extLst>
              <a:ext uri="{FF2B5EF4-FFF2-40B4-BE49-F238E27FC236}">
                <a16:creationId xmlns:a16="http://schemas.microsoft.com/office/drawing/2014/main" xmlns="" id="{01F72F14-2DD2-4999-82AF-27D0810341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E1B28C7-51FE-4932-B18C-55687876536C}"/>
              </a:ext>
            </a:extLst>
          </p:cNvPr>
          <p:cNvSpPr>
            <a:spLocks noGrp="1"/>
          </p:cNvSpPr>
          <p:nvPr>
            <p:ph type="sldNum" sz="quarter" idx="12"/>
          </p:nvPr>
        </p:nvSpPr>
        <p:spPr/>
        <p:txBody>
          <a:bodyPr/>
          <a:lstStyle/>
          <a:p>
            <a:fld id="{521C2A69-2AD3-45A6-A38B-85E7BDB466D3}" type="slidenum">
              <a:rPr lang="en-US" smtClean="0"/>
              <a:t>‹#›</a:t>
            </a:fld>
            <a:endParaRPr lang="en-US"/>
          </a:p>
        </p:txBody>
      </p:sp>
    </p:spTree>
    <p:extLst>
      <p:ext uri="{BB962C8B-B14F-4D97-AF65-F5344CB8AC3E}">
        <p14:creationId xmlns:p14="http://schemas.microsoft.com/office/powerpoint/2010/main" val="83742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5A5708-6F31-47EE-A0B8-E73EF00075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FD18C41-DD3B-42B3-ADCF-FC8D2054AA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59F9F6F-F204-4C14-95EB-7C4F585D79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EA2DA10-228A-4072-862A-66BEF40C93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365A8FD-A52D-40E6-A5A2-C00A07C29B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BD39450-C09C-4631-82E5-6033C7DBEC8F}"/>
              </a:ext>
            </a:extLst>
          </p:cNvPr>
          <p:cNvSpPr>
            <a:spLocks noGrp="1"/>
          </p:cNvSpPr>
          <p:nvPr>
            <p:ph type="dt" sz="half" idx="10"/>
          </p:nvPr>
        </p:nvSpPr>
        <p:spPr/>
        <p:txBody>
          <a:bodyPr/>
          <a:lstStyle/>
          <a:p>
            <a:fld id="{53E9CB09-548A-4E0E-AABA-CC944B4C5F22}" type="datetimeFigureOut">
              <a:rPr lang="en-US" smtClean="0"/>
              <a:t>21/08/2022</a:t>
            </a:fld>
            <a:endParaRPr lang="en-US"/>
          </a:p>
        </p:txBody>
      </p:sp>
      <p:sp>
        <p:nvSpPr>
          <p:cNvPr id="8" name="Footer Placeholder 7">
            <a:extLst>
              <a:ext uri="{FF2B5EF4-FFF2-40B4-BE49-F238E27FC236}">
                <a16:creationId xmlns:a16="http://schemas.microsoft.com/office/drawing/2014/main" xmlns="" id="{3D699348-F80F-4E5C-A2DD-5AB4F28ED1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5F3DCFE-1C0E-483F-A876-86B76FB8E7F0}"/>
              </a:ext>
            </a:extLst>
          </p:cNvPr>
          <p:cNvSpPr>
            <a:spLocks noGrp="1"/>
          </p:cNvSpPr>
          <p:nvPr>
            <p:ph type="sldNum" sz="quarter" idx="12"/>
          </p:nvPr>
        </p:nvSpPr>
        <p:spPr/>
        <p:txBody>
          <a:bodyPr/>
          <a:lstStyle/>
          <a:p>
            <a:fld id="{521C2A69-2AD3-45A6-A38B-85E7BDB466D3}" type="slidenum">
              <a:rPr lang="en-US" smtClean="0"/>
              <a:t>‹#›</a:t>
            </a:fld>
            <a:endParaRPr lang="en-US"/>
          </a:p>
        </p:txBody>
      </p:sp>
    </p:spTree>
    <p:extLst>
      <p:ext uri="{BB962C8B-B14F-4D97-AF65-F5344CB8AC3E}">
        <p14:creationId xmlns:p14="http://schemas.microsoft.com/office/powerpoint/2010/main" val="1093568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14369B-4A49-47E8-B06F-1BDF96352E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D388F2A-D0A8-431F-9248-88E69CFCBB0F}"/>
              </a:ext>
            </a:extLst>
          </p:cNvPr>
          <p:cNvSpPr>
            <a:spLocks noGrp="1"/>
          </p:cNvSpPr>
          <p:nvPr>
            <p:ph type="dt" sz="half" idx="10"/>
          </p:nvPr>
        </p:nvSpPr>
        <p:spPr/>
        <p:txBody>
          <a:bodyPr/>
          <a:lstStyle/>
          <a:p>
            <a:fld id="{53E9CB09-548A-4E0E-AABA-CC944B4C5F22}" type="datetimeFigureOut">
              <a:rPr lang="en-US" smtClean="0"/>
              <a:t>21/08/2022</a:t>
            </a:fld>
            <a:endParaRPr lang="en-US"/>
          </a:p>
        </p:txBody>
      </p:sp>
      <p:sp>
        <p:nvSpPr>
          <p:cNvPr id="4" name="Footer Placeholder 3">
            <a:extLst>
              <a:ext uri="{FF2B5EF4-FFF2-40B4-BE49-F238E27FC236}">
                <a16:creationId xmlns:a16="http://schemas.microsoft.com/office/drawing/2014/main" xmlns="" id="{4BEA1900-F20A-463F-BAA0-401CBD6FC7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25A7CD8-B726-432F-874B-64E7BD228C52}"/>
              </a:ext>
            </a:extLst>
          </p:cNvPr>
          <p:cNvSpPr>
            <a:spLocks noGrp="1"/>
          </p:cNvSpPr>
          <p:nvPr>
            <p:ph type="sldNum" sz="quarter" idx="12"/>
          </p:nvPr>
        </p:nvSpPr>
        <p:spPr/>
        <p:txBody>
          <a:bodyPr/>
          <a:lstStyle/>
          <a:p>
            <a:fld id="{521C2A69-2AD3-45A6-A38B-85E7BDB466D3}" type="slidenum">
              <a:rPr lang="en-US" smtClean="0"/>
              <a:t>‹#›</a:t>
            </a:fld>
            <a:endParaRPr lang="en-US"/>
          </a:p>
        </p:txBody>
      </p:sp>
    </p:spTree>
    <p:extLst>
      <p:ext uri="{BB962C8B-B14F-4D97-AF65-F5344CB8AC3E}">
        <p14:creationId xmlns:p14="http://schemas.microsoft.com/office/powerpoint/2010/main" val="485385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1942E2C-3C38-44C3-A7CC-D850EA5658B8}"/>
              </a:ext>
            </a:extLst>
          </p:cNvPr>
          <p:cNvSpPr>
            <a:spLocks noGrp="1"/>
          </p:cNvSpPr>
          <p:nvPr>
            <p:ph type="dt" sz="half" idx="10"/>
          </p:nvPr>
        </p:nvSpPr>
        <p:spPr/>
        <p:txBody>
          <a:bodyPr/>
          <a:lstStyle/>
          <a:p>
            <a:fld id="{53E9CB09-548A-4E0E-AABA-CC944B4C5F22}" type="datetimeFigureOut">
              <a:rPr lang="en-US" smtClean="0"/>
              <a:t>21/08/2022</a:t>
            </a:fld>
            <a:endParaRPr lang="en-US"/>
          </a:p>
        </p:txBody>
      </p:sp>
      <p:sp>
        <p:nvSpPr>
          <p:cNvPr id="3" name="Footer Placeholder 2">
            <a:extLst>
              <a:ext uri="{FF2B5EF4-FFF2-40B4-BE49-F238E27FC236}">
                <a16:creationId xmlns:a16="http://schemas.microsoft.com/office/drawing/2014/main" xmlns="" id="{A1023DDE-BBB4-4D51-BF18-4D19E38556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B634840-8634-49B1-8043-8A924560A8AB}"/>
              </a:ext>
            </a:extLst>
          </p:cNvPr>
          <p:cNvSpPr>
            <a:spLocks noGrp="1"/>
          </p:cNvSpPr>
          <p:nvPr>
            <p:ph type="sldNum" sz="quarter" idx="12"/>
          </p:nvPr>
        </p:nvSpPr>
        <p:spPr/>
        <p:txBody>
          <a:bodyPr/>
          <a:lstStyle/>
          <a:p>
            <a:fld id="{521C2A69-2AD3-45A6-A38B-85E7BDB466D3}" type="slidenum">
              <a:rPr lang="en-US" smtClean="0"/>
              <a:t>‹#›</a:t>
            </a:fld>
            <a:endParaRPr lang="en-US"/>
          </a:p>
        </p:txBody>
      </p:sp>
    </p:spTree>
    <p:extLst>
      <p:ext uri="{BB962C8B-B14F-4D97-AF65-F5344CB8AC3E}">
        <p14:creationId xmlns:p14="http://schemas.microsoft.com/office/powerpoint/2010/main" val="1712675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C13B81-F88C-414A-86C0-C9AD7CAF54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8934080-6CCF-406C-8266-57DA276FD5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A2F59CC-762D-42C5-978B-A84995F600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A28CEF2-9756-4721-944F-F7E97C07E85E}"/>
              </a:ext>
            </a:extLst>
          </p:cNvPr>
          <p:cNvSpPr>
            <a:spLocks noGrp="1"/>
          </p:cNvSpPr>
          <p:nvPr>
            <p:ph type="dt" sz="half" idx="10"/>
          </p:nvPr>
        </p:nvSpPr>
        <p:spPr/>
        <p:txBody>
          <a:bodyPr/>
          <a:lstStyle/>
          <a:p>
            <a:fld id="{53E9CB09-548A-4E0E-AABA-CC944B4C5F22}" type="datetimeFigureOut">
              <a:rPr lang="en-US" smtClean="0"/>
              <a:t>21/08/2022</a:t>
            </a:fld>
            <a:endParaRPr lang="en-US"/>
          </a:p>
        </p:txBody>
      </p:sp>
      <p:sp>
        <p:nvSpPr>
          <p:cNvPr id="6" name="Footer Placeholder 5">
            <a:extLst>
              <a:ext uri="{FF2B5EF4-FFF2-40B4-BE49-F238E27FC236}">
                <a16:creationId xmlns:a16="http://schemas.microsoft.com/office/drawing/2014/main" xmlns="" id="{2373C26E-0A9F-4A7E-9D9A-D3B7896866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1255249-7506-4BB0-B5AB-2A7A96E22089}"/>
              </a:ext>
            </a:extLst>
          </p:cNvPr>
          <p:cNvSpPr>
            <a:spLocks noGrp="1"/>
          </p:cNvSpPr>
          <p:nvPr>
            <p:ph type="sldNum" sz="quarter" idx="12"/>
          </p:nvPr>
        </p:nvSpPr>
        <p:spPr/>
        <p:txBody>
          <a:bodyPr/>
          <a:lstStyle/>
          <a:p>
            <a:fld id="{521C2A69-2AD3-45A6-A38B-85E7BDB466D3}" type="slidenum">
              <a:rPr lang="en-US" smtClean="0"/>
              <a:t>‹#›</a:t>
            </a:fld>
            <a:endParaRPr lang="en-US"/>
          </a:p>
        </p:txBody>
      </p:sp>
    </p:spTree>
    <p:extLst>
      <p:ext uri="{BB962C8B-B14F-4D97-AF65-F5344CB8AC3E}">
        <p14:creationId xmlns:p14="http://schemas.microsoft.com/office/powerpoint/2010/main" val="400770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0C96FD-CC6C-4936-B7CC-C5AF6C0F38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7A43D61-2386-4539-B3A4-791F2F15C5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4841009-49BB-48B5-8C78-59D6489373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566A93F-B9F9-4067-9BD8-28BE2A934927}"/>
              </a:ext>
            </a:extLst>
          </p:cNvPr>
          <p:cNvSpPr>
            <a:spLocks noGrp="1"/>
          </p:cNvSpPr>
          <p:nvPr>
            <p:ph type="dt" sz="half" idx="10"/>
          </p:nvPr>
        </p:nvSpPr>
        <p:spPr/>
        <p:txBody>
          <a:bodyPr/>
          <a:lstStyle/>
          <a:p>
            <a:fld id="{53E9CB09-548A-4E0E-AABA-CC944B4C5F22}" type="datetimeFigureOut">
              <a:rPr lang="en-US" smtClean="0"/>
              <a:t>21/08/2022</a:t>
            </a:fld>
            <a:endParaRPr lang="en-US"/>
          </a:p>
        </p:txBody>
      </p:sp>
      <p:sp>
        <p:nvSpPr>
          <p:cNvPr id="6" name="Footer Placeholder 5">
            <a:extLst>
              <a:ext uri="{FF2B5EF4-FFF2-40B4-BE49-F238E27FC236}">
                <a16:creationId xmlns:a16="http://schemas.microsoft.com/office/drawing/2014/main" xmlns="" id="{86239C1F-EEBD-4E16-AD7D-E7D16BF01F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DF1C47F-6642-43F6-95E4-ABE756B92CF2}"/>
              </a:ext>
            </a:extLst>
          </p:cNvPr>
          <p:cNvSpPr>
            <a:spLocks noGrp="1"/>
          </p:cNvSpPr>
          <p:nvPr>
            <p:ph type="sldNum" sz="quarter" idx="12"/>
          </p:nvPr>
        </p:nvSpPr>
        <p:spPr/>
        <p:txBody>
          <a:bodyPr/>
          <a:lstStyle/>
          <a:p>
            <a:fld id="{521C2A69-2AD3-45A6-A38B-85E7BDB466D3}" type="slidenum">
              <a:rPr lang="en-US" smtClean="0"/>
              <a:t>‹#›</a:t>
            </a:fld>
            <a:endParaRPr lang="en-US"/>
          </a:p>
        </p:txBody>
      </p:sp>
    </p:spTree>
    <p:extLst>
      <p:ext uri="{BB962C8B-B14F-4D97-AF65-F5344CB8AC3E}">
        <p14:creationId xmlns:p14="http://schemas.microsoft.com/office/powerpoint/2010/main" val="1687395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2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4D6C3CC-7DDE-4D21-9974-1BC5B0DA23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AE4046A-0AAA-42F2-85F4-C1AE79C461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9256DB8-AE4E-45E7-B2E7-BA7D65C99C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E9CB09-548A-4E0E-AABA-CC944B4C5F22}" type="datetimeFigureOut">
              <a:rPr lang="en-US" smtClean="0"/>
              <a:t>21/08/2022</a:t>
            </a:fld>
            <a:endParaRPr lang="en-US"/>
          </a:p>
        </p:txBody>
      </p:sp>
      <p:sp>
        <p:nvSpPr>
          <p:cNvPr id="5" name="Footer Placeholder 4">
            <a:extLst>
              <a:ext uri="{FF2B5EF4-FFF2-40B4-BE49-F238E27FC236}">
                <a16:creationId xmlns:a16="http://schemas.microsoft.com/office/drawing/2014/main" xmlns="" id="{6950C6BF-9663-4634-992D-6B4A1FB269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5233687-68C3-4439-AE63-0DC0ABAC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C2A69-2AD3-45A6-A38B-85E7BDB466D3}" type="slidenum">
              <a:rPr lang="en-US" smtClean="0"/>
              <a:t>‹#›</a:t>
            </a:fld>
            <a:endParaRPr lang="en-US"/>
          </a:p>
        </p:txBody>
      </p:sp>
    </p:spTree>
    <p:extLst>
      <p:ext uri="{BB962C8B-B14F-4D97-AF65-F5344CB8AC3E}">
        <p14:creationId xmlns:p14="http://schemas.microsoft.com/office/powerpoint/2010/main" val="364256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5D11BA2-69F3-44BF-A9BC-66AEB7E92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6377"/>
            <a:ext cx="11945244" cy="4963867"/>
          </a:xfrm>
          <a:prstGeom prst="rect">
            <a:avLst/>
          </a:prstGeom>
        </p:spPr>
      </p:pic>
      <p:pic>
        <p:nvPicPr>
          <p:cNvPr id="7" name="Picture 6">
            <a:extLst>
              <a:ext uri="{FF2B5EF4-FFF2-40B4-BE49-F238E27FC236}">
                <a16:creationId xmlns:a16="http://schemas.microsoft.com/office/drawing/2014/main" xmlns="" id="{F839FCBB-BAB8-4CAA-BE42-B6850FD22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1929" y="-145100"/>
            <a:ext cx="5547326" cy="5108967"/>
          </a:xfrm>
          <a:prstGeom prst="rect">
            <a:avLst/>
          </a:prstGeom>
        </p:spPr>
      </p:pic>
      <p:sp>
        <p:nvSpPr>
          <p:cNvPr id="8" name="TextBox 7">
            <a:extLst>
              <a:ext uri="{FF2B5EF4-FFF2-40B4-BE49-F238E27FC236}">
                <a16:creationId xmlns:a16="http://schemas.microsoft.com/office/drawing/2014/main" xmlns="" id="{A08135D5-9F37-4C9F-B5D6-23178B4E04D5}"/>
              </a:ext>
            </a:extLst>
          </p:cNvPr>
          <p:cNvSpPr txBox="1"/>
          <p:nvPr/>
        </p:nvSpPr>
        <p:spPr>
          <a:xfrm>
            <a:off x="4417255" y="2086377"/>
            <a:ext cx="3474720" cy="1815882"/>
          </a:xfrm>
          <a:prstGeom prst="rect">
            <a:avLst/>
          </a:prstGeom>
          <a:noFill/>
        </p:spPr>
        <p:txBody>
          <a:bodyPr wrap="square" rtlCol="0">
            <a:spAutoFit/>
          </a:bodyPr>
          <a:lstStyle/>
          <a:p>
            <a:pPr marL="0" marR="0" algn="ctr">
              <a:spcBef>
                <a:spcPts val="0"/>
              </a:spcBef>
              <a:spcAft>
                <a:spcPts val="0"/>
              </a:spcAft>
            </a:pPr>
            <a:r>
              <a:rPr lang="pl-PL" sz="2800" b="1" dirty="0">
                <a:solidFill>
                  <a:srgbClr val="0070C0"/>
                </a:solidFill>
                <a:effectLst/>
                <a:latin typeface="Times New Roman" panose="02020603050405020304" pitchFamily="18" charset="0"/>
                <a:ea typeface="Calibri" panose="020F0502020204030204" pitchFamily="34" charset="0"/>
              </a:rPr>
              <a:t>VIẾT BÀI VĂN KỂ LẠI</a:t>
            </a:r>
            <a:r>
              <a:rPr lang="en-US" sz="2800" b="1" dirty="0">
                <a:solidFill>
                  <a:srgbClr val="0070C0"/>
                </a:solidFill>
                <a:effectLst/>
                <a:latin typeface="Times New Roman" panose="02020603050405020304" pitchFamily="18" charset="0"/>
                <a:ea typeface="Calibri" panose="020F0502020204030204" pitchFamily="34" charset="0"/>
              </a:rPr>
              <a:t> </a:t>
            </a:r>
            <a:r>
              <a:rPr lang="pl-PL" sz="2800" b="1" dirty="0">
                <a:solidFill>
                  <a:srgbClr val="0070C0"/>
                </a:solidFill>
                <a:effectLst/>
                <a:latin typeface="Times New Roman" panose="02020603050405020304" pitchFamily="18" charset="0"/>
                <a:ea typeface="Calibri" panose="020F0502020204030204" pitchFamily="34" charset="0"/>
              </a:rPr>
              <a:t>MỘT TRUYỆN TRUYỀN THUYẾT HOẶC CỔ TÍCH </a:t>
            </a:r>
            <a:endParaRPr lang="en-US" sz="2800" dirty="0"/>
          </a:p>
        </p:txBody>
      </p:sp>
    </p:spTree>
    <p:extLst>
      <p:ext uri="{BB962C8B-B14F-4D97-AF65-F5344CB8AC3E}">
        <p14:creationId xmlns:p14="http://schemas.microsoft.com/office/powerpoint/2010/main" val="3542398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98CCB12-AEE3-4E3A-94F3-604810814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92451"/>
            <a:ext cx="11945244" cy="3057792"/>
          </a:xfrm>
          <a:prstGeom prst="rect">
            <a:avLst/>
          </a:prstGeom>
        </p:spPr>
      </p:pic>
      <p:sp>
        <p:nvSpPr>
          <p:cNvPr id="2" name="Rectangle 1"/>
          <p:cNvSpPr/>
          <p:nvPr/>
        </p:nvSpPr>
        <p:spPr>
          <a:xfrm>
            <a:off x="953037" y="105028"/>
            <a:ext cx="9607639" cy="3539430"/>
          </a:xfrm>
          <a:prstGeom prst="rect">
            <a:avLst/>
          </a:prstGeom>
        </p:spPr>
        <p:txBody>
          <a:bodyPr wrap="square">
            <a:spAutoFit/>
          </a:bodyPr>
          <a:lstStyle/>
          <a:p>
            <a:r>
              <a:rPr lang="en-US" sz="3200" dirty="0" smtClean="0">
                <a:solidFill>
                  <a:srgbClr val="0070C0"/>
                </a:solidFill>
                <a:latin typeface="Times New Roman" pitchFamily="18" charset="0"/>
                <a:cs typeface="Times New Roman" pitchFamily="18" charset="0"/>
              </a:rPr>
              <a:t>* Lưu ý</a:t>
            </a:r>
          </a:p>
          <a:p>
            <a:r>
              <a:rPr lang="en-US" sz="3200" dirty="0" smtClean="0">
                <a:solidFill>
                  <a:srgbClr val="0070C0"/>
                </a:solidFill>
                <a:latin typeface="Times New Roman" pitchFamily="18" charset="0"/>
                <a:cs typeface="Times New Roman" pitchFamily="18" charset="0"/>
              </a:rPr>
              <a:t>d</a:t>
            </a:r>
            <a:r>
              <a:rPr lang="en-US" sz="3200" dirty="0">
                <a:solidFill>
                  <a:srgbClr val="0070C0"/>
                </a:solidFill>
                <a:latin typeface="Times New Roman" pitchFamily="18" charset="0"/>
                <a:cs typeface="Times New Roman" pitchFamily="18" charset="0"/>
              </a:rPr>
              <a:t>, Không mắc các lỗi chính tả, dùng từ, đặt câu, diễn đạt, liên kết.</a:t>
            </a:r>
          </a:p>
          <a:p>
            <a:r>
              <a:rPr lang="en-US" sz="3200" dirty="0">
                <a:solidFill>
                  <a:srgbClr val="0070C0"/>
                </a:solidFill>
                <a:latin typeface="Times New Roman" pitchFamily="18" charset="0"/>
                <a:cs typeface="Times New Roman" pitchFamily="18" charset="0"/>
              </a:rPr>
              <a:t>e, Sáng tạo: Văn phong trong sáng, tinh tế, giàu cảm xúc, sử dụng hiệu quả các hình ảnh, biện pháp tu từ,… hoặc đóng vai nhân vật kể lại truyện, viết thêm các tình tiết, chi tiết, sự việc hoặc kết thúc mới cho truyện,…</a:t>
            </a:r>
            <a:endParaRPr lang="en-US" sz="3200" dirty="0">
              <a:solidFill>
                <a:srgbClr val="0070C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075701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750"/>
            <a:ext cx="728133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2093913"/>
            <a:ext cx="568960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892800" y="2093913"/>
            <a:ext cx="4368800" cy="584775"/>
          </a:xfrm>
          <a:prstGeom prst="rect">
            <a:avLst/>
          </a:prstGeom>
          <a:noFill/>
        </p:spPr>
        <p:txBody>
          <a:bodyPr>
            <a:spAutoFit/>
          </a:bodyPr>
          <a:lstStyle/>
          <a:p>
            <a:pPr algn="ctr">
              <a:defRPr/>
            </a:pPr>
            <a:r>
              <a:rPr lang="en-US" sz="3200" b="1" dirty="0" smtClean="0">
                <a:solidFill>
                  <a:srgbClr val="0070C0"/>
                </a:solidFill>
                <a:latin typeface="Times New Roman" pitchFamily="18" charset="0"/>
                <a:cs typeface="Times New Roman" pitchFamily="18" charset="0"/>
              </a:rPr>
              <a:t>Các bước làm bài</a:t>
            </a:r>
            <a:endParaRPr lang="en-US" sz="32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437549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98CCB12-AEE3-4E3A-94F3-604810814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92451"/>
            <a:ext cx="11945244" cy="3057792"/>
          </a:xfrm>
          <a:prstGeom prst="rect">
            <a:avLst/>
          </a:prstGeom>
        </p:spPr>
      </p:pic>
      <p:sp>
        <p:nvSpPr>
          <p:cNvPr id="2" name="Rectangle 1"/>
          <p:cNvSpPr/>
          <p:nvPr/>
        </p:nvSpPr>
        <p:spPr>
          <a:xfrm>
            <a:off x="953037" y="465640"/>
            <a:ext cx="9607639" cy="2062103"/>
          </a:xfrm>
          <a:prstGeom prst="rect">
            <a:avLst/>
          </a:prstGeom>
        </p:spPr>
        <p:txBody>
          <a:bodyPr wrap="square">
            <a:spAutoFit/>
          </a:bodyPr>
          <a:lstStyle/>
          <a:p>
            <a:r>
              <a:rPr lang="en-US" sz="3200" dirty="0">
                <a:solidFill>
                  <a:srgbClr val="0070C0"/>
                </a:solidFill>
                <a:latin typeface="Times New Roman" pitchFamily="18" charset="0"/>
                <a:cs typeface="Times New Roman" pitchFamily="18" charset="0"/>
              </a:rPr>
              <a:t>- Bước 1: Chuẩn bị.</a:t>
            </a:r>
          </a:p>
          <a:p>
            <a:r>
              <a:rPr lang="en-US" sz="3200" dirty="0">
                <a:solidFill>
                  <a:srgbClr val="0070C0"/>
                </a:solidFill>
                <a:latin typeface="Times New Roman" pitchFamily="18" charset="0"/>
                <a:cs typeface="Times New Roman" pitchFamily="18" charset="0"/>
              </a:rPr>
              <a:t>- Bước 2: Tìm ý và lập dàn ý.</a:t>
            </a:r>
          </a:p>
          <a:p>
            <a:r>
              <a:rPr lang="en-US" sz="3200" dirty="0">
                <a:solidFill>
                  <a:srgbClr val="0070C0"/>
                </a:solidFill>
                <a:latin typeface="Times New Roman" pitchFamily="18" charset="0"/>
                <a:cs typeface="Times New Roman" pitchFamily="18" charset="0"/>
              </a:rPr>
              <a:t>- Bước 3: Viết.</a:t>
            </a:r>
          </a:p>
          <a:p>
            <a:r>
              <a:rPr lang="en-US" sz="3200" dirty="0">
                <a:solidFill>
                  <a:srgbClr val="0070C0"/>
                </a:solidFill>
                <a:latin typeface="Times New Roman" pitchFamily="18" charset="0"/>
                <a:cs typeface="Times New Roman" pitchFamily="18" charset="0"/>
              </a:rPr>
              <a:t>- Bước 4: Kiểm tra và chỉnh sửa.</a:t>
            </a:r>
            <a:endParaRPr lang="en-US" sz="3200" dirty="0">
              <a:solidFill>
                <a:srgbClr val="0070C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44238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5D11BA2-69F3-44BF-A9BC-66AEB7E92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6377"/>
            <a:ext cx="11945244" cy="4963867"/>
          </a:xfrm>
          <a:prstGeom prst="rect">
            <a:avLst/>
          </a:prstGeom>
        </p:spPr>
      </p:pic>
      <p:pic>
        <p:nvPicPr>
          <p:cNvPr id="3" name="Picture 2">
            <a:extLst>
              <a:ext uri="{FF2B5EF4-FFF2-40B4-BE49-F238E27FC236}">
                <a16:creationId xmlns:a16="http://schemas.microsoft.com/office/drawing/2014/main" xmlns="" id="{951F6AD2-C312-4714-8153-787A837CD8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3001" y="661328"/>
            <a:ext cx="3428974" cy="3373318"/>
          </a:xfrm>
          <a:prstGeom prst="rect">
            <a:avLst/>
          </a:prstGeom>
        </p:spPr>
      </p:pic>
      <p:sp>
        <p:nvSpPr>
          <p:cNvPr id="8" name="TextBox 7">
            <a:extLst>
              <a:ext uri="{FF2B5EF4-FFF2-40B4-BE49-F238E27FC236}">
                <a16:creationId xmlns:a16="http://schemas.microsoft.com/office/drawing/2014/main" xmlns="" id="{A08135D5-9F37-4C9F-B5D6-23178B4E04D5}"/>
              </a:ext>
            </a:extLst>
          </p:cNvPr>
          <p:cNvSpPr txBox="1"/>
          <p:nvPr/>
        </p:nvSpPr>
        <p:spPr>
          <a:xfrm>
            <a:off x="4358640" y="2086377"/>
            <a:ext cx="3474720" cy="523220"/>
          </a:xfrm>
          <a:prstGeom prst="rect">
            <a:avLst/>
          </a:prstGeom>
          <a:noFill/>
        </p:spPr>
        <p:txBody>
          <a:bodyPr wrap="square" rtlCol="0">
            <a:spAutoFit/>
          </a:bodyPr>
          <a:lstStyle/>
          <a:p>
            <a:pPr marL="0" marR="0" algn="ctr">
              <a:spcBef>
                <a:spcPts val="0"/>
              </a:spcBef>
              <a:spcAft>
                <a:spcPts val="0"/>
              </a:spcAft>
            </a:pPr>
            <a:r>
              <a:rPr lang="en-US" sz="2800" b="1" dirty="0" smtClean="0">
                <a:solidFill>
                  <a:srgbClr val="0070C0"/>
                </a:solidFill>
                <a:effectLst/>
                <a:latin typeface="Times New Roman" panose="02020603050405020304" pitchFamily="18" charset="0"/>
                <a:ea typeface="Calibri" panose="020F0502020204030204" pitchFamily="34" charset="0"/>
              </a:rPr>
              <a:t>II. Luyện tập</a:t>
            </a:r>
            <a:endParaRPr lang="en-US" sz="2800" dirty="0"/>
          </a:p>
        </p:txBody>
      </p:sp>
    </p:spTree>
    <p:extLst>
      <p:ext uri="{BB962C8B-B14F-4D97-AF65-F5344CB8AC3E}">
        <p14:creationId xmlns:p14="http://schemas.microsoft.com/office/powerpoint/2010/main" val="3999345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98CCB12-AEE3-4E3A-94F3-604810814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92451"/>
            <a:ext cx="11945244" cy="3057792"/>
          </a:xfrm>
          <a:prstGeom prst="rect">
            <a:avLst/>
          </a:prstGeom>
        </p:spPr>
      </p:pic>
      <p:sp>
        <p:nvSpPr>
          <p:cNvPr id="2" name="Rectangle 1"/>
          <p:cNvSpPr/>
          <p:nvPr/>
        </p:nvSpPr>
        <p:spPr>
          <a:xfrm>
            <a:off x="953037" y="465640"/>
            <a:ext cx="9607639" cy="584775"/>
          </a:xfrm>
          <a:prstGeom prst="rect">
            <a:avLst/>
          </a:prstGeom>
        </p:spPr>
        <p:txBody>
          <a:bodyPr wrap="square">
            <a:spAutoFit/>
          </a:bodyPr>
          <a:lstStyle/>
          <a:p>
            <a:r>
              <a:rPr lang="en-US" sz="3200" b="1" i="1" dirty="0">
                <a:solidFill>
                  <a:srgbClr val="0070C0"/>
                </a:solidFill>
              </a:rPr>
              <a:t>Đề bài:</a:t>
            </a:r>
            <a:r>
              <a:rPr lang="en-US" sz="3200" b="1" dirty="0">
                <a:solidFill>
                  <a:srgbClr val="0070C0"/>
                </a:solidFill>
              </a:rPr>
              <a:t> </a:t>
            </a:r>
            <a:r>
              <a:rPr lang="en-US" sz="3200" i="1" dirty="0">
                <a:solidFill>
                  <a:srgbClr val="0070C0"/>
                </a:solidFill>
              </a:rPr>
              <a:t>Kể lại truyền thuyết Thánh Gióng.</a:t>
            </a:r>
            <a:endParaRPr lang="en-US" sz="3200" dirty="0">
              <a:solidFill>
                <a:srgbClr val="0070C0"/>
              </a:solidFill>
              <a:effectLst/>
            </a:endParaRPr>
          </a:p>
        </p:txBody>
      </p:sp>
    </p:spTree>
    <p:extLst>
      <p:ext uri="{BB962C8B-B14F-4D97-AF65-F5344CB8AC3E}">
        <p14:creationId xmlns:p14="http://schemas.microsoft.com/office/powerpoint/2010/main" val="1788408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98CCB12-AEE3-4E3A-94F3-604810814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92451"/>
            <a:ext cx="11945244" cy="3057792"/>
          </a:xfrm>
          <a:prstGeom prst="rect">
            <a:avLst/>
          </a:prstGeom>
        </p:spPr>
      </p:pic>
      <p:sp>
        <p:nvSpPr>
          <p:cNvPr id="2" name="Rectangle 1"/>
          <p:cNvSpPr/>
          <p:nvPr/>
        </p:nvSpPr>
        <p:spPr>
          <a:xfrm>
            <a:off x="953037" y="465640"/>
            <a:ext cx="9607639" cy="5016758"/>
          </a:xfrm>
          <a:prstGeom prst="rect">
            <a:avLst/>
          </a:prstGeom>
        </p:spPr>
        <p:txBody>
          <a:bodyPr wrap="square">
            <a:spAutoFit/>
          </a:bodyPr>
          <a:lstStyle/>
          <a:p>
            <a:r>
              <a:rPr lang="en-US" sz="3200" b="1" dirty="0">
                <a:solidFill>
                  <a:srgbClr val="0070C0"/>
                </a:solidFill>
                <a:latin typeface="Times New Roman" pitchFamily="18" charset="0"/>
                <a:cs typeface="Times New Roman" pitchFamily="18" charset="0"/>
              </a:rPr>
              <a:t>- Bước 1</a:t>
            </a:r>
            <a:r>
              <a:rPr lang="en-US" sz="3200" dirty="0">
                <a:solidFill>
                  <a:srgbClr val="0070C0"/>
                </a:solidFill>
                <a:latin typeface="Times New Roman" pitchFamily="18" charset="0"/>
                <a:cs typeface="Times New Roman" pitchFamily="18" charset="0"/>
              </a:rPr>
              <a:t>: Chuẩn bị (thực hiện ở nhà).</a:t>
            </a:r>
          </a:p>
          <a:p>
            <a:r>
              <a:rPr lang="en-US" sz="3200" dirty="0">
                <a:solidFill>
                  <a:srgbClr val="0070C0"/>
                </a:solidFill>
                <a:latin typeface="Times New Roman" pitchFamily="18" charset="0"/>
                <a:cs typeface="Times New Roman" pitchFamily="18" charset="0"/>
              </a:rPr>
              <a:t>+ Đọc lại truyện.</a:t>
            </a:r>
          </a:p>
          <a:p>
            <a:r>
              <a:rPr lang="en-US" sz="3200" dirty="0">
                <a:solidFill>
                  <a:srgbClr val="0070C0"/>
                </a:solidFill>
                <a:latin typeface="Times New Roman" pitchFamily="18" charset="0"/>
                <a:cs typeface="Times New Roman" pitchFamily="18" charset="0"/>
              </a:rPr>
              <a:t>+ Ghi chú các thông tin quan trọng.</a:t>
            </a:r>
          </a:p>
          <a:p>
            <a:r>
              <a:rPr lang="en-US" sz="3200" dirty="0">
                <a:solidFill>
                  <a:srgbClr val="0070C0"/>
                </a:solidFill>
                <a:latin typeface="Times New Roman" pitchFamily="18" charset="0"/>
                <a:cs typeface="Times New Roman" pitchFamily="18" charset="0"/>
              </a:rPr>
              <a:t>+ Liên tưởng, tưởng tượng các chi tiết có thể thêm vào truyện</a:t>
            </a:r>
            <a:r>
              <a:rPr lang="en-US" sz="3200" dirty="0" smtClean="0">
                <a:solidFill>
                  <a:srgbClr val="0070C0"/>
                </a:solidFill>
                <a:latin typeface="Times New Roman" pitchFamily="18" charset="0"/>
                <a:cs typeface="Times New Roman" pitchFamily="18" charset="0"/>
              </a:rPr>
              <a:t>.</a:t>
            </a:r>
            <a:endParaRPr lang="en-US" sz="3200" dirty="0">
              <a:solidFill>
                <a:srgbClr val="0070C0"/>
              </a:solidFill>
              <a:latin typeface="Times New Roman" pitchFamily="18" charset="0"/>
              <a:cs typeface="Times New Roman" pitchFamily="18" charset="0"/>
            </a:endParaRPr>
          </a:p>
          <a:p>
            <a:r>
              <a:rPr lang="en-US" sz="3200" b="1" dirty="0" smtClean="0">
                <a:solidFill>
                  <a:srgbClr val="0070C0"/>
                </a:solidFill>
                <a:latin typeface="Times New Roman" pitchFamily="18" charset="0"/>
                <a:cs typeface="Times New Roman" pitchFamily="18" charset="0"/>
              </a:rPr>
              <a:t>- Bước </a:t>
            </a:r>
            <a:r>
              <a:rPr lang="en-US" sz="3200" b="1" dirty="0">
                <a:solidFill>
                  <a:srgbClr val="0070C0"/>
                </a:solidFill>
                <a:latin typeface="Times New Roman" pitchFamily="18" charset="0"/>
                <a:cs typeface="Times New Roman" pitchFamily="18" charset="0"/>
              </a:rPr>
              <a:t>2: </a:t>
            </a:r>
            <a:r>
              <a:rPr lang="en-US" sz="3200" dirty="0">
                <a:solidFill>
                  <a:srgbClr val="0070C0"/>
                </a:solidFill>
                <a:latin typeface="Times New Roman" pitchFamily="18" charset="0"/>
                <a:cs typeface="Times New Roman" pitchFamily="18" charset="0"/>
              </a:rPr>
              <a:t>Tìm ý và lập dàn ý (PHT</a:t>
            </a:r>
            <a:r>
              <a:rPr lang="en-US" sz="3200" dirty="0" smtClean="0">
                <a:solidFill>
                  <a:srgbClr val="0070C0"/>
                </a:solidFill>
                <a:latin typeface="Times New Roman" pitchFamily="18" charset="0"/>
                <a:cs typeface="Times New Roman" pitchFamily="18" charset="0"/>
              </a:rPr>
              <a:t>).</a:t>
            </a:r>
          </a:p>
          <a:p>
            <a:r>
              <a:rPr lang="en-US" sz="3200" b="1" dirty="0">
                <a:solidFill>
                  <a:srgbClr val="0070C0"/>
                </a:solidFill>
                <a:latin typeface="Times New Roman" pitchFamily="18" charset="0"/>
                <a:cs typeface="Times New Roman" pitchFamily="18" charset="0"/>
              </a:rPr>
              <a:t>- Bước 3</a:t>
            </a:r>
            <a:r>
              <a:rPr lang="en-US" sz="3200" dirty="0">
                <a:solidFill>
                  <a:srgbClr val="0070C0"/>
                </a:solidFill>
                <a:latin typeface="Times New Roman" pitchFamily="18" charset="0"/>
                <a:cs typeface="Times New Roman" pitchFamily="18" charset="0"/>
              </a:rPr>
              <a:t>: V</a:t>
            </a:r>
            <a:r>
              <a:rPr lang="en-US" sz="3200" dirty="0" smtClean="0">
                <a:solidFill>
                  <a:srgbClr val="0070C0"/>
                </a:solidFill>
                <a:latin typeface="Times New Roman" pitchFamily="18" charset="0"/>
                <a:cs typeface="Times New Roman" pitchFamily="18" charset="0"/>
              </a:rPr>
              <a:t>iết bài.</a:t>
            </a:r>
            <a:endParaRPr lang="en-US" sz="3200" dirty="0">
              <a:solidFill>
                <a:srgbClr val="0070C0"/>
              </a:solidFill>
              <a:latin typeface="Times New Roman" pitchFamily="18" charset="0"/>
              <a:cs typeface="Times New Roman" pitchFamily="18" charset="0"/>
            </a:endParaRPr>
          </a:p>
          <a:p>
            <a:r>
              <a:rPr lang="en-US" sz="3200" dirty="0">
                <a:solidFill>
                  <a:srgbClr val="0070C0"/>
                </a:solidFill>
                <a:latin typeface="Times New Roman" pitchFamily="18" charset="0"/>
                <a:cs typeface="Times New Roman" pitchFamily="18" charset="0"/>
              </a:rPr>
              <a:t> </a:t>
            </a:r>
            <a:r>
              <a:rPr lang="en-US" sz="3200" b="1" dirty="0" smtClean="0">
                <a:solidFill>
                  <a:srgbClr val="0070C0"/>
                </a:solidFill>
                <a:latin typeface="Times New Roman" pitchFamily="18" charset="0"/>
                <a:cs typeface="Times New Roman" pitchFamily="18" charset="0"/>
              </a:rPr>
              <a:t>- </a:t>
            </a:r>
            <a:r>
              <a:rPr lang="en-US" sz="3200" b="1" dirty="0">
                <a:solidFill>
                  <a:srgbClr val="0070C0"/>
                </a:solidFill>
                <a:latin typeface="Times New Roman" pitchFamily="18" charset="0"/>
                <a:cs typeface="Times New Roman" pitchFamily="18" charset="0"/>
              </a:rPr>
              <a:t>Bước 4</a:t>
            </a:r>
            <a:r>
              <a:rPr lang="en-US" sz="3200" dirty="0">
                <a:solidFill>
                  <a:srgbClr val="0070C0"/>
                </a:solidFill>
                <a:latin typeface="Times New Roman" pitchFamily="18" charset="0"/>
                <a:cs typeface="Times New Roman" pitchFamily="18" charset="0"/>
              </a:rPr>
              <a:t>: Kiểm tra và chỉnh sửa bài viết bằng rubric đánh giá bài viết.</a:t>
            </a:r>
          </a:p>
          <a:p>
            <a:endParaRPr lang="en-US" sz="3200" dirty="0">
              <a:effectLst/>
            </a:endParaRPr>
          </a:p>
        </p:txBody>
      </p:sp>
    </p:spTree>
    <p:extLst>
      <p:ext uri="{BB962C8B-B14F-4D97-AF65-F5344CB8AC3E}">
        <p14:creationId xmlns:p14="http://schemas.microsoft.com/office/powerpoint/2010/main" val="735381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98CCB12-AEE3-4E3A-94F3-604810814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6377"/>
            <a:ext cx="11945244" cy="4963867"/>
          </a:xfrm>
          <a:prstGeom prst="rect">
            <a:avLst/>
          </a:prstGeom>
        </p:spPr>
      </p:pic>
      <p:pic>
        <p:nvPicPr>
          <p:cNvPr id="3" name="Picture 2">
            <a:extLst>
              <a:ext uri="{FF2B5EF4-FFF2-40B4-BE49-F238E27FC236}">
                <a16:creationId xmlns:a16="http://schemas.microsoft.com/office/drawing/2014/main" xmlns="" id="{D4262919-1608-46C8-8C53-F347AA1CCB96}"/>
              </a:ext>
            </a:extLst>
          </p:cNvPr>
          <p:cNvPicPr>
            <a:picLocks noChangeAspect="1"/>
          </p:cNvPicPr>
          <p:nvPr/>
        </p:nvPicPr>
        <p:blipFill>
          <a:blip r:embed="rId3"/>
          <a:stretch>
            <a:fillRect/>
          </a:stretch>
        </p:blipFill>
        <p:spPr>
          <a:xfrm>
            <a:off x="643944" y="193183"/>
            <a:ext cx="11062951" cy="6097143"/>
          </a:xfrm>
          <a:prstGeom prst="rect">
            <a:avLst/>
          </a:prstGeom>
        </p:spPr>
      </p:pic>
    </p:spTree>
    <p:extLst>
      <p:ext uri="{BB962C8B-B14F-4D97-AF65-F5344CB8AC3E}">
        <p14:creationId xmlns:p14="http://schemas.microsoft.com/office/powerpoint/2010/main" val="2670206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98CCB12-AEE3-4E3A-94F3-604810814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6377"/>
            <a:ext cx="11945244" cy="4963867"/>
          </a:xfrm>
          <a:prstGeom prst="rect">
            <a:avLst/>
          </a:prstGeom>
        </p:spPr>
      </p:pic>
      <p:pic>
        <p:nvPicPr>
          <p:cNvPr id="3" name="Picture 2">
            <a:extLst>
              <a:ext uri="{FF2B5EF4-FFF2-40B4-BE49-F238E27FC236}">
                <a16:creationId xmlns:a16="http://schemas.microsoft.com/office/drawing/2014/main" xmlns="" id="{AC338FD6-5B1B-4443-B4C2-0CD5ECA70211}"/>
              </a:ext>
            </a:extLst>
          </p:cNvPr>
          <p:cNvPicPr>
            <a:picLocks noChangeAspect="1"/>
          </p:cNvPicPr>
          <p:nvPr/>
        </p:nvPicPr>
        <p:blipFill>
          <a:blip r:embed="rId3"/>
          <a:stretch>
            <a:fillRect/>
          </a:stretch>
        </p:blipFill>
        <p:spPr>
          <a:xfrm>
            <a:off x="643944" y="368606"/>
            <a:ext cx="10295259" cy="6120787"/>
          </a:xfrm>
          <a:prstGeom prst="rect">
            <a:avLst/>
          </a:prstGeom>
        </p:spPr>
      </p:pic>
    </p:spTree>
    <p:extLst>
      <p:ext uri="{BB962C8B-B14F-4D97-AF65-F5344CB8AC3E}">
        <p14:creationId xmlns:p14="http://schemas.microsoft.com/office/powerpoint/2010/main" val="3143342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98CCB12-AEE3-4E3A-94F3-604810814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92451"/>
            <a:ext cx="11945244" cy="3057792"/>
          </a:xfrm>
          <a:prstGeom prst="rect">
            <a:avLst/>
          </a:prstGeom>
        </p:spPr>
      </p:pic>
      <p:sp>
        <p:nvSpPr>
          <p:cNvPr id="2" name="Rectangle 1"/>
          <p:cNvSpPr/>
          <p:nvPr/>
        </p:nvSpPr>
        <p:spPr>
          <a:xfrm>
            <a:off x="953037" y="465640"/>
            <a:ext cx="9607639" cy="584775"/>
          </a:xfrm>
          <a:prstGeom prst="rect">
            <a:avLst/>
          </a:prstGeom>
        </p:spPr>
        <p:txBody>
          <a:bodyPr wrap="square">
            <a:spAutoFit/>
          </a:bodyPr>
          <a:lstStyle/>
          <a:p>
            <a:pPr algn="ctr"/>
            <a:r>
              <a:rPr lang="en-US" sz="3200" b="1" dirty="0" smtClean="0">
                <a:solidFill>
                  <a:srgbClr val="0070C0"/>
                </a:solidFill>
                <a:latin typeface="Times New Roman" pitchFamily="18" charset="0"/>
                <a:cs typeface="Times New Roman" pitchFamily="18" charset="0"/>
              </a:rPr>
              <a:t>TỰ ĐÁNH GIÁ</a:t>
            </a:r>
          </a:p>
        </p:txBody>
      </p:sp>
      <p:graphicFrame>
        <p:nvGraphicFramePr>
          <p:cNvPr id="3" name="Table 2"/>
          <p:cNvGraphicFramePr>
            <a:graphicFrameLocks noGrp="1"/>
          </p:cNvGraphicFramePr>
          <p:nvPr>
            <p:extLst>
              <p:ext uri="{D42A27DB-BD31-4B8C-83A1-F6EECF244321}">
                <p14:modId xmlns:p14="http://schemas.microsoft.com/office/powerpoint/2010/main" val="3095767545"/>
              </p:ext>
            </p:extLst>
          </p:nvPr>
        </p:nvGraphicFramePr>
        <p:xfrm>
          <a:off x="360608" y="1050414"/>
          <a:ext cx="10728101" cy="3621440"/>
        </p:xfrm>
        <a:graphic>
          <a:graphicData uri="http://schemas.openxmlformats.org/drawingml/2006/table">
            <a:tbl>
              <a:tblPr firstRow="1" firstCol="1" bandRow="1">
                <a:tableStyleId>{5C22544A-7EE6-4342-B048-85BDC9FD1C3A}</a:tableStyleId>
              </a:tblPr>
              <a:tblGrid>
                <a:gridCol w="1108680"/>
                <a:gridCol w="3594149"/>
                <a:gridCol w="2927493"/>
                <a:gridCol w="3097779"/>
              </a:tblGrid>
              <a:tr h="1329576">
                <a:tc>
                  <a:txBody>
                    <a:bodyPr/>
                    <a:lstStyle/>
                    <a:p>
                      <a:pPr marL="0" marR="0" algn="ctr">
                        <a:lnSpc>
                          <a:spcPct val="120000"/>
                        </a:lnSpc>
                        <a:spcBef>
                          <a:spcPts val="300"/>
                        </a:spcBef>
                        <a:spcAft>
                          <a:spcPts val="300"/>
                        </a:spcAft>
                      </a:pPr>
                      <a:r>
                        <a:rPr lang="en-US" sz="2400" dirty="0">
                          <a:effectLst/>
                          <a:latin typeface="Times New Roman" pitchFamily="18" charset="0"/>
                          <a:cs typeface="Times New Roman" pitchFamily="18" charset="0"/>
                        </a:rPr>
                        <a:t>TT</a:t>
                      </a:r>
                      <a:endParaRPr lang="en-US" sz="240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20000"/>
                        </a:lnSpc>
                        <a:spcBef>
                          <a:spcPts val="300"/>
                        </a:spcBef>
                        <a:spcAft>
                          <a:spcPts val="300"/>
                        </a:spcAft>
                      </a:pPr>
                      <a:r>
                        <a:rPr lang="en-US" sz="2400" dirty="0">
                          <a:effectLst/>
                          <a:latin typeface="Times New Roman" pitchFamily="18" charset="0"/>
                          <a:cs typeface="Times New Roman" pitchFamily="18" charset="0"/>
                        </a:rPr>
                        <a:t>Họ và tên</a:t>
                      </a:r>
                      <a:endParaRPr lang="en-US" sz="240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20000"/>
                        </a:lnSpc>
                        <a:spcBef>
                          <a:spcPts val="300"/>
                        </a:spcBef>
                        <a:spcAft>
                          <a:spcPts val="300"/>
                        </a:spcAft>
                      </a:pPr>
                      <a:r>
                        <a:rPr lang="en-US" sz="2400" dirty="0">
                          <a:effectLst/>
                          <a:latin typeface="Times New Roman" pitchFamily="18" charset="0"/>
                          <a:cs typeface="Times New Roman" pitchFamily="18" charset="0"/>
                        </a:rPr>
                        <a:t>Kết quả</a:t>
                      </a:r>
                    </a:p>
                    <a:p>
                      <a:pPr marL="0" marR="0" algn="ctr">
                        <a:lnSpc>
                          <a:spcPct val="120000"/>
                        </a:lnSpc>
                        <a:spcBef>
                          <a:spcPts val="300"/>
                        </a:spcBef>
                        <a:spcAft>
                          <a:spcPts val="300"/>
                        </a:spcAft>
                      </a:pPr>
                      <a:r>
                        <a:rPr lang="en-US" sz="2400" dirty="0">
                          <a:effectLst/>
                          <a:latin typeface="Times New Roman" pitchFamily="18" charset="0"/>
                          <a:cs typeface="Times New Roman" pitchFamily="18" charset="0"/>
                        </a:rPr>
                        <a:t>tự đánh giá</a:t>
                      </a:r>
                      <a:endParaRPr lang="en-US" sz="240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20000"/>
                        </a:lnSpc>
                        <a:spcBef>
                          <a:spcPts val="300"/>
                        </a:spcBef>
                        <a:spcAft>
                          <a:spcPts val="300"/>
                        </a:spcAft>
                      </a:pPr>
                      <a:r>
                        <a:rPr lang="en-US" sz="2400">
                          <a:effectLst/>
                          <a:latin typeface="Times New Roman" pitchFamily="18" charset="0"/>
                          <a:cs typeface="Times New Roman" pitchFamily="18" charset="0"/>
                        </a:rPr>
                        <a:t>Kết quả đánh giá của nhóm</a:t>
                      </a:r>
                      <a:endParaRPr lang="en-US" sz="2400">
                        <a:effectLst/>
                        <a:latin typeface="Times New Roman" pitchFamily="18" charset="0"/>
                        <a:ea typeface="Calibri"/>
                        <a:cs typeface="Times New Roman" pitchFamily="18" charset="0"/>
                      </a:endParaRPr>
                    </a:p>
                  </a:txBody>
                  <a:tcPr marL="68580" marR="68580" marT="0" marB="0" anchor="ctr"/>
                </a:tc>
              </a:tr>
              <a:tr h="572966">
                <a:tc>
                  <a:txBody>
                    <a:bodyPr/>
                    <a:lstStyle/>
                    <a:p>
                      <a:pPr marL="0" marR="0" algn="ctr">
                        <a:lnSpc>
                          <a:spcPct val="120000"/>
                        </a:lnSpc>
                        <a:spcBef>
                          <a:spcPts val="300"/>
                        </a:spcBef>
                        <a:spcAft>
                          <a:spcPts val="300"/>
                        </a:spcAft>
                      </a:pPr>
                      <a:r>
                        <a:rPr lang="en-US" sz="2400">
                          <a:effectLst/>
                          <a:latin typeface="Times New Roman" pitchFamily="18" charset="0"/>
                          <a:cs typeface="Times New Roman" pitchFamily="18" charset="0"/>
                        </a:rPr>
                        <a:t>1</a:t>
                      </a:r>
                      <a:endParaRPr lang="en-US" sz="2400">
                        <a:effectLst/>
                        <a:latin typeface="Times New Roman" pitchFamily="18" charset="0"/>
                        <a:ea typeface="Calibri"/>
                        <a:cs typeface="Times New Roman" pitchFamily="18" charset="0"/>
                      </a:endParaRPr>
                    </a:p>
                  </a:txBody>
                  <a:tcPr marL="68580" marR="68580" marT="0" marB="0" anchor="ctr"/>
                </a:tc>
                <a:tc>
                  <a:txBody>
                    <a:bodyPr/>
                    <a:lstStyle/>
                    <a:p>
                      <a:pPr marL="0" marR="0" algn="just">
                        <a:lnSpc>
                          <a:spcPct val="120000"/>
                        </a:lnSpc>
                        <a:spcBef>
                          <a:spcPts val="300"/>
                        </a:spcBef>
                        <a:spcAft>
                          <a:spcPts val="300"/>
                        </a:spcAft>
                      </a:pPr>
                      <a:r>
                        <a:rPr lang="en-US" sz="2400">
                          <a:effectLst/>
                          <a:latin typeface="Times New Roman" pitchFamily="18" charset="0"/>
                          <a:cs typeface="Times New Roman" pitchFamily="18" charset="0"/>
                        </a:rPr>
                        <a:t> </a:t>
                      </a:r>
                      <a:endParaRPr lang="en-US" sz="2400">
                        <a:effectLst/>
                        <a:latin typeface="Times New Roman" pitchFamily="18" charset="0"/>
                        <a:ea typeface="Calibri"/>
                        <a:cs typeface="Times New Roman" pitchFamily="18" charset="0"/>
                      </a:endParaRPr>
                    </a:p>
                  </a:txBody>
                  <a:tcPr marL="68580" marR="68580" marT="0" marB="0" anchor="ctr"/>
                </a:tc>
                <a:tc>
                  <a:txBody>
                    <a:bodyPr/>
                    <a:lstStyle/>
                    <a:p>
                      <a:pPr marL="0" marR="0" algn="just">
                        <a:lnSpc>
                          <a:spcPct val="120000"/>
                        </a:lnSpc>
                        <a:spcBef>
                          <a:spcPts val="300"/>
                        </a:spcBef>
                        <a:spcAft>
                          <a:spcPts val="300"/>
                        </a:spcAf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Calibri"/>
                        <a:cs typeface="Times New Roman" pitchFamily="18" charset="0"/>
                      </a:endParaRPr>
                    </a:p>
                  </a:txBody>
                  <a:tcPr marL="68580" marR="68580" marT="0" marB="0" anchor="ctr"/>
                </a:tc>
                <a:tc>
                  <a:txBody>
                    <a:bodyPr/>
                    <a:lstStyle/>
                    <a:p>
                      <a:pPr marL="0" marR="0" algn="just">
                        <a:lnSpc>
                          <a:spcPct val="120000"/>
                        </a:lnSpc>
                        <a:spcBef>
                          <a:spcPts val="300"/>
                        </a:spcBef>
                        <a:spcAft>
                          <a:spcPts val="300"/>
                        </a:spcAf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Calibri"/>
                        <a:cs typeface="Times New Roman" pitchFamily="18" charset="0"/>
                      </a:endParaRPr>
                    </a:p>
                  </a:txBody>
                  <a:tcPr marL="68580" marR="68580" marT="0" marB="0" anchor="ctr"/>
                </a:tc>
              </a:tr>
              <a:tr h="572966">
                <a:tc>
                  <a:txBody>
                    <a:bodyPr/>
                    <a:lstStyle/>
                    <a:p>
                      <a:pPr marL="0" marR="0" algn="ctr">
                        <a:lnSpc>
                          <a:spcPct val="120000"/>
                        </a:lnSpc>
                        <a:spcBef>
                          <a:spcPts val="300"/>
                        </a:spcBef>
                        <a:spcAft>
                          <a:spcPts val="300"/>
                        </a:spcAft>
                      </a:pPr>
                      <a:r>
                        <a:rPr lang="en-US" sz="2400">
                          <a:effectLst/>
                          <a:latin typeface="Times New Roman" pitchFamily="18" charset="0"/>
                          <a:cs typeface="Times New Roman" pitchFamily="18" charset="0"/>
                        </a:rPr>
                        <a:t>2</a:t>
                      </a:r>
                      <a:endParaRPr lang="en-US" sz="2400">
                        <a:effectLst/>
                        <a:latin typeface="Times New Roman" pitchFamily="18" charset="0"/>
                        <a:ea typeface="Calibri"/>
                        <a:cs typeface="Times New Roman" pitchFamily="18" charset="0"/>
                      </a:endParaRPr>
                    </a:p>
                  </a:txBody>
                  <a:tcPr marL="68580" marR="68580" marT="0" marB="0" anchor="ctr"/>
                </a:tc>
                <a:tc>
                  <a:txBody>
                    <a:bodyPr/>
                    <a:lstStyle/>
                    <a:p>
                      <a:pPr marL="0" marR="0" algn="just">
                        <a:lnSpc>
                          <a:spcPct val="120000"/>
                        </a:lnSpc>
                        <a:spcBef>
                          <a:spcPts val="300"/>
                        </a:spcBef>
                        <a:spcAft>
                          <a:spcPts val="300"/>
                        </a:spcAft>
                      </a:pPr>
                      <a:r>
                        <a:rPr lang="en-US" sz="2400">
                          <a:effectLst/>
                          <a:latin typeface="Times New Roman" pitchFamily="18" charset="0"/>
                          <a:cs typeface="Times New Roman" pitchFamily="18" charset="0"/>
                        </a:rPr>
                        <a:t> </a:t>
                      </a:r>
                      <a:endParaRPr lang="en-US" sz="2400">
                        <a:effectLst/>
                        <a:latin typeface="Times New Roman" pitchFamily="18" charset="0"/>
                        <a:ea typeface="Calibri"/>
                        <a:cs typeface="Times New Roman" pitchFamily="18" charset="0"/>
                      </a:endParaRPr>
                    </a:p>
                  </a:txBody>
                  <a:tcPr marL="68580" marR="68580" marT="0" marB="0" anchor="ctr"/>
                </a:tc>
                <a:tc>
                  <a:txBody>
                    <a:bodyPr/>
                    <a:lstStyle/>
                    <a:p>
                      <a:pPr marL="0" marR="0" algn="just">
                        <a:lnSpc>
                          <a:spcPct val="120000"/>
                        </a:lnSpc>
                        <a:spcBef>
                          <a:spcPts val="300"/>
                        </a:spcBef>
                        <a:spcAft>
                          <a:spcPts val="300"/>
                        </a:spcAft>
                      </a:pPr>
                      <a:r>
                        <a:rPr lang="en-US" sz="2400">
                          <a:effectLst/>
                          <a:latin typeface="Times New Roman" pitchFamily="18" charset="0"/>
                          <a:cs typeface="Times New Roman" pitchFamily="18" charset="0"/>
                        </a:rPr>
                        <a:t> </a:t>
                      </a:r>
                      <a:endParaRPr lang="en-US" sz="2400">
                        <a:effectLst/>
                        <a:latin typeface="Times New Roman" pitchFamily="18" charset="0"/>
                        <a:ea typeface="Calibri"/>
                        <a:cs typeface="Times New Roman" pitchFamily="18" charset="0"/>
                      </a:endParaRPr>
                    </a:p>
                  </a:txBody>
                  <a:tcPr marL="68580" marR="68580" marT="0" marB="0" anchor="ctr"/>
                </a:tc>
                <a:tc>
                  <a:txBody>
                    <a:bodyPr/>
                    <a:lstStyle/>
                    <a:p>
                      <a:pPr marL="0" marR="0" algn="just">
                        <a:lnSpc>
                          <a:spcPct val="120000"/>
                        </a:lnSpc>
                        <a:spcBef>
                          <a:spcPts val="300"/>
                        </a:spcBef>
                        <a:spcAft>
                          <a:spcPts val="300"/>
                        </a:spcAf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Calibri"/>
                        <a:cs typeface="Times New Roman" pitchFamily="18" charset="0"/>
                      </a:endParaRPr>
                    </a:p>
                  </a:txBody>
                  <a:tcPr marL="68580" marR="68580" marT="0" marB="0" anchor="ctr"/>
                </a:tc>
              </a:tr>
              <a:tr h="572966">
                <a:tc>
                  <a:txBody>
                    <a:bodyPr/>
                    <a:lstStyle/>
                    <a:p>
                      <a:pPr marL="0" marR="0" algn="ctr">
                        <a:lnSpc>
                          <a:spcPct val="120000"/>
                        </a:lnSpc>
                        <a:spcBef>
                          <a:spcPts val="300"/>
                        </a:spcBef>
                        <a:spcAft>
                          <a:spcPts val="300"/>
                        </a:spcAft>
                      </a:pPr>
                      <a:r>
                        <a:rPr lang="en-US" sz="2400">
                          <a:effectLst/>
                          <a:latin typeface="Times New Roman" pitchFamily="18" charset="0"/>
                          <a:cs typeface="Times New Roman" pitchFamily="18" charset="0"/>
                        </a:rPr>
                        <a:t>3</a:t>
                      </a:r>
                      <a:endParaRPr lang="en-US" sz="2400">
                        <a:effectLst/>
                        <a:latin typeface="Times New Roman" pitchFamily="18" charset="0"/>
                        <a:ea typeface="Calibri"/>
                        <a:cs typeface="Times New Roman" pitchFamily="18" charset="0"/>
                      </a:endParaRPr>
                    </a:p>
                  </a:txBody>
                  <a:tcPr marL="68580" marR="68580" marT="0" marB="0" anchor="ctr"/>
                </a:tc>
                <a:tc>
                  <a:txBody>
                    <a:bodyPr/>
                    <a:lstStyle/>
                    <a:p>
                      <a:pPr marL="0" marR="0" algn="just">
                        <a:lnSpc>
                          <a:spcPct val="120000"/>
                        </a:lnSpc>
                        <a:spcBef>
                          <a:spcPts val="300"/>
                        </a:spcBef>
                        <a:spcAft>
                          <a:spcPts val="300"/>
                        </a:spcAft>
                      </a:pPr>
                      <a:r>
                        <a:rPr lang="en-US" sz="2400">
                          <a:effectLst/>
                          <a:latin typeface="Times New Roman" pitchFamily="18" charset="0"/>
                          <a:cs typeface="Times New Roman" pitchFamily="18" charset="0"/>
                        </a:rPr>
                        <a:t> </a:t>
                      </a:r>
                      <a:endParaRPr lang="en-US" sz="2400">
                        <a:effectLst/>
                        <a:latin typeface="Times New Roman" pitchFamily="18" charset="0"/>
                        <a:ea typeface="Calibri"/>
                        <a:cs typeface="Times New Roman" pitchFamily="18" charset="0"/>
                      </a:endParaRPr>
                    </a:p>
                  </a:txBody>
                  <a:tcPr marL="68580" marR="68580" marT="0" marB="0" anchor="ctr"/>
                </a:tc>
                <a:tc>
                  <a:txBody>
                    <a:bodyPr/>
                    <a:lstStyle/>
                    <a:p>
                      <a:pPr marL="0" marR="0" algn="just">
                        <a:lnSpc>
                          <a:spcPct val="120000"/>
                        </a:lnSpc>
                        <a:spcBef>
                          <a:spcPts val="300"/>
                        </a:spcBef>
                        <a:spcAft>
                          <a:spcPts val="300"/>
                        </a:spcAft>
                      </a:pPr>
                      <a:r>
                        <a:rPr lang="en-US" sz="2400">
                          <a:effectLst/>
                          <a:latin typeface="Times New Roman" pitchFamily="18" charset="0"/>
                          <a:cs typeface="Times New Roman" pitchFamily="18" charset="0"/>
                        </a:rPr>
                        <a:t> </a:t>
                      </a:r>
                      <a:endParaRPr lang="en-US" sz="2400">
                        <a:effectLst/>
                        <a:latin typeface="Times New Roman" pitchFamily="18" charset="0"/>
                        <a:ea typeface="Calibri"/>
                        <a:cs typeface="Times New Roman" pitchFamily="18" charset="0"/>
                      </a:endParaRPr>
                    </a:p>
                  </a:txBody>
                  <a:tcPr marL="68580" marR="68580" marT="0" marB="0" anchor="ctr"/>
                </a:tc>
                <a:tc>
                  <a:txBody>
                    <a:bodyPr/>
                    <a:lstStyle/>
                    <a:p>
                      <a:pPr marL="0" marR="0" algn="just">
                        <a:lnSpc>
                          <a:spcPct val="120000"/>
                        </a:lnSpc>
                        <a:spcBef>
                          <a:spcPts val="300"/>
                        </a:spcBef>
                        <a:spcAft>
                          <a:spcPts val="300"/>
                        </a:spcAf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Calibri"/>
                        <a:cs typeface="Times New Roman" pitchFamily="18" charset="0"/>
                      </a:endParaRPr>
                    </a:p>
                  </a:txBody>
                  <a:tcPr marL="68580" marR="68580" marT="0" marB="0" anchor="ctr"/>
                </a:tc>
              </a:tr>
              <a:tr h="572966">
                <a:tc>
                  <a:txBody>
                    <a:bodyPr/>
                    <a:lstStyle/>
                    <a:p>
                      <a:pPr marL="0" marR="0" algn="ctr">
                        <a:lnSpc>
                          <a:spcPct val="120000"/>
                        </a:lnSpc>
                        <a:spcBef>
                          <a:spcPts val="300"/>
                        </a:spcBef>
                        <a:spcAft>
                          <a:spcPts val="300"/>
                        </a:spcAft>
                      </a:pPr>
                      <a:r>
                        <a:rPr lang="en-US" sz="2400">
                          <a:effectLst/>
                          <a:latin typeface="Times New Roman" pitchFamily="18" charset="0"/>
                          <a:cs typeface="Times New Roman" pitchFamily="18" charset="0"/>
                        </a:rPr>
                        <a:t>4</a:t>
                      </a:r>
                      <a:endParaRPr lang="en-US" sz="2400">
                        <a:effectLst/>
                        <a:latin typeface="Times New Roman" pitchFamily="18" charset="0"/>
                        <a:ea typeface="Calibri"/>
                        <a:cs typeface="Times New Roman" pitchFamily="18" charset="0"/>
                      </a:endParaRPr>
                    </a:p>
                  </a:txBody>
                  <a:tcPr marL="68580" marR="68580" marT="0" marB="0" anchor="ctr"/>
                </a:tc>
                <a:tc>
                  <a:txBody>
                    <a:bodyPr/>
                    <a:lstStyle/>
                    <a:p>
                      <a:pPr marL="0" marR="0" algn="just">
                        <a:lnSpc>
                          <a:spcPct val="120000"/>
                        </a:lnSpc>
                        <a:spcBef>
                          <a:spcPts val="300"/>
                        </a:spcBef>
                        <a:spcAft>
                          <a:spcPts val="300"/>
                        </a:spcAft>
                      </a:pPr>
                      <a:r>
                        <a:rPr lang="en-US" sz="2400">
                          <a:effectLst/>
                          <a:latin typeface="Times New Roman" pitchFamily="18" charset="0"/>
                          <a:cs typeface="Times New Roman" pitchFamily="18" charset="0"/>
                        </a:rPr>
                        <a:t> </a:t>
                      </a:r>
                      <a:endParaRPr lang="en-US" sz="2400">
                        <a:effectLst/>
                        <a:latin typeface="Times New Roman" pitchFamily="18" charset="0"/>
                        <a:ea typeface="Calibri"/>
                        <a:cs typeface="Times New Roman" pitchFamily="18" charset="0"/>
                      </a:endParaRPr>
                    </a:p>
                  </a:txBody>
                  <a:tcPr marL="68580" marR="68580" marT="0" marB="0" anchor="ctr"/>
                </a:tc>
                <a:tc>
                  <a:txBody>
                    <a:bodyPr/>
                    <a:lstStyle/>
                    <a:p>
                      <a:pPr marL="0" marR="0" algn="just">
                        <a:lnSpc>
                          <a:spcPct val="120000"/>
                        </a:lnSpc>
                        <a:spcBef>
                          <a:spcPts val="300"/>
                        </a:spcBef>
                        <a:spcAft>
                          <a:spcPts val="300"/>
                        </a:spcAft>
                      </a:pPr>
                      <a:r>
                        <a:rPr lang="en-US" sz="2400">
                          <a:effectLst/>
                          <a:latin typeface="Times New Roman" pitchFamily="18" charset="0"/>
                          <a:cs typeface="Times New Roman" pitchFamily="18" charset="0"/>
                        </a:rPr>
                        <a:t> </a:t>
                      </a:r>
                      <a:endParaRPr lang="en-US" sz="2400">
                        <a:effectLst/>
                        <a:latin typeface="Times New Roman" pitchFamily="18" charset="0"/>
                        <a:ea typeface="Calibri"/>
                        <a:cs typeface="Times New Roman" pitchFamily="18" charset="0"/>
                      </a:endParaRPr>
                    </a:p>
                  </a:txBody>
                  <a:tcPr marL="68580" marR="68580" marT="0" marB="0" anchor="ctr"/>
                </a:tc>
                <a:tc>
                  <a:txBody>
                    <a:bodyPr/>
                    <a:lstStyle/>
                    <a:p>
                      <a:pPr marL="0" marR="0" algn="just">
                        <a:lnSpc>
                          <a:spcPct val="120000"/>
                        </a:lnSpc>
                        <a:spcBef>
                          <a:spcPts val="300"/>
                        </a:spcBef>
                        <a:spcAft>
                          <a:spcPts val="300"/>
                        </a:spcAf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Calibri"/>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2128579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98CCB12-AEE3-4E3A-94F3-604810814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6377"/>
            <a:ext cx="11945244" cy="4963867"/>
          </a:xfrm>
          <a:prstGeom prst="rect">
            <a:avLst/>
          </a:prstGeom>
        </p:spPr>
      </p:pic>
      <p:pic>
        <p:nvPicPr>
          <p:cNvPr id="5" name="Picture 4">
            <a:extLst>
              <a:ext uri="{FF2B5EF4-FFF2-40B4-BE49-F238E27FC236}">
                <a16:creationId xmlns:a16="http://schemas.microsoft.com/office/drawing/2014/main" xmlns="" id="{C00F2DC1-D833-4351-8049-5D5DCB1F2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5309" y="-1475798"/>
            <a:ext cx="9504176" cy="11925254"/>
          </a:xfrm>
          <a:prstGeom prst="rect">
            <a:avLst/>
          </a:prstGeom>
        </p:spPr>
      </p:pic>
      <p:sp>
        <p:nvSpPr>
          <p:cNvPr id="2" name="TextBox 1">
            <a:extLst>
              <a:ext uri="{FF2B5EF4-FFF2-40B4-BE49-F238E27FC236}">
                <a16:creationId xmlns:a16="http://schemas.microsoft.com/office/drawing/2014/main" xmlns="" id="{3A956A6E-F392-42B2-BB88-568B45D0B7CF}"/>
              </a:ext>
            </a:extLst>
          </p:cNvPr>
          <p:cNvSpPr txBox="1"/>
          <p:nvPr/>
        </p:nvSpPr>
        <p:spPr>
          <a:xfrm>
            <a:off x="4074017" y="1627520"/>
            <a:ext cx="4275786" cy="2246769"/>
          </a:xfrm>
          <a:prstGeom prst="rect">
            <a:avLst/>
          </a:prstGeom>
          <a:noFill/>
        </p:spPr>
        <p:txBody>
          <a:bodyPr wrap="square" rtlCol="0">
            <a:spAutoFit/>
          </a:bodyPr>
          <a:lstStyle/>
          <a:p>
            <a:pPr marL="0" marR="0" algn="ctr">
              <a:spcBef>
                <a:spcPts val="0"/>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rPr>
              <a:t>Đề</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bài</a:t>
            </a:r>
            <a:r>
              <a:rPr lang="en-US" sz="2800" b="1" dirty="0">
                <a:solidFill>
                  <a:srgbClr val="FF0000"/>
                </a:solidFill>
                <a:effectLst/>
                <a:latin typeface="Times New Roman" panose="02020603050405020304" pitchFamily="18" charset="0"/>
                <a:ea typeface="Times New Roman" panose="02020603050405020304" pitchFamily="18" charset="0"/>
              </a:rPr>
              <a:t>:</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Kể</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lại</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một</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truyện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truyền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thuyết</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hoặc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cổ</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tích</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mà</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em</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yêu</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thích</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i="1" dirty="0">
                <a:solidFill>
                  <a:srgbClr val="FF0000"/>
                </a:solidFill>
                <a:effectLst/>
                <a:latin typeface="Times New Roman" panose="02020603050405020304" pitchFamily="18" charset="0"/>
                <a:ea typeface="Times New Roman" panose="02020603050405020304" pitchFamily="18" charset="0"/>
              </a:rPr>
              <a:t>(</a:t>
            </a:r>
            <a:r>
              <a:rPr lang="en-US" sz="2800" i="1" dirty="0" err="1">
                <a:solidFill>
                  <a:srgbClr val="FF0000"/>
                </a:solidFill>
                <a:effectLst/>
                <a:latin typeface="Times New Roman" panose="02020603050405020304" pitchFamily="18" charset="0"/>
                <a:ea typeface="Times New Roman" panose="02020603050405020304" pitchFamily="18" charset="0"/>
              </a:rPr>
              <a:t>Ngoài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các</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văn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bản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đã</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được</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học</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trong</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sách</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giáo</a:t>
            </a:r>
            <a:r>
              <a:rPr lang="en-US" sz="2800" i="1" dirty="0">
                <a:solidFill>
                  <a:srgbClr val="FF0000"/>
                </a:solidFill>
                <a:effectLst/>
                <a:latin typeface="Times New Roman" panose="02020603050405020304" pitchFamily="18" charset="0"/>
                <a:ea typeface="Times New Roman" panose="02020603050405020304" pitchFamily="18" charset="0"/>
              </a:rPr>
              <a:t> khoa)</a:t>
            </a:r>
            <a:r>
              <a:rPr lang="en-US" sz="2800" dirty="0">
                <a:solidFill>
                  <a:srgbClr val="FF0000"/>
                </a:solidFill>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073150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98CCB12-AEE3-4E3A-94F3-604810814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6377"/>
            <a:ext cx="11945244" cy="4963867"/>
          </a:xfrm>
          <a:prstGeom prst="rect">
            <a:avLst/>
          </a:prstGeom>
        </p:spPr>
      </p:pic>
      <p:sp>
        <p:nvSpPr>
          <p:cNvPr id="5" name="TextBox 4">
            <a:extLst>
              <a:ext uri="{FF2B5EF4-FFF2-40B4-BE49-F238E27FC236}">
                <a16:creationId xmlns:a16="http://schemas.microsoft.com/office/drawing/2014/main" xmlns="" id="{07642379-4C30-4937-8AEA-13D3EEA1C8F1}"/>
              </a:ext>
            </a:extLst>
          </p:cNvPr>
          <p:cNvSpPr txBox="1"/>
          <p:nvPr/>
        </p:nvSpPr>
        <p:spPr>
          <a:xfrm>
            <a:off x="731520" y="436098"/>
            <a:ext cx="4051495" cy="461665"/>
          </a:xfrm>
          <a:prstGeom prst="rect">
            <a:avLst/>
          </a:prstGeom>
          <a:solidFill>
            <a:schemeClr val="accent2"/>
          </a:solidFill>
        </p:spPr>
        <p:txBody>
          <a:bodyPr wrap="square" rtlCol="0">
            <a:spAutoFit/>
          </a:bodyPr>
          <a:lstStyle/>
          <a:p>
            <a:r>
              <a:rPr lang="pl-PL" sz="2400" b="1" dirty="0">
                <a:solidFill>
                  <a:schemeClr val="tx2">
                    <a:lumMod val="50000"/>
                  </a:schemeClr>
                </a:solidFill>
                <a:effectLst/>
                <a:latin typeface="Times New Roman" panose="02020603050405020304" pitchFamily="18" charset="0"/>
                <a:ea typeface="Calibri" panose="020F0502020204030204" pitchFamily="34" charset="0"/>
              </a:rPr>
              <a:t>Think – Write – Pair – Share</a:t>
            </a:r>
            <a:endParaRPr lang="en-US" sz="2400" b="1" dirty="0">
              <a:solidFill>
                <a:schemeClr val="tx2">
                  <a:lumMod val="50000"/>
                </a:schemeClr>
              </a:solidFill>
            </a:endParaRPr>
          </a:p>
        </p:txBody>
      </p:sp>
      <p:sp>
        <p:nvSpPr>
          <p:cNvPr id="11" name="Rectangle: Rounded Corners 10">
            <a:extLst>
              <a:ext uri="{FF2B5EF4-FFF2-40B4-BE49-F238E27FC236}">
                <a16:creationId xmlns:a16="http://schemas.microsoft.com/office/drawing/2014/main" xmlns="" id="{F5FD1A3A-1789-4E31-94C2-46AC1AC8D158}"/>
              </a:ext>
            </a:extLst>
          </p:cNvPr>
          <p:cNvSpPr/>
          <p:nvPr/>
        </p:nvSpPr>
        <p:spPr>
          <a:xfrm>
            <a:off x="2630657" y="1587414"/>
            <a:ext cx="5176911" cy="1294228"/>
          </a:xfrm>
          <a:prstGeom prst="roundRect">
            <a:avLst/>
          </a:prstGeom>
          <a:solidFill>
            <a:srgbClr val="E59BBC">
              <a:alpha val="40000"/>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rgbClr val="0070C0"/>
                </a:solidFill>
                <a:effectLst/>
                <a:latin typeface="Times New Roman" panose="02020603050405020304" pitchFamily="18" charset="0"/>
                <a:ea typeface="Times New Roman" panose="02020603050405020304" pitchFamily="18" charset="0"/>
              </a:rPr>
              <a:t>Em</a:t>
            </a:r>
            <a:r>
              <a:rPr lang="en-US" sz="2000" i="1" dirty="0">
                <a:solidFill>
                  <a:srgbClr val="0070C0"/>
                </a:solidFill>
                <a:effectLst/>
                <a:latin typeface="Times New Roman" panose="02020603050405020304" pitchFamily="18" charset="0"/>
                <a:ea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rPr>
              <a:t>đã</a:t>
            </a:r>
            <a:r>
              <a:rPr lang="en-US" sz="2000" i="1" dirty="0">
                <a:solidFill>
                  <a:srgbClr val="0070C0"/>
                </a:solidFill>
                <a:effectLst/>
                <a:latin typeface="Times New Roman" panose="02020603050405020304" pitchFamily="18" charset="0"/>
                <a:ea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rPr>
              <a:t>từng</a:t>
            </a:r>
            <a:r>
              <a:rPr lang="en-US" sz="2000" i="1" dirty="0">
                <a:solidFill>
                  <a:srgbClr val="0070C0"/>
                </a:solidFill>
                <a:effectLst/>
                <a:latin typeface="Times New Roman" panose="02020603050405020304" pitchFamily="18" charset="0"/>
                <a:ea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rPr>
              <a:t>đọc</a:t>
            </a:r>
            <a:r>
              <a:rPr lang="en-US" sz="2000" i="1" dirty="0">
                <a:solidFill>
                  <a:srgbClr val="0070C0"/>
                </a:solidFill>
                <a:effectLst/>
                <a:latin typeface="Times New Roman" panose="02020603050405020304" pitchFamily="18" charset="0"/>
                <a:ea typeface="Times New Roman" panose="02020603050405020304" pitchFamily="18" charset="0"/>
              </a:rPr>
              <a:t>/</a:t>
            </a:r>
            <a:r>
              <a:rPr lang="en-US" sz="2000" i="1" dirty="0" err="1">
                <a:solidFill>
                  <a:srgbClr val="0070C0"/>
                </a:solidFill>
                <a:effectLst/>
                <a:latin typeface="Times New Roman" panose="02020603050405020304" pitchFamily="18" charset="0"/>
                <a:ea typeface="Times New Roman" panose="02020603050405020304" pitchFamily="18" charset="0"/>
              </a:rPr>
              <a:t>nghe</a:t>
            </a:r>
            <a:r>
              <a:rPr lang="en-US" sz="2000" i="1" dirty="0">
                <a:solidFill>
                  <a:srgbClr val="0070C0"/>
                </a:solidFill>
                <a:effectLst/>
                <a:latin typeface="Times New Roman" panose="02020603050405020304" pitchFamily="18" charset="0"/>
                <a:ea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rPr>
              <a:t>truyện</a:t>
            </a:r>
            <a:r>
              <a:rPr lang="en-US" sz="2000" i="1" dirty="0">
                <a:solidFill>
                  <a:srgbClr val="0070C0"/>
                </a:solidFill>
                <a:effectLst/>
                <a:latin typeface="Times New Roman" panose="02020603050405020304" pitchFamily="18" charset="0"/>
                <a:ea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rPr>
              <a:t>truyền</a:t>
            </a:r>
            <a:r>
              <a:rPr lang="en-US" sz="2000" i="1" dirty="0">
                <a:solidFill>
                  <a:srgbClr val="0070C0"/>
                </a:solidFill>
                <a:effectLst/>
                <a:latin typeface="Times New Roman" panose="02020603050405020304" pitchFamily="18" charset="0"/>
                <a:ea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rPr>
              <a:t>thuyết</a:t>
            </a:r>
            <a:r>
              <a:rPr lang="en-US" sz="2000" i="1" dirty="0">
                <a:solidFill>
                  <a:srgbClr val="0070C0"/>
                </a:solidFill>
                <a:effectLst/>
                <a:latin typeface="Times New Roman" panose="02020603050405020304" pitchFamily="18" charset="0"/>
                <a:ea typeface="Times New Roman" panose="02020603050405020304" pitchFamily="18" charset="0"/>
              </a:rPr>
              <a:t> hay </a:t>
            </a:r>
            <a:r>
              <a:rPr lang="en-US" sz="2000" i="1" dirty="0" err="1">
                <a:solidFill>
                  <a:srgbClr val="0070C0"/>
                </a:solidFill>
                <a:effectLst/>
                <a:latin typeface="Times New Roman" panose="02020603050405020304" pitchFamily="18" charset="0"/>
                <a:ea typeface="Times New Roman" panose="02020603050405020304" pitchFamily="18" charset="0"/>
              </a:rPr>
              <a:t>cổ</a:t>
            </a:r>
            <a:r>
              <a:rPr lang="en-US" sz="2000" i="1" dirty="0">
                <a:solidFill>
                  <a:srgbClr val="0070C0"/>
                </a:solidFill>
                <a:effectLst/>
                <a:latin typeface="Times New Roman" panose="02020603050405020304" pitchFamily="18" charset="0"/>
                <a:ea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rPr>
              <a:t>tích</a:t>
            </a:r>
            <a:r>
              <a:rPr lang="en-US" sz="2000" i="1" dirty="0">
                <a:solidFill>
                  <a:srgbClr val="0070C0"/>
                </a:solidFill>
                <a:effectLst/>
                <a:latin typeface="Times New Roman" panose="02020603050405020304" pitchFamily="18" charset="0"/>
                <a:ea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rPr>
              <a:t>nào</a:t>
            </a:r>
            <a:r>
              <a:rPr lang="en-US" sz="2000" i="1" dirty="0">
                <a:solidFill>
                  <a:srgbClr val="0070C0"/>
                </a:solidFill>
                <a:effectLst/>
                <a:latin typeface="Times New Roman" panose="02020603050405020304" pitchFamily="18" charset="0"/>
                <a:ea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rPr>
              <a:t>khác</a:t>
            </a:r>
            <a:r>
              <a:rPr lang="en-US" sz="2000" i="1" dirty="0">
                <a:solidFill>
                  <a:srgbClr val="0070C0"/>
                </a:solidFill>
                <a:effectLst/>
                <a:latin typeface="Times New Roman" panose="02020603050405020304" pitchFamily="18" charset="0"/>
                <a:ea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rPr>
              <a:t>các</a:t>
            </a:r>
            <a:r>
              <a:rPr lang="en-US" sz="2000" i="1" dirty="0">
                <a:solidFill>
                  <a:srgbClr val="0070C0"/>
                </a:solidFill>
                <a:effectLst/>
                <a:latin typeface="Times New Roman" panose="02020603050405020304" pitchFamily="18" charset="0"/>
                <a:ea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rPr>
              <a:t>truyện</a:t>
            </a:r>
            <a:r>
              <a:rPr lang="en-US" sz="2000" i="1" dirty="0">
                <a:solidFill>
                  <a:srgbClr val="0070C0"/>
                </a:solidFill>
                <a:effectLst/>
                <a:latin typeface="Times New Roman" panose="02020603050405020304" pitchFamily="18" charset="0"/>
                <a:ea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rPr>
              <a:t>đã</a:t>
            </a:r>
            <a:r>
              <a:rPr lang="en-US" sz="2000" i="1" dirty="0">
                <a:solidFill>
                  <a:srgbClr val="0070C0"/>
                </a:solidFill>
                <a:effectLst/>
                <a:latin typeface="Times New Roman" panose="02020603050405020304" pitchFamily="18" charset="0"/>
                <a:ea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rPr>
              <a:t>học</a:t>
            </a:r>
            <a:r>
              <a:rPr lang="en-US" sz="2000" i="1" dirty="0">
                <a:solidFill>
                  <a:srgbClr val="0070C0"/>
                </a:solidFill>
                <a:effectLst/>
                <a:latin typeface="Times New Roman" panose="02020603050405020304" pitchFamily="18" charset="0"/>
                <a:ea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rPr>
              <a:t>chưa</a:t>
            </a:r>
            <a:r>
              <a:rPr lang="en-US" sz="2000" i="1" dirty="0">
                <a:solidFill>
                  <a:srgbClr val="0070C0"/>
                </a:solidFill>
                <a:effectLst/>
                <a:latin typeface="Times New Roman" panose="02020603050405020304" pitchFamily="18" charset="0"/>
                <a:ea typeface="Times New Roman" panose="02020603050405020304" pitchFamily="18" charset="0"/>
              </a:rPr>
              <a:t>? Cho </a:t>
            </a:r>
            <a:r>
              <a:rPr lang="en-US" sz="2000" i="1" dirty="0" err="1">
                <a:solidFill>
                  <a:srgbClr val="0070C0"/>
                </a:solidFill>
                <a:effectLst/>
                <a:latin typeface="Times New Roman" panose="02020603050405020304" pitchFamily="18" charset="0"/>
                <a:ea typeface="Times New Roman" panose="02020603050405020304" pitchFamily="18" charset="0"/>
              </a:rPr>
              <a:t>ví</a:t>
            </a:r>
            <a:r>
              <a:rPr lang="en-US" sz="2000" i="1" dirty="0">
                <a:solidFill>
                  <a:srgbClr val="0070C0"/>
                </a:solidFill>
                <a:effectLst/>
                <a:latin typeface="Times New Roman" panose="02020603050405020304" pitchFamily="18" charset="0"/>
                <a:ea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rPr>
              <a:t>dụ</a:t>
            </a:r>
            <a:r>
              <a:rPr lang="en-US" sz="2000" i="1" dirty="0">
                <a:solidFill>
                  <a:srgbClr val="0070C0"/>
                </a:solidFill>
                <a:effectLst/>
                <a:latin typeface="Times New Roman" panose="02020603050405020304" pitchFamily="18" charset="0"/>
                <a:ea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rPr>
              <a:t>minh</a:t>
            </a:r>
            <a:r>
              <a:rPr lang="en-US" sz="2000" i="1" dirty="0">
                <a:solidFill>
                  <a:srgbClr val="0070C0"/>
                </a:solidFill>
                <a:effectLst/>
                <a:latin typeface="Times New Roman" panose="02020603050405020304" pitchFamily="18" charset="0"/>
                <a:ea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rPr>
              <a:t>họa</a:t>
            </a:r>
            <a:r>
              <a:rPr lang="en-US" sz="2000" i="1" dirty="0">
                <a:solidFill>
                  <a:srgbClr val="0070C0"/>
                </a:solidFill>
                <a:effectLst/>
                <a:latin typeface="Times New Roman" panose="02020603050405020304" pitchFamily="18" charset="0"/>
                <a:ea typeface="Times New Roman" panose="02020603050405020304" pitchFamily="18" charset="0"/>
              </a:rPr>
              <a:t>?</a:t>
            </a:r>
            <a:endParaRPr lang="en-US" sz="2000" i="1" dirty="0">
              <a:solidFill>
                <a:srgbClr val="0070C0"/>
              </a:solidFill>
            </a:endParaRPr>
          </a:p>
        </p:txBody>
      </p:sp>
      <p:sp>
        <p:nvSpPr>
          <p:cNvPr id="12" name="Rectangle: Rounded Corners 11">
            <a:extLst>
              <a:ext uri="{FF2B5EF4-FFF2-40B4-BE49-F238E27FC236}">
                <a16:creationId xmlns:a16="http://schemas.microsoft.com/office/drawing/2014/main" xmlns="" id="{69321B2F-DAB7-4576-8710-134C93740128}"/>
              </a:ext>
            </a:extLst>
          </p:cNvPr>
          <p:cNvSpPr/>
          <p:nvPr/>
        </p:nvSpPr>
        <p:spPr>
          <a:xfrm>
            <a:off x="5452118" y="3423142"/>
            <a:ext cx="5176911" cy="1294228"/>
          </a:xfrm>
          <a:prstGeom prst="roundRect">
            <a:avLst/>
          </a:prstGeom>
          <a:solidFill>
            <a:schemeClr val="accent4">
              <a:alpha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spc="-30" dirty="0" err="1">
                <a:solidFill>
                  <a:schemeClr val="accent1"/>
                </a:solidFill>
                <a:effectLst/>
                <a:latin typeface="Times New Roman" panose="02020603050405020304" pitchFamily="18" charset="0"/>
                <a:ea typeface="Times New Roman" panose="02020603050405020304" pitchFamily="18" charset="0"/>
              </a:rPr>
              <a:t>Nếu</a:t>
            </a:r>
            <a:r>
              <a:rPr lang="en-US" sz="2000" i="1" spc="-30" dirty="0">
                <a:solidFill>
                  <a:schemeClr val="accent1"/>
                </a:solidFill>
                <a:effectLst/>
                <a:latin typeface="Times New Roman" panose="02020603050405020304" pitchFamily="18" charset="0"/>
                <a:ea typeface="Times New Roman" panose="02020603050405020304" pitchFamily="18" charset="0"/>
              </a:rPr>
              <a:t> </a:t>
            </a:r>
            <a:r>
              <a:rPr lang="en-US" sz="2000" i="1" spc="-30" dirty="0" err="1">
                <a:solidFill>
                  <a:schemeClr val="accent1"/>
                </a:solidFill>
                <a:effectLst/>
                <a:latin typeface="Times New Roman" panose="02020603050405020304" pitchFamily="18" charset="0"/>
                <a:ea typeface="Times New Roman" panose="02020603050405020304" pitchFamily="18" charset="0"/>
              </a:rPr>
              <a:t>được</a:t>
            </a:r>
            <a:r>
              <a:rPr lang="en-US" sz="2000" i="1" spc="-30" dirty="0">
                <a:solidFill>
                  <a:schemeClr val="accent1"/>
                </a:solidFill>
                <a:effectLst/>
                <a:latin typeface="Times New Roman" panose="02020603050405020304" pitchFamily="18" charset="0"/>
                <a:ea typeface="Times New Roman" panose="02020603050405020304" pitchFamily="18" charset="0"/>
              </a:rPr>
              <a:t> </a:t>
            </a:r>
            <a:r>
              <a:rPr lang="en-US" sz="2000" i="1" spc="-30" dirty="0" err="1">
                <a:solidFill>
                  <a:schemeClr val="accent1"/>
                </a:solidFill>
                <a:effectLst/>
                <a:latin typeface="Times New Roman" panose="02020603050405020304" pitchFamily="18" charset="0"/>
                <a:ea typeface="Times New Roman" panose="02020603050405020304" pitchFamily="18" charset="0"/>
              </a:rPr>
              <a:t>yêu</a:t>
            </a:r>
            <a:r>
              <a:rPr lang="en-US" sz="2000" i="1" spc="-30" dirty="0">
                <a:solidFill>
                  <a:schemeClr val="accent1"/>
                </a:solidFill>
                <a:effectLst/>
                <a:latin typeface="Times New Roman" panose="02020603050405020304" pitchFamily="18" charset="0"/>
                <a:ea typeface="Times New Roman" panose="02020603050405020304" pitchFamily="18" charset="0"/>
              </a:rPr>
              <a:t> </a:t>
            </a:r>
            <a:r>
              <a:rPr lang="en-US" sz="2000" i="1" spc="-30" dirty="0" err="1">
                <a:solidFill>
                  <a:schemeClr val="accent1"/>
                </a:solidFill>
                <a:effectLst/>
                <a:latin typeface="Times New Roman" panose="02020603050405020304" pitchFamily="18" charset="0"/>
                <a:ea typeface="Times New Roman" panose="02020603050405020304" pitchFamily="18" charset="0"/>
              </a:rPr>
              <a:t>cầu</a:t>
            </a:r>
            <a:r>
              <a:rPr lang="en-US" sz="2000" i="1" spc="-30" dirty="0">
                <a:solidFill>
                  <a:schemeClr val="accent1"/>
                </a:solidFill>
                <a:effectLst/>
                <a:latin typeface="Times New Roman" panose="02020603050405020304" pitchFamily="18" charset="0"/>
                <a:ea typeface="Times New Roman" panose="02020603050405020304" pitchFamily="18" charset="0"/>
              </a:rPr>
              <a:t> </a:t>
            </a:r>
            <a:r>
              <a:rPr lang="en-US" sz="2000" i="1" spc="-30" dirty="0" err="1">
                <a:solidFill>
                  <a:schemeClr val="accent1"/>
                </a:solidFill>
                <a:effectLst/>
                <a:latin typeface="Times New Roman" panose="02020603050405020304" pitchFamily="18" charset="0"/>
                <a:ea typeface="Times New Roman" panose="02020603050405020304" pitchFamily="18" charset="0"/>
              </a:rPr>
              <a:t>kể</a:t>
            </a:r>
            <a:r>
              <a:rPr lang="en-US" sz="2000" i="1" spc="-30" dirty="0">
                <a:solidFill>
                  <a:schemeClr val="accent1"/>
                </a:solidFill>
                <a:effectLst/>
                <a:latin typeface="Times New Roman" panose="02020603050405020304" pitchFamily="18" charset="0"/>
                <a:ea typeface="Times New Roman" panose="02020603050405020304" pitchFamily="18" charset="0"/>
              </a:rPr>
              <a:t> </a:t>
            </a:r>
            <a:r>
              <a:rPr lang="en-US" sz="2000" i="1" spc="-30" dirty="0" err="1">
                <a:solidFill>
                  <a:schemeClr val="accent1"/>
                </a:solidFill>
                <a:effectLst/>
                <a:latin typeface="Times New Roman" panose="02020603050405020304" pitchFamily="18" charset="0"/>
                <a:ea typeface="Times New Roman" panose="02020603050405020304" pitchFamily="18" charset="0"/>
              </a:rPr>
              <a:t>lại</a:t>
            </a:r>
            <a:r>
              <a:rPr lang="en-US" sz="2000" i="1" spc="-30" dirty="0">
                <a:solidFill>
                  <a:schemeClr val="accent1"/>
                </a:solidFill>
                <a:effectLst/>
                <a:latin typeface="Times New Roman" panose="02020603050405020304" pitchFamily="18" charset="0"/>
                <a:ea typeface="Times New Roman" panose="02020603050405020304" pitchFamily="18" charset="0"/>
              </a:rPr>
              <a:t> </a:t>
            </a:r>
            <a:r>
              <a:rPr lang="en-US" sz="2000" i="1" spc="-30" dirty="0" err="1">
                <a:solidFill>
                  <a:schemeClr val="accent1"/>
                </a:solidFill>
                <a:effectLst/>
                <a:latin typeface="Times New Roman" panose="02020603050405020304" pitchFamily="18" charset="0"/>
                <a:ea typeface="Times New Roman" panose="02020603050405020304" pitchFamily="18" charset="0"/>
              </a:rPr>
              <a:t>một</a:t>
            </a:r>
            <a:r>
              <a:rPr lang="en-US" sz="2000" i="1" spc="-30" dirty="0">
                <a:solidFill>
                  <a:schemeClr val="accent1"/>
                </a:solidFill>
                <a:effectLst/>
                <a:latin typeface="Times New Roman" panose="02020603050405020304" pitchFamily="18" charset="0"/>
                <a:ea typeface="Times New Roman" panose="02020603050405020304" pitchFamily="18" charset="0"/>
              </a:rPr>
              <a:t> </a:t>
            </a:r>
            <a:r>
              <a:rPr lang="en-US" sz="2000" i="1" spc="-30" dirty="0" err="1">
                <a:solidFill>
                  <a:schemeClr val="accent1"/>
                </a:solidFill>
                <a:effectLst/>
                <a:latin typeface="Times New Roman" panose="02020603050405020304" pitchFamily="18" charset="0"/>
                <a:ea typeface="Times New Roman" panose="02020603050405020304" pitchFamily="18" charset="0"/>
              </a:rPr>
              <a:t>truyện</a:t>
            </a:r>
            <a:r>
              <a:rPr lang="en-US" sz="2000" i="1" spc="-30" dirty="0">
                <a:solidFill>
                  <a:schemeClr val="accent1"/>
                </a:solidFill>
                <a:effectLst/>
                <a:latin typeface="Times New Roman" panose="02020603050405020304" pitchFamily="18" charset="0"/>
                <a:ea typeface="Times New Roman" panose="02020603050405020304" pitchFamily="18" charset="0"/>
              </a:rPr>
              <a:t> </a:t>
            </a:r>
            <a:r>
              <a:rPr lang="en-US" sz="2000" i="1" spc="-30" dirty="0" err="1">
                <a:solidFill>
                  <a:schemeClr val="accent1"/>
                </a:solidFill>
                <a:effectLst/>
                <a:latin typeface="Times New Roman" panose="02020603050405020304" pitchFamily="18" charset="0"/>
                <a:ea typeface="Times New Roman" panose="02020603050405020304" pitchFamily="18" charset="0"/>
              </a:rPr>
              <a:t>dân</a:t>
            </a:r>
            <a:r>
              <a:rPr lang="en-US" sz="2000" i="1" spc="-30" dirty="0">
                <a:solidFill>
                  <a:schemeClr val="accent1"/>
                </a:solidFill>
                <a:effectLst/>
                <a:latin typeface="Times New Roman" panose="02020603050405020304" pitchFamily="18" charset="0"/>
                <a:ea typeface="Times New Roman" panose="02020603050405020304" pitchFamily="18" charset="0"/>
              </a:rPr>
              <a:t> </a:t>
            </a:r>
            <a:r>
              <a:rPr lang="en-US" sz="2000" i="1" spc="-30" dirty="0" err="1">
                <a:solidFill>
                  <a:schemeClr val="accent1"/>
                </a:solidFill>
                <a:effectLst/>
                <a:latin typeface="Times New Roman" panose="02020603050405020304" pitchFamily="18" charset="0"/>
                <a:ea typeface="Times New Roman" panose="02020603050405020304" pitchFamily="18" charset="0"/>
              </a:rPr>
              <a:t>gian</a:t>
            </a:r>
            <a:r>
              <a:rPr lang="en-US" sz="2000" i="1" spc="-30" dirty="0">
                <a:solidFill>
                  <a:schemeClr val="accent1"/>
                </a:solidFill>
                <a:effectLst/>
                <a:latin typeface="Times New Roman" panose="02020603050405020304" pitchFamily="18" charset="0"/>
                <a:ea typeface="Times New Roman" panose="02020603050405020304" pitchFamily="18" charset="0"/>
              </a:rPr>
              <a:t>, </a:t>
            </a:r>
            <a:r>
              <a:rPr lang="en-US" sz="2000" i="1" spc="-30" dirty="0" err="1">
                <a:solidFill>
                  <a:schemeClr val="accent1"/>
                </a:solidFill>
                <a:effectLst/>
                <a:latin typeface="Times New Roman" panose="02020603050405020304" pitchFamily="18" charset="0"/>
                <a:ea typeface="Times New Roman" panose="02020603050405020304" pitchFamily="18" charset="0"/>
              </a:rPr>
              <a:t>em</a:t>
            </a:r>
            <a:r>
              <a:rPr lang="en-US" sz="2000" i="1" spc="-30" dirty="0">
                <a:solidFill>
                  <a:schemeClr val="accent1"/>
                </a:solidFill>
                <a:effectLst/>
                <a:latin typeface="Times New Roman" panose="02020603050405020304" pitchFamily="18" charset="0"/>
                <a:ea typeface="Times New Roman" panose="02020603050405020304" pitchFamily="18" charset="0"/>
              </a:rPr>
              <a:t> </a:t>
            </a:r>
            <a:r>
              <a:rPr lang="en-US" sz="2000" i="1" spc="-30" dirty="0" err="1">
                <a:solidFill>
                  <a:schemeClr val="accent1"/>
                </a:solidFill>
                <a:effectLst/>
                <a:latin typeface="Times New Roman" panose="02020603050405020304" pitchFamily="18" charset="0"/>
                <a:ea typeface="Times New Roman" panose="02020603050405020304" pitchFamily="18" charset="0"/>
              </a:rPr>
              <a:t>nghĩ</a:t>
            </a:r>
            <a:r>
              <a:rPr lang="en-US" sz="2000" i="1" spc="-30" dirty="0">
                <a:solidFill>
                  <a:schemeClr val="accent1"/>
                </a:solidFill>
                <a:effectLst/>
                <a:latin typeface="Times New Roman" panose="02020603050405020304" pitchFamily="18" charset="0"/>
                <a:ea typeface="Times New Roman" panose="02020603050405020304" pitchFamily="18" charset="0"/>
              </a:rPr>
              <a:t> </a:t>
            </a:r>
            <a:r>
              <a:rPr lang="en-US" sz="2000" i="1" spc="-30" dirty="0" err="1">
                <a:solidFill>
                  <a:schemeClr val="accent1"/>
                </a:solidFill>
                <a:effectLst/>
                <a:latin typeface="Times New Roman" panose="02020603050405020304" pitchFamily="18" charset="0"/>
                <a:ea typeface="Times New Roman" panose="02020603050405020304" pitchFamily="18" charset="0"/>
              </a:rPr>
              <a:t>mình</a:t>
            </a:r>
            <a:r>
              <a:rPr lang="en-US" sz="2000" i="1" spc="-30" dirty="0">
                <a:solidFill>
                  <a:schemeClr val="accent1"/>
                </a:solidFill>
                <a:effectLst/>
                <a:latin typeface="Times New Roman" panose="02020603050405020304" pitchFamily="18" charset="0"/>
                <a:ea typeface="Times New Roman" panose="02020603050405020304" pitchFamily="18" charset="0"/>
              </a:rPr>
              <a:t> </a:t>
            </a:r>
            <a:r>
              <a:rPr lang="en-US" sz="2000" i="1" spc="-30" dirty="0" err="1">
                <a:solidFill>
                  <a:schemeClr val="accent1"/>
                </a:solidFill>
                <a:effectLst/>
                <a:latin typeface="Times New Roman" panose="02020603050405020304" pitchFamily="18" charset="0"/>
                <a:ea typeface="Times New Roman" panose="02020603050405020304" pitchFamily="18" charset="0"/>
              </a:rPr>
              <a:t>sẽ</a:t>
            </a:r>
            <a:r>
              <a:rPr lang="en-US" sz="2000" i="1" spc="-30" dirty="0">
                <a:solidFill>
                  <a:schemeClr val="accent1"/>
                </a:solidFill>
                <a:effectLst/>
                <a:latin typeface="Times New Roman" panose="02020603050405020304" pitchFamily="18" charset="0"/>
                <a:ea typeface="Times New Roman" panose="02020603050405020304" pitchFamily="18" charset="0"/>
              </a:rPr>
              <a:t> </a:t>
            </a:r>
            <a:r>
              <a:rPr lang="en-US" sz="2000" i="1" spc="-30" dirty="0" err="1">
                <a:solidFill>
                  <a:schemeClr val="accent1"/>
                </a:solidFill>
                <a:effectLst/>
                <a:latin typeface="Times New Roman" panose="02020603050405020304" pitchFamily="18" charset="0"/>
                <a:ea typeface="Times New Roman" panose="02020603050405020304" pitchFamily="18" charset="0"/>
              </a:rPr>
              <a:t>làm</a:t>
            </a:r>
            <a:r>
              <a:rPr lang="en-US" sz="2000" i="1" spc="-30" dirty="0">
                <a:solidFill>
                  <a:schemeClr val="accent1"/>
                </a:solidFill>
                <a:effectLst/>
                <a:latin typeface="Times New Roman" panose="02020603050405020304" pitchFamily="18" charset="0"/>
                <a:ea typeface="Times New Roman" panose="02020603050405020304" pitchFamily="18" charset="0"/>
              </a:rPr>
              <a:t> </a:t>
            </a:r>
            <a:r>
              <a:rPr lang="en-US" sz="2000" i="1" spc="-30" dirty="0" err="1">
                <a:solidFill>
                  <a:schemeClr val="accent1"/>
                </a:solidFill>
                <a:effectLst/>
                <a:latin typeface="Times New Roman" panose="02020603050405020304" pitchFamily="18" charset="0"/>
                <a:ea typeface="Times New Roman" panose="02020603050405020304" pitchFamily="18" charset="0"/>
              </a:rPr>
              <a:t>gì</a:t>
            </a:r>
            <a:r>
              <a:rPr lang="en-US" sz="2000" i="1" spc="-30" dirty="0">
                <a:solidFill>
                  <a:schemeClr val="accent1"/>
                </a:solidFill>
                <a:effectLst/>
                <a:latin typeface="Times New Roman" panose="02020603050405020304" pitchFamily="18" charset="0"/>
                <a:ea typeface="Times New Roman" panose="02020603050405020304" pitchFamily="18" charset="0"/>
              </a:rPr>
              <a:t> </a:t>
            </a:r>
            <a:r>
              <a:rPr lang="en-US" sz="2000" i="1" spc="-30" dirty="0" err="1">
                <a:solidFill>
                  <a:schemeClr val="accent1"/>
                </a:solidFill>
                <a:effectLst/>
                <a:latin typeface="Times New Roman" panose="02020603050405020304" pitchFamily="18" charset="0"/>
                <a:ea typeface="Times New Roman" panose="02020603050405020304" pitchFamily="18" charset="0"/>
              </a:rPr>
              <a:t>để</a:t>
            </a:r>
            <a:r>
              <a:rPr lang="en-US" sz="2000" i="1" spc="-30" dirty="0">
                <a:solidFill>
                  <a:schemeClr val="accent1"/>
                </a:solidFill>
                <a:effectLst/>
                <a:latin typeface="Times New Roman" panose="02020603050405020304" pitchFamily="18" charset="0"/>
                <a:ea typeface="Times New Roman" panose="02020603050405020304" pitchFamily="18" charset="0"/>
              </a:rPr>
              <a:t> </a:t>
            </a:r>
            <a:r>
              <a:rPr lang="en-US" sz="2000" i="1" spc="-30" dirty="0" err="1">
                <a:solidFill>
                  <a:schemeClr val="accent1"/>
                </a:solidFill>
                <a:effectLst/>
                <a:latin typeface="Times New Roman" panose="02020603050405020304" pitchFamily="18" charset="0"/>
                <a:ea typeface="Times New Roman" panose="02020603050405020304" pitchFamily="18" charset="0"/>
              </a:rPr>
              <a:t>câu</a:t>
            </a:r>
            <a:r>
              <a:rPr lang="en-US" sz="2000" i="1" spc="-30" dirty="0">
                <a:solidFill>
                  <a:schemeClr val="accent1"/>
                </a:solidFill>
                <a:effectLst/>
                <a:latin typeface="Times New Roman" panose="02020603050405020304" pitchFamily="18" charset="0"/>
                <a:ea typeface="Times New Roman" panose="02020603050405020304" pitchFamily="18" charset="0"/>
              </a:rPr>
              <a:t> </a:t>
            </a:r>
            <a:r>
              <a:rPr lang="en-US" sz="2000" i="1" spc="-30" dirty="0" err="1">
                <a:solidFill>
                  <a:schemeClr val="accent1"/>
                </a:solidFill>
                <a:effectLst/>
                <a:latin typeface="Times New Roman" panose="02020603050405020304" pitchFamily="18" charset="0"/>
                <a:ea typeface="Times New Roman" panose="02020603050405020304" pitchFamily="18" charset="0"/>
              </a:rPr>
              <a:t>chuyện</a:t>
            </a:r>
            <a:r>
              <a:rPr lang="en-US" sz="2000" i="1" spc="-30" dirty="0">
                <a:solidFill>
                  <a:schemeClr val="accent1"/>
                </a:solidFill>
                <a:effectLst/>
                <a:latin typeface="Times New Roman" panose="02020603050405020304" pitchFamily="18" charset="0"/>
                <a:ea typeface="Times New Roman" panose="02020603050405020304" pitchFamily="18" charset="0"/>
              </a:rPr>
              <a:t> </a:t>
            </a:r>
            <a:r>
              <a:rPr lang="en-US" sz="2000" i="1" spc="-30" dirty="0" err="1">
                <a:solidFill>
                  <a:schemeClr val="accent1"/>
                </a:solidFill>
                <a:effectLst/>
                <a:latin typeface="Times New Roman" panose="02020603050405020304" pitchFamily="18" charset="0"/>
                <a:ea typeface="Times New Roman" panose="02020603050405020304" pitchFamily="18" charset="0"/>
              </a:rPr>
              <a:t>thêm</a:t>
            </a:r>
            <a:r>
              <a:rPr lang="en-US" sz="2000" i="1" spc="-30" dirty="0">
                <a:solidFill>
                  <a:schemeClr val="accent1"/>
                </a:solidFill>
                <a:effectLst/>
                <a:latin typeface="Times New Roman" panose="02020603050405020304" pitchFamily="18" charset="0"/>
                <a:ea typeface="Times New Roman" panose="02020603050405020304" pitchFamily="18" charset="0"/>
              </a:rPr>
              <a:t> </a:t>
            </a:r>
            <a:r>
              <a:rPr lang="en-US" sz="2000" i="1" spc="-30" dirty="0" err="1">
                <a:solidFill>
                  <a:schemeClr val="accent1"/>
                </a:solidFill>
                <a:effectLst/>
                <a:latin typeface="Times New Roman" panose="02020603050405020304" pitchFamily="18" charset="0"/>
                <a:ea typeface="Times New Roman" panose="02020603050405020304" pitchFamily="18" charset="0"/>
              </a:rPr>
              <a:t>hấp</a:t>
            </a:r>
            <a:r>
              <a:rPr lang="en-US" sz="2000" i="1" spc="-30" dirty="0">
                <a:solidFill>
                  <a:schemeClr val="accent1"/>
                </a:solidFill>
                <a:effectLst/>
                <a:latin typeface="Times New Roman" panose="02020603050405020304" pitchFamily="18" charset="0"/>
                <a:ea typeface="Times New Roman" panose="02020603050405020304" pitchFamily="18" charset="0"/>
              </a:rPr>
              <a:t> </a:t>
            </a:r>
            <a:r>
              <a:rPr lang="en-US" sz="2000" i="1" spc="-30" dirty="0" err="1">
                <a:solidFill>
                  <a:schemeClr val="accent1"/>
                </a:solidFill>
                <a:effectLst/>
                <a:latin typeface="Times New Roman" panose="02020603050405020304" pitchFamily="18" charset="0"/>
                <a:ea typeface="Times New Roman" panose="02020603050405020304" pitchFamily="18" charset="0"/>
              </a:rPr>
              <a:t>dẫn</a:t>
            </a:r>
            <a:r>
              <a:rPr lang="en-US" sz="2000" i="1" spc="-30" dirty="0">
                <a:solidFill>
                  <a:schemeClr val="accent1"/>
                </a:solidFill>
                <a:effectLst/>
                <a:latin typeface="Times New Roman" panose="02020603050405020304" pitchFamily="18" charset="0"/>
                <a:ea typeface="Times New Roman" panose="02020603050405020304" pitchFamily="18" charset="0"/>
              </a:rPr>
              <a:t>, </a:t>
            </a:r>
            <a:r>
              <a:rPr lang="en-US" sz="2000" i="1" spc="-30" dirty="0" err="1">
                <a:solidFill>
                  <a:schemeClr val="accent1"/>
                </a:solidFill>
                <a:effectLst/>
                <a:latin typeface="Times New Roman" panose="02020603050405020304" pitchFamily="18" charset="0"/>
                <a:ea typeface="Times New Roman" panose="02020603050405020304" pitchFamily="18" charset="0"/>
              </a:rPr>
              <a:t>thú</a:t>
            </a:r>
            <a:r>
              <a:rPr lang="en-US" sz="2000" i="1" spc="-30" dirty="0">
                <a:solidFill>
                  <a:schemeClr val="accent1"/>
                </a:solidFill>
                <a:effectLst/>
                <a:latin typeface="Times New Roman" panose="02020603050405020304" pitchFamily="18" charset="0"/>
                <a:ea typeface="Times New Roman" panose="02020603050405020304" pitchFamily="18" charset="0"/>
              </a:rPr>
              <a:t> </a:t>
            </a:r>
            <a:r>
              <a:rPr lang="en-US" sz="2000" i="1" spc="-30" dirty="0" err="1">
                <a:solidFill>
                  <a:schemeClr val="accent1"/>
                </a:solidFill>
                <a:effectLst/>
                <a:latin typeface="Times New Roman" panose="02020603050405020304" pitchFamily="18" charset="0"/>
                <a:ea typeface="Times New Roman" panose="02020603050405020304" pitchFamily="18" charset="0"/>
              </a:rPr>
              <a:t>vị</a:t>
            </a:r>
            <a:r>
              <a:rPr lang="en-US" sz="2000" i="1" spc="-30" dirty="0">
                <a:solidFill>
                  <a:schemeClr val="accent1"/>
                </a:solidFill>
                <a:effectLst/>
                <a:latin typeface="Times New Roman" panose="02020603050405020304" pitchFamily="18" charset="0"/>
                <a:ea typeface="Times New Roman" panose="02020603050405020304" pitchFamily="18" charset="0"/>
              </a:rPr>
              <a:t> </a:t>
            </a:r>
            <a:r>
              <a:rPr lang="en-US" sz="2000" i="1" spc="-30" dirty="0" err="1">
                <a:solidFill>
                  <a:schemeClr val="accent1"/>
                </a:solidFill>
                <a:effectLst/>
                <a:latin typeface="Times New Roman" panose="02020603050405020304" pitchFamily="18" charset="0"/>
                <a:ea typeface="Times New Roman" panose="02020603050405020304" pitchFamily="18" charset="0"/>
              </a:rPr>
              <a:t>với</a:t>
            </a:r>
            <a:r>
              <a:rPr lang="en-US" sz="2000" i="1" spc="-30" dirty="0">
                <a:solidFill>
                  <a:schemeClr val="accent1"/>
                </a:solidFill>
                <a:effectLst/>
                <a:latin typeface="Times New Roman" panose="02020603050405020304" pitchFamily="18" charset="0"/>
                <a:ea typeface="Times New Roman" panose="02020603050405020304" pitchFamily="18" charset="0"/>
              </a:rPr>
              <a:t> </a:t>
            </a:r>
            <a:r>
              <a:rPr lang="en-US" sz="2000" i="1" spc="-30" dirty="0" err="1">
                <a:solidFill>
                  <a:schemeClr val="accent1"/>
                </a:solidFill>
                <a:effectLst/>
                <a:latin typeface="Times New Roman" panose="02020603050405020304" pitchFamily="18" charset="0"/>
                <a:ea typeface="Times New Roman" panose="02020603050405020304" pitchFamily="18" charset="0"/>
              </a:rPr>
              <a:t>người</a:t>
            </a:r>
            <a:r>
              <a:rPr lang="en-US" sz="2000" i="1" spc="-30" dirty="0">
                <a:solidFill>
                  <a:schemeClr val="accent1"/>
                </a:solidFill>
                <a:effectLst/>
                <a:latin typeface="Times New Roman" panose="02020603050405020304" pitchFamily="18" charset="0"/>
                <a:ea typeface="Times New Roman" panose="02020603050405020304" pitchFamily="18" charset="0"/>
              </a:rPr>
              <a:t> </a:t>
            </a:r>
            <a:r>
              <a:rPr lang="en-US" sz="2000" i="1" spc="-30" dirty="0" err="1">
                <a:solidFill>
                  <a:schemeClr val="accent1"/>
                </a:solidFill>
                <a:effectLst/>
                <a:latin typeface="Times New Roman" panose="02020603050405020304" pitchFamily="18" charset="0"/>
                <a:ea typeface="Times New Roman" panose="02020603050405020304" pitchFamily="18" charset="0"/>
              </a:rPr>
              <a:t>đọc</a:t>
            </a:r>
            <a:r>
              <a:rPr lang="en-US" sz="2000" i="1" spc="-30" dirty="0">
                <a:solidFill>
                  <a:schemeClr val="accent1"/>
                </a:solidFill>
                <a:effectLst/>
                <a:latin typeface="Times New Roman" panose="02020603050405020304" pitchFamily="18" charset="0"/>
                <a:ea typeface="Times New Roman" panose="02020603050405020304" pitchFamily="18" charset="0"/>
              </a:rPr>
              <a:t>?</a:t>
            </a:r>
            <a:endParaRPr lang="en-US" sz="2000" i="1" dirty="0">
              <a:solidFill>
                <a:schemeClr val="accent1"/>
              </a:solidFill>
            </a:endParaRPr>
          </a:p>
        </p:txBody>
      </p:sp>
    </p:spTree>
    <p:extLst>
      <p:ext uri="{BB962C8B-B14F-4D97-AF65-F5344CB8AC3E}">
        <p14:creationId xmlns:p14="http://schemas.microsoft.com/office/powerpoint/2010/main" val="1974834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98CCB12-AEE3-4E3A-94F3-604810814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43211"/>
            <a:ext cx="11945244" cy="2607032"/>
          </a:xfrm>
          <a:prstGeom prst="rect">
            <a:avLst/>
          </a:prstGeom>
        </p:spPr>
      </p:pic>
      <p:sp>
        <p:nvSpPr>
          <p:cNvPr id="2" name="Rectangle 1"/>
          <p:cNvSpPr/>
          <p:nvPr/>
        </p:nvSpPr>
        <p:spPr>
          <a:xfrm>
            <a:off x="953037" y="465640"/>
            <a:ext cx="9607639" cy="584775"/>
          </a:xfrm>
          <a:prstGeom prst="rect">
            <a:avLst/>
          </a:prstGeom>
        </p:spPr>
        <p:txBody>
          <a:bodyPr wrap="square">
            <a:spAutoFit/>
          </a:bodyPr>
          <a:lstStyle/>
          <a:p>
            <a:pPr algn="ctr"/>
            <a:r>
              <a:rPr lang="en-US" sz="3200" b="1" dirty="0" smtClean="0">
                <a:solidFill>
                  <a:srgbClr val="0070C0"/>
                </a:solidFill>
                <a:latin typeface="Times New Roman" pitchFamily="18" charset="0"/>
                <a:cs typeface="Times New Roman" pitchFamily="18" charset="0"/>
              </a:rPr>
              <a:t>LƯU Ý</a:t>
            </a:r>
          </a:p>
        </p:txBody>
      </p:sp>
      <p:sp>
        <p:nvSpPr>
          <p:cNvPr id="5" name="Rectangle 4"/>
          <p:cNvSpPr/>
          <p:nvPr/>
        </p:nvSpPr>
        <p:spPr>
          <a:xfrm>
            <a:off x="953037" y="1193002"/>
            <a:ext cx="10354613" cy="3108543"/>
          </a:xfrm>
          <a:prstGeom prst="rect">
            <a:avLst/>
          </a:prstGeom>
        </p:spPr>
        <p:txBody>
          <a:bodyPr wrap="square">
            <a:spAutoFit/>
          </a:bodyPr>
          <a:lstStyle/>
          <a:p>
            <a:pPr algn="just"/>
            <a:r>
              <a:rPr lang="en-US" sz="2800" dirty="0">
                <a:solidFill>
                  <a:srgbClr val="0070C0"/>
                </a:solidFill>
                <a:latin typeface="Times New Roman" pitchFamily="18" charset="0"/>
                <a:cs typeface="Times New Roman" pitchFamily="18" charset="0"/>
              </a:rPr>
              <a:t>+ Lưu ý HS có thể chọn những truyện truyền thuyết, cổ tích của Việt Nam hoặc nước ngoài.</a:t>
            </a:r>
          </a:p>
          <a:p>
            <a:pPr algn="just"/>
            <a:r>
              <a:rPr lang="en-US" sz="2800" dirty="0">
                <a:solidFill>
                  <a:srgbClr val="0070C0"/>
                </a:solidFill>
                <a:latin typeface="Times New Roman" pitchFamily="18" charset="0"/>
                <a:cs typeface="Times New Roman" pitchFamily="18" charset="0"/>
              </a:rPr>
              <a:t>+ Thực hiện các bước viết bài theo đúng quy trình đã được học và luyện tập (Chuẩn bị, tìm ý và lập dàn ý, viết, kiểm tra và chỉnh sửa)</a:t>
            </a:r>
          </a:p>
          <a:p>
            <a:pPr algn="just"/>
            <a:r>
              <a:rPr lang="en-US" sz="2800" dirty="0">
                <a:solidFill>
                  <a:srgbClr val="0070C0"/>
                </a:solidFill>
                <a:latin typeface="Times New Roman" pitchFamily="18" charset="0"/>
                <a:cs typeface="Times New Roman" pitchFamily="18" charset="0"/>
              </a:rPr>
              <a:t>+ Có thể thực hiện thêm các yêu cầu: thay lời nhân vật kể lại truyện, sáng tạo hoặc viết thêm các tình tiết, chi tiết, sự việc, viết lại kết thúc truyện,…</a:t>
            </a:r>
          </a:p>
        </p:txBody>
      </p:sp>
    </p:spTree>
    <p:extLst>
      <p:ext uri="{BB962C8B-B14F-4D97-AF65-F5344CB8AC3E}">
        <p14:creationId xmlns:p14="http://schemas.microsoft.com/office/powerpoint/2010/main" val="1377444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100"/>
            <a:ext cx="100584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991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5D11BA2-69F3-44BF-A9BC-66AEB7E92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6377"/>
            <a:ext cx="11945244" cy="4963867"/>
          </a:xfrm>
          <a:prstGeom prst="rect">
            <a:avLst/>
          </a:prstGeom>
        </p:spPr>
      </p:pic>
      <p:pic>
        <p:nvPicPr>
          <p:cNvPr id="3" name="Picture 2">
            <a:extLst>
              <a:ext uri="{FF2B5EF4-FFF2-40B4-BE49-F238E27FC236}">
                <a16:creationId xmlns:a16="http://schemas.microsoft.com/office/drawing/2014/main" xmlns="" id="{951F6AD2-C312-4714-8153-787A837CD8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3001" y="661328"/>
            <a:ext cx="3428974" cy="3373318"/>
          </a:xfrm>
          <a:prstGeom prst="rect">
            <a:avLst/>
          </a:prstGeom>
        </p:spPr>
      </p:pic>
      <p:sp>
        <p:nvSpPr>
          <p:cNvPr id="8" name="TextBox 7">
            <a:extLst>
              <a:ext uri="{FF2B5EF4-FFF2-40B4-BE49-F238E27FC236}">
                <a16:creationId xmlns:a16="http://schemas.microsoft.com/office/drawing/2014/main" xmlns="" id="{A08135D5-9F37-4C9F-B5D6-23178B4E04D5}"/>
              </a:ext>
            </a:extLst>
          </p:cNvPr>
          <p:cNvSpPr txBox="1"/>
          <p:nvPr/>
        </p:nvSpPr>
        <p:spPr>
          <a:xfrm>
            <a:off x="4358640" y="2086377"/>
            <a:ext cx="3474720" cy="523220"/>
          </a:xfrm>
          <a:prstGeom prst="rect">
            <a:avLst/>
          </a:prstGeom>
          <a:noFill/>
        </p:spPr>
        <p:txBody>
          <a:bodyPr wrap="square" rtlCol="0">
            <a:spAutoFit/>
          </a:bodyPr>
          <a:lstStyle/>
          <a:p>
            <a:pPr marL="0" marR="0" algn="ctr">
              <a:spcBef>
                <a:spcPts val="0"/>
              </a:spcBef>
              <a:spcAft>
                <a:spcPts val="0"/>
              </a:spcAft>
            </a:pPr>
            <a:r>
              <a:rPr lang="en-US" sz="2800" b="1" dirty="0">
                <a:solidFill>
                  <a:srgbClr val="0070C0"/>
                </a:solidFill>
                <a:effectLst/>
                <a:latin typeface="Times New Roman" panose="02020603050405020304" pitchFamily="18" charset="0"/>
                <a:ea typeface="Calibri" panose="020F0502020204030204" pitchFamily="34" charset="0"/>
              </a:rPr>
              <a:t>I. </a:t>
            </a:r>
            <a:r>
              <a:rPr lang="en-US" sz="2800" b="1" dirty="0" err="1">
                <a:solidFill>
                  <a:srgbClr val="0070C0"/>
                </a:solidFill>
                <a:effectLst/>
                <a:latin typeface="Times New Roman" panose="02020603050405020304" pitchFamily="18" charset="0"/>
                <a:ea typeface="Calibri" panose="020F0502020204030204" pitchFamily="34" charset="0"/>
              </a:rPr>
              <a:t>Định</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hướng</a:t>
            </a:r>
            <a:endParaRPr lang="en-US" sz="2800" dirty="0"/>
          </a:p>
        </p:txBody>
      </p:sp>
    </p:spTree>
    <p:extLst>
      <p:ext uri="{BB962C8B-B14F-4D97-AF65-F5344CB8AC3E}">
        <p14:creationId xmlns:p14="http://schemas.microsoft.com/office/powerpoint/2010/main" val="3639597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xmlns="" id="{29761832-891B-4592-91AD-578A63C56745}"/>
              </a:ext>
            </a:extLst>
          </p:cNvPr>
          <p:cNvSpPr/>
          <p:nvPr/>
        </p:nvSpPr>
        <p:spPr>
          <a:xfrm>
            <a:off x="47222" y="2210340"/>
            <a:ext cx="1826651" cy="1318472"/>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rPr>
              <a:t>Yêu</a:t>
            </a:r>
            <a:r>
              <a:rPr lang="en-US" sz="3200" b="1" dirty="0">
                <a:solidFill>
                  <a:srgbClr val="FF0000"/>
                </a:solidFill>
              </a:rPr>
              <a:t> </a:t>
            </a:r>
            <a:r>
              <a:rPr lang="en-US" sz="3200" b="1" dirty="0" err="1">
                <a:solidFill>
                  <a:srgbClr val="FF0000"/>
                </a:solidFill>
              </a:rPr>
              <a:t>cầu</a:t>
            </a:r>
            <a:endParaRPr lang="en-US" sz="3200" dirty="0">
              <a:solidFill>
                <a:srgbClr val="FF0000"/>
              </a:solidFill>
            </a:endParaRPr>
          </a:p>
        </p:txBody>
      </p:sp>
      <p:sp>
        <p:nvSpPr>
          <p:cNvPr id="9" name="Rectangle: Rounded Corners 8">
            <a:extLst>
              <a:ext uri="{FF2B5EF4-FFF2-40B4-BE49-F238E27FC236}">
                <a16:creationId xmlns:a16="http://schemas.microsoft.com/office/drawing/2014/main" xmlns="" id="{10161DF0-1213-4CC4-B1A3-14FE7D6DC3F9}"/>
              </a:ext>
            </a:extLst>
          </p:cNvPr>
          <p:cNvSpPr/>
          <p:nvPr/>
        </p:nvSpPr>
        <p:spPr>
          <a:xfrm>
            <a:off x="2431959" y="374027"/>
            <a:ext cx="2524259" cy="611123"/>
          </a:xfrm>
          <a:prstGeom prst="roundRect">
            <a:avLst/>
          </a:prstGeom>
          <a:solidFill>
            <a:srgbClr val="E59BB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002060"/>
                </a:solidFill>
              </a:rPr>
              <a:t>Thể</a:t>
            </a:r>
            <a:r>
              <a:rPr lang="en-US" sz="2200" dirty="0">
                <a:solidFill>
                  <a:srgbClr val="002060"/>
                </a:solidFill>
              </a:rPr>
              <a:t> </a:t>
            </a:r>
            <a:r>
              <a:rPr lang="en-US" sz="2200" dirty="0" err="1">
                <a:solidFill>
                  <a:srgbClr val="002060"/>
                </a:solidFill>
              </a:rPr>
              <a:t>loại</a:t>
            </a:r>
            <a:r>
              <a:rPr lang="en-US" sz="2200" dirty="0">
                <a:solidFill>
                  <a:srgbClr val="002060"/>
                </a:solidFill>
              </a:rPr>
              <a:t>, </a:t>
            </a:r>
            <a:r>
              <a:rPr lang="en-US" sz="2200" dirty="0" err="1">
                <a:solidFill>
                  <a:srgbClr val="002060"/>
                </a:solidFill>
              </a:rPr>
              <a:t>đề</a:t>
            </a:r>
            <a:r>
              <a:rPr lang="en-US" sz="2200" dirty="0">
                <a:solidFill>
                  <a:srgbClr val="002060"/>
                </a:solidFill>
              </a:rPr>
              <a:t> </a:t>
            </a:r>
            <a:r>
              <a:rPr lang="en-US" sz="2200" dirty="0" err="1">
                <a:solidFill>
                  <a:srgbClr val="002060"/>
                </a:solidFill>
              </a:rPr>
              <a:t>tài</a:t>
            </a:r>
            <a:endParaRPr lang="en-US" sz="2200" dirty="0">
              <a:solidFill>
                <a:srgbClr val="002060"/>
              </a:solidFill>
            </a:endParaRPr>
          </a:p>
        </p:txBody>
      </p:sp>
      <p:sp>
        <p:nvSpPr>
          <p:cNvPr id="10" name="Rectangle: Rounded Corners 9">
            <a:extLst>
              <a:ext uri="{FF2B5EF4-FFF2-40B4-BE49-F238E27FC236}">
                <a16:creationId xmlns:a16="http://schemas.microsoft.com/office/drawing/2014/main" xmlns="" id="{969E68F3-F8AA-407A-A9BD-AE33D6DA5062}"/>
              </a:ext>
            </a:extLst>
          </p:cNvPr>
          <p:cNvSpPr/>
          <p:nvPr/>
        </p:nvSpPr>
        <p:spPr>
          <a:xfrm>
            <a:off x="2463087" y="1376433"/>
            <a:ext cx="2524259" cy="611123"/>
          </a:xfrm>
          <a:prstGeom prst="roundRect">
            <a:avLst/>
          </a:prstGeom>
          <a:solidFill>
            <a:srgbClr val="E59BB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002060"/>
                </a:solidFill>
              </a:rPr>
              <a:t>Bố</a:t>
            </a:r>
            <a:r>
              <a:rPr lang="en-US" sz="2200" dirty="0">
                <a:solidFill>
                  <a:srgbClr val="002060"/>
                </a:solidFill>
              </a:rPr>
              <a:t> </a:t>
            </a:r>
            <a:r>
              <a:rPr lang="en-US" sz="2200" dirty="0" err="1">
                <a:solidFill>
                  <a:srgbClr val="002060"/>
                </a:solidFill>
              </a:rPr>
              <a:t>cục</a:t>
            </a:r>
            <a:endParaRPr lang="en-US" sz="2200" dirty="0">
              <a:solidFill>
                <a:srgbClr val="002060"/>
              </a:solidFill>
            </a:endParaRPr>
          </a:p>
        </p:txBody>
      </p:sp>
      <p:sp>
        <p:nvSpPr>
          <p:cNvPr id="11" name="Rectangle: Rounded Corners 10">
            <a:extLst>
              <a:ext uri="{FF2B5EF4-FFF2-40B4-BE49-F238E27FC236}">
                <a16:creationId xmlns:a16="http://schemas.microsoft.com/office/drawing/2014/main" xmlns="" id="{3A600EE8-3541-426C-93AF-2383D47F72DC}"/>
              </a:ext>
            </a:extLst>
          </p:cNvPr>
          <p:cNvSpPr/>
          <p:nvPr/>
        </p:nvSpPr>
        <p:spPr>
          <a:xfrm>
            <a:off x="2368634" y="3259429"/>
            <a:ext cx="2524259" cy="611123"/>
          </a:xfrm>
          <a:prstGeom prst="roundRect">
            <a:avLst/>
          </a:prstGeom>
          <a:solidFill>
            <a:srgbClr val="E59BB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002060"/>
                </a:solidFill>
              </a:rPr>
              <a:t>Nội</a:t>
            </a:r>
            <a:r>
              <a:rPr lang="en-US" sz="2200" dirty="0">
                <a:solidFill>
                  <a:srgbClr val="002060"/>
                </a:solidFill>
              </a:rPr>
              <a:t> dung</a:t>
            </a:r>
          </a:p>
        </p:txBody>
      </p:sp>
      <p:sp>
        <p:nvSpPr>
          <p:cNvPr id="12" name="Rectangle: Rounded Corners 11">
            <a:extLst>
              <a:ext uri="{FF2B5EF4-FFF2-40B4-BE49-F238E27FC236}">
                <a16:creationId xmlns:a16="http://schemas.microsoft.com/office/drawing/2014/main" xmlns="" id="{2AA679D8-B552-49CE-96EF-4B9E04DEE8C5}"/>
              </a:ext>
            </a:extLst>
          </p:cNvPr>
          <p:cNvSpPr/>
          <p:nvPr/>
        </p:nvSpPr>
        <p:spPr>
          <a:xfrm>
            <a:off x="2463087" y="5092242"/>
            <a:ext cx="2524259" cy="611123"/>
          </a:xfrm>
          <a:prstGeom prst="roundRect">
            <a:avLst/>
          </a:prstGeom>
          <a:solidFill>
            <a:srgbClr val="E59BB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002060"/>
                </a:solidFill>
              </a:rPr>
              <a:t>Chính</a:t>
            </a:r>
            <a:r>
              <a:rPr lang="en-US" sz="2200" dirty="0">
                <a:solidFill>
                  <a:srgbClr val="002060"/>
                </a:solidFill>
              </a:rPr>
              <a:t> </a:t>
            </a:r>
            <a:r>
              <a:rPr lang="en-US" sz="2200" dirty="0" err="1">
                <a:solidFill>
                  <a:srgbClr val="002060"/>
                </a:solidFill>
              </a:rPr>
              <a:t>tả</a:t>
            </a:r>
            <a:r>
              <a:rPr lang="en-US" sz="2200" dirty="0">
                <a:solidFill>
                  <a:srgbClr val="002060"/>
                </a:solidFill>
              </a:rPr>
              <a:t>, </a:t>
            </a:r>
            <a:r>
              <a:rPr lang="en-US" sz="2200" dirty="0" err="1">
                <a:solidFill>
                  <a:srgbClr val="002060"/>
                </a:solidFill>
              </a:rPr>
              <a:t>ngữ</a:t>
            </a:r>
            <a:r>
              <a:rPr lang="en-US" sz="2200" dirty="0">
                <a:solidFill>
                  <a:srgbClr val="002060"/>
                </a:solidFill>
              </a:rPr>
              <a:t> </a:t>
            </a:r>
            <a:r>
              <a:rPr lang="en-US" sz="2200" dirty="0" err="1">
                <a:solidFill>
                  <a:srgbClr val="002060"/>
                </a:solidFill>
              </a:rPr>
              <a:t>pháp</a:t>
            </a:r>
            <a:endParaRPr lang="en-US" sz="2200" dirty="0">
              <a:solidFill>
                <a:srgbClr val="002060"/>
              </a:solidFill>
            </a:endParaRPr>
          </a:p>
        </p:txBody>
      </p:sp>
      <p:sp>
        <p:nvSpPr>
          <p:cNvPr id="13" name="Rectangle: Rounded Corners 12">
            <a:extLst>
              <a:ext uri="{FF2B5EF4-FFF2-40B4-BE49-F238E27FC236}">
                <a16:creationId xmlns:a16="http://schemas.microsoft.com/office/drawing/2014/main" xmlns="" id="{C0B49013-0C89-4862-9CB9-023C81066250}"/>
              </a:ext>
            </a:extLst>
          </p:cNvPr>
          <p:cNvSpPr/>
          <p:nvPr/>
        </p:nvSpPr>
        <p:spPr>
          <a:xfrm>
            <a:off x="2435181" y="5956466"/>
            <a:ext cx="2524259" cy="611123"/>
          </a:xfrm>
          <a:prstGeom prst="roundRect">
            <a:avLst/>
          </a:prstGeom>
          <a:solidFill>
            <a:srgbClr val="E59BB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002060"/>
                </a:solidFill>
              </a:rPr>
              <a:t>Sáng</a:t>
            </a:r>
            <a:r>
              <a:rPr lang="en-US" sz="2200" dirty="0">
                <a:solidFill>
                  <a:srgbClr val="002060"/>
                </a:solidFill>
              </a:rPr>
              <a:t> </a:t>
            </a:r>
            <a:r>
              <a:rPr lang="en-US" sz="2200" dirty="0" err="1">
                <a:solidFill>
                  <a:srgbClr val="002060"/>
                </a:solidFill>
              </a:rPr>
              <a:t>tạo</a:t>
            </a:r>
            <a:endParaRPr lang="en-US" sz="2200" dirty="0">
              <a:solidFill>
                <a:srgbClr val="002060"/>
              </a:solidFill>
            </a:endParaRPr>
          </a:p>
        </p:txBody>
      </p:sp>
      <p:sp>
        <p:nvSpPr>
          <p:cNvPr id="19" name="Rectangle 18">
            <a:extLst>
              <a:ext uri="{FF2B5EF4-FFF2-40B4-BE49-F238E27FC236}">
                <a16:creationId xmlns:a16="http://schemas.microsoft.com/office/drawing/2014/main" xmlns="" id="{A27FEDF2-23A3-4441-ACB2-1F3EF3FF59B2}"/>
              </a:ext>
            </a:extLst>
          </p:cNvPr>
          <p:cNvSpPr/>
          <p:nvPr/>
        </p:nvSpPr>
        <p:spPr>
          <a:xfrm>
            <a:off x="5342581" y="3360314"/>
            <a:ext cx="2395484" cy="422858"/>
          </a:xfrm>
          <a:prstGeom prst="rect">
            <a:avLst/>
          </a:prstGeom>
          <a:solidFill>
            <a:schemeClr val="accent6">
              <a:lumMod val="60000"/>
              <a:lumOff val="40000"/>
            </a:schemeClr>
          </a:solidFill>
          <a:effectLst>
            <a:innerShdw blurRad="63500" dist="50800" dir="108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Thân</a:t>
            </a:r>
            <a:r>
              <a:rPr lang="en-US" dirty="0"/>
              <a:t> </a:t>
            </a:r>
            <a:r>
              <a:rPr lang="en-US" dirty="0" err="1"/>
              <a:t>bài</a:t>
            </a:r>
            <a:endParaRPr lang="en-US" dirty="0"/>
          </a:p>
        </p:txBody>
      </p:sp>
      <p:sp>
        <p:nvSpPr>
          <p:cNvPr id="20" name="Rectangle 19">
            <a:extLst>
              <a:ext uri="{FF2B5EF4-FFF2-40B4-BE49-F238E27FC236}">
                <a16:creationId xmlns:a16="http://schemas.microsoft.com/office/drawing/2014/main" xmlns="" id="{54135CAB-BAD1-4CB4-B9AD-E3B2548B52C2}"/>
              </a:ext>
            </a:extLst>
          </p:cNvPr>
          <p:cNvSpPr/>
          <p:nvPr/>
        </p:nvSpPr>
        <p:spPr>
          <a:xfrm>
            <a:off x="5382272" y="4461973"/>
            <a:ext cx="2423384" cy="422858"/>
          </a:xfrm>
          <a:prstGeom prst="rect">
            <a:avLst/>
          </a:prstGeom>
          <a:solidFill>
            <a:schemeClr val="accent6">
              <a:lumMod val="60000"/>
              <a:lumOff val="40000"/>
            </a:schemeClr>
          </a:solidFill>
          <a:effectLst>
            <a:innerShdw blurRad="63500" dist="50800" dir="108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Kết</a:t>
            </a:r>
            <a:r>
              <a:rPr lang="en-US" dirty="0"/>
              <a:t> </a:t>
            </a:r>
            <a:r>
              <a:rPr lang="en-US" dirty="0" err="1"/>
              <a:t>bài</a:t>
            </a:r>
            <a:endParaRPr lang="en-US" dirty="0"/>
          </a:p>
        </p:txBody>
      </p:sp>
      <p:sp>
        <p:nvSpPr>
          <p:cNvPr id="21" name="Rectangle 20">
            <a:extLst>
              <a:ext uri="{FF2B5EF4-FFF2-40B4-BE49-F238E27FC236}">
                <a16:creationId xmlns:a16="http://schemas.microsoft.com/office/drawing/2014/main" xmlns="" id="{DD84D306-211E-43D5-BD4E-1C5EC06F36C3}"/>
              </a:ext>
            </a:extLst>
          </p:cNvPr>
          <p:cNvSpPr/>
          <p:nvPr/>
        </p:nvSpPr>
        <p:spPr>
          <a:xfrm>
            <a:off x="5382272" y="5200467"/>
            <a:ext cx="3581424" cy="398343"/>
          </a:xfrm>
          <a:prstGeom prst="rect">
            <a:avLst/>
          </a:prstGeom>
          <a:solidFill>
            <a:schemeClr val="accent6">
              <a:lumMod val="60000"/>
              <a:lumOff val="40000"/>
            </a:schemeClr>
          </a:solidFill>
          <a:effectLst>
            <a:innerShdw blurRad="63500" dist="50800" dir="108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Chính</a:t>
            </a:r>
            <a:r>
              <a:rPr lang="en-US" dirty="0"/>
              <a:t> </a:t>
            </a:r>
            <a:r>
              <a:rPr lang="en-US" dirty="0" err="1"/>
              <a:t>tả</a:t>
            </a:r>
            <a:r>
              <a:rPr lang="en-US" dirty="0"/>
              <a:t>, </a:t>
            </a:r>
            <a:r>
              <a:rPr lang="en-US" dirty="0" err="1"/>
              <a:t>dùng</a:t>
            </a:r>
            <a:r>
              <a:rPr lang="en-US" dirty="0"/>
              <a:t> </a:t>
            </a:r>
            <a:r>
              <a:rPr lang="en-US" dirty="0" err="1"/>
              <a:t>từ</a:t>
            </a:r>
            <a:r>
              <a:rPr lang="en-US" dirty="0"/>
              <a:t>, </a:t>
            </a:r>
            <a:r>
              <a:rPr lang="en-US" dirty="0" err="1"/>
              <a:t>đặt</a:t>
            </a:r>
            <a:r>
              <a:rPr lang="en-US" dirty="0"/>
              <a:t> </a:t>
            </a:r>
            <a:r>
              <a:rPr lang="en-US" dirty="0" err="1"/>
              <a:t>câu</a:t>
            </a:r>
            <a:r>
              <a:rPr lang="en-US" dirty="0"/>
              <a:t>, </a:t>
            </a:r>
            <a:r>
              <a:rPr lang="en-US" dirty="0" err="1"/>
              <a:t>diễn</a:t>
            </a:r>
            <a:r>
              <a:rPr lang="en-US" dirty="0"/>
              <a:t> </a:t>
            </a:r>
            <a:r>
              <a:rPr lang="en-US" dirty="0" err="1"/>
              <a:t>đạt</a:t>
            </a:r>
            <a:endParaRPr lang="en-US" dirty="0"/>
          </a:p>
        </p:txBody>
      </p:sp>
      <p:sp>
        <p:nvSpPr>
          <p:cNvPr id="22" name="Rectangle 21">
            <a:extLst>
              <a:ext uri="{FF2B5EF4-FFF2-40B4-BE49-F238E27FC236}">
                <a16:creationId xmlns:a16="http://schemas.microsoft.com/office/drawing/2014/main" xmlns="" id="{C61E1ADE-29AE-4864-AC44-D87F80E84A9C}"/>
              </a:ext>
            </a:extLst>
          </p:cNvPr>
          <p:cNvSpPr/>
          <p:nvPr/>
        </p:nvSpPr>
        <p:spPr>
          <a:xfrm>
            <a:off x="5385487" y="5785726"/>
            <a:ext cx="2423385" cy="373644"/>
          </a:xfrm>
          <a:prstGeom prst="rect">
            <a:avLst/>
          </a:prstGeom>
          <a:solidFill>
            <a:schemeClr val="accent6">
              <a:lumMod val="60000"/>
              <a:lumOff val="40000"/>
            </a:schemeClr>
          </a:solidFill>
          <a:effectLst>
            <a:innerShdw blurRad="63500" dist="50800" dir="108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Văn</a:t>
            </a:r>
            <a:r>
              <a:rPr lang="en-US" dirty="0"/>
              <a:t> </a:t>
            </a:r>
            <a:r>
              <a:rPr lang="en-US" dirty="0" err="1"/>
              <a:t>phong</a:t>
            </a:r>
            <a:r>
              <a:rPr lang="en-US" dirty="0"/>
              <a:t>, </a:t>
            </a:r>
            <a:r>
              <a:rPr lang="en-US" dirty="0" err="1"/>
              <a:t>cảm</a:t>
            </a:r>
            <a:r>
              <a:rPr lang="en-US" dirty="0"/>
              <a:t> </a:t>
            </a:r>
            <a:r>
              <a:rPr lang="en-US" dirty="0" err="1"/>
              <a:t>xúc</a:t>
            </a:r>
            <a:endParaRPr lang="en-US" dirty="0"/>
          </a:p>
        </p:txBody>
      </p:sp>
      <p:sp>
        <p:nvSpPr>
          <p:cNvPr id="23" name="Rectangle 22">
            <a:extLst>
              <a:ext uri="{FF2B5EF4-FFF2-40B4-BE49-F238E27FC236}">
                <a16:creationId xmlns:a16="http://schemas.microsoft.com/office/drawing/2014/main" xmlns="" id="{FCD3FBF8-AD5B-4EFC-B36F-97CA3A2AB7CF}"/>
              </a:ext>
            </a:extLst>
          </p:cNvPr>
          <p:cNvSpPr/>
          <p:nvPr/>
        </p:nvSpPr>
        <p:spPr>
          <a:xfrm>
            <a:off x="5382272" y="6346192"/>
            <a:ext cx="2423385" cy="373736"/>
          </a:xfrm>
          <a:prstGeom prst="rect">
            <a:avLst/>
          </a:prstGeom>
          <a:solidFill>
            <a:schemeClr val="accent6">
              <a:lumMod val="60000"/>
              <a:lumOff val="40000"/>
            </a:schemeClr>
          </a:solidFill>
          <a:effectLst>
            <a:innerShdw blurRad="63500" dist="50800" dir="108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Sáng</a:t>
            </a:r>
            <a:r>
              <a:rPr lang="en-US" dirty="0"/>
              <a:t> </a:t>
            </a:r>
            <a:r>
              <a:rPr lang="en-US" dirty="0" err="1"/>
              <a:t>tạo</a:t>
            </a:r>
            <a:r>
              <a:rPr lang="en-US" dirty="0"/>
              <a:t> chi </a:t>
            </a:r>
            <a:r>
              <a:rPr lang="en-US" dirty="0" err="1"/>
              <a:t>tiết</a:t>
            </a:r>
            <a:r>
              <a:rPr lang="en-US" dirty="0"/>
              <a:t> </a:t>
            </a:r>
            <a:r>
              <a:rPr lang="en-US" dirty="0" err="1"/>
              <a:t>truyện</a:t>
            </a:r>
            <a:endParaRPr lang="en-US" dirty="0"/>
          </a:p>
        </p:txBody>
      </p:sp>
      <p:cxnSp>
        <p:nvCxnSpPr>
          <p:cNvPr id="25" name="Straight Connector 24">
            <a:extLst>
              <a:ext uri="{FF2B5EF4-FFF2-40B4-BE49-F238E27FC236}">
                <a16:creationId xmlns:a16="http://schemas.microsoft.com/office/drawing/2014/main" xmlns="" id="{4192E881-8FD7-4CF2-98F5-1965B7EA9762}"/>
              </a:ext>
            </a:extLst>
          </p:cNvPr>
          <p:cNvCxnSpPr>
            <a:cxnSpLocks/>
            <a:stCxn id="7" idx="6"/>
            <a:endCxn id="9" idx="1"/>
          </p:cNvCxnSpPr>
          <p:nvPr/>
        </p:nvCxnSpPr>
        <p:spPr>
          <a:xfrm flipV="1">
            <a:off x="1873873" y="679589"/>
            <a:ext cx="558086" cy="2189987"/>
          </a:xfrm>
          <a:prstGeom prst="line">
            <a:avLst/>
          </a:prstGeom>
          <a:ln w="28575">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xmlns="" id="{C28668E1-77B1-4B0B-A79C-18D60FE7EB9A}"/>
              </a:ext>
            </a:extLst>
          </p:cNvPr>
          <p:cNvCxnSpPr>
            <a:cxnSpLocks/>
            <a:stCxn id="7" idx="6"/>
            <a:endCxn id="10" idx="1"/>
          </p:cNvCxnSpPr>
          <p:nvPr/>
        </p:nvCxnSpPr>
        <p:spPr>
          <a:xfrm flipV="1">
            <a:off x="1873873" y="1681995"/>
            <a:ext cx="589214" cy="1187581"/>
          </a:xfrm>
          <a:prstGeom prst="line">
            <a:avLst/>
          </a:prstGeom>
          <a:ln w="28575">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xmlns="" id="{50C9958C-FEC3-47B7-8CD3-2F1529AD4DE6}"/>
              </a:ext>
            </a:extLst>
          </p:cNvPr>
          <p:cNvCxnSpPr>
            <a:cxnSpLocks/>
            <a:stCxn id="7" idx="6"/>
            <a:endCxn id="11" idx="1"/>
          </p:cNvCxnSpPr>
          <p:nvPr/>
        </p:nvCxnSpPr>
        <p:spPr>
          <a:xfrm>
            <a:off x="1873873" y="2869576"/>
            <a:ext cx="494761" cy="695415"/>
          </a:xfrm>
          <a:prstGeom prst="line">
            <a:avLst/>
          </a:prstGeom>
          <a:ln w="28575">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xmlns="" id="{388C49E8-051C-4663-BA89-64992AA9153D}"/>
              </a:ext>
            </a:extLst>
          </p:cNvPr>
          <p:cNvCxnSpPr>
            <a:cxnSpLocks/>
            <a:stCxn id="7" idx="6"/>
            <a:endCxn id="12" idx="1"/>
          </p:cNvCxnSpPr>
          <p:nvPr/>
        </p:nvCxnSpPr>
        <p:spPr>
          <a:xfrm>
            <a:off x="1873873" y="2869576"/>
            <a:ext cx="589214" cy="2528228"/>
          </a:xfrm>
          <a:prstGeom prst="line">
            <a:avLst/>
          </a:prstGeom>
          <a:ln w="28575">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xmlns="" id="{C7A9900E-F276-408D-A708-FDC62B87FEC7}"/>
              </a:ext>
            </a:extLst>
          </p:cNvPr>
          <p:cNvCxnSpPr>
            <a:cxnSpLocks/>
            <a:stCxn id="7" idx="6"/>
            <a:endCxn id="13" idx="1"/>
          </p:cNvCxnSpPr>
          <p:nvPr/>
        </p:nvCxnSpPr>
        <p:spPr>
          <a:xfrm>
            <a:off x="1873873" y="2869576"/>
            <a:ext cx="561308" cy="3392452"/>
          </a:xfrm>
          <a:prstGeom prst="line">
            <a:avLst/>
          </a:prstGeom>
          <a:ln w="28575">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xmlns="" id="{BBA7360F-922B-41AB-A3FF-927DC4A42FB9}"/>
              </a:ext>
            </a:extLst>
          </p:cNvPr>
          <p:cNvCxnSpPr>
            <a:cxnSpLocks/>
            <a:stCxn id="9" idx="3"/>
          </p:cNvCxnSpPr>
          <p:nvPr/>
        </p:nvCxnSpPr>
        <p:spPr>
          <a:xfrm flipV="1">
            <a:off x="4956218" y="392275"/>
            <a:ext cx="386363" cy="287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7DDB0E95-05BE-41D3-BDF8-BF8F4736E0A5}"/>
              </a:ext>
            </a:extLst>
          </p:cNvPr>
          <p:cNvCxnSpPr>
            <a:cxnSpLocks/>
            <a:stCxn id="9" idx="3"/>
          </p:cNvCxnSpPr>
          <p:nvPr/>
        </p:nvCxnSpPr>
        <p:spPr>
          <a:xfrm>
            <a:off x="4956218" y="679589"/>
            <a:ext cx="386363" cy="33409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97AB648C-4912-4BCE-80B3-A742936D0A38}"/>
              </a:ext>
            </a:extLst>
          </p:cNvPr>
          <p:cNvCxnSpPr>
            <a:cxnSpLocks/>
            <a:stCxn id="10" idx="3"/>
            <a:endCxn id="71" idx="1"/>
          </p:cNvCxnSpPr>
          <p:nvPr/>
        </p:nvCxnSpPr>
        <p:spPr>
          <a:xfrm>
            <a:off x="4987346" y="1681995"/>
            <a:ext cx="355235" cy="7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44538645-25F2-47C5-937A-16182E50F926}"/>
              </a:ext>
            </a:extLst>
          </p:cNvPr>
          <p:cNvCxnSpPr>
            <a:cxnSpLocks/>
            <a:stCxn id="11" idx="3"/>
            <a:endCxn id="72" idx="1"/>
          </p:cNvCxnSpPr>
          <p:nvPr/>
        </p:nvCxnSpPr>
        <p:spPr>
          <a:xfrm flipV="1">
            <a:off x="4892893" y="2414793"/>
            <a:ext cx="449688" cy="115019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9F1ED4FE-5FF3-47E6-9387-14BB6AA750F8}"/>
              </a:ext>
            </a:extLst>
          </p:cNvPr>
          <p:cNvCxnSpPr>
            <a:cxnSpLocks/>
            <a:stCxn id="11" idx="3"/>
            <a:endCxn id="19" idx="1"/>
          </p:cNvCxnSpPr>
          <p:nvPr/>
        </p:nvCxnSpPr>
        <p:spPr>
          <a:xfrm>
            <a:off x="4892893" y="3564991"/>
            <a:ext cx="449688" cy="6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1EDDC852-658A-42DC-99BB-78AC4414C4AF}"/>
              </a:ext>
            </a:extLst>
          </p:cNvPr>
          <p:cNvCxnSpPr>
            <a:cxnSpLocks/>
            <a:stCxn id="11" idx="3"/>
            <a:endCxn id="20" idx="1"/>
          </p:cNvCxnSpPr>
          <p:nvPr/>
        </p:nvCxnSpPr>
        <p:spPr>
          <a:xfrm>
            <a:off x="4892893" y="3564991"/>
            <a:ext cx="489379" cy="11084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EC7C38EC-A6AC-4F87-A6D6-33003D43A9F4}"/>
              </a:ext>
            </a:extLst>
          </p:cNvPr>
          <p:cNvCxnSpPr>
            <a:cxnSpLocks/>
            <a:stCxn id="12" idx="3"/>
            <a:endCxn id="21" idx="1"/>
          </p:cNvCxnSpPr>
          <p:nvPr/>
        </p:nvCxnSpPr>
        <p:spPr>
          <a:xfrm>
            <a:off x="4987346" y="5397804"/>
            <a:ext cx="394926" cy="1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ED67414A-65DD-4ED2-AF7F-7D2A3DB6C21E}"/>
              </a:ext>
            </a:extLst>
          </p:cNvPr>
          <p:cNvCxnSpPr>
            <a:cxnSpLocks/>
            <a:stCxn id="13" idx="3"/>
            <a:endCxn id="22" idx="1"/>
          </p:cNvCxnSpPr>
          <p:nvPr/>
        </p:nvCxnSpPr>
        <p:spPr>
          <a:xfrm flipV="1">
            <a:off x="4959440" y="5972548"/>
            <a:ext cx="426047" cy="289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B2808C7D-87EB-4B6F-898C-63D596A0CA46}"/>
              </a:ext>
            </a:extLst>
          </p:cNvPr>
          <p:cNvCxnSpPr>
            <a:cxnSpLocks/>
            <a:stCxn id="13" idx="3"/>
            <a:endCxn id="23" idx="1"/>
          </p:cNvCxnSpPr>
          <p:nvPr/>
        </p:nvCxnSpPr>
        <p:spPr>
          <a:xfrm>
            <a:off x="4959440" y="6262028"/>
            <a:ext cx="422832" cy="271032"/>
          </a:xfrm>
          <a:prstGeom prst="line">
            <a:avLst/>
          </a:prstGeom>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xmlns="" id="{31D54040-872F-46D4-A4A4-6ECA8CA0144D}"/>
              </a:ext>
            </a:extLst>
          </p:cNvPr>
          <p:cNvSpPr/>
          <p:nvPr/>
        </p:nvSpPr>
        <p:spPr>
          <a:xfrm>
            <a:off x="5314680" y="165822"/>
            <a:ext cx="2436252" cy="429298"/>
          </a:xfrm>
          <a:prstGeom prst="rect">
            <a:avLst/>
          </a:prstGeom>
          <a:solidFill>
            <a:schemeClr val="accent6">
              <a:lumMod val="60000"/>
              <a:lumOff val="40000"/>
            </a:schemeClr>
          </a:solidFill>
          <a:effectLst>
            <a:innerShdw blurRad="63500" dist="50800" dir="108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Tự</a:t>
            </a:r>
            <a:r>
              <a:rPr lang="en-US" dirty="0"/>
              <a:t> </a:t>
            </a:r>
            <a:r>
              <a:rPr lang="en-US" dirty="0" err="1"/>
              <a:t>sự</a:t>
            </a:r>
            <a:endParaRPr lang="en-US" dirty="0"/>
          </a:p>
        </p:txBody>
      </p:sp>
      <p:sp>
        <p:nvSpPr>
          <p:cNvPr id="70" name="Rectangle 69">
            <a:extLst>
              <a:ext uri="{FF2B5EF4-FFF2-40B4-BE49-F238E27FC236}">
                <a16:creationId xmlns:a16="http://schemas.microsoft.com/office/drawing/2014/main" xmlns="" id="{308A1436-8F7B-4C2B-9DFB-44846CA18887}"/>
              </a:ext>
            </a:extLst>
          </p:cNvPr>
          <p:cNvSpPr/>
          <p:nvPr/>
        </p:nvSpPr>
        <p:spPr>
          <a:xfrm>
            <a:off x="5342581" y="815988"/>
            <a:ext cx="3258362" cy="429298"/>
          </a:xfrm>
          <a:prstGeom prst="rect">
            <a:avLst/>
          </a:prstGeom>
          <a:solidFill>
            <a:schemeClr val="accent6">
              <a:lumMod val="60000"/>
              <a:lumOff val="40000"/>
            </a:schemeClr>
          </a:solidFill>
          <a:effectLst>
            <a:innerShdw blurRad="63500" dist="50800" dir="108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Truyện</a:t>
            </a:r>
            <a:r>
              <a:rPr lang="en-US" dirty="0"/>
              <a:t> </a:t>
            </a:r>
            <a:r>
              <a:rPr lang="en-US" dirty="0" err="1"/>
              <a:t>truyền</a:t>
            </a:r>
            <a:r>
              <a:rPr lang="en-US" dirty="0"/>
              <a:t> </a:t>
            </a:r>
            <a:r>
              <a:rPr lang="en-US" dirty="0" err="1"/>
              <a:t>thuyết</a:t>
            </a:r>
            <a:r>
              <a:rPr lang="en-US" dirty="0"/>
              <a:t>, </a:t>
            </a:r>
            <a:r>
              <a:rPr lang="en-US" dirty="0" err="1"/>
              <a:t>cổ</a:t>
            </a:r>
            <a:r>
              <a:rPr lang="en-US" dirty="0"/>
              <a:t> </a:t>
            </a:r>
            <a:r>
              <a:rPr lang="en-US" dirty="0" err="1"/>
              <a:t>tích</a:t>
            </a:r>
            <a:endParaRPr lang="en-US" dirty="0"/>
          </a:p>
        </p:txBody>
      </p:sp>
      <p:sp>
        <p:nvSpPr>
          <p:cNvPr id="71" name="Rectangle 70">
            <a:extLst>
              <a:ext uri="{FF2B5EF4-FFF2-40B4-BE49-F238E27FC236}">
                <a16:creationId xmlns:a16="http://schemas.microsoft.com/office/drawing/2014/main" xmlns="" id="{2C722A80-55EE-4DE3-BCFB-8BEC125C07F0}"/>
              </a:ext>
            </a:extLst>
          </p:cNvPr>
          <p:cNvSpPr/>
          <p:nvPr/>
        </p:nvSpPr>
        <p:spPr>
          <a:xfrm>
            <a:off x="5342581" y="1477850"/>
            <a:ext cx="2436252" cy="422858"/>
          </a:xfrm>
          <a:prstGeom prst="rect">
            <a:avLst/>
          </a:prstGeom>
          <a:solidFill>
            <a:schemeClr val="accent6">
              <a:lumMod val="60000"/>
              <a:lumOff val="40000"/>
            </a:schemeClr>
          </a:solidFill>
          <a:effectLst>
            <a:innerShdw blurRad="63500" dist="50800" dir="108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 </a:t>
            </a:r>
            <a:r>
              <a:rPr lang="en-US" dirty="0" err="1"/>
              <a:t>phần</a:t>
            </a:r>
            <a:r>
              <a:rPr lang="en-US" dirty="0"/>
              <a:t>: MB – TB - KB</a:t>
            </a:r>
          </a:p>
        </p:txBody>
      </p:sp>
      <p:sp>
        <p:nvSpPr>
          <p:cNvPr id="72" name="Rectangle 71">
            <a:extLst>
              <a:ext uri="{FF2B5EF4-FFF2-40B4-BE49-F238E27FC236}">
                <a16:creationId xmlns:a16="http://schemas.microsoft.com/office/drawing/2014/main" xmlns="" id="{C8FAB3B5-B230-4864-ACBA-51841DD35091}"/>
              </a:ext>
            </a:extLst>
          </p:cNvPr>
          <p:cNvSpPr/>
          <p:nvPr/>
        </p:nvSpPr>
        <p:spPr>
          <a:xfrm>
            <a:off x="5342581" y="2194779"/>
            <a:ext cx="2423385" cy="440027"/>
          </a:xfrm>
          <a:prstGeom prst="rect">
            <a:avLst/>
          </a:prstGeom>
          <a:solidFill>
            <a:schemeClr val="accent6">
              <a:lumMod val="60000"/>
              <a:lumOff val="40000"/>
            </a:schemeClr>
          </a:solidFill>
          <a:effectLst>
            <a:innerShdw blurRad="63500" dist="50800" dir="108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Mở</a:t>
            </a:r>
            <a:r>
              <a:rPr lang="en-US" dirty="0"/>
              <a:t> </a:t>
            </a:r>
            <a:r>
              <a:rPr lang="en-US" dirty="0" err="1"/>
              <a:t>bài</a:t>
            </a:r>
            <a:endParaRPr lang="en-US" dirty="0"/>
          </a:p>
        </p:txBody>
      </p:sp>
      <p:sp>
        <p:nvSpPr>
          <p:cNvPr id="75" name="Flowchart: Terminator 74">
            <a:extLst>
              <a:ext uri="{FF2B5EF4-FFF2-40B4-BE49-F238E27FC236}">
                <a16:creationId xmlns:a16="http://schemas.microsoft.com/office/drawing/2014/main" xmlns="" id="{5C4367C9-6AAD-456C-9C70-37BA7275C35C}"/>
              </a:ext>
            </a:extLst>
          </p:cNvPr>
          <p:cNvSpPr/>
          <p:nvPr/>
        </p:nvSpPr>
        <p:spPr>
          <a:xfrm>
            <a:off x="8325118" y="1932934"/>
            <a:ext cx="3258362" cy="331654"/>
          </a:xfrm>
          <a:prstGeom prst="flowChartTerminator">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Dẫn</a:t>
            </a:r>
            <a:r>
              <a:rPr lang="en-US" dirty="0"/>
              <a:t> </a:t>
            </a:r>
            <a:r>
              <a:rPr lang="en-US" dirty="0" err="1"/>
              <a:t>dắt</a:t>
            </a:r>
            <a:r>
              <a:rPr lang="en-US" dirty="0"/>
              <a:t>, </a:t>
            </a:r>
            <a:r>
              <a:rPr lang="en-US" dirty="0" err="1"/>
              <a:t>giới</a:t>
            </a:r>
            <a:r>
              <a:rPr lang="en-US" dirty="0"/>
              <a:t> </a:t>
            </a:r>
            <a:r>
              <a:rPr lang="en-US" dirty="0" err="1"/>
              <a:t>thiệu</a:t>
            </a:r>
            <a:r>
              <a:rPr lang="en-US" dirty="0"/>
              <a:t> </a:t>
            </a:r>
            <a:r>
              <a:rPr lang="en-US" dirty="0" err="1"/>
              <a:t>truyện</a:t>
            </a:r>
            <a:endParaRPr lang="en-US" dirty="0"/>
          </a:p>
        </p:txBody>
      </p:sp>
      <p:sp>
        <p:nvSpPr>
          <p:cNvPr id="76" name="Flowchart: Terminator 75">
            <a:extLst>
              <a:ext uri="{FF2B5EF4-FFF2-40B4-BE49-F238E27FC236}">
                <a16:creationId xmlns:a16="http://schemas.microsoft.com/office/drawing/2014/main" xmlns="" id="{C8A2DEC5-E41E-4EDD-80D2-B933B28FC9A7}"/>
              </a:ext>
            </a:extLst>
          </p:cNvPr>
          <p:cNvSpPr/>
          <p:nvPr/>
        </p:nvSpPr>
        <p:spPr>
          <a:xfrm>
            <a:off x="8325118" y="2399255"/>
            <a:ext cx="3258362" cy="345120"/>
          </a:xfrm>
          <a:prstGeom prst="flowChartTerminator">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Ấn</a:t>
            </a:r>
            <a:r>
              <a:rPr lang="en-US" dirty="0"/>
              <a:t> </a:t>
            </a:r>
            <a:r>
              <a:rPr lang="en-US" dirty="0" err="1"/>
              <a:t>tượng</a:t>
            </a:r>
            <a:r>
              <a:rPr lang="en-US" dirty="0"/>
              <a:t>, </a:t>
            </a:r>
            <a:r>
              <a:rPr lang="en-US" dirty="0" err="1"/>
              <a:t>cảm</a:t>
            </a:r>
            <a:r>
              <a:rPr lang="en-US" dirty="0"/>
              <a:t> </a:t>
            </a:r>
            <a:r>
              <a:rPr lang="en-US" dirty="0" err="1"/>
              <a:t>xúc</a:t>
            </a:r>
            <a:r>
              <a:rPr lang="en-US" dirty="0"/>
              <a:t> </a:t>
            </a:r>
            <a:r>
              <a:rPr lang="en-US" dirty="0" err="1"/>
              <a:t>của</a:t>
            </a:r>
            <a:r>
              <a:rPr lang="en-US" dirty="0"/>
              <a:t> </a:t>
            </a:r>
            <a:r>
              <a:rPr lang="en-US" dirty="0" err="1"/>
              <a:t>mình</a:t>
            </a:r>
            <a:endParaRPr lang="en-US" dirty="0"/>
          </a:p>
        </p:txBody>
      </p:sp>
      <p:sp>
        <p:nvSpPr>
          <p:cNvPr id="79" name="Flowchart: Terminator 78">
            <a:extLst>
              <a:ext uri="{FF2B5EF4-FFF2-40B4-BE49-F238E27FC236}">
                <a16:creationId xmlns:a16="http://schemas.microsoft.com/office/drawing/2014/main" xmlns="" id="{0080E5C7-BA17-4D99-A8CE-6C9F926F6C7C}"/>
              </a:ext>
            </a:extLst>
          </p:cNvPr>
          <p:cNvSpPr/>
          <p:nvPr/>
        </p:nvSpPr>
        <p:spPr>
          <a:xfrm>
            <a:off x="8325118" y="2869576"/>
            <a:ext cx="3715552" cy="345120"/>
          </a:xfrm>
          <a:prstGeom prst="flowChartTerminator">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Kể</a:t>
            </a:r>
            <a:r>
              <a:rPr lang="en-US" dirty="0"/>
              <a:t> </a:t>
            </a:r>
            <a:r>
              <a:rPr lang="en-US" dirty="0" err="1"/>
              <a:t>lại</a:t>
            </a:r>
            <a:r>
              <a:rPr lang="en-US" dirty="0"/>
              <a:t> </a:t>
            </a:r>
            <a:r>
              <a:rPr lang="en-US" dirty="0" err="1"/>
              <a:t>các</a:t>
            </a:r>
            <a:r>
              <a:rPr lang="en-US" dirty="0"/>
              <a:t> </a:t>
            </a:r>
            <a:r>
              <a:rPr lang="en-US" dirty="0" err="1"/>
              <a:t>sự</a:t>
            </a:r>
            <a:r>
              <a:rPr lang="en-US" dirty="0"/>
              <a:t> </a:t>
            </a:r>
            <a:r>
              <a:rPr lang="en-US" dirty="0" err="1"/>
              <a:t>kiện</a:t>
            </a:r>
            <a:r>
              <a:rPr lang="en-US" dirty="0"/>
              <a:t> </a:t>
            </a:r>
            <a:r>
              <a:rPr lang="en-US" dirty="0" err="1"/>
              <a:t>theo</a:t>
            </a:r>
            <a:r>
              <a:rPr lang="en-US" dirty="0"/>
              <a:t> </a:t>
            </a:r>
            <a:r>
              <a:rPr lang="en-US" dirty="0" err="1"/>
              <a:t>trình</a:t>
            </a:r>
            <a:r>
              <a:rPr lang="en-US" dirty="0"/>
              <a:t> </a:t>
            </a:r>
            <a:r>
              <a:rPr lang="en-US" dirty="0" err="1"/>
              <a:t>tự</a:t>
            </a:r>
            <a:endParaRPr lang="en-US" dirty="0"/>
          </a:p>
        </p:txBody>
      </p:sp>
      <p:sp>
        <p:nvSpPr>
          <p:cNvPr id="80" name="Flowchart: Terminator 79">
            <a:extLst>
              <a:ext uri="{FF2B5EF4-FFF2-40B4-BE49-F238E27FC236}">
                <a16:creationId xmlns:a16="http://schemas.microsoft.com/office/drawing/2014/main" xmlns="" id="{C591589A-6930-4485-97DE-B34F907B8111}"/>
              </a:ext>
            </a:extLst>
          </p:cNvPr>
          <p:cNvSpPr/>
          <p:nvPr/>
        </p:nvSpPr>
        <p:spPr>
          <a:xfrm>
            <a:off x="8325118" y="3396642"/>
            <a:ext cx="3258362" cy="345120"/>
          </a:xfrm>
          <a:prstGeom prst="flowChartTerminator">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Mỗi</a:t>
            </a:r>
            <a:r>
              <a:rPr lang="en-US" dirty="0"/>
              <a:t> </a:t>
            </a:r>
            <a:r>
              <a:rPr lang="en-US" dirty="0" err="1"/>
              <a:t>sự</a:t>
            </a:r>
            <a:r>
              <a:rPr lang="en-US" dirty="0"/>
              <a:t> </a:t>
            </a:r>
            <a:r>
              <a:rPr lang="en-US" dirty="0" err="1"/>
              <a:t>kiện</a:t>
            </a:r>
            <a:r>
              <a:rPr lang="en-US" dirty="0"/>
              <a:t>: </a:t>
            </a:r>
            <a:r>
              <a:rPr lang="en-US" dirty="0" err="1"/>
              <a:t>Đoạn</a:t>
            </a:r>
            <a:r>
              <a:rPr lang="en-US" dirty="0"/>
              <a:t> </a:t>
            </a:r>
            <a:r>
              <a:rPr lang="en-US" dirty="0" err="1"/>
              <a:t>văn</a:t>
            </a:r>
            <a:r>
              <a:rPr lang="en-US" dirty="0"/>
              <a:t> 5W1H</a:t>
            </a:r>
          </a:p>
        </p:txBody>
      </p:sp>
      <p:sp>
        <p:nvSpPr>
          <p:cNvPr id="81" name="Flowchart: Terminator 80">
            <a:extLst>
              <a:ext uri="{FF2B5EF4-FFF2-40B4-BE49-F238E27FC236}">
                <a16:creationId xmlns:a16="http://schemas.microsoft.com/office/drawing/2014/main" xmlns="" id="{A1CCA2D3-B3FB-454A-8BE7-49F6EEE83A2A}"/>
              </a:ext>
            </a:extLst>
          </p:cNvPr>
          <p:cNvSpPr/>
          <p:nvPr/>
        </p:nvSpPr>
        <p:spPr>
          <a:xfrm>
            <a:off x="8325118" y="3870518"/>
            <a:ext cx="3258362" cy="345120"/>
          </a:xfrm>
          <a:prstGeom prst="flowChartTerminator">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Yếu</a:t>
            </a:r>
            <a:r>
              <a:rPr lang="en-US" dirty="0"/>
              <a:t> </a:t>
            </a:r>
            <a:r>
              <a:rPr lang="en-US" dirty="0" err="1"/>
              <a:t>tố</a:t>
            </a:r>
            <a:r>
              <a:rPr lang="en-US" dirty="0"/>
              <a:t> </a:t>
            </a:r>
            <a:r>
              <a:rPr lang="en-US" dirty="0" err="1"/>
              <a:t>miêu</a:t>
            </a:r>
            <a:r>
              <a:rPr lang="en-US" dirty="0"/>
              <a:t> </a:t>
            </a:r>
            <a:r>
              <a:rPr lang="en-US" dirty="0" err="1"/>
              <a:t>tả</a:t>
            </a:r>
            <a:r>
              <a:rPr lang="en-US" dirty="0"/>
              <a:t>, </a:t>
            </a:r>
            <a:r>
              <a:rPr lang="en-US" dirty="0" err="1"/>
              <a:t>biểu</a:t>
            </a:r>
            <a:r>
              <a:rPr lang="en-US" dirty="0"/>
              <a:t> </a:t>
            </a:r>
            <a:r>
              <a:rPr lang="en-US" dirty="0" err="1"/>
              <a:t>cảm</a:t>
            </a:r>
            <a:endParaRPr lang="en-US" dirty="0"/>
          </a:p>
        </p:txBody>
      </p:sp>
      <p:sp>
        <p:nvSpPr>
          <p:cNvPr id="116" name="Flowchart: Terminator 115">
            <a:extLst>
              <a:ext uri="{FF2B5EF4-FFF2-40B4-BE49-F238E27FC236}">
                <a16:creationId xmlns:a16="http://schemas.microsoft.com/office/drawing/2014/main" xmlns="" id="{DEE17F08-0607-4ABE-A8AE-541702394F34}"/>
              </a:ext>
            </a:extLst>
          </p:cNvPr>
          <p:cNvSpPr/>
          <p:nvPr/>
        </p:nvSpPr>
        <p:spPr>
          <a:xfrm>
            <a:off x="8325118" y="4328282"/>
            <a:ext cx="3258362" cy="345120"/>
          </a:xfrm>
          <a:prstGeom prst="flowChartTerminator">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Ý </a:t>
            </a:r>
            <a:r>
              <a:rPr lang="en-US" dirty="0" err="1"/>
              <a:t>nghĩa</a:t>
            </a:r>
            <a:r>
              <a:rPr lang="en-US" dirty="0"/>
              <a:t> </a:t>
            </a:r>
            <a:r>
              <a:rPr lang="en-US" dirty="0" err="1"/>
              <a:t>của</a:t>
            </a:r>
            <a:r>
              <a:rPr lang="en-US" dirty="0"/>
              <a:t> </a:t>
            </a:r>
            <a:r>
              <a:rPr lang="en-US" dirty="0" err="1"/>
              <a:t>truyện</a:t>
            </a:r>
            <a:endParaRPr lang="en-US" dirty="0"/>
          </a:p>
        </p:txBody>
      </p:sp>
      <p:sp>
        <p:nvSpPr>
          <p:cNvPr id="118" name="Flowchart: Terminator 117">
            <a:extLst>
              <a:ext uri="{FF2B5EF4-FFF2-40B4-BE49-F238E27FC236}">
                <a16:creationId xmlns:a16="http://schemas.microsoft.com/office/drawing/2014/main" xmlns="" id="{96104D53-2ACC-4B2C-B5E5-220740C40D0B}"/>
              </a:ext>
            </a:extLst>
          </p:cNvPr>
          <p:cNvSpPr/>
          <p:nvPr/>
        </p:nvSpPr>
        <p:spPr>
          <a:xfrm>
            <a:off x="8325118" y="4752117"/>
            <a:ext cx="3258362" cy="345120"/>
          </a:xfrm>
          <a:prstGeom prst="flowChartTerminator">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Suy</a:t>
            </a:r>
            <a:r>
              <a:rPr lang="en-US" dirty="0"/>
              <a:t> </a:t>
            </a:r>
            <a:r>
              <a:rPr lang="en-US" dirty="0" err="1"/>
              <a:t>nghĩ</a:t>
            </a:r>
            <a:r>
              <a:rPr lang="en-US" dirty="0"/>
              <a:t>, </a:t>
            </a:r>
            <a:r>
              <a:rPr lang="en-US" dirty="0" err="1"/>
              <a:t>cảm</a:t>
            </a:r>
            <a:r>
              <a:rPr lang="en-US" dirty="0"/>
              <a:t> </a:t>
            </a:r>
            <a:r>
              <a:rPr lang="en-US" dirty="0" err="1"/>
              <a:t>xúc</a:t>
            </a:r>
            <a:r>
              <a:rPr lang="en-US" dirty="0"/>
              <a:t> </a:t>
            </a:r>
            <a:r>
              <a:rPr lang="en-US" dirty="0" err="1"/>
              <a:t>của</a:t>
            </a:r>
            <a:r>
              <a:rPr lang="en-US" dirty="0"/>
              <a:t> </a:t>
            </a:r>
            <a:r>
              <a:rPr lang="en-US" dirty="0" err="1"/>
              <a:t>mình</a:t>
            </a:r>
            <a:r>
              <a:rPr lang="en-US" dirty="0"/>
              <a:t> </a:t>
            </a:r>
          </a:p>
        </p:txBody>
      </p:sp>
      <p:cxnSp>
        <p:nvCxnSpPr>
          <p:cNvPr id="120" name="Straight Connector 119">
            <a:extLst>
              <a:ext uri="{FF2B5EF4-FFF2-40B4-BE49-F238E27FC236}">
                <a16:creationId xmlns:a16="http://schemas.microsoft.com/office/drawing/2014/main" xmlns="" id="{2DF13283-DD41-42BE-80B7-7E466CC24941}"/>
              </a:ext>
            </a:extLst>
          </p:cNvPr>
          <p:cNvCxnSpPr>
            <a:stCxn id="72" idx="3"/>
            <a:endCxn id="75" idx="1"/>
          </p:cNvCxnSpPr>
          <p:nvPr/>
        </p:nvCxnSpPr>
        <p:spPr>
          <a:xfrm flipV="1">
            <a:off x="7765966" y="2098761"/>
            <a:ext cx="559152" cy="316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xmlns="" id="{E909146E-8285-4E51-BF7E-84DA66B32BFD}"/>
              </a:ext>
            </a:extLst>
          </p:cNvPr>
          <p:cNvCxnSpPr>
            <a:stCxn id="72" idx="3"/>
            <a:endCxn id="76" idx="1"/>
          </p:cNvCxnSpPr>
          <p:nvPr/>
        </p:nvCxnSpPr>
        <p:spPr>
          <a:xfrm>
            <a:off x="7765966" y="2414793"/>
            <a:ext cx="559152" cy="1570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9C81C288-718C-4746-8F35-1ADEEAAF3A68}"/>
              </a:ext>
            </a:extLst>
          </p:cNvPr>
          <p:cNvCxnSpPr>
            <a:stCxn id="19" idx="3"/>
            <a:endCxn id="79" idx="1"/>
          </p:cNvCxnSpPr>
          <p:nvPr/>
        </p:nvCxnSpPr>
        <p:spPr>
          <a:xfrm flipV="1">
            <a:off x="7738065" y="3042136"/>
            <a:ext cx="587053" cy="529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xmlns="" id="{A015D752-7E52-42CB-89C6-581C3E6FA480}"/>
              </a:ext>
            </a:extLst>
          </p:cNvPr>
          <p:cNvCxnSpPr>
            <a:stCxn id="19" idx="3"/>
            <a:endCxn id="80" idx="1"/>
          </p:cNvCxnSpPr>
          <p:nvPr/>
        </p:nvCxnSpPr>
        <p:spPr>
          <a:xfrm flipV="1">
            <a:off x="7738065" y="3569202"/>
            <a:ext cx="587053" cy="2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59CCABCD-A1B4-47C3-9565-3EC3B1AC2772}"/>
              </a:ext>
            </a:extLst>
          </p:cNvPr>
          <p:cNvCxnSpPr>
            <a:stCxn id="19" idx="3"/>
            <a:endCxn id="81" idx="1"/>
          </p:cNvCxnSpPr>
          <p:nvPr/>
        </p:nvCxnSpPr>
        <p:spPr>
          <a:xfrm>
            <a:off x="7738065" y="3571743"/>
            <a:ext cx="587053" cy="471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44348AB2-9FE3-4F96-BC3C-945A592A12B7}"/>
              </a:ext>
            </a:extLst>
          </p:cNvPr>
          <p:cNvCxnSpPr>
            <a:stCxn id="20" idx="3"/>
            <a:endCxn id="116" idx="1"/>
          </p:cNvCxnSpPr>
          <p:nvPr/>
        </p:nvCxnSpPr>
        <p:spPr>
          <a:xfrm flipV="1">
            <a:off x="7805656" y="4500842"/>
            <a:ext cx="519462" cy="172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xmlns="" id="{1EB6F70B-6332-49CA-9870-658154E037D7}"/>
              </a:ext>
            </a:extLst>
          </p:cNvPr>
          <p:cNvCxnSpPr>
            <a:stCxn id="20" idx="3"/>
            <a:endCxn id="118" idx="1"/>
          </p:cNvCxnSpPr>
          <p:nvPr/>
        </p:nvCxnSpPr>
        <p:spPr>
          <a:xfrm>
            <a:off x="7805656" y="4673402"/>
            <a:ext cx="519462" cy="2512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63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98CCB12-AEE3-4E3A-94F3-604810814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6377"/>
            <a:ext cx="11945244" cy="4963867"/>
          </a:xfrm>
          <a:prstGeom prst="rect">
            <a:avLst/>
          </a:prstGeom>
        </p:spPr>
      </p:pic>
      <p:sp>
        <p:nvSpPr>
          <p:cNvPr id="2" name="Rectangle 1"/>
          <p:cNvSpPr/>
          <p:nvPr/>
        </p:nvSpPr>
        <p:spPr>
          <a:xfrm>
            <a:off x="2215166" y="1077292"/>
            <a:ext cx="8319752" cy="2062103"/>
          </a:xfrm>
          <a:prstGeom prst="rect">
            <a:avLst/>
          </a:prstGeom>
        </p:spPr>
        <p:txBody>
          <a:bodyPr wrap="square">
            <a:spAutoFit/>
          </a:bodyPr>
          <a:lstStyle/>
          <a:p>
            <a:r>
              <a:rPr lang="en-US" sz="3200" i="1" dirty="0">
                <a:solidFill>
                  <a:srgbClr val="0070C0"/>
                </a:solidFill>
                <a:latin typeface="Times New Roman" pitchFamily="18" charset="0"/>
                <a:cs typeface="Times New Roman" pitchFamily="18" charset="0"/>
              </a:rPr>
              <a:t>công thức 5W1H.</a:t>
            </a:r>
            <a:endParaRPr lang="en-US" sz="3200" dirty="0">
              <a:solidFill>
                <a:srgbClr val="0070C0"/>
              </a:solidFill>
              <a:latin typeface="Times New Roman" pitchFamily="18" charset="0"/>
              <a:cs typeface="Times New Roman" pitchFamily="18" charset="0"/>
            </a:endParaRPr>
          </a:p>
          <a:p>
            <a:r>
              <a:rPr lang="en-US" sz="3200" dirty="0">
                <a:solidFill>
                  <a:srgbClr val="0070C0"/>
                </a:solidFill>
                <a:latin typeface="Times New Roman" pitchFamily="18" charset="0"/>
                <a:cs typeface="Times New Roman" pitchFamily="18" charset="0"/>
              </a:rPr>
              <a:t>(Hệ thống câu hỏi: What - sự việc gì, When - khi nào, Where - ở đâu, Who - có những ai, Why - tại sao, How - xảy ra như thế nào)</a:t>
            </a:r>
          </a:p>
        </p:txBody>
      </p:sp>
    </p:spTree>
    <p:extLst>
      <p:ext uri="{BB962C8B-B14F-4D97-AF65-F5344CB8AC3E}">
        <p14:creationId xmlns:p14="http://schemas.microsoft.com/office/powerpoint/2010/main" val="2887037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98CCB12-AEE3-4E3A-94F3-604810814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6377"/>
            <a:ext cx="11945244" cy="4963867"/>
          </a:xfrm>
          <a:prstGeom prst="rect">
            <a:avLst/>
          </a:prstGeom>
        </p:spPr>
      </p:pic>
      <p:sp>
        <p:nvSpPr>
          <p:cNvPr id="2" name="Rectangle 1"/>
          <p:cNvSpPr/>
          <p:nvPr/>
        </p:nvSpPr>
        <p:spPr>
          <a:xfrm>
            <a:off x="1635617" y="175561"/>
            <a:ext cx="9350061" cy="3539430"/>
          </a:xfrm>
          <a:prstGeom prst="rect">
            <a:avLst/>
          </a:prstGeom>
        </p:spPr>
        <p:txBody>
          <a:bodyPr wrap="square">
            <a:spAutoFit/>
          </a:bodyPr>
          <a:lstStyle/>
          <a:p>
            <a:r>
              <a:rPr lang="en-US" sz="2800" b="1" i="1" dirty="0">
                <a:solidFill>
                  <a:srgbClr val="0070C0"/>
                </a:solidFill>
                <a:latin typeface="Times New Roman" pitchFamily="18" charset="0"/>
                <a:cs typeface="Times New Roman" pitchFamily="18" charset="0"/>
              </a:rPr>
              <a:t>* Mở bài: </a:t>
            </a:r>
            <a:endParaRPr lang="en-US" sz="2800" dirty="0">
              <a:solidFill>
                <a:srgbClr val="0070C0"/>
              </a:solidFill>
              <a:latin typeface="Times New Roman" pitchFamily="18" charset="0"/>
              <a:cs typeface="Times New Roman" pitchFamily="18" charset="0"/>
            </a:endParaRPr>
          </a:p>
          <a:p>
            <a:r>
              <a:rPr lang="en-US" sz="2800" dirty="0">
                <a:solidFill>
                  <a:srgbClr val="0070C0"/>
                </a:solidFill>
                <a:latin typeface="Times New Roman" pitchFamily="18" charset="0"/>
                <a:cs typeface="Times New Roman" pitchFamily="18" charset="0"/>
              </a:rPr>
              <a:t>- Dẫn dắt, giới thiệu truyện:</a:t>
            </a:r>
          </a:p>
          <a:p>
            <a:r>
              <a:rPr lang="en-US" sz="2800" dirty="0">
                <a:solidFill>
                  <a:srgbClr val="0070C0"/>
                </a:solidFill>
                <a:latin typeface="Times New Roman" pitchFamily="18" charset="0"/>
                <a:cs typeface="Times New Roman" pitchFamily="18" charset="0"/>
              </a:rPr>
              <a:t>+ Cách 1: Bắt nguồn từ cảm xúc của bản thân về sự kiện, nhân vật,… trong truyện.</a:t>
            </a:r>
          </a:p>
          <a:p>
            <a:r>
              <a:rPr lang="en-US" sz="2800" dirty="0">
                <a:solidFill>
                  <a:srgbClr val="0070C0"/>
                </a:solidFill>
                <a:latin typeface="Times New Roman" pitchFamily="18" charset="0"/>
                <a:cs typeface="Times New Roman" pitchFamily="18" charset="0"/>
              </a:rPr>
              <a:t>+ Cách 2: Từ không gian, thời gian, con người, sự việc,… tạo liên tưởng đến truyện được kể lại.</a:t>
            </a:r>
          </a:p>
          <a:p>
            <a:r>
              <a:rPr lang="en-US" sz="2800" dirty="0">
                <a:solidFill>
                  <a:srgbClr val="0070C0"/>
                </a:solidFill>
                <a:latin typeface="Times New Roman" pitchFamily="18" charset="0"/>
                <a:cs typeface="Times New Roman" pitchFamily="18" charset="0"/>
              </a:rPr>
              <a:t>+ Cách 3: Từ những câu thơ, câu hát,… liên quan đến truyện.</a:t>
            </a:r>
          </a:p>
          <a:p>
            <a:r>
              <a:rPr lang="en-US" sz="2800" dirty="0">
                <a:solidFill>
                  <a:srgbClr val="0070C0"/>
                </a:solidFill>
                <a:latin typeface="Times New Roman" pitchFamily="18" charset="0"/>
                <a:cs typeface="Times New Roman" pitchFamily="18" charset="0"/>
              </a:rPr>
              <a:t>- Cảm xúc, ấn tượng đặc biệt về truyện được kể lại.</a:t>
            </a:r>
          </a:p>
        </p:txBody>
      </p:sp>
    </p:spTree>
    <p:extLst>
      <p:ext uri="{BB962C8B-B14F-4D97-AF65-F5344CB8AC3E}">
        <p14:creationId xmlns:p14="http://schemas.microsoft.com/office/powerpoint/2010/main" val="235457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98CCB12-AEE3-4E3A-94F3-604810814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6377"/>
            <a:ext cx="11945244" cy="4963867"/>
          </a:xfrm>
          <a:prstGeom prst="rect">
            <a:avLst/>
          </a:prstGeom>
        </p:spPr>
      </p:pic>
      <p:pic>
        <p:nvPicPr>
          <p:cNvPr id="3" name="Picture 2">
            <a:extLst>
              <a:ext uri="{FF2B5EF4-FFF2-40B4-BE49-F238E27FC236}">
                <a16:creationId xmlns:a16="http://schemas.microsoft.com/office/drawing/2014/main" xmlns="" id="{0496ACA9-4C74-4AFE-813F-E5448A02AA9C}"/>
              </a:ext>
            </a:extLst>
          </p:cNvPr>
          <p:cNvPicPr>
            <a:picLocks noChangeAspect="1"/>
          </p:cNvPicPr>
          <p:nvPr/>
        </p:nvPicPr>
        <p:blipFill>
          <a:blip r:embed="rId3"/>
          <a:stretch>
            <a:fillRect/>
          </a:stretch>
        </p:blipFill>
        <p:spPr>
          <a:xfrm>
            <a:off x="618186" y="583759"/>
            <a:ext cx="11204620" cy="5623858"/>
          </a:xfrm>
          <a:prstGeom prst="rect">
            <a:avLst/>
          </a:prstGeom>
        </p:spPr>
      </p:pic>
    </p:spTree>
    <p:extLst>
      <p:ext uri="{BB962C8B-B14F-4D97-AF65-F5344CB8AC3E}">
        <p14:creationId xmlns:p14="http://schemas.microsoft.com/office/powerpoint/2010/main" val="690714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98CCB12-AEE3-4E3A-94F3-604810814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55324"/>
            <a:ext cx="11945244" cy="3894920"/>
          </a:xfrm>
          <a:prstGeom prst="rect">
            <a:avLst/>
          </a:prstGeom>
        </p:spPr>
      </p:pic>
      <p:sp>
        <p:nvSpPr>
          <p:cNvPr id="2" name="Rectangle 1"/>
          <p:cNvSpPr/>
          <p:nvPr/>
        </p:nvSpPr>
        <p:spPr>
          <a:xfrm>
            <a:off x="875763" y="471778"/>
            <a:ext cx="10676586" cy="4031873"/>
          </a:xfrm>
          <a:prstGeom prst="rect">
            <a:avLst/>
          </a:prstGeom>
        </p:spPr>
        <p:txBody>
          <a:bodyPr wrap="square">
            <a:spAutoFit/>
          </a:bodyPr>
          <a:lstStyle/>
          <a:p>
            <a:r>
              <a:rPr lang="en-US" sz="3200" b="1" i="1" dirty="0">
                <a:solidFill>
                  <a:srgbClr val="0070C0"/>
                </a:solidFill>
                <a:latin typeface="Times New Roman" pitchFamily="18" charset="0"/>
                <a:cs typeface="Times New Roman" pitchFamily="18" charset="0"/>
              </a:rPr>
              <a:t>- Thân bài:</a:t>
            </a:r>
            <a:endParaRPr lang="en-US" sz="3200" dirty="0">
              <a:solidFill>
                <a:srgbClr val="0070C0"/>
              </a:solidFill>
              <a:latin typeface="Times New Roman" pitchFamily="18" charset="0"/>
              <a:cs typeface="Times New Roman" pitchFamily="18" charset="0"/>
            </a:endParaRPr>
          </a:p>
          <a:p>
            <a:r>
              <a:rPr lang="en-US" sz="3200" dirty="0">
                <a:solidFill>
                  <a:srgbClr val="0070C0"/>
                </a:solidFill>
                <a:latin typeface="Times New Roman" pitchFamily="18" charset="0"/>
                <a:cs typeface="Times New Roman" pitchFamily="18" charset="0"/>
              </a:rPr>
              <a:t>+ Kể các sự việc theo trình tự hợp lí.</a:t>
            </a:r>
          </a:p>
          <a:p>
            <a:r>
              <a:rPr lang="en-US" sz="3200" dirty="0">
                <a:solidFill>
                  <a:srgbClr val="0070C0"/>
                </a:solidFill>
                <a:latin typeface="Times New Roman" pitchFamily="18" charset="0"/>
                <a:cs typeface="Times New Roman" pitchFamily="18" charset="0"/>
              </a:rPr>
              <a:t>+ Mỗi sự việc viết thành một đoạn văn hoàn chỉnh theo kĩ thuật 5W1H.</a:t>
            </a:r>
          </a:p>
          <a:p>
            <a:r>
              <a:rPr lang="en-US" sz="3200" dirty="0">
                <a:solidFill>
                  <a:srgbClr val="0070C0"/>
                </a:solidFill>
                <a:latin typeface="Times New Roman" pitchFamily="18" charset="0"/>
                <a:cs typeface="Times New Roman" pitchFamily="18" charset="0"/>
              </a:rPr>
              <a:t>+ Các câu văn, đoạn văn phải có liên kết chặt chẽ.</a:t>
            </a:r>
          </a:p>
          <a:p>
            <a:r>
              <a:rPr lang="en-US" sz="3200" dirty="0">
                <a:solidFill>
                  <a:srgbClr val="0070C0"/>
                </a:solidFill>
                <a:latin typeface="Times New Roman" pitchFamily="18" charset="0"/>
                <a:cs typeface="Times New Roman" pitchFamily="18" charset="0"/>
              </a:rPr>
              <a:t>+ Sử dụng yếu tố miêu tả và biểu cảm để xây dựng tình huống, tăng cảm xúc, tình tiết gay cấn, thú vị, hấp dẫn cho truyện (Chú ý: Không làm thay đổi chủ đề, sự việc chính của truyện).</a:t>
            </a:r>
          </a:p>
        </p:txBody>
      </p:sp>
    </p:spTree>
    <p:extLst>
      <p:ext uri="{BB962C8B-B14F-4D97-AF65-F5344CB8AC3E}">
        <p14:creationId xmlns:p14="http://schemas.microsoft.com/office/powerpoint/2010/main" val="3842154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98CCB12-AEE3-4E3A-94F3-604810814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6377"/>
            <a:ext cx="11945244" cy="4963867"/>
          </a:xfrm>
          <a:prstGeom prst="rect">
            <a:avLst/>
          </a:prstGeom>
        </p:spPr>
      </p:pic>
      <p:sp>
        <p:nvSpPr>
          <p:cNvPr id="2" name="Rectangle 1"/>
          <p:cNvSpPr/>
          <p:nvPr/>
        </p:nvSpPr>
        <p:spPr>
          <a:xfrm>
            <a:off x="1674254" y="852010"/>
            <a:ext cx="8886422" cy="1077218"/>
          </a:xfrm>
          <a:prstGeom prst="rect">
            <a:avLst/>
          </a:prstGeom>
        </p:spPr>
        <p:txBody>
          <a:bodyPr wrap="square">
            <a:spAutoFit/>
          </a:bodyPr>
          <a:lstStyle/>
          <a:p>
            <a:r>
              <a:rPr lang="en-US" sz="3200" b="1" i="1" dirty="0">
                <a:solidFill>
                  <a:srgbClr val="0070C0"/>
                </a:solidFill>
                <a:latin typeface="Times New Roman" pitchFamily="18" charset="0"/>
                <a:cs typeface="Times New Roman" pitchFamily="18" charset="0"/>
              </a:rPr>
              <a:t>- Kết bài:</a:t>
            </a:r>
            <a:r>
              <a:rPr lang="en-US" sz="3200" dirty="0">
                <a:solidFill>
                  <a:srgbClr val="0070C0"/>
                </a:solidFill>
                <a:latin typeface="Times New Roman" pitchFamily="18" charset="0"/>
                <a:cs typeface="Times New Roman" pitchFamily="18" charset="0"/>
              </a:rPr>
              <a:t> Nêu ý nghĩa của truyện và những dư âm, cảm xúc, ấn tượng sau khi kể lại truyện.</a:t>
            </a:r>
          </a:p>
        </p:txBody>
      </p:sp>
    </p:spTree>
    <p:extLst>
      <p:ext uri="{BB962C8B-B14F-4D97-AF65-F5344CB8AC3E}">
        <p14:creationId xmlns:p14="http://schemas.microsoft.com/office/powerpoint/2010/main" val="3842154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783</Words>
  <Application>Microsoft Office PowerPoint</Application>
  <PresentationFormat>Widescreen</PresentationFormat>
  <Paragraphs>85</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HuyenTran</dc:creator>
  <cp:lastModifiedBy>BaoAnh</cp:lastModifiedBy>
  <cp:revision>17</cp:revision>
  <dcterms:created xsi:type="dcterms:W3CDTF">2021-08-25T15:23:42Z</dcterms:created>
  <dcterms:modified xsi:type="dcterms:W3CDTF">2022-08-21T14:46:05Z</dcterms:modified>
</cp:coreProperties>
</file>