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6" r:id="rId4"/>
    <p:sldId id="257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2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8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9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9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7.png"/><Relationship Id="rId18" Type="http://schemas.openxmlformats.org/officeDocument/2006/relationships/slide" Target="slide8.xml"/><Relationship Id="rId26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openxmlformats.org/officeDocument/2006/relationships/image" Target="../media/image20.gif"/><Relationship Id="rId7" Type="http://schemas.openxmlformats.org/officeDocument/2006/relationships/image" Target="../media/image15.png"/><Relationship Id="rId12" Type="http://schemas.openxmlformats.org/officeDocument/2006/relationships/slide" Target="slide6.xml"/><Relationship Id="rId17" Type="http://schemas.microsoft.com/office/2007/relationships/hdphoto" Target="../media/hdphoto11.wdp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9.wdp"/><Relationship Id="rId24" Type="http://schemas.openxmlformats.org/officeDocument/2006/relationships/image" Target="../media/image21.png"/><Relationship Id="rId5" Type="http://schemas.microsoft.com/office/2007/relationships/hdphoto" Target="../media/hdphoto2.wdp"/><Relationship Id="rId15" Type="http://schemas.openxmlformats.org/officeDocument/2006/relationships/slide" Target="slide7.xml"/><Relationship Id="rId23" Type="http://schemas.microsoft.com/office/2007/relationships/hdphoto" Target="../media/hdphoto3.wdp"/><Relationship Id="rId28" Type="http://schemas.openxmlformats.org/officeDocument/2006/relationships/image" Target="../media/image24.png"/><Relationship Id="rId10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microsoft.com/office/2007/relationships/hdphoto" Target="../media/hdphoto10.wdp"/><Relationship Id="rId22" Type="http://schemas.openxmlformats.org/officeDocument/2006/relationships/image" Target="../media/image3.png"/><Relationship Id="rId27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835" y="4773277"/>
            <a:ext cx="6885214" cy="410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6217383" y="4423822"/>
            <a:ext cx="5630687" cy="410593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368595" y="5927439"/>
            <a:ext cx="1299385" cy="1034291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213929" y="5959645"/>
            <a:ext cx="1282103" cy="1034291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066665" y="5927713"/>
            <a:ext cx="1286894" cy="1034291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904684" y="5949334"/>
            <a:ext cx="1282898" cy="1034291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1595243" y="5949333"/>
            <a:ext cx="1401866" cy="1034291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96" y="5080155"/>
            <a:ext cx="1121321" cy="1121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8697" y="-46853"/>
            <a:ext cx="6986607" cy="4499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6687" y="817906"/>
            <a:ext cx="5055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CHẮP CÁNH ƯỚC MƠ</a:t>
            </a:r>
          </a:p>
        </p:txBody>
      </p:sp>
      <p:pic>
        <p:nvPicPr>
          <p:cNvPr id="33" name="Picture 32" descr="C:\Users\ADMIN\Desktop\Tai nguyen thiet ke tro choi\Angry birds epic birds\1505573783630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34" y="2353411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20" y="5190876"/>
            <a:ext cx="586883" cy="95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435" y="5300869"/>
            <a:ext cx="680911" cy="955619"/>
          </a:xfrm>
          <a:prstGeom prst="rect">
            <a:avLst/>
          </a:prstGeom>
        </p:spPr>
      </p:pic>
      <p:pic>
        <p:nvPicPr>
          <p:cNvPr id="10" name="TiengKhenTayB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78548" y="2938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8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2" y="452812"/>
            <a:ext cx="8752115" cy="575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85032" y="1702780"/>
            <a:ext cx="6959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0" y="5878486"/>
            <a:ext cx="1541130" cy="6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0" y="0"/>
            <a:ext cx="916209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1147" y="3984495"/>
            <a:ext cx="8255000" cy="4922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5514438" y="4566952"/>
            <a:ext cx="5941277" cy="4332420"/>
          </a:xfrm>
          <a:prstGeom prst="rect">
            <a:avLst/>
          </a:prstGeom>
        </p:spPr>
      </p:pic>
      <p:pic>
        <p:nvPicPr>
          <p:cNvPr id="61" name="Picture 3" descr="C:\Users\ADMIN\Desktop\Tai nguyen thiet ke tro choi\Bảng gỗ\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5" y="-28987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ADMIN\Desktop\Tai nguyen thiet ke tro choi\Bảng gỗ\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84" y="-3318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ADMIN\Desktop\Tai nguyen thiet ke tro choi\Bảng gỗ\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48" y="-55583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C:\Users\ADMIN\Desktop\Tai nguyen thiet ke tro choi\Bảng gỗ\4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68" y="-1551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Tai nguyen thiet ke tro choi\Bảng gỗ\5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76" y="-15516"/>
            <a:ext cx="813476" cy="8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011" y="3953108"/>
            <a:ext cx="9528476" cy="38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738585" y="3103326"/>
            <a:ext cx="2348887" cy="1519278"/>
          </a:xfrm>
          <a:prstGeom prst="wedgeEllipseCallout">
            <a:avLst>
              <a:gd name="adj1" fmla="val -29099"/>
              <a:gd name="adj2" fmla="val 799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9900"/>
                </a:solidFill>
              </a:rPr>
              <a:t>Chúng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cháu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cảm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ơn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bác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rất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nhiều</a:t>
            </a:r>
            <a:r>
              <a:rPr lang="en-US" sz="2000" dirty="0">
                <a:solidFill>
                  <a:srgbClr val="009900"/>
                </a:solidFill>
              </a:rPr>
              <a:t>!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870577" y="6012866"/>
            <a:ext cx="1371059" cy="931229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4682848" y="6049664"/>
            <a:ext cx="1352824" cy="931229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3474539" y="6015598"/>
            <a:ext cx="1357880" cy="931229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242779" y="6033346"/>
            <a:ext cx="1353663" cy="931229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882422" y="6033345"/>
            <a:ext cx="1479193" cy="931229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45" y="4977209"/>
            <a:ext cx="1183173" cy="11831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05" y="5297384"/>
            <a:ext cx="586883" cy="9580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04" y="5351871"/>
            <a:ext cx="675991" cy="8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09063 0.00162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2 0.01111 L -0.22778 0.0111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78 2.96296E-6 L -0.33386 2.96296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41 2.96296E-6 L -0.4592 0.0152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92 0.01528 L -0.58819 0.02408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82 0.02408 L -0.74774 -0.02685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78472 0.0037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36" y="18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79549 0.00903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0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119</Words>
  <Application>Microsoft Office PowerPoint</Application>
  <PresentationFormat>On-screen Show (4:3)</PresentationFormat>
  <Paragraphs>15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Tuan Anh</cp:lastModifiedBy>
  <cp:revision>33</cp:revision>
  <dcterms:created xsi:type="dcterms:W3CDTF">2019-02-03T09:53:26Z</dcterms:created>
  <dcterms:modified xsi:type="dcterms:W3CDTF">2019-02-21T15:11:01Z</dcterms:modified>
</cp:coreProperties>
</file>