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64" r:id="rId3"/>
    <p:sldId id="265" r:id="rId4"/>
    <p:sldId id="257" r:id="rId5"/>
    <p:sldId id="266" r:id="rId6"/>
    <p:sldId id="267" r:id="rId7"/>
    <p:sldId id="268" r:id="rId8"/>
    <p:sldId id="269" r:id="rId9"/>
    <p:sldId id="270" r:id="rId10"/>
    <p:sldId id="27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4AE24E"/>
    <a:srgbClr val="FBD786"/>
    <a:srgbClr val="F9C551"/>
    <a:srgbClr val="FFA47B"/>
    <a:srgbClr val="FF63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F313-5249-426C-890C-0BB8C053AC65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B886-44F6-4B64-BE9F-9BB9995F2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60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F313-5249-426C-890C-0BB8C053AC65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B886-44F6-4B64-BE9F-9BB9995F2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729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F313-5249-426C-890C-0BB8C053AC65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B886-44F6-4B64-BE9F-9BB9995F2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349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396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250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793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3447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283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130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9857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041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F313-5249-426C-890C-0BB8C053AC65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B886-44F6-4B64-BE9F-9BB9995F2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463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4722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57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166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F313-5249-426C-890C-0BB8C053AC65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B886-44F6-4B64-BE9F-9BB9995F2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49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F313-5249-426C-890C-0BB8C053AC65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B886-44F6-4B64-BE9F-9BB9995F2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206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F313-5249-426C-890C-0BB8C053AC65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B886-44F6-4B64-BE9F-9BB9995F2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526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F313-5249-426C-890C-0BB8C053AC65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B886-44F6-4B64-BE9F-9BB9995F2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231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F313-5249-426C-890C-0BB8C053AC65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B886-44F6-4B64-BE9F-9BB9995F2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80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F313-5249-426C-890C-0BB8C053AC65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B886-44F6-4B64-BE9F-9BB9995F2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90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F313-5249-426C-890C-0BB8C053AC65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B886-44F6-4B64-BE9F-9BB9995F2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235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4F313-5249-426C-890C-0BB8C053AC65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3B886-44F6-4B64-BE9F-9BB9995F2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6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074" y="171170"/>
            <a:ext cx="1519518" cy="151951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2952988" y="1690688"/>
            <a:ext cx="295298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28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endParaRPr kumimoji="0" lang="en-US" sz="2800" b="1" i="0" u="none" strike="noStrike" kern="1200" cap="none" spc="0" normalizeH="0" baseline="0" noProof="0" dirty="0" smtClean="0">
              <a:ln w="0"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0365418684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2926" y="3703338"/>
            <a:ext cx="1519518" cy="151951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2334874" y="5222856"/>
            <a:ext cx="295298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28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endParaRPr kumimoji="0" lang="en-US" sz="2800" b="1" i="0" u="none" strike="noStrike" kern="1200" cap="none" spc="0" normalizeH="0" baseline="0" noProof="0" dirty="0" smtClean="0">
              <a:ln w="0"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0365418684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728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7.gif"/><Relationship Id="rId3" Type="http://schemas.openxmlformats.org/officeDocument/2006/relationships/slideLayout" Target="../slideLayouts/slideLayout7.xml"/><Relationship Id="rId7" Type="http://schemas.openxmlformats.org/officeDocument/2006/relationships/slide" Target="slide8.xml"/><Relationship Id="rId12" Type="http://schemas.openxmlformats.org/officeDocument/2006/relationships/image" Target="../media/image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6.xml"/><Relationship Id="rId11" Type="http://schemas.openxmlformats.org/officeDocument/2006/relationships/image" Target="../media/image5.png"/><Relationship Id="rId5" Type="http://schemas.openxmlformats.org/officeDocument/2006/relationships/slide" Target="slide4.xml"/><Relationship Id="rId10" Type="http://schemas.openxmlformats.org/officeDocument/2006/relationships/slide" Target="slide9.xml"/><Relationship Id="rId4" Type="http://schemas.openxmlformats.org/officeDocument/2006/relationships/image" Target="../media/image6.png"/><Relationship Id="rId9" Type="http://schemas.openxmlformats.org/officeDocument/2006/relationships/slide" Target="slide7.xml"/><Relationship Id="rId1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gif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gif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gif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gif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gif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gif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989" y="1"/>
            <a:ext cx="5635690" cy="2649894"/>
          </a:xfrm>
          <a:prstGeom prst="rect">
            <a:avLst/>
          </a:prstGeom>
        </p:spPr>
      </p:pic>
      <p:pic>
        <p:nvPicPr>
          <p:cNvPr id="8" name="Safety_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79234" y="-800100"/>
            <a:ext cx="609600" cy="609600"/>
          </a:xfrm>
          <a:prstGeom prst="rect">
            <a:avLst/>
          </a:prstGeom>
        </p:spPr>
      </p:pic>
      <p:pic>
        <p:nvPicPr>
          <p:cNvPr id="47" name="DX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932" y="2403397"/>
            <a:ext cx="2235804" cy="223580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4800" y="853862"/>
            <a:ext cx="4184159" cy="2646878"/>
          </a:xfrm>
          <a:prstGeom prst="rect">
            <a:avLst/>
          </a:prstGeom>
          <a:noFill/>
          <a:scene3d>
            <a:camera prst="orthographicFront"/>
            <a:lightRig rig="soft" dir="t">
              <a:rot lat="0" lon="0" rev="15600000"/>
            </a:lightRig>
          </a:scene3d>
          <a:sp3d>
            <a:bevelT/>
          </a:sp3d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6600" b="1" cap="none" spc="0" dirty="0" err="1" smtClean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16600" b="1" cap="none" spc="0" dirty="0">
              <a:ln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540933" y="4211122"/>
            <a:ext cx="5450531" cy="2646878"/>
          </a:xfrm>
          <a:prstGeom prst="rect">
            <a:avLst/>
          </a:prstGeom>
          <a:noFill/>
          <a:scene3d>
            <a:camera prst="orthographicFront"/>
            <a:lightRig rig="soft" dir="t">
              <a:rot lat="0" lon="0" rev="15600000"/>
            </a:lightRig>
          </a:scene3d>
          <a:sp3d>
            <a:bevelT/>
          </a:sp3d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6600" b="1" cap="none" spc="0" dirty="0" err="1" smtClean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16600" b="1" cap="none" spc="0" dirty="0" smtClean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600" b="1" cap="none" spc="0" dirty="0" err="1" smtClean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en-US" sz="16600" b="1" cap="none" spc="0" dirty="0">
              <a:ln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51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  <p:bldP spid="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>
            <a:off x="709127" y="2295331"/>
            <a:ext cx="10730203" cy="4160060"/>
          </a:xfrm>
          <a:prstGeom prst="round2DiagRect">
            <a:avLst/>
          </a:prstGeom>
          <a:solidFill>
            <a:srgbClr val="7030A0">
              <a:alpha val="8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 smtClean="0"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1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ô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dóng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989" y="1"/>
            <a:ext cx="5635690" cy="2649894"/>
          </a:xfrm>
          <a:prstGeom prst="rect">
            <a:avLst/>
          </a:prstGeom>
        </p:spPr>
      </p:pic>
      <p:pic>
        <p:nvPicPr>
          <p:cNvPr id="8" name="Safety_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79234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5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>
            <a:spLocks/>
          </p:cNvSpPr>
          <p:nvPr/>
        </p:nvSpPr>
        <p:spPr>
          <a:xfrm>
            <a:off x="3302782" y="275770"/>
            <a:ext cx="6096000" cy="64008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5334781" y="259189"/>
            <a:ext cx="0" cy="641738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366781" y="283943"/>
            <a:ext cx="0" cy="641738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302780" y="2409367"/>
            <a:ext cx="6095999" cy="16582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3302780" y="4526384"/>
            <a:ext cx="6095999" cy="16582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7" name="X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339" y="2655276"/>
            <a:ext cx="1638886" cy="1638886"/>
          </a:xfrm>
          <a:prstGeom prst="rect">
            <a:avLst/>
          </a:prstGeom>
        </p:spPr>
      </p:pic>
      <p:sp>
        <p:nvSpPr>
          <p:cNvPr id="15" name="ô1">
            <a:hlinkClick r:id="rId5" action="ppaction://hlinksldjump"/>
          </p:cNvPr>
          <p:cNvSpPr/>
          <p:nvPr/>
        </p:nvSpPr>
        <p:spPr>
          <a:xfrm>
            <a:off x="3302782" y="275769"/>
            <a:ext cx="2032000" cy="2133600"/>
          </a:xfrm>
          <a:prstGeom prst="rect">
            <a:avLst/>
          </a:prstGeom>
          <a:solidFill>
            <a:srgbClr val="F9C55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 smtClean="0"/>
              <a:t>1</a:t>
            </a:r>
            <a:endParaRPr lang="en-US" sz="16600" b="1" dirty="0"/>
          </a:p>
        </p:txBody>
      </p:sp>
      <p:sp>
        <p:nvSpPr>
          <p:cNvPr id="21" name="G1"/>
          <p:cNvSpPr/>
          <p:nvPr/>
        </p:nvSpPr>
        <p:spPr>
          <a:xfrm>
            <a:off x="5334782" y="275769"/>
            <a:ext cx="2032000" cy="2133600"/>
          </a:xfrm>
          <a:prstGeom prst="rect">
            <a:avLst/>
          </a:prstGeom>
          <a:solidFill>
            <a:srgbClr val="4AE24E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G2"/>
          <p:cNvSpPr/>
          <p:nvPr/>
        </p:nvSpPr>
        <p:spPr>
          <a:xfrm>
            <a:off x="5325860" y="2425949"/>
            <a:ext cx="2032000" cy="2133600"/>
          </a:xfrm>
          <a:prstGeom prst="rect">
            <a:avLst/>
          </a:prstGeom>
          <a:solidFill>
            <a:srgbClr val="4AE24E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G3"/>
          <p:cNvSpPr/>
          <p:nvPr/>
        </p:nvSpPr>
        <p:spPr>
          <a:xfrm>
            <a:off x="5334782" y="4542969"/>
            <a:ext cx="2032000" cy="2133600"/>
          </a:xfrm>
          <a:prstGeom prst="rect">
            <a:avLst/>
          </a:prstGeom>
          <a:solidFill>
            <a:srgbClr val="4AE24E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x1"/>
          <p:cNvSpPr/>
          <p:nvPr/>
        </p:nvSpPr>
        <p:spPr>
          <a:xfrm>
            <a:off x="182879" y="955709"/>
            <a:ext cx="773723" cy="773723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8" name="x2"/>
          <p:cNvSpPr/>
          <p:nvPr/>
        </p:nvSpPr>
        <p:spPr>
          <a:xfrm>
            <a:off x="182879" y="3087859"/>
            <a:ext cx="773723" cy="773723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9" name="x3"/>
          <p:cNvSpPr/>
          <p:nvPr/>
        </p:nvSpPr>
        <p:spPr>
          <a:xfrm>
            <a:off x="182880" y="5567569"/>
            <a:ext cx="773723" cy="773723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0" name="x4"/>
          <p:cNvSpPr/>
          <p:nvPr/>
        </p:nvSpPr>
        <p:spPr>
          <a:xfrm flipH="1">
            <a:off x="11191630" y="955709"/>
            <a:ext cx="773723" cy="773723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1" name="x5"/>
          <p:cNvSpPr/>
          <p:nvPr/>
        </p:nvSpPr>
        <p:spPr>
          <a:xfrm flipH="1">
            <a:off x="11191629" y="3087860"/>
            <a:ext cx="773723" cy="773723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2" name="x6"/>
          <p:cNvSpPr/>
          <p:nvPr/>
        </p:nvSpPr>
        <p:spPr>
          <a:xfrm flipH="1">
            <a:off x="11191629" y="5567569"/>
            <a:ext cx="773723" cy="773723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6" name="ô3">
            <a:hlinkClick r:id="rId6" action="ppaction://hlinksldjump"/>
          </p:cNvPr>
          <p:cNvSpPr/>
          <p:nvPr/>
        </p:nvSpPr>
        <p:spPr>
          <a:xfrm>
            <a:off x="3302781" y="2409368"/>
            <a:ext cx="2032000" cy="2133600"/>
          </a:xfrm>
          <a:prstGeom prst="rect">
            <a:avLst/>
          </a:prstGeom>
          <a:solidFill>
            <a:srgbClr val="F9C55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 smtClean="0"/>
              <a:t>3</a:t>
            </a:r>
            <a:endParaRPr lang="en-US" sz="16600" b="1" dirty="0"/>
          </a:p>
        </p:txBody>
      </p:sp>
      <p:sp>
        <p:nvSpPr>
          <p:cNvPr id="37" name="ô5">
            <a:hlinkClick r:id="rId7" action="ppaction://hlinksldjump"/>
          </p:cNvPr>
          <p:cNvSpPr/>
          <p:nvPr/>
        </p:nvSpPr>
        <p:spPr>
          <a:xfrm>
            <a:off x="3302781" y="4542969"/>
            <a:ext cx="2032000" cy="2133600"/>
          </a:xfrm>
          <a:prstGeom prst="rect">
            <a:avLst/>
          </a:prstGeom>
          <a:solidFill>
            <a:srgbClr val="F9C55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 smtClean="0"/>
              <a:t>5</a:t>
            </a:r>
            <a:endParaRPr lang="en-US" sz="16600" b="1" dirty="0"/>
          </a:p>
        </p:txBody>
      </p:sp>
      <p:sp>
        <p:nvSpPr>
          <p:cNvPr id="38" name="ô2">
            <a:hlinkClick r:id="rId8" action="ppaction://hlinksldjump"/>
          </p:cNvPr>
          <p:cNvSpPr/>
          <p:nvPr/>
        </p:nvSpPr>
        <p:spPr>
          <a:xfrm>
            <a:off x="7366782" y="275769"/>
            <a:ext cx="2032000" cy="2133600"/>
          </a:xfrm>
          <a:prstGeom prst="rect">
            <a:avLst/>
          </a:prstGeom>
          <a:solidFill>
            <a:srgbClr val="F9C55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 smtClean="0"/>
              <a:t>2</a:t>
            </a:r>
            <a:endParaRPr lang="en-US" sz="16600" b="1" dirty="0"/>
          </a:p>
        </p:txBody>
      </p:sp>
      <p:sp>
        <p:nvSpPr>
          <p:cNvPr id="39" name="ô4">
            <a:hlinkClick r:id="rId9" action="ppaction://hlinksldjump"/>
          </p:cNvPr>
          <p:cNvSpPr/>
          <p:nvPr/>
        </p:nvSpPr>
        <p:spPr>
          <a:xfrm>
            <a:off x="7366781" y="2409368"/>
            <a:ext cx="2032000" cy="2133600"/>
          </a:xfrm>
          <a:prstGeom prst="rect">
            <a:avLst/>
          </a:prstGeom>
          <a:solidFill>
            <a:srgbClr val="F9C55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 smtClean="0"/>
              <a:t>4</a:t>
            </a:r>
            <a:endParaRPr lang="en-US" sz="16600" b="1" dirty="0"/>
          </a:p>
        </p:txBody>
      </p:sp>
      <p:sp>
        <p:nvSpPr>
          <p:cNvPr id="40" name="ô6">
            <a:hlinkClick r:id="rId10" action="ppaction://hlinksldjump"/>
          </p:cNvPr>
          <p:cNvSpPr/>
          <p:nvPr/>
        </p:nvSpPr>
        <p:spPr>
          <a:xfrm>
            <a:off x="7366781" y="4542969"/>
            <a:ext cx="2032000" cy="2133600"/>
          </a:xfrm>
          <a:prstGeom prst="rect">
            <a:avLst/>
          </a:prstGeom>
          <a:solidFill>
            <a:srgbClr val="F9C55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/>
              <a:t>6</a:t>
            </a:r>
          </a:p>
        </p:txBody>
      </p:sp>
      <p:pic>
        <p:nvPicPr>
          <p:cNvPr id="34" name="DX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442" y="781168"/>
            <a:ext cx="1158631" cy="1158631"/>
          </a:xfrm>
          <a:prstGeom prst="rect">
            <a:avLst/>
          </a:prstGeom>
        </p:spPr>
      </p:pic>
      <p:pic>
        <p:nvPicPr>
          <p:cNvPr id="42" name="DX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441" y="2913318"/>
            <a:ext cx="1158631" cy="1158631"/>
          </a:xfrm>
          <a:prstGeom prst="rect">
            <a:avLst/>
          </a:prstGeom>
        </p:spPr>
      </p:pic>
      <p:pic>
        <p:nvPicPr>
          <p:cNvPr id="43" name="DX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441" y="5192285"/>
            <a:ext cx="1158631" cy="1158631"/>
          </a:xfrm>
          <a:prstGeom prst="rect">
            <a:avLst/>
          </a:prstGeom>
        </p:spPr>
      </p:pic>
      <p:pic>
        <p:nvPicPr>
          <p:cNvPr id="44" name="DX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544" y="771544"/>
            <a:ext cx="1158631" cy="1158631"/>
          </a:xfrm>
          <a:prstGeom prst="rect">
            <a:avLst/>
          </a:prstGeom>
        </p:spPr>
      </p:pic>
      <p:pic>
        <p:nvPicPr>
          <p:cNvPr id="45" name="DX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543" y="2913318"/>
            <a:ext cx="1158631" cy="1158631"/>
          </a:xfrm>
          <a:prstGeom prst="rect">
            <a:avLst/>
          </a:prstGeom>
        </p:spPr>
      </p:pic>
      <p:pic>
        <p:nvPicPr>
          <p:cNvPr id="46" name="DX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542" y="5174133"/>
            <a:ext cx="1158631" cy="115863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799" y="955709"/>
            <a:ext cx="1450811" cy="16995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933" y="4914124"/>
            <a:ext cx="1536396" cy="1477018"/>
          </a:xfrm>
          <a:prstGeom prst="rect">
            <a:avLst/>
          </a:prstGeom>
        </p:spPr>
      </p:pic>
      <p:pic>
        <p:nvPicPr>
          <p:cNvPr id="13" name="Move_Ou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41179" y="-865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55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6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1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6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1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6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1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7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5" grpId="0" animBg="1"/>
      <p:bldP spid="21" grpId="0" animBg="1"/>
      <p:bldP spid="22" grpId="0" animBg="1"/>
      <p:bldP spid="23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3750637" y="-2235760"/>
            <a:ext cx="4658319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19632" y="-84277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119632" y="4194412"/>
            <a:ext cx="3523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330939" y="1564827"/>
            <a:ext cx="8219622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sửa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44068" y="-1335374"/>
            <a:ext cx="609600" cy="609600"/>
          </a:xfrm>
          <a:prstGeom prst="rect">
            <a:avLst/>
          </a:prstGeom>
        </p:spPr>
      </p:pic>
      <p:sp>
        <p:nvSpPr>
          <p:cNvPr id="12" name="Freeform 11">
            <a:hlinkClick r:id="rId5" action="ppaction://hlinksldjump"/>
          </p:cNvPr>
          <p:cNvSpPr/>
          <p:nvPr/>
        </p:nvSpPr>
        <p:spPr>
          <a:xfrm>
            <a:off x="11257850" y="5946806"/>
            <a:ext cx="934150" cy="934150"/>
          </a:xfrm>
          <a:custGeom>
            <a:avLst/>
            <a:gdLst/>
            <a:ahLst/>
            <a:cxnLst/>
            <a:rect l="l" t="t" r="r" b="b"/>
            <a:pathLst>
              <a:path w="1262742" h="1262742">
                <a:moveTo>
                  <a:pt x="290929" y="320617"/>
                </a:moveTo>
                <a:lnTo>
                  <a:pt x="511855" y="626431"/>
                </a:lnTo>
                <a:lnTo>
                  <a:pt x="287120" y="931700"/>
                </a:lnTo>
                <a:lnTo>
                  <a:pt x="505869" y="931700"/>
                </a:lnTo>
                <a:lnTo>
                  <a:pt x="625583" y="755939"/>
                </a:lnTo>
                <a:lnTo>
                  <a:pt x="742032" y="931700"/>
                </a:lnTo>
                <a:lnTo>
                  <a:pt x="965134" y="931700"/>
                </a:lnTo>
                <a:lnTo>
                  <a:pt x="740943" y="621533"/>
                </a:lnTo>
                <a:lnTo>
                  <a:pt x="962414" y="320617"/>
                </a:lnTo>
                <a:lnTo>
                  <a:pt x="743120" y="320617"/>
                </a:lnTo>
                <a:lnTo>
                  <a:pt x="628304" y="493113"/>
                </a:lnTo>
                <a:lnTo>
                  <a:pt x="514032" y="320617"/>
                </a:lnTo>
                <a:close/>
                <a:moveTo>
                  <a:pt x="631371" y="0"/>
                </a:moveTo>
                <a:cubicBezTo>
                  <a:pt x="980068" y="0"/>
                  <a:pt x="1262742" y="282674"/>
                  <a:pt x="1262742" y="631371"/>
                </a:cubicBezTo>
                <a:cubicBezTo>
                  <a:pt x="1262742" y="980068"/>
                  <a:pt x="980068" y="1262742"/>
                  <a:pt x="631371" y="1262742"/>
                </a:cubicBezTo>
                <a:cubicBezTo>
                  <a:pt x="282674" y="1262742"/>
                  <a:pt x="0" y="980068"/>
                  <a:pt x="0" y="631371"/>
                </a:cubicBezTo>
                <a:cubicBezTo>
                  <a:pt x="0" y="282674"/>
                  <a:pt x="282674" y="0"/>
                  <a:pt x="631371" y="0"/>
                </a:cubicBezTo>
                <a:close/>
              </a:path>
            </a:pathLst>
          </a:custGeom>
          <a:solidFill>
            <a:srgbClr val="FF0000"/>
          </a:solidFill>
          <a:ln w="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8800" b="1" cap="none" spc="0" dirty="0">
              <a:ln w="0"/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841" y="1063770"/>
            <a:ext cx="917999" cy="99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1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3750637" y="-2235760"/>
            <a:ext cx="4658319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19632" y="-84277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119632" y="4194412"/>
            <a:ext cx="3523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330939" y="1564827"/>
            <a:ext cx="8219622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sửa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44068" y="-1335374"/>
            <a:ext cx="609600" cy="609600"/>
          </a:xfrm>
          <a:prstGeom prst="rect">
            <a:avLst/>
          </a:prstGeom>
        </p:spPr>
      </p:pic>
      <p:sp>
        <p:nvSpPr>
          <p:cNvPr id="12" name="Freeform 11">
            <a:hlinkClick r:id="rId5" action="ppaction://hlinksldjump"/>
          </p:cNvPr>
          <p:cNvSpPr/>
          <p:nvPr/>
        </p:nvSpPr>
        <p:spPr>
          <a:xfrm>
            <a:off x="11257850" y="5946806"/>
            <a:ext cx="934150" cy="934150"/>
          </a:xfrm>
          <a:custGeom>
            <a:avLst/>
            <a:gdLst/>
            <a:ahLst/>
            <a:cxnLst/>
            <a:rect l="l" t="t" r="r" b="b"/>
            <a:pathLst>
              <a:path w="1262742" h="1262742">
                <a:moveTo>
                  <a:pt x="290929" y="320617"/>
                </a:moveTo>
                <a:lnTo>
                  <a:pt x="511855" y="626431"/>
                </a:lnTo>
                <a:lnTo>
                  <a:pt x="287120" y="931700"/>
                </a:lnTo>
                <a:lnTo>
                  <a:pt x="505869" y="931700"/>
                </a:lnTo>
                <a:lnTo>
                  <a:pt x="625583" y="755939"/>
                </a:lnTo>
                <a:lnTo>
                  <a:pt x="742032" y="931700"/>
                </a:lnTo>
                <a:lnTo>
                  <a:pt x="965134" y="931700"/>
                </a:lnTo>
                <a:lnTo>
                  <a:pt x="740943" y="621533"/>
                </a:lnTo>
                <a:lnTo>
                  <a:pt x="962414" y="320617"/>
                </a:lnTo>
                <a:lnTo>
                  <a:pt x="743120" y="320617"/>
                </a:lnTo>
                <a:lnTo>
                  <a:pt x="628304" y="493113"/>
                </a:lnTo>
                <a:lnTo>
                  <a:pt x="514032" y="320617"/>
                </a:lnTo>
                <a:close/>
                <a:moveTo>
                  <a:pt x="631371" y="0"/>
                </a:moveTo>
                <a:cubicBezTo>
                  <a:pt x="980068" y="0"/>
                  <a:pt x="1262742" y="282674"/>
                  <a:pt x="1262742" y="631371"/>
                </a:cubicBezTo>
                <a:cubicBezTo>
                  <a:pt x="1262742" y="980068"/>
                  <a:pt x="980068" y="1262742"/>
                  <a:pt x="631371" y="1262742"/>
                </a:cubicBezTo>
                <a:cubicBezTo>
                  <a:pt x="282674" y="1262742"/>
                  <a:pt x="0" y="980068"/>
                  <a:pt x="0" y="631371"/>
                </a:cubicBezTo>
                <a:cubicBezTo>
                  <a:pt x="0" y="282674"/>
                  <a:pt x="282674" y="0"/>
                  <a:pt x="631371" y="0"/>
                </a:cubicBezTo>
                <a:close/>
              </a:path>
            </a:pathLst>
          </a:custGeom>
          <a:solidFill>
            <a:srgbClr val="FF0000"/>
          </a:solidFill>
          <a:ln w="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8800" b="1" cap="none" spc="0" dirty="0">
              <a:ln w="0"/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841" y="1063770"/>
            <a:ext cx="917999" cy="99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6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3750637" y="-2235760"/>
            <a:ext cx="4658319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19632" y="-84277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119632" y="4194412"/>
            <a:ext cx="3523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330939" y="1564827"/>
            <a:ext cx="8219622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sửa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44068" y="-1335374"/>
            <a:ext cx="609600" cy="609600"/>
          </a:xfrm>
          <a:prstGeom prst="rect">
            <a:avLst/>
          </a:prstGeom>
        </p:spPr>
      </p:pic>
      <p:sp>
        <p:nvSpPr>
          <p:cNvPr id="12" name="Freeform 11">
            <a:hlinkClick r:id="rId5" action="ppaction://hlinksldjump"/>
          </p:cNvPr>
          <p:cNvSpPr/>
          <p:nvPr/>
        </p:nvSpPr>
        <p:spPr>
          <a:xfrm>
            <a:off x="11257850" y="5946806"/>
            <a:ext cx="934150" cy="934150"/>
          </a:xfrm>
          <a:custGeom>
            <a:avLst/>
            <a:gdLst/>
            <a:ahLst/>
            <a:cxnLst/>
            <a:rect l="l" t="t" r="r" b="b"/>
            <a:pathLst>
              <a:path w="1262742" h="1262742">
                <a:moveTo>
                  <a:pt x="290929" y="320617"/>
                </a:moveTo>
                <a:lnTo>
                  <a:pt x="511855" y="626431"/>
                </a:lnTo>
                <a:lnTo>
                  <a:pt x="287120" y="931700"/>
                </a:lnTo>
                <a:lnTo>
                  <a:pt x="505869" y="931700"/>
                </a:lnTo>
                <a:lnTo>
                  <a:pt x="625583" y="755939"/>
                </a:lnTo>
                <a:lnTo>
                  <a:pt x="742032" y="931700"/>
                </a:lnTo>
                <a:lnTo>
                  <a:pt x="965134" y="931700"/>
                </a:lnTo>
                <a:lnTo>
                  <a:pt x="740943" y="621533"/>
                </a:lnTo>
                <a:lnTo>
                  <a:pt x="962414" y="320617"/>
                </a:lnTo>
                <a:lnTo>
                  <a:pt x="743120" y="320617"/>
                </a:lnTo>
                <a:lnTo>
                  <a:pt x="628304" y="493113"/>
                </a:lnTo>
                <a:lnTo>
                  <a:pt x="514032" y="320617"/>
                </a:lnTo>
                <a:close/>
                <a:moveTo>
                  <a:pt x="631371" y="0"/>
                </a:moveTo>
                <a:cubicBezTo>
                  <a:pt x="980068" y="0"/>
                  <a:pt x="1262742" y="282674"/>
                  <a:pt x="1262742" y="631371"/>
                </a:cubicBezTo>
                <a:cubicBezTo>
                  <a:pt x="1262742" y="980068"/>
                  <a:pt x="980068" y="1262742"/>
                  <a:pt x="631371" y="1262742"/>
                </a:cubicBezTo>
                <a:cubicBezTo>
                  <a:pt x="282674" y="1262742"/>
                  <a:pt x="0" y="980068"/>
                  <a:pt x="0" y="631371"/>
                </a:cubicBezTo>
                <a:cubicBezTo>
                  <a:pt x="0" y="282674"/>
                  <a:pt x="282674" y="0"/>
                  <a:pt x="631371" y="0"/>
                </a:cubicBezTo>
                <a:close/>
              </a:path>
            </a:pathLst>
          </a:custGeom>
          <a:solidFill>
            <a:srgbClr val="FF0000"/>
          </a:solidFill>
          <a:ln w="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8800" b="1" cap="none" spc="0" dirty="0">
              <a:ln w="0"/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841" y="1063770"/>
            <a:ext cx="917999" cy="99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7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3750637" y="-2235760"/>
            <a:ext cx="4658319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19632" y="-84277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4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119632" y="4194412"/>
            <a:ext cx="3523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4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330939" y="1564827"/>
            <a:ext cx="8219622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sửa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44068" y="-1335374"/>
            <a:ext cx="609600" cy="609600"/>
          </a:xfrm>
          <a:prstGeom prst="rect">
            <a:avLst/>
          </a:prstGeom>
        </p:spPr>
      </p:pic>
      <p:sp>
        <p:nvSpPr>
          <p:cNvPr id="12" name="Freeform 11">
            <a:hlinkClick r:id="rId5" action="ppaction://hlinksldjump"/>
          </p:cNvPr>
          <p:cNvSpPr/>
          <p:nvPr/>
        </p:nvSpPr>
        <p:spPr>
          <a:xfrm>
            <a:off x="11257850" y="5946806"/>
            <a:ext cx="934150" cy="934150"/>
          </a:xfrm>
          <a:custGeom>
            <a:avLst/>
            <a:gdLst/>
            <a:ahLst/>
            <a:cxnLst/>
            <a:rect l="l" t="t" r="r" b="b"/>
            <a:pathLst>
              <a:path w="1262742" h="1262742">
                <a:moveTo>
                  <a:pt x="290929" y="320617"/>
                </a:moveTo>
                <a:lnTo>
                  <a:pt x="511855" y="626431"/>
                </a:lnTo>
                <a:lnTo>
                  <a:pt x="287120" y="931700"/>
                </a:lnTo>
                <a:lnTo>
                  <a:pt x="505869" y="931700"/>
                </a:lnTo>
                <a:lnTo>
                  <a:pt x="625583" y="755939"/>
                </a:lnTo>
                <a:lnTo>
                  <a:pt x="742032" y="931700"/>
                </a:lnTo>
                <a:lnTo>
                  <a:pt x="965134" y="931700"/>
                </a:lnTo>
                <a:lnTo>
                  <a:pt x="740943" y="621533"/>
                </a:lnTo>
                <a:lnTo>
                  <a:pt x="962414" y="320617"/>
                </a:lnTo>
                <a:lnTo>
                  <a:pt x="743120" y="320617"/>
                </a:lnTo>
                <a:lnTo>
                  <a:pt x="628304" y="493113"/>
                </a:lnTo>
                <a:lnTo>
                  <a:pt x="514032" y="320617"/>
                </a:lnTo>
                <a:close/>
                <a:moveTo>
                  <a:pt x="631371" y="0"/>
                </a:moveTo>
                <a:cubicBezTo>
                  <a:pt x="980068" y="0"/>
                  <a:pt x="1262742" y="282674"/>
                  <a:pt x="1262742" y="631371"/>
                </a:cubicBezTo>
                <a:cubicBezTo>
                  <a:pt x="1262742" y="980068"/>
                  <a:pt x="980068" y="1262742"/>
                  <a:pt x="631371" y="1262742"/>
                </a:cubicBezTo>
                <a:cubicBezTo>
                  <a:pt x="282674" y="1262742"/>
                  <a:pt x="0" y="980068"/>
                  <a:pt x="0" y="631371"/>
                </a:cubicBezTo>
                <a:cubicBezTo>
                  <a:pt x="0" y="282674"/>
                  <a:pt x="282674" y="0"/>
                  <a:pt x="631371" y="0"/>
                </a:cubicBezTo>
                <a:close/>
              </a:path>
            </a:pathLst>
          </a:custGeom>
          <a:solidFill>
            <a:srgbClr val="FF0000"/>
          </a:solidFill>
          <a:ln w="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8800" b="1" cap="none" spc="0" dirty="0">
              <a:ln w="0"/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841" y="1063770"/>
            <a:ext cx="917999" cy="99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3750637" y="-2235760"/>
            <a:ext cx="4658319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19632" y="-84277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5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119632" y="4194412"/>
            <a:ext cx="3523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5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330939" y="1564827"/>
            <a:ext cx="8219622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sửa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44068" y="-1335374"/>
            <a:ext cx="609600" cy="609600"/>
          </a:xfrm>
          <a:prstGeom prst="rect">
            <a:avLst/>
          </a:prstGeom>
        </p:spPr>
      </p:pic>
      <p:sp>
        <p:nvSpPr>
          <p:cNvPr id="12" name="Freeform 11">
            <a:hlinkClick r:id="rId5" action="ppaction://hlinksldjump"/>
          </p:cNvPr>
          <p:cNvSpPr/>
          <p:nvPr/>
        </p:nvSpPr>
        <p:spPr>
          <a:xfrm>
            <a:off x="11257850" y="5946806"/>
            <a:ext cx="934150" cy="934150"/>
          </a:xfrm>
          <a:custGeom>
            <a:avLst/>
            <a:gdLst/>
            <a:ahLst/>
            <a:cxnLst/>
            <a:rect l="l" t="t" r="r" b="b"/>
            <a:pathLst>
              <a:path w="1262742" h="1262742">
                <a:moveTo>
                  <a:pt x="290929" y="320617"/>
                </a:moveTo>
                <a:lnTo>
                  <a:pt x="511855" y="626431"/>
                </a:lnTo>
                <a:lnTo>
                  <a:pt x="287120" y="931700"/>
                </a:lnTo>
                <a:lnTo>
                  <a:pt x="505869" y="931700"/>
                </a:lnTo>
                <a:lnTo>
                  <a:pt x="625583" y="755939"/>
                </a:lnTo>
                <a:lnTo>
                  <a:pt x="742032" y="931700"/>
                </a:lnTo>
                <a:lnTo>
                  <a:pt x="965134" y="931700"/>
                </a:lnTo>
                <a:lnTo>
                  <a:pt x="740943" y="621533"/>
                </a:lnTo>
                <a:lnTo>
                  <a:pt x="962414" y="320617"/>
                </a:lnTo>
                <a:lnTo>
                  <a:pt x="743120" y="320617"/>
                </a:lnTo>
                <a:lnTo>
                  <a:pt x="628304" y="493113"/>
                </a:lnTo>
                <a:lnTo>
                  <a:pt x="514032" y="320617"/>
                </a:lnTo>
                <a:close/>
                <a:moveTo>
                  <a:pt x="631371" y="0"/>
                </a:moveTo>
                <a:cubicBezTo>
                  <a:pt x="980068" y="0"/>
                  <a:pt x="1262742" y="282674"/>
                  <a:pt x="1262742" y="631371"/>
                </a:cubicBezTo>
                <a:cubicBezTo>
                  <a:pt x="1262742" y="980068"/>
                  <a:pt x="980068" y="1262742"/>
                  <a:pt x="631371" y="1262742"/>
                </a:cubicBezTo>
                <a:cubicBezTo>
                  <a:pt x="282674" y="1262742"/>
                  <a:pt x="0" y="980068"/>
                  <a:pt x="0" y="631371"/>
                </a:cubicBezTo>
                <a:cubicBezTo>
                  <a:pt x="0" y="282674"/>
                  <a:pt x="282674" y="0"/>
                  <a:pt x="631371" y="0"/>
                </a:cubicBezTo>
                <a:close/>
              </a:path>
            </a:pathLst>
          </a:custGeom>
          <a:solidFill>
            <a:srgbClr val="FF0000"/>
          </a:solidFill>
          <a:ln w="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8800" b="1" cap="none" spc="0" dirty="0">
              <a:ln w="0"/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841" y="1063770"/>
            <a:ext cx="917999" cy="99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7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3750637" y="-2235760"/>
            <a:ext cx="4658319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19632" y="-84277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6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119632" y="4194412"/>
            <a:ext cx="3523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6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330939" y="1564827"/>
            <a:ext cx="8219622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sửa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44068" y="-1335374"/>
            <a:ext cx="609600" cy="609600"/>
          </a:xfrm>
          <a:prstGeom prst="rect">
            <a:avLst/>
          </a:prstGeom>
        </p:spPr>
      </p:pic>
      <p:sp>
        <p:nvSpPr>
          <p:cNvPr id="12" name="Freeform 11">
            <a:hlinkClick r:id="rId5" action="ppaction://hlinksldjump"/>
          </p:cNvPr>
          <p:cNvSpPr/>
          <p:nvPr/>
        </p:nvSpPr>
        <p:spPr>
          <a:xfrm>
            <a:off x="11257850" y="5946806"/>
            <a:ext cx="934150" cy="934150"/>
          </a:xfrm>
          <a:custGeom>
            <a:avLst/>
            <a:gdLst/>
            <a:ahLst/>
            <a:cxnLst/>
            <a:rect l="l" t="t" r="r" b="b"/>
            <a:pathLst>
              <a:path w="1262742" h="1262742">
                <a:moveTo>
                  <a:pt x="290929" y="320617"/>
                </a:moveTo>
                <a:lnTo>
                  <a:pt x="511855" y="626431"/>
                </a:lnTo>
                <a:lnTo>
                  <a:pt x="287120" y="931700"/>
                </a:lnTo>
                <a:lnTo>
                  <a:pt x="505869" y="931700"/>
                </a:lnTo>
                <a:lnTo>
                  <a:pt x="625583" y="755939"/>
                </a:lnTo>
                <a:lnTo>
                  <a:pt x="742032" y="931700"/>
                </a:lnTo>
                <a:lnTo>
                  <a:pt x="965134" y="931700"/>
                </a:lnTo>
                <a:lnTo>
                  <a:pt x="740943" y="621533"/>
                </a:lnTo>
                <a:lnTo>
                  <a:pt x="962414" y="320617"/>
                </a:lnTo>
                <a:lnTo>
                  <a:pt x="743120" y="320617"/>
                </a:lnTo>
                <a:lnTo>
                  <a:pt x="628304" y="493113"/>
                </a:lnTo>
                <a:lnTo>
                  <a:pt x="514032" y="320617"/>
                </a:lnTo>
                <a:close/>
                <a:moveTo>
                  <a:pt x="631371" y="0"/>
                </a:moveTo>
                <a:cubicBezTo>
                  <a:pt x="980068" y="0"/>
                  <a:pt x="1262742" y="282674"/>
                  <a:pt x="1262742" y="631371"/>
                </a:cubicBezTo>
                <a:cubicBezTo>
                  <a:pt x="1262742" y="980068"/>
                  <a:pt x="980068" y="1262742"/>
                  <a:pt x="631371" y="1262742"/>
                </a:cubicBezTo>
                <a:cubicBezTo>
                  <a:pt x="282674" y="1262742"/>
                  <a:pt x="0" y="980068"/>
                  <a:pt x="0" y="631371"/>
                </a:cubicBezTo>
                <a:cubicBezTo>
                  <a:pt x="0" y="282674"/>
                  <a:pt x="282674" y="0"/>
                  <a:pt x="631371" y="0"/>
                </a:cubicBezTo>
                <a:close/>
              </a:path>
            </a:pathLst>
          </a:custGeom>
          <a:solidFill>
            <a:srgbClr val="FF0000"/>
          </a:solidFill>
          <a:ln w="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8800" b="1" cap="none" spc="0" dirty="0">
              <a:ln w="0"/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841" y="1063770"/>
            <a:ext cx="917999" cy="99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2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203</Words>
  <Application>Microsoft Office PowerPoint</Application>
  <PresentationFormat>Widescreen</PresentationFormat>
  <Paragraphs>37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25</cp:revision>
  <dcterms:created xsi:type="dcterms:W3CDTF">2020-05-17T14:52:54Z</dcterms:created>
  <dcterms:modified xsi:type="dcterms:W3CDTF">2020-08-26T14:25:44Z</dcterms:modified>
</cp:coreProperties>
</file>