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5" r:id="rId3"/>
    <p:sldMasterId id="2147483748" r:id="rId4"/>
  </p:sldMasterIdLst>
  <p:notesMasterIdLst>
    <p:notesMasterId r:id="rId37"/>
  </p:notesMasterIdLst>
  <p:sldIdLst>
    <p:sldId id="298" r:id="rId5"/>
    <p:sldId id="364" r:id="rId6"/>
    <p:sldId id="365" r:id="rId7"/>
    <p:sldId id="258" r:id="rId8"/>
    <p:sldId id="259" r:id="rId9"/>
    <p:sldId id="262" r:id="rId10"/>
    <p:sldId id="263" r:id="rId11"/>
    <p:sldId id="264" r:id="rId12"/>
    <p:sldId id="265" r:id="rId13"/>
    <p:sldId id="256" r:id="rId14"/>
    <p:sldId id="257" r:id="rId15"/>
    <p:sldId id="288" r:id="rId16"/>
    <p:sldId id="290" r:id="rId17"/>
    <p:sldId id="291" r:id="rId18"/>
    <p:sldId id="297" r:id="rId19"/>
    <p:sldId id="274" r:id="rId20"/>
    <p:sldId id="275" r:id="rId21"/>
    <p:sldId id="276" r:id="rId22"/>
    <p:sldId id="292" r:id="rId23"/>
    <p:sldId id="277" r:id="rId24"/>
    <p:sldId id="278" r:id="rId25"/>
    <p:sldId id="295" r:id="rId26"/>
    <p:sldId id="296" r:id="rId27"/>
    <p:sldId id="293" r:id="rId28"/>
    <p:sldId id="279" r:id="rId29"/>
    <p:sldId id="280" r:id="rId30"/>
    <p:sldId id="294" r:id="rId31"/>
    <p:sldId id="281" r:id="rId32"/>
    <p:sldId id="282" r:id="rId33"/>
    <p:sldId id="363" r:id="rId34"/>
    <p:sldId id="283" r:id="rId35"/>
    <p:sldId id="362" r:id="rId36"/>
  </p:sldIdLst>
  <p:sldSz cx="15544800" cy="8229600"/>
  <p:notesSz cx="6858000" cy="9144000"/>
  <p:custDataLst>
    <p:tags r:id="rId38"/>
  </p:custData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77863" indent="-2206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357313" indent="-4429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036763" indent="-6651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716213" indent="-8874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0FAFE"/>
    <a:srgbClr val="FFFFCC"/>
    <a:srgbClr val="0000CC"/>
    <a:srgbClr val="6600CC"/>
    <a:srgbClr val="F8F8F8"/>
    <a:srgbClr val="A50021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5" autoAdjust="0"/>
    <p:restoredTop sz="93842" autoAdjust="0"/>
  </p:normalViewPr>
  <p:slideViewPr>
    <p:cSldViewPr>
      <p:cViewPr varScale="1">
        <p:scale>
          <a:sx n="46" d="100"/>
          <a:sy n="46" d="100"/>
        </p:scale>
        <p:origin x="100" y="164"/>
      </p:cViewPr>
      <p:guideLst>
        <p:guide orient="horz" pos="2592"/>
        <p:guide pos="48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30C496-6AF0-40D4-934E-86CBC23462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ADB028-EF15-40B7-86BD-4022D117AD3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89A26D-A121-46B0-A0FA-D18EC0E73813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6CA3816-CD0F-4175-948D-D5B276A71C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90500" y="685800"/>
            <a:ext cx="6477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EF530DC-9B26-4036-B591-314DC8D32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E7C1B-EDAB-415B-98B2-8B0F73AA89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90B43-E6D1-4AD2-AADE-12A79BFB79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EC4330-6774-48DF-9EF2-6570D7669FF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77863"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357313"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2036763"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716213" algn="l" defTabSz="13573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3396310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075572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54834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34096" algn="l" defTabSz="13585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48144E0D-688B-41D1-91B0-CC762AEA59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467F693A-797E-42B6-884D-DD8D9B469D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6235624-34D8-4A4C-9636-11C389434B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F7F8287-3FB8-4CDF-BC6C-B2D78F17C3BC}" type="slidenum">
              <a:rPr lang="en-US" altLang="vi-VN" smtClean="0"/>
              <a:pPr/>
              <a:t>24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>
            <a:extLst>
              <a:ext uri="{FF2B5EF4-FFF2-40B4-BE49-F238E27FC236}">
                <a16:creationId xmlns:a16="http://schemas.microsoft.com/office/drawing/2014/main" id="{6643A12F-B2F6-429E-A2AC-BBABA93910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>
            <a:extLst>
              <a:ext uri="{FF2B5EF4-FFF2-40B4-BE49-F238E27FC236}">
                <a16:creationId xmlns:a16="http://schemas.microsoft.com/office/drawing/2014/main" id="{31D78634-AEBC-4B32-8AA4-D5F710DD00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52228" name="灯片编号占位符 3">
            <a:extLst>
              <a:ext uri="{FF2B5EF4-FFF2-40B4-BE49-F238E27FC236}">
                <a16:creationId xmlns:a16="http://schemas.microsoft.com/office/drawing/2014/main" id="{DDE62F78-5BA3-44B2-9A39-AFDC7A6923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fld id="{B2AB4E75-784E-4B36-894B-1AC89E0E014D}" type="slidenum">
              <a:rPr lang="zh-CN" altLang="en-US" sz="1400" kern="0" smtClean="0">
                <a:solidFill>
                  <a:srgbClr val="000000"/>
                </a:solidFill>
                <a:cs typeface="等线"/>
                <a:sym typeface="Arial"/>
              </a:rPr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t>32</a:t>
            </a:fld>
            <a:endParaRPr lang="zh-CN" altLang="en-US" sz="1400" kern="0">
              <a:solidFill>
                <a:srgbClr val="000000"/>
              </a:solidFill>
              <a:cs typeface="等线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freepik.com/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2556511"/>
            <a:ext cx="1321308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4663440"/>
            <a:ext cx="10881360" cy="2103120"/>
          </a:xfrm>
        </p:spPr>
        <p:txBody>
          <a:bodyPr/>
          <a:lstStyle>
            <a:lvl1pPr marL="0" indent="0" algn="ctr">
              <a:buNone/>
              <a:defRPr/>
            </a:lvl1pPr>
            <a:lvl2pPr marL="679262" indent="0" algn="ctr">
              <a:buNone/>
              <a:defRPr/>
            </a:lvl2pPr>
            <a:lvl3pPr marL="1358524" indent="0" algn="ctr">
              <a:buNone/>
              <a:defRPr/>
            </a:lvl3pPr>
            <a:lvl4pPr marL="2037786" indent="0" algn="ctr">
              <a:buNone/>
              <a:defRPr/>
            </a:lvl4pPr>
            <a:lvl5pPr marL="2717048" indent="0" algn="ctr">
              <a:buNone/>
              <a:defRPr/>
            </a:lvl5pPr>
            <a:lvl6pPr marL="3396310" indent="0" algn="ctr">
              <a:buNone/>
              <a:defRPr/>
            </a:lvl6pPr>
            <a:lvl7pPr marL="4075572" indent="0" algn="ctr">
              <a:buNone/>
              <a:defRPr/>
            </a:lvl7pPr>
            <a:lvl8pPr marL="4754834" indent="0" algn="ctr">
              <a:buNone/>
              <a:defRPr/>
            </a:lvl8pPr>
            <a:lvl9pPr marL="54340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F22BD5-FAEE-47A5-836F-BC94B0F0A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23E4CB-E2C2-411F-8C5E-6B21752D8C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B19B40-E24E-459C-A3DF-3582590705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6F13-F2B0-4947-A953-065352718B4F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734245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4BC156-8940-4E18-AC83-EFA234253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52F5C2-49FB-4147-9F57-25FDBE76D9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7E4203-2380-45AE-94E9-518EAD2F1D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0612F-BC55-4E24-8624-42FEB2381DDB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58294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69980" y="329566"/>
            <a:ext cx="349758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7240" y="329566"/>
            <a:ext cx="1023366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8BFE4D-7B98-43B3-8737-EA033C9668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584F43-9384-47F6-B194-1D2CB21E34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9734BC-7FF9-40C5-BCA4-70803772CC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03895-AFC1-42D2-989E-B32FA89A86B9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316509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77240" y="329566"/>
            <a:ext cx="13990320" cy="7021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68611CA-B8A5-487D-86BD-DBFFD729DE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BB5949-AEA5-44B3-8D79-62123A508B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DD0042-C41B-43E2-85E3-6C48E68DD8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E5522-8F0A-4C4A-9584-715690A3EB81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070020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0" y="1346836"/>
            <a:ext cx="116586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4322446"/>
            <a:ext cx="116586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0013D-225F-46F2-85D4-CAE8793B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B44F-3A2C-4EA8-ABD8-02EA76CA2F66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38544-05F2-4480-8C0D-52C510C8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58DCA-068A-4181-826B-F396CCB41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F65F5-1148-4E3F-8BE2-F2314D8CC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3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62E8C-B245-4507-9FFD-84142FA29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59571-B40D-4629-BE4F-95DEF5E42BE9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3E1A8-AEFA-44C6-A999-527F481C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B7BCE-69A6-434E-9783-C3FF9AE7B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85B01-29A4-4DA4-AACB-213CDF396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9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09" y="2051686"/>
            <a:ext cx="1340739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09" y="5507356"/>
            <a:ext cx="1340739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CFEA5-6C17-495D-9D83-E49ABA5F7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7F348-7E58-4298-B599-3686C0ADF29D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658E0-C7E3-4B5E-B635-4B7758D77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D4C97-9005-4F32-94EA-7124059BF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D1ADE-8F91-4D59-AED0-0B4D3EC7E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14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190750"/>
            <a:ext cx="660654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190750"/>
            <a:ext cx="660654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FBFD9D-548A-4132-AC2C-100F0096D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9BD26-166A-4EA7-B177-1839FC152A15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7DF453-1FB4-4069-8F4E-C783B0045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889F9C-1AF6-4EB1-8665-1852EBBC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92C19-17FE-43C0-8756-B14F557F4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8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438150"/>
            <a:ext cx="1340739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2017396"/>
            <a:ext cx="6576178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3006090"/>
            <a:ext cx="6576178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5" y="2017396"/>
            <a:ext cx="6608565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5" y="3006090"/>
            <a:ext cx="6608565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84F35B7-0CE8-4FCE-A6A9-D812FF1C9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DB70-D3A8-4659-A502-A680D3D29658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6D7212-04CC-4408-8863-24A7B5DC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EC2684-08A7-43E6-AB4F-1C3374C5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44F1B-F36C-450C-8051-22B94CDAC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96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7718CDB-2F11-4478-BAE9-A9BD29719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45AB9-F3BE-409C-BEB1-013D50744E69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1A8C46F-6100-49D3-BFEA-AB9370642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EB113D-0CC0-45E4-9738-7D99B047C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CED08-E52E-4012-8062-D8DA1563A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27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0D63BCB-88FA-4969-8D4F-7F9BEB8E7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79392-CFEA-458D-9801-CC6910241098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4593AAB-2FF7-4943-A912-8FCFCAD11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C81B57F-3083-4151-9514-CD6A014D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99F0B-8A94-4C55-A627-C08FCCBEC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1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E8983A-3C84-4142-9A6D-5883A1024C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53E626-D1B8-4C8E-B516-1A907BDAA3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2A7545-95D3-45E1-A691-48FB03EEFC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97FD4-93F4-4E73-AAF8-D884BD135337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196448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48640"/>
            <a:ext cx="5013602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184911"/>
            <a:ext cx="7869555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2468880"/>
            <a:ext cx="5013602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CF049D-DDDE-4262-90B7-6F21D8FBD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19736-D17B-4AA1-8D82-86F1C549BBFA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6BAFF7-9DDE-4299-884A-62F8F459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3873C7-4700-4E10-8FDC-881BC530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C7105-596C-4554-B5D3-1868C249F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61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48640"/>
            <a:ext cx="5013602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08565" y="1184911"/>
            <a:ext cx="7869555" cy="5848350"/>
          </a:xfrm>
        </p:spPr>
        <p:txBody>
          <a:bodyPr rtlCol="0">
            <a:normAutofit/>
          </a:bodyPr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2468880"/>
            <a:ext cx="5013602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568CF6-D412-440B-9EC4-6230FB6FE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3AA5F-25FB-4674-AE81-D8529929EEE9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5484E9-A72B-4FBC-9CDD-F83D49E0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F53DD-EF39-4280-AEDC-B10697CAC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01262-916D-4914-8E71-8442D3592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01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058C7-6720-4170-A4BF-FE918A02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F4D34-702B-4281-86C4-1ADF63BBEE2E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AD78E-234F-444F-A66C-65F2BDACE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8C11E-27E7-4802-92B3-BCAA631B7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CB716-FFE3-46D5-9E20-A486C1456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10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7" y="438150"/>
            <a:ext cx="3351848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5" y="438150"/>
            <a:ext cx="9861233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C73EC-E82D-4268-A3D7-26E33B4D0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94B7F-5CED-47B1-8982-047108398C58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F9554-9719-4F7B-8E5E-C93F4922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CDF04-F097-41FE-A06D-35637A20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4E6EA-F2D8-416B-B999-D0FAFC8DA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83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tx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;p2">
            <a:extLst>
              <a:ext uri="{FF2B5EF4-FFF2-40B4-BE49-F238E27FC236}">
                <a16:creationId xmlns:a16="http://schemas.microsoft.com/office/drawing/2014/main" id="{82D8F1C0-C056-43BB-9357-031C4E5E070B}"/>
              </a:ext>
            </a:extLst>
          </p:cNvPr>
          <p:cNvSpPr/>
          <p:nvPr/>
        </p:nvSpPr>
        <p:spPr>
          <a:xfrm flipH="1">
            <a:off x="-722313" y="679450"/>
            <a:ext cx="2565401" cy="110013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146280" tIns="146280" rIns="146280" bIns="14628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Google Shape;13;p2">
            <a:extLst>
              <a:ext uri="{FF2B5EF4-FFF2-40B4-BE49-F238E27FC236}">
                <a16:creationId xmlns:a16="http://schemas.microsoft.com/office/drawing/2014/main" id="{04CDF921-4A6C-454B-A4C3-08392483CBAE}"/>
              </a:ext>
            </a:extLst>
          </p:cNvPr>
          <p:cNvSpPr/>
          <p:nvPr/>
        </p:nvSpPr>
        <p:spPr>
          <a:xfrm>
            <a:off x="14331950" y="6132513"/>
            <a:ext cx="1739900" cy="74612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146280" tIns="146280" rIns="146280" bIns="14628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Google Shape;14;p2">
            <a:extLst>
              <a:ext uri="{FF2B5EF4-FFF2-40B4-BE49-F238E27FC236}">
                <a16:creationId xmlns:a16="http://schemas.microsoft.com/office/drawing/2014/main" id="{B39CC1D9-97DD-4E6C-BD4B-C24B12D1BA30}"/>
              </a:ext>
            </a:extLst>
          </p:cNvPr>
          <p:cNvSpPr/>
          <p:nvPr/>
        </p:nvSpPr>
        <p:spPr>
          <a:xfrm>
            <a:off x="-492125" y="7050088"/>
            <a:ext cx="1473200" cy="63182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146280" tIns="146280" rIns="146280" bIns="14628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Google Shape;15;p2">
            <a:extLst>
              <a:ext uri="{FF2B5EF4-FFF2-40B4-BE49-F238E27FC236}">
                <a16:creationId xmlns:a16="http://schemas.microsoft.com/office/drawing/2014/main" id="{95B799BC-C36C-4E8E-B7E7-5EE8DBB46E4D}"/>
              </a:ext>
            </a:extLst>
          </p:cNvPr>
          <p:cNvSpPr/>
          <p:nvPr/>
        </p:nvSpPr>
        <p:spPr>
          <a:xfrm>
            <a:off x="12071350" y="98425"/>
            <a:ext cx="1935163" cy="83026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146280" tIns="146280" rIns="146280" bIns="14628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991760" y="1228960"/>
            <a:ext cx="7331760" cy="308688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2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991760" y="4315741"/>
            <a:ext cx="7331760" cy="126816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76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8772425" y="5880541"/>
            <a:ext cx="3770430" cy="964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2565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tx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;p3">
            <a:extLst>
              <a:ext uri="{FF2B5EF4-FFF2-40B4-BE49-F238E27FC236}">
                <a16:creationId xmlns:a16="http://schemas.microsoft.com/office/drawing/2014/main" id="{8BE8F3E9-57B6-4C4D-81AB-9081BCD088E6}"/>
              </a:ext>
            </a:extLst>
          </p:cNvPr>
          <p:cNvSpPr/>
          <p:nvPr/>
        </p:nvSpPr>
        <p:spPr>
          <a:xfrm flipH="1">
            <a:off x="4606925" y="7146925"/>
            <a:ext cx="1935163" cy="83026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146280" tIns="146280" rIns="146280" bIns="14628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Google Shape;21;p3">
            <a:extLst>
              <a:ext uri="{FF2B5EF4-FFF2-40B4-BE49-F238E27FC236}">
                <a16:creationId xmlns:a16="http://schemas.microsoft.com/office/drawing/2014/main" id="{0B649E0D-3A5E-445B-A11C-7C7CD44B284D}"/>
              </a:ext>
            </a:extLst>
          </p:cNvPr>
          <p:cNvSpPr/>
          <p:nvPr/>
        </p:nvSpPr>
        <p:spPr>
          <a:xfrm>
            <a:off x="109538" y="5108575"/>
            <a:ext cx="1935162" cy="83026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146280" tIns="146280" rIns="146280" bIns="14628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" name="Google Shape;22;p3">
            <a:extLst>
              <a:ext uri="{FF2B5EF4-FFF2-40B4-BE49-F238E27FC236}">
                <a16:creationId xmlns:a16="http://schemas.microsoft.com/office/drawing/2014/main" id="{50410626-73CE-479F-B5B1-BA26F8BEDF1D}"/>
              </a:ext>
            </a:extLst>
          </p:cNvPr>
          <p:cNvSpPr/>
          <p:nvPr/>
        </p:nvSpPr>
        <p:spPr>
          <a:xfrm flipH="1">
            <a:off x="13717588" y="3717925"/>
            <a:ext cx="2566987" cy="110013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146280" tIns="146280" rIns="146280" bIns="14628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Google Shape;23;p3">
            <a:extLst>
              <a:ext uri="{FF2B5EF4-FFF2-40B4-BE49-F238E27FC236}">
                <a16:creationId xmlns:a16="http://schemas.microsoft.com/office/drawing/2014/main" id="{8430CA8F-F4D9-40F0-BDB3-9DC25CCF1C3B}"/>
              </a:ext>
            </a:extLst>
          </p:cNvPr>
          <p:cNvSpPr/>
          <p:nvPr/>
        </p:nvSpPr>
        <p:spPr>
          <a:xfrm flipH="1">
            <a:off x="6315075" y="290513"/>
            <a:ext cx="1793875" cy="76993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lIns="146280" tIns="146280" rIns="146280" bIns="14628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812605" y="4884200"/>
            <a:ext cx="6286770" cy="87312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6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6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6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6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6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6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6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6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7812605" y="5823120"/>
            <a:ext cx="6286770" cy="170016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1200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1200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1200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1200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1200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1200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1200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1200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109765" y="1975579"/>
            <a:ext cx="5178030" cy="356064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560"/>
            </a:lvl1pPr>
            <a:lvl2pPr lvl="1" algn="ctr">
              <a:spcBef>
                <a:spcPts val="2560"/>
              </a:spcBef>
              <a:spcAft>
                <a:spcPts val="0"/>
              </a:spcAft>
              <a:buNone/>
              <a:defRPr sz="2560"/>
            </a:lvl2pPr>
            <a:lvl3pPr lvl="2" algn="ctr">
              <a:spcBef>
                <a:spcPts val="2560"/>
              </a:spcBef>
              <a:spcAft>
                <a:spcPts val="0"/>
              </a:spcAft>
              <a:buNone/>
              <a:defRPr sz="2560"/>
            </a:lvl3pPr>
            <a:lvl4pPr lvl="3" algn="ctr">
              <a:spcBef>
                <a:spcPts val="2560"/>
              </a:spcBef>
              <a:spcAft>
                <a:spcPts val="0"/>
              </a:spcAft>
              <a:buNone/>
              <a:defRPr sz="2560"/>
            </a:lvl4pPr>
            <a:lvl5pPr lvl="4" algn="ctr">
              <a:spcBef>
                <a:spcPts val="2560"/>
              </a:spcBef>
              <a:spcAft>
                <a:spcPts val="0"/>
              </a:spcAft>
              <a:buNone/>
              <a:defRPr sz="2560"/>
            </a:lvl5pPr>
            <a:lvl6pPr lvl="5" algn="ctr">
              <a:spcBef>
                <a:spcPts val="2560"/>
              </a:spcBef>
              <a:spcAft>
                <a:spcPts val="0"/>
              </a:spcAft>
              <a:buNone/>
              <a:defRPr sz="2560"/>
            </a:lvl6pPr>
            <a:lvl7pPr lvl="6" algn="ctr">
              <a:spcBef>
                <a:spcPts val="2560"/>
              </a:spcBef>
              <a:spcAft>
                <a:spcPts val="0"/>
              </a:spcAft>
              <a:buNone/>
              <a:defRPr sz="2560"/>
            </a:lvl7pPr>
            <a:lvl8pPr lvl="7" algn="ctr">
              <a:spcBef>
                <a:spcPts val="2560"/>
              </a:spcBef>
              <a:spcAft>
                <a:spcPts val="0"/>
              </a:spcAft>
              <a:buNone/>
              <a:defRPr sz="2560"/>
            </a:lvl8pPr>
            <a:lvl9pPr lvl="8" algn="ctr">
              <a:spcBef>
                <a:spcPts val="2560"/>
              </a:spcBef>
              <a:spcAft>
                <a:spcPts val="2560"/>
              </a:spcAft>
              <a:buNone/>
              <a:defRPr sz="256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824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212483" y="863200"/>
            <a:ext cx="13119750" cy="91632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64757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1;p9">
            <a:extLst>
              <a:ext uri="{FF2B5EF4-FFF2-40B4-BE49-F238E27FC236}">
                <a16:creationId xmlns:a16="http://schemas.microsoft.com/office/drawing/2014/main" id="{3C860151-C12A-4534-B883-8358A5EC3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0"/>
            <a:ext cx="7772400" cy="8229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280" tIns="146280" rIns="146280" bIns="146280" anchor="ctr"/>
          <a:lstStyle/>
          <a:p>
            <a:endParaRPr lang="en-US" altLang="en-US"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451350" y="1973080"/>
            <a:ext cx="6876840" cy="237168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451350" y="4484920"/>
            <a:ext cx="6876840" cy="197616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6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6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6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6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6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6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6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6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6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8397150" y="1158520"/>
            <a:ext cx="6522900" cy="591216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731520" lvl="0" indent="-54864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463040" lvl="1" indent="-508000">
              <a:spcBef>
                <a:spcPts val="2560"/>
              </a:spcBef>
              <a:spcAft>
                <a:spcPts val="0"/>
              </a:spcAft>
              <a:buSzPts val="1400"/>
              <a:buChar char="○"/>
              <a:defRPr/>
            </a:lvl2pPr>
            <a:lvl3pPr marL="2194560" lvl="2" indent="-508000">
              <a:spcBef>
                <a:spcPts val="2560"/>
              </a:spcBef>
              <a:spcAft>
                <a:spcPts val="0"/>
              </a:spcAft>
              <a:buSzPts val="1400"/>
              <a:buChar char="■"/>
              <a:defRPr/>
            </a:lvl3pPr>
            <a:lvl4pPr marL="2926080" lvl="3" indent="-508000">
              <a:spcBef>
                <a:spcPts val="2560"/>
              </a:spcBef>
              <a:spcAft>
                <a:spcPts val="0"/>
              </a:spcAft>
              <a:buSzPts val="1400"/>
              <a:buChar char="●"/>
              <a:defRPr/>
            </a:lvl4pPr>
            <a:lvl5pPr marL="3657600" lvl="4" indent="-508000">
              <a:spcBef>
                <a:spcPts val="2560"/>
              </a:spcBef>
              <a:spcAft>
                <a:spcPts val="0"/>
              </a:spcAft>
              <a:buSzPts val="1400"/>
              <a:buChar char="○"/>
              <a:defRPr/>
            </a:lvl5pPr>
            <a:lvl6pPr marL="4389120" lvl="5" indent="-508000">
              <a:spcBef>
                <a:spcPts val="2560"/>
              </a:spcBef>
              <a:spcAft>
                <a:spcPts val="0"/>
              </a:spcAft>
              <a:buSzPts val="1400"/>
              <a:buChar char="■"/>
              <a:defRPr/>
            </a:lvl6pPr>
            <a:lvl7pPr marL="5120640" lvl="6" indent="-508000">
              <a:spcBef>
                <a:spcPts val="2560"/>
              </a:spcBef>
              <a:spcAft>
                <a:spcPts val="0"/>
              </a:spcAft>
              <a:buSzPts val="1400"/>
              <a:buChar char="●"/>
              <a:defRPr/>
            </a:lvl7pPr>
            <a:lvl8pPr marL="5852160" lvl="7" indent="-508000">
              <a:spcBef>
                <a:spcPts val="2560"/>
              </a:spcBef>
              <a:spcAft>
                <a:spcPts val="0"/>
              </a:spcAft>
              <a:buSzPts val="1400"/>
              <a:buChar char="○"/>
              <a:defRPr/>
            </a:lvl8pPr>
            <a:lvl9pPr marL="6583680" lvl="8" indent="-508000">
              <a:spcBef>
                <a:spcPts val="2560"/>
              </a:spcBef>
              <a:spcAft>
                <a:spcPts val="256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4894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529890" y="6768920"/>
            <a:ext cx="10197960" cy="96816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731520" lvl="0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7341153" y="5076520"/>
            <a:ext cx="6876840" cy="237168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9789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529890" y="1769800"/>
            <a:ext cx="14485020" cy="3141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529890" y="5043560"/>
            <a:ext cx="14485020" cy="208128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731520" lvl="0" indent="-54864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463040" lvl="1" indent="-508000" algn="ctr">
              <a:spcBef>
                <a:spcPts val="2560"/>
              </a:spcBef>
              <a:spcAft>
                <a:spcPts val="0"/>
              </a:spcAft>
              <a:buSzPts val="1400"/>
              <a:buChar char="○"/>
              <a:defRPr/>
            </a:lvl2pPr>
            <a:lvl3pPr marL="2194560" lvl="2" indent="-508000" algn="ctr">
              <a:spcBef>
                <a:spcPts val="2560"/>
              </a:spcBef>
              <a:spcAft>
                <a:spcPts val="0"/>
              </a:spcAft>
              <a:buSzPts val="1400"/>
              <a:buChar char="■"/>
              <a:defRPr/>
            </a:lvl3pPr>
            <a:lvl4pPr marL="2926080" lvl="3" indent="-508000" algn="ctr">
              <a:spcBef>
                <a:spcPts val="2560"/>
              </a:spcBef>
              <a:spcAft>
                <a:spcPts val="0"/>
              </a:spcAft>
              <a:buSzPts val="1400"/>
              <a:buChar char="●"/>
              <a:defRPr/>
            </a:lvl4pPr>
            <a:lvl5pPr marL="3657600" lvl="4" indent="-508000" algn="ctr">
              <a:spcBef>
                <a:spcPts val="2560"/>
              </a:spcBef>
              <a:spcAft>
                <a:spcPts val="0"/>
              </a:spcAft>
              <a:buSzPts val="1400"/>
              <a:buChar char="○"/>
              <a:defRPr/>
            </a:lvl5pPr>
            <a:lvl6pPr marL="4389120" lvl="5" indent="-508000" algn="ctr">
              <a:spcBef>
                <a:spcPts val="2560"/>
              </a:spcBef>
              <a:spcAft>
                <a:spcPts val="0"/>
              </a:spcAft>
              <a:buSzPts val="1400"/>
              <a:buChar char="■"/>
              <a:defRPr/>
            </a:lvl6pPr>
            <a:lvl7pPr marL="5120640" lvl="6" indent="-508000" algn="ctr">
              <a:spcBef>
                <a:spcPts val="2560"/>
              </a:spcBef>
              <a:spcAft>
                <a:spcPts val="0"/>
              </a:spcAft>
              <a:buSzPts val="1400"/>
              <a:buChar char="●"/>
              <a:defRPr/>
            </a:lvl7pPr>
            <a:lvl8pPr marL="5852160" lvl="7" indent="-508000" algn="ctr">
              <a:spcBef>
                <a:spcPts val="2560"/>
              </a:spcBef>
              <a:spcAft>
                <a:spcPts val="0"/>
              </a:spcAft>
              <a:buSzPts val="1400"/>
              <a:buChar char="○"/>
              <a:defRPr/>
            </a:lvl8pPr>
            <a:lvl9pPr marL="6583680" lvl="8" indent="-508000" algn="ctr">
              <a:spcBef>
                <a:spcPts val="2560"/>
              </a:spcBef>
              <a:spcAft>
                <a:spcPts val="256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40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2" y="5288281"/>
            <a:ext cx="13213080" cy="1634490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2" y="3488056"/>
            <a:ext cx="13213080" cy="1800224"/>
          </a:xfrm>
        </p:spPr>
        <p:txBody>
          <a:bodyPr anchor="b"/>
          <a:lstStyle>
            <a:lvl1pPr marL="0" indent="0">
              <a:buNone/>
              <a:defRPr sz="3000"/>
            </a:lvl1pPr>
            <a:lvl2pPr marL="679262" indent="0">
              <a:buNone/>
              <a:defRPr sz="2700"/>
            </a:lvl2pPr>
            <a:lvl3pPr marL="1358524" indent="0">
              <a:buNone/>
              <a:defRPr sz="2400"/>
            </a:lvl3pPr>
            <a:lvl4pPr marL="2037786" indent="0">
              <a:buNone/>
              <a:defRPr sz="2100"/>
            </a:lvl4pPr>
            <a:lvl5pPr marL="2717048" indent="0">
              <a:buNone/>
              <a:defRPr sz="2100"/>
            </a:lvl5pPr>
            <a:lvl6pPr marL="3396310" indent="0">
              <a:buNone/>
              <a:defRPr sz="2100"/>
            </a:lvl6pPr>
            <a:lvl7pPr marL="4075572" indent="0">
              <a:buNone/>
              <a:defRPr sz="2100"/>
            </a:lvl7pPr>
            <a:lvl8pPr marL="4754834" indent="0">
              <a:buNone/>
              <a:defRPr sz="2100"/>
            </a:lvl8pPr>
            <a:lvl9pPr marL="5434096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E457E1-3F85-4B1B-B796-F3E5A573E9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D684F4-7835-48CE-8421-106728ED8F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587CF9-68B9-469D-8E47-5E22C693BF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C9713-A237-4402-AAF3-0007379608E5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668734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304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">
  <p:cSld name="Title + subtitle + text 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1212483" y="863200"/>
            <a:ext cx="13119750" cy="91632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96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96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96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96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96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96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96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96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2"/>
          </p:nvPr>
        </p:nvSpPr>
        <p:spPr>
          <a:xfrm>
            <a:off x="1212398" y="1779520"/>
            <a:ext cx="13119750" cy="72432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5089800" y="2869120"/>
            <a:ext cx="5365200" cy="121008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709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67;p15">
            <a:extLst>
              <a:ext uri="{FF2B5EF4-FFF2-40B4-BE49-F238E27FC236}">
                <a16:creationId xmlns:a16="http://schemas.microsoft.com/office/drawing/2014/main" id="{77D4C95A-A886-4D8A-8BCC-CC2676B6A8F0}"/>
              </a:ext>
            </a:extLst>
          </p:cNvPr>
          <p:cNvGrpSpPr>
            <a:grpSpLocks/>
          </p:cNvGrpSpPr>
          <p:nvPr/>
        </p:nvGrpSpPr>
        <p:grpSpPr bwMode="auto">
          <a:xfrm>
            <a:off x="10787063" y="2562225"/>
            <a:ext cx="4591050" cy="3871913"/>
            <a:chOff x="-813174" y="1753753"/>
            <a:chExt cx="2701195" cy="2419543"/>
          </a:xfrm>
        </p:grpSpPr>
        <p:sp>
          <p:nvSpPr>
            <p:cNvPr id="6" name="Google Shape;68;p15">
              <a:extLst>
                <a:ext uri="{FF2B5EF4-FFF2-40B4-BE49-F238E27FC236}">
                  <a16:creationId xmlns:a16="http://schemas.microsoft.com/office/drawing/2014/main" id="{26FFA18B-5C22-4454-873C-28B7BF022490}"/>
                </a:ext>
              </a:extLst>
            </p:cNvPr>
            <p:cNvSpPr>
              <a:spLocks/>
            </p:cNvSpPr>
            <p:nvPr/>
          </p:nvSpPr>
          <p:spPr bwMode="auto">
            <a:xfrm rot="4993106">
              <a:off x="224345" y="1781107"/>
              <a:ext cx="626156" cy="2645767"/>
            </a:xfrm>
            <a:custGeom>
              <a:avLst/>
              <a:gdLst>
                <a:gd name="T0" fmla="*/ 2224 w 12688"/>
                <a:gd name="T1" fmla="*/ 59 h 53612"/>
                <a:gd name="T2" fmla="*/ 4284 w 12688"/>
                <a:gd name="T3" fmla="*/ 5454 h 53612"/>
                <a:gd name="T4" fmla="*/ 1928 w 12688"/>
                <a:gd name="T5" fmla="*/ 6753 h 53612"/>
                <a:gd name="T6" fmla="*/ 229 w 12688"/>
                <a:gd name="T7" fmla="*/ 7841 h 53612"/>
                <a:gd name="T8" fmla="*/ 5003 w 12688"/>
                <a:gd name="T9" fmla="*/ 7710 h 53612"/>
                <a:gd name="T10" fmla="*/ 2878 w 12688"/>
                <a:gd name="T11" fmla="*/ 10326 h 53612"/>
                <a:gd name="T12" fmla="*/ 3262 w 12688"/>
                <a:gd name="T13" fmla="*/ 11916 h 53612"/>
                <a:gd name="T14" fmla="*/ 6082 w 12688"/>
                <a:gd name="T15" fmla="*/ 11765 h 53612"/>
                <a:gd name="T16" fmla="*/ 7161 w 12688"/>
                <a:gd name="T17" fmla="*/ 16375 h 53612"/>
                <a:gd name="T18" fmla="*/ 3205 w 12688"/>
                <a:gd name="T19" fmla="*/ 15688 h 53612"/>
                <a:gd name="T20" fmla="*/ 3565 w 12688"/>
                <a:gd name="T21" fmla="*/ 17520 h 53612"/>
                <a:gd name="T22" fmla="*/ 7325 w 12688"/>
                <a:gd name="T23" fmla="*/ 17323 h 53612"/>
                <a:gd name="T24" fmla="*/ 4345 w 12688"/>
                <a:gd name="T25" fmla="*/ 20350 h 53612"/>
                <a:gd name="T26" fmla="*/ 2812 w 12688"/>
                <a:gd name="T27" fmla="*/ 21214 h 53612"/>
                <a:gd name="T28" fmla="*/ 7063 w 12688"/>
                <a:gd name="T29" fmla="*/ 22097 h 53612"/>
                <a:gd name="T30" fmla="*/ 7178 w 12688"/>
                <a:gd name="T31" fmla="*/ 22122 h 53612"/>
                <a:gd name="T32" fmla="*/ 7979 w 12688"/>
                <a:gd name="T33" fmla="*/ 22065 h 53612"/>
                <a:gd name="T34" fmla="*/ 7358 w 12688"/>
                <a:gd name="T35" fmla="*/ 41226 h 53612"/>
                <a:gd name="T36" fmla="*/ 4624 w 12688"/>
                <a:gd name="T37" fmla="*/ 53612 h 53612"/>
                <a:gd name="T38" fmla="*/ 7783 w 12688"/>
                <a:gd name="T39" fmla="*/ 42043 h 53612"/>
                <a:gd name="T40" fmla="*/ 8764 w 12688"/>
                <a:gd name="T41" fmla="*/ 25236 h 53612"/>
                <a:gd name="T42" fmla="*/ 8927 w 12688"/>
                <a:gd name="T43" fmla="*/ 25073 h 53612"/>
                <a:gd name="T44" fmla="*/ 12687 w 12688"/>
                <a:gd name="T45" fmla="*/ 20855 h 53612"/>
                <a:gd name="T46" fmla="*/ 11987 w 12688"/>
                <a:gd name="T47" fmla="*/ 20570 h 53612"/>
                <a:gd name="T48" fmla="*/ 8240 w 12688"/>
                <a:gd name="T49" fmla="*/ 19874 h 53612"/>
                <a:gd name="T50" fmla="*/ 10824 w 12688"/>
                <a:gd name="T51" fmla="*/ 15852 h 53612"/>
                <a:gd name="T52" fmla="*/ 8077 w 12688"/>
                <a:gd name="T53" fmla="*/ 18631 h 53612"/>
                <a:gd name="T54" fmla="*/ 7325 w 12688"/>
                <a:gd name="T55" fmla="*/ 14707 h 53612"/>
                <a:gd name="T56" fmla="*/ 7586 w 12688"/>
                <a:gd name="T57" fmla="*/ 14642 h 53612"/>
                <a:gd name="T58" fmla="*/ 9625 w 12688"/>
                <a:gd name="T59" fmla="*/ 9436 h 53612"/>
                <a:gd name="T60" fmla="*/ 7129 w 12688"/>
                <a:gd name="T61" fmla="*/ 13759 h 53612"/>
                <a:gd name="T62" fmla="*/ 7750 w 12688"/>
                <a:gd name="T63" fmla="*/ 6827 h 53612"/>
                <a:gd name="T64" fmla="*/ 8246 w 12688"/>
                <a:gd name="T65" fmla="*/ 3845 h 53612"/>
                <a:gd name="T66" fmla="*/ 5690 w 12688"/>
                <a:gd name="T67" fmla="*/ 8266 h 53612"/>
                <a:gd name="T68" fmla="*/ 4676 w 12688"/>
                <a:gd name="T69" fmla="*/ 5029 h 5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7" name="Google Shape;69;p15">
              <a:extLst>
                <a:ext uri="{FF2B5EF4-FFF2-40B4-BE49-F238E27FC236}">
                  <a16:creationId xmlns:a16="http://schemas.microsoft.com/office/drawing/2014/main" id="{396B4F1B-82DF-457F-BCD7-3E0371409A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6" name="Google Shape;70;p15">
                <a:extLst>
                  <a:ext uri="{FF2B5EF4-FFF2-40B4-BE49-F238E27FC236}">
                    <a16:creationId xmlns:a16="http://schemas.microsoft.com/office/drawing/2014/main" id="{6FD74C79-142C-4217-85E5-A6B6267EF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9250" y="2611925"/>
                <a:ext cx="520750" cy="1132200"/>
              </a:xfrm>
              <a:custGeom>
                <a:avLst/>
                <a:gdLst>
                  <a:gd name="T0" fmla="*/ 17134 w 20830"/>
                  <a:gd name="T1" fmla="*/ 0 h 45288"/>
                  <a:gd name="T2" fmla="*/ 12458 w 20830"/>
                  <a:gd name="T3" fmla="*/ 4284 h 45288"/>
                  <a:gd name="T4" fmla="*/ 10529 w 20830"/>
                  <a:gd name="T5" fmla="*/ 7227 h 45288"/>
                  <a:gd name="T6" fmla="*/ 12164 w 20830"/>
                  <a:gd name="T7" fmla="*/ 9908 h 45288"/>
                  <a:gd name="T8" fmla="*/ 8960 w 20830"/>
                  <a:gd name="T9" fmla="*/ 7619 h 45288"/>
                  <a:gd name="T10" fmla="*/ 6017 w 20830"/>
                  <a:gd name="T11" fmla="*/ 12720 h 45288"/>
                  <a:gd name="T12" fmla="*/ 7815 w 20830"/>
                  <a:gd name="T13" fmla="*/ 17396 h 45288"/>
                  <a:gd name="T14" fmla="*/ 4611 w 20830"/>
                  <a:gd name="T15" fmla="*/ 15761 h 45288"/>
                  <a:gd name="T16" fmla="*/ 1930 w 20830"/>
                  <a:gd name="T17" fmla="*/ 22497 h 45288"/>
                  <a:gd name="T18" fmla="*/ 4578 w 20830"/>
                  <a:gd name="T19" fmla="*/ 24982 h 45288"/>
                  <a:gd name="T20" fmla="*/ 1112 w 20830"/>
                  <a:gd name="T21" fmla="*/ 24034 h 45288"/>
                  <a:gd name="T22" fmla="*/ 1112 w 20830"/>
                  <a:gd name="T23" fmla="*/ 24034 h 45288"/>
                  <a:gd name="T24" fmla="*/ 1570 w 20830"/>
                  <a:gd name="T25" fmla="*/ 36197 h 45288"/>
                  <a:gd name="T26" fmla="*/ 4676 w 20830"/>
                  <a:gd name="T27" fmla="*/ 45255 h 45288"/>
                  <a:gd name="T28" fmla="*/ 4676 w 20830"/>
                  <a:gd name="T29" fmla="*/ 45287 h 45288"/>
                  <a:gd name="T30" fmla="*/ 14061 w 20830"/>
                  <a:gd name="T31" fmla="*/ 31587 h 45288"/>
                  <a:gd name="T32" fmla="*/ 11216 w 20830"/>
                  <a:gd name="T33" fmla="*/ 29069 h 45288"/>
                  <a:gd name="T34" fmla="*/ 11711 w 20830"/>
                  <a:gd name="T35" fmla="*/ 29036 h 45288"/>
                  <a:gd name="T36" fmla="*/ 14649 w 20830"/>
                  <a:gd name="T37" fmla="*/ 29560 h 45288"/>
                  <a:gd name="T38" fmla="*/ 17102 w 20830"/>
                  <a:gd name="T39" fmla="*/ 22660 h 45288"/>
                  <a:gd name="T40" fmla="*/ 14224 w 20830"/>
                  <a:gd name="T41" fmla="*/ 19848 h 45288"/>
                  <a:gd name="T42" fmla="*/ 15508 w 20830"/>
                  <a:gd name="T43" fmla="*/ 19724 h 45288"/>
                  <a:gd name="T44" fmla="*/ 17086 w 20830"/>
                  <a:gd name="T45" fmla="*/ 19801 h 45288"/>
                  <a:gd name="T46" fmla="*/ 18998 w 20830"/>
                  <a:gd name="T47" fmla="*/ 17625 h 45288"/>
                  <a:gd name="T48" fmla="*/ 20339 w 20830"/>
                  <a:gd name="T49" fmla="*/ 11314 h 45288"/>
                  <a:gd name="T50" fmla="*/ 16873 w 20830"/>
                  <a:gd name="T51" fmla="*/ 10333 h 45288"/>
                  <a:gd name="T52" fmla="*/ 20829 w 20830"/>
                  <a:gd name="T53" fmla="*/ 9843 h 45288"/>
                  <a:gd name="T54" fmla="*/ 17134 w 20830"/>
                  <a:gd name="T55" fmla="*/ 0 h 4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7" name="Google Shape;71;p15">
                <a:extLst>
                  <a:ext uri="{FF2B5EF4-FFF2-40B4-BE49-F238E27FC236}">
                    <a16:creationId xmlns:a16="http://schemas.microsoft.com/office/drawing/2014/main" id="{5CCA2D62-AC0B-42A4-A256-9968F669B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525" y="2730650"/>
                <a:ext cx="309825" cy="998550"/>
              </a:xfrm>
              <a:custGeom>
                <a:avLst/>
                <a:gdLst>
                  <a:gd name="T0" fmla="*/ 12148 w 12393"/>
                  <a:gd name="T1" fmla="*/ 1 h 39942"/>
                  <a:gd name="T2" fmla="*/ 11902 w 12393"/>
                  <a:gd name="T3" fmla="*/ 222 h 39942"/>
                  <a:gd name="T4" fmla="*/ 9156 w 12393"/>
                  <a:gd name="T5" fmla="*/ 6957 h 39942"/>
                  <a:gd name="T6" fmla="*/ 6278 w 12393"/>
                  <a:gd name="T7" fmla="*/ 14413 h 39942"/>
                  <a:gd name="T8" fmla="*/ 4218 w 12393"/>
                  <a:gd name="T9" fmla="*/ 22587 h 39942"/>
                  <a:gd name="T10" fmla="*/ 1864 w 12393"/>
                  <a:gd name="T11" fmla="*/ 30467 h 39942"/>
                  <a:gd name="T12" fmla="*/ 66 w 12393"/>
                  <a:gd name="T13" fmla="*/ 39721 h 39942"/>
                  <a:gd name="T14" fmla="*/ 311 w 12393"/>
                  <a:gd name="T15" fmla="*/ 39942 h 39942"/>
                  <a:gd name="T16" fmla="*/ 556 w 12393"/>
                  <a:gd name="T17" fmla="*/ 39721 h 39942"/>
                  <a:gd name="T18" fmla="*/ 2126 w 12393"/>
                  <a:gd name="T19" fmla="*/ 31350 h 39942"/>
                  <a:gd name="T20" fmla="*/ 4578 w 12393"/>
                  <a:gd name="T21" fmla="*/ 23274 h 39942"/>
                  <a:gd name="T22" fmla="*/ 9450 w 12393"/>
                  <a:gd name="T23" fmla="*/ 7481 h 39942"/>
                  <a:gd name="T24" fmla="*/ 12393 w 12393"/>
                  <a:gd name="T25" fmla="*/ 222 h 39942"/>
                  <a:gd name="T26" fmla="*/ 12148 w 12393"/>
                  <a:gd name="T27" fmla="*/ 1 h 39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8" name="Google Shape;72;p15">
                <a:extLst>
                  <a:ext uri="{FF2B5EF4-FFF2-40B4-BE49-F238E27FC236}">
                    <a16:creationId xmlns:a16="http://schemas.microsoft.com/office/drawing/2014/main" id="{EBD50696-0B4C-46B6-A1FF-F651CED30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0650" y="2767750"/>
                <a:ext cx="114650" cy="87200"/>
              </a:xfrm>
              <a:custGeom>
                <a:avLst/>
                <a:gdLst>
                  <a:gd name="T0" fmla="*/ 279 w 4586"/>
                  <a:gd name="T1" fmla="*/ 1 h 3488"/>
                  <a:gd name="T2" fmla="*/ 20 w 4586"/>
                  <a:gd name="T3" fmla="*/ 307 h 3488"/>
                  <a:gd name="T4" fmla="*/ 1295 w 4586"/>
                  <a:gd name="T5" fmla="*/ 3348 h 3488"/>
                  <a:gd name="T6" fmla="*/ 1502 w 4586"/>
                  <a:gd name="T7" fmla="*/ 3487 h 3488"/>
                  <a:gd name="T8" fmla="*/ 1557 w 4586"/>
                  <a:gd name="T9" fmla="*/ 3479 h 3488"/>
                  <a:gd name="T10" fmla="*/ 4369 w 4586"/>
                  <a:gd name="T11" fmla="*/ 1942 h 3488"/>
                  <a:gd name="T12" fmla="*/ 4239 w 4586"/>
                  <a:gd name="T13" fmla="*/ 1469 h 3488"/>
                  <a:gd name="T14" fmla="*/ 4107 w 4586"/>
                  <a:gd name="T15" fmla="*/ 1517 h 3488"/>
                  <a:gd name="T16" fmla="*/ 1622 w 4586"/>
                  <a:gd name="T17" fmla="*/ 2912 h 3488"/>
                  <a:gd name="T18" fmla="*/ 1622 w 4586"/>
                  <a:gd name="T19" fmla="*/ 2912 h 3488"/>
                  <a:gd name="T20" fmla="*/ 510 w 4586"/>
                  <a:gd name="T21" fmla="*/ 176 h 3488"/>
                  <a:gd name="T22" fmla="*/ 279 w 4586"/>
                  <a:gd name="T23" fmla="*/ 1 h 3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9" name="Google Shape;73;p15">
                <a:extLst>
                  <a:ext uri="{FF2B5EF4-FFF2-40B4-BE49-F238E27FC236}">
                    <a16:creationId xmlns:a16="http://schemas.microsoft.com/office/drawing/2014/main" id="{0CA82DF1-9EAC-4E3D-8654-F282862E4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125" y="2889900"/>
                <a:ext cx="183650" cy="111475"/>
              </a:xfrm>
              <a:custGeom>
                <a:avLst/>
                <a:gdLst>
                  <a:gd name="T0" fmla="*/ 351 w 7346"/>
                  <a:gd name="T1" fmla="*/ 1 h 4459"/>
                  <a:gd name="T2" fmla="*/ 113 w 7346"/>
                  <a:gd name="T3" fmla="*/ 391 h 4459"/>
                  <a:gd name="T4" fmla="*/ 1879 w 7346"/>
                  <a:gd name="T5" fmla="*/ 4348 h 4459"/>
                  <a:gd name="T6" fmla="*/ 2081 w 7346"/>
                  <a:gd name="T7" fmla="*/ 4458 h 4459"/>
                  <a:gd name="T8" fmla="*/ 2173 w 7346"/>
                  <a:gd name="T9" fmla="*/ 4446 h 4459"/>
                  <a:gd name="T10" fmla="*/ 7143 w 7346"/>
                  <a:gd name="T11" fmla="*/ 2386 h 4459"/>
                  <a:gd name="T12" fmla="*/ 6971 w 7346"/>
                  <a:gd name="T13" fmla="*/ 1911 h 4459"/>
                  <a:gd name="T14" fmla="*/ 6882 w 7346"/>
                  <a:gd name="T15" fmla="*/ 1928 h 4459"/>
                  <a:gd name="T16" fmla="*/ 2235 w 7346"/>
                  <a:gd name="T17" fmla="*/ 3902 h 4459"/>
                  <a:gd name="T18" fmla="*/ 2235 w 7346"/>
                  <a:gd name="T19" fmla="*/ 3902 h 4459"/>
                  <a:gd name="T20" fmla="*/ 538 w 7346"/>
                  <a:gd name="T21" fmla="*/ 130 h 4459"/>
                  <a:gd name="T22" fmla="*/ 351 w 7346"/>
                  <a:gd name="T23" fmla="*/ 1 h 4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0" name="Google Shape;74;p15">
                <a:extLst>
                  <a:ext uri="{FF2B5EF4-FFF2-40B4-BE49-F238E27FC236}">
                    <a16:creationId xmlns:a16="http://schemas.microsoft.com/office/drawing/2014/main" id="{890234C0-5DDA-4D22-A6D4-21AE6D29D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8175" y="3009725"/>
                <a:ext cx="135550" cy="113975"/>
              </a:xfrm>
              <a:custGeom>
                <a:avLst/>
                <a:gdLst>
                  <a:gd name="T0" fmla="*/ 275 w 5422"/>
                  <a:gd name="T1" fmla="*/ 1 h 4559"/>
                  <a:gd name="T2" fmla="*/ 39 w 5422"/>
                  <a:gd name="T3" fmla="*/ 307 h 4559"/>
                  <a:gd name="T4" fmla="*/ 1413 w 5422"/>
                  <a:gd name="T5" fmla="*/ 4459 h 4559"/>
                  <a:gd name="T6" fmla="*/ 1627 w 5422"/>
                  <a:gd name="T7" fmla="*/ 4559 h 4559"/>
                  <a:gd name="T8" fmla="*/ 1772 w 5422"/>
                  <a:gd name="T9" fmla="*/ 4525 h 4559"/>
                  <a:gd name="T10" fmla="*/ 5173 w 5422"/>
                  <a:gd name="T11" fmla="*/ 2367 h 4559"/>
                  <a:gd name="T12" fmla="*/ 5044 w 5422"/>
                  <a:gd name="T13" fmla="*/ 1872 h 4559"/>
                  <a:gd name="T14" fmla="*/ 4911 w 5422"/>
                  <a:gd name="T15" fmla="*/ 1909 h 4559"/>
                  <a:gd name="T16" fmla="*/ 1756 w 5422"/>
                  <a:gd name="T17" fmla="*/ 3918 h 4559"/>
                  <a:gd name="T18" fmla="*/ 1756 w 5422"/>
                  <a:gd name="T19" fmla="*/ 3918 h 4559"/>
                  <a:gd name="T20" fmla="*/ 530 w 5422"/>
                  <a:gd name="T21" fmla="*/ 176 h 4559"/>
                  <a:gd name="T22" fmla="*/ 275 w 5422"/>
                  <a:gd name="T23" fmla="*/ 1 h 4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1" name="Google Shape;75;p15">
                <a:extLst>
                  <a:ext uri="{FF2B5EF4-FFF2-40B4-BE49-F238E27FC236}">
                    <a16:creationId xmlns:a16="http://schemas.microsoft.com/office/drawing/2014/main" id="{6DE27E42-C5FC-4E99-8A2D-2A0E79435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1050" y="3114850"/>
                <a:ext cx="205350" cy="166000"/>
              </a:xfrm>
              <a:custGeom>
                <a:avLst/>
                <a:gdLst>
                  <a:gd name="T0" fmla="*/ 360 w 8214"/>
                  <a:gd name="T1" fmla="*/ 1 h 6640"/>
                  <a:gd name="T2" fmla="*/ 116 w 8214"/>
                  <a:gd name="T3" fmla="*/ 385 h 6640"/>
                  <a:gd name="T4" fmla="*/ 149 w 8214"/>
                  <a:gd name="T5" fmla="*/ 385 h 6640"/>
                  <a:gd name="T6" fmla="*/ 2993 w 8214"/>
                  <a:gd name="T7" fmla="*/ 6500 h 6640"/>
                  <a:gd name="T8" fmla="*/ 3233 w 8214"/>
                  <a:gd name="T9" fmla="*/ 6639 h 6640"/>
                  <a:gd name="T10" fmla="*/ 3288 w 8214"/>
                  <a:gd name="T11" fmla="*/ 6631 h 6640"/>
                  <a:gd name="T12" fmla="*/ 7996 w 8214"/>
                  <a:gd name="T13" fmla="*/ 4146 h 6640"/>
                  <a:gd name="T14" fmla="*/ 7866 w 8214"/>
                  <a:gd name="T15" fmla="*/ 3672 h 6640"/>
                  <a:gd name="T16" fmla="*/ 7735 w 8214"/>
                  <a:gd name="T17" fmla="*/ 3720 h 6640"/>
                  <a:gd name="T18" fmla="*/ 3327 w 8214"/>
                  <a:gd name="T19" fmla="*/ 6073 h 6640"/>
                  <a:gd name="T20" fmla="*/ 3327 w 8214"/>
                  <a:gd name="T21" fmla="*/ 6073 h 6640"/>
                  <a:gd name="T22" fmla="*/ 574 w 8214"/>
                  <a:gd name="T23" fmla="*/ 124 h 6640"/>
                  <a:gd name="T24" fmla="*/ 360 w 8214"/>
                  <a:gd name="T25" fmla="*/ 1 h 6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2" name="Google Shape;76;p15">
                <a:extLst>
                  <a:ext uri="{FF2B5EF4-FFF2-40B4-BE49-F238E27FC236}">
                    <a16:creationId xmlns:a16="http://schemas.microsoft.com/office/drawing/2014/main" id="{7CFFB461-52B7-40C2-BC42-941E1B95C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2575" y="3295825"/>
                <a:ext cx="183550" cy="154825"/>
              </a:xfrm>
              <a:custGeom>
                <a:avLst/>
                <a:gdLst>
                  <a:gd name="T0" fmla="*/ 279 w 7342"/>
                  <a:gd name="T1" fmla="*/ 1 h 6193"/>
                  <a:gd name="T2" fmla="*/ 20 w 7342"/>
                  <a:gd name="T3" fmla="*/ 307 h 6193"/>
                  <a:gd name="T4" fmla="*/ 2505 w 7342"/>
                  <a:gd name="T5" fmla="*/ 6095 h 6193"/>
                  <a:gd name="T6" fmla="*/ 2734 w 7342"/>
                  <a:gd name="T7" fmla="*/ 6193 h 6193"/>
                  <a:gd name="T8" fmla="*/ 7083 w 7342"/>
                  <a:gd name="T9" fmla="*/ 4950 h 6193"/>
                  <a:gd name="T10" fmla="*/ 6927 w 7342"/>
                  <a:gd name="T11" fmla="*/ 4469 h 6193"/>
                  <a:gd name="T12" fmla="*/ 6821 w 7342"/>
                  <a:gd name="T13" fmla="*/ 4493 h 6193"/>
                  <a:gd name="T14" fmla="*/ 2869 w 7342"/>
                  <a:gd name="T15" fmla="*/ 5683 h 6193"/>
                  <a:gd name="T16" fmla="*/ 2869 w 7342"/>
                  <a:gd name="T17" fmla="*/ 5683 h 6193"/>
                  <a:gd name="T18" fmla="*/ 511 w 7342"/>
                  <a:gd name="T19" fmla="*/ 176 h 6193"/>
                  <a:gd name="T20" fmla="*/ 279 w 7342"/>
                  <a:gd name="T21" fmla="*/ 1 h 6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3" name="Google Shape;77;p15">
                <a:extLst>
                  <a:ext uri="{FF2B5EF4-FFF2-40B4-BE49-F238E27FC236}">
                    <a16:creationId xmlns:a16="http://schemas.microsoft.com/office/drawing/2014/main" id="{615030A1-91A1-41E1-AD14-399A083B2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3925" y="3462025"/>
                <a:ext cx="150050" cy="97700"/>
              </a:xfrm>
              <a:custGeom>
                <a:avLst/>
                <a:gdLst>
                  <a:gd name="T0" fmla="*/ 308 w 6002"/>
                  <a:gd name="T1" fmla="*/ 0 h 3908"/>
                  <a:gd name="T2" fmla="*/ 79 w 6002"/>
                  <a:gd name="T3" fmla="*/ 297 h 3908"/>
                  <a:gd name="T4" fmla="*/ 79 w 6002"/>
                  <a:gd name="T5" fmla="*/ 330 h 3908"/>
                  <a:gd name="T6" fmla="*/ 603 w 6002"/>
                  <a:gd name="T7" fmla="*/ 2063 h 3908"/>
                  <a:gd name="T8" fmla="*/ 1420 w 6002"/>
                  <a:gd name="T9" fmla="*/ 3599 h 3908"/>
                  <a:gd name="T10" fmla="*/ 2477 w 6002"/>
                  <a:gd name="T11" fmla="*/ 3908 h 3908"/>
                  <a:gd name="T12" fmla="*/ 3415 w 6002"/>
                  <a:gd name="T13" fmla="*/ 3796 h 3908"/>
                  <a:gd name="T14" fmla="*/ 5704 w 6002"/>
                  <a:gd name="T15" fmla="*/ 3076 h 3908"/>
                  <a:gd name="T16" fmla="*/ 5656 w 6002"/>
                  <a:gd name="T17" fmla="*/ 2573 h 3908"/>
                  <a:gd name="T18" fmla="*/ 5573 w 6002"/>
                  <a:gd name="T19" fmla="*/ 2586 h 3908"/>
                  <a:gd name="T20" fmla="*/ 3545 w 6002"/>
                  <a:gd name="T21" fmla="*/ 3240 h 3908"/>
                  <a:gd name="T22" fmla="*/ 2472 w 6002"/>
                  <a:gd name="T23" fmla="*/ 3406 h 3908"/>
                  <a:gd name="T24" fmla="*/ 1682 w 6002"/>
                  <a:gd name="T25" fmla="*/ 3174 h 3908"/>
                  <a:gd name="T26" fmla="*/ 1355 w 6002"/>
                  <a:gd name="T27" fmla="*/ 2618 h 3908"/>
                  <a:gd name="T28" fmla="*/ 1060 w 6002"/>
                  <a:gd name="T29" fmla="*/ 1736 h 3908"/>
                  <a:gd name="T30" fmla="*/ 570 w 6002"/>
                  <a:gd name="T31" fmla="*/ 166 h 3908"/>
                  <a:gd name="T32" fmla="*/ 308 w 6002"/>
                  <a:gd name="T33" fmla="*/ 0 h 3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8" name="Google Shape;78;p15">
              <a:extLst>
                <a:ext uri="{FF2B5EF4-FFF2-40B4-BE49-F238E27FC236}">
                  <a16:creationId xmlns:a16="http://schemas.microsoft.com/office/drawing/2014/main" id="{52B24577-4F88-4A45-9299-6EF05BF34CC8}"/>
                </a:ext>
              </a:extLst>
            </p:cNvPr>
            <p:cNvGrpSpPr>
              <a:grpSpLocks/>
            </p:cNvGrpSpPr>
            <p:nvPr/>
          </p:nvGrpSpPr>
          <p:grpSpPr bwMode="auto"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1" name="Google Shape;79;p15">
                <a:extLst>
                  <a:ext uri="{FF2B5EF4-FFF2-40B4-BE49-F238E27FC236}">
                    <a16:creationId xmlns:a16="http://schemas.microsoft.com/office/drawing/2014/main" id="{4E85F3AD-E999-40A5-A0A8-59ACD106E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3625" y="2772425"/>
                <a:ext cx="837925" cy="930000"/>
              </a:xfrm>
              <a:custGeom>
                <a:avLst/>
                <a:gdLst>
                  <a:gd name="T0" fmla="*/ 2277 w 33517"/>
                  <a:gd name="T1" fmla="*/ 1 h 37200"/>
                  <a:gd name="T2" fmla="*/ 1 w 33517"/>
                  <a:gd name="T3" fmla="*/ 153 h 37200"/>
                  <a:gd name="T4" fmla="*/ 32176 w 33517"/>
                  <a:gd name="T5" fmla="*/ 37200 h 37200"/>
                  <a:gd name="T6" fmla="*/ 29167 w 33517"/>
                  <a:gd name="T7" fmla="*/ 15390 h 37200"/>
                  <a:gd name="T8" fmla="*/ 2277 w 33517"/>
                  <a:gd name="T9" fmla="*/ 1 h 37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2" name="Google Shape;80;p15">
                <a:extLst>
                  <a:ext uri="{FF2B5EF4-FFF2-40B4-BE49-F238E27FC236}">
                    <a16:creationId xmlns:a16="http://schemas.microsoft.com/office/drawing/2014/main" id="{43B3FC08-F7DB-44F2-AAF3-35ED680B4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2150" y="2858025"/>
                <a:ext cx="677700" cy="830775"/>
              </a:xfrm>
              <a:custGeom>
                <a:avLst/>
                <a:gdLst>
                  <a:gd name="T0" fmla="*/ 360 w 27108"/>
                  <a:gd name="T1" fmla="*/ 0 h 33231"/>
                  <a:gd name="T2" fmla="*/ 91 w 27108"/>
                  <a:gd name="T3" fmla="*/ 391 h 33231"/>
                  <a:gd name="T4" fmla="*/ 4636 w 27108"/>
                  <a:gd name="T5" fmla="*/ 5721 h 33231"/>
                  <a:gd name="T6" fmla="*/ 10097 w 27108"/>
                  <a:gd name="T7" fmla="*/ 12260 h 33231"/>
                  <a:gd name="T8" fmla="*/ 21018 w 27108"/>
                  <a:gd name="T9" fmla="*/ 25340 h 33231"/>
                  <a:gd name="T10" fmla="*/ 26544 w 27108"/>
                  <a:gd name="T11" fmla="*/ 33122 h 33231"/>
                  <a:gd name="T12" fmla="*/ 26740 w 27108"/>
                  <a:gd name="T13" fmla="*/ 33230 h 33231"/>
                  <a:gd name="T14" fmla="*/ 26969 w 27108"/>
                  <a:gd name="T15" fmla="*/ 32860 h 33231"/>
                  <a:gd name="T16" fmla="*/ 26969 w 27108"/>
                  <a:gd name="T17" fmla="*/ 32828 h 33231"/>
                  <a:gd name="T18" fmla="*/ 16833 w 27108"/>
                  <a:gd name="T19" fmla="*/ 19389 h 33231"/>
                  <a:gd name="T20" fmla="*/ 11307 w 27108"/>
                  <a:gd name="T21" fmla="*/ 12914 h 33231"/>
                  <a:gd name="T22" fmla="*/ 5879 w 27108"/>
                  <a:gd name="T23" fmla="*/ 6375 h 33231"/>
                  <a:gd name="T24" fmla="*/ 3067 w 27108"/>
                  <a:gd name="T25" fmla="*/ 3367 h 33231"/>
                  <a:gd name="T26" fmla="*/ 549 w 27108"/>
                  <a:gd name="T27" fmla="*/ 129 h 33231"/>
                  <a:gd name="T28" fmla="*/ 360 w 27108"/>
                  <a:gd name="T29" fmla="*/ 0 h 3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3" name="Google Shape;81;p15">
                <a:extLst>
                  <a:ext uri="{FF2B5EF4-FFF2-40B4-BE49-F238E27FC236}">
                    <a16:creationId xmlns:a16="http://schemas.microsoft.com/office/drawing/2014/main" id="{EC7856A8-2B93-444E-A68F-A1AAD910A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6500" y="2859000"/>
                <a:ext cx="206350" cy="188800"/>
              </a:xfrm>
              <a:custGeom>
                <a:avLst/>
                <a:gdLst>
                  <a:gd name="T0" fmla="*/ 8008 w 8254"/>
                  <a:gd name="T1" fmla="*/ 0 h 7552"/>
                  <a:gd name="T2" fmla="*/ 7763 w 8254"/>
                  <a:gd name="T3" fmla="*/ 221 h 7552"/>
                  <a:gd name="T4" fmla="*/ 7763 w 8254"/>
                  <a:gd name="T5" fmla="*/ 6990 h 7552"/>
                  <a:gd name="T6" fmla="*/ 7763 w 8254"/>
                  <a:gd name="T7" fmla="*/ 6990 h 7552"/>
                  <a:gd name="T8" fmla="*/ 438 w 8254"/>
                  <a:gd name="T9" fmla="*/ 5420 h 7552"/>
                  <a:gd name="T10" fmla="*/ 379 w 8254"/>
                  <a:gd name="T11" fmla="*/ 5414 h 7552"/>
                  <a:gd name="T12" fmla="*/ 307 w 8254"/>
                  <a:gd name="T13" fmla="*/ 5911 h 7552"/>
                  <a:gd name="T14" fmla="*/ 7926 w 8254"/>
                  <a:gd name="T15" fmla="*/ 7546 h 7552"/>
                  <a:gd name="T16" fmla="*/ 7989 w 8254"/>
                  <a:gd name="T17" fmla="*/ 7552 h 7552"/>
                  <a:gd name="T18" fmla="*/ 8253 w 8254"/>
                  <a:gd name="T19" fmla="*/ 7317 h 7552"/>
                  <a:gd name="T20" fmla="*/ 8253 w 8254"/>
                  <a:gd name="T21" fmla="*/ 221 h 7552"/>
                  <a:gd name="T22" fmla="*/ 8008 w 8254"/>
                  <a:gd name="T23" fmla="*/ 0 h 7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4" name="Google Shape;82;p15">
                <a:extLst>
                  <a:ext uri="{FF2B5EF4-FFF2-40B4-BE49-F238E27FC236}">
                    <a16:creationId xmlns:a16="http://schemas.microsoft.com/office/drawing/2014/main" id="{194EC9C2-7EF5-4A00-BBD6-8C0388614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4675" y="2967100"/>
                <a:ext cx="322075" cy="244250"/>
              </a:xfrm>
              <a:custGeom>
                <a:avLst/>
                <a:gdLst>
                  <a:gd name="T0" fmla="*/ 12645 w 12883"/>
                  <a:gd name="T1" fmla="*/ 1 h 9770"/>
                  <a:gd name="T2" fmla="*/ 12375 w 12883"/>
                  <a:gd name="T3" fmla="*/ 246 h 9770"/>
                  <a:gd name="T4" fmla="*/ 11049 w 12883"/>
                  <a:gd name="T5" fmla="*/ 9208 h 9770"/>
                  <a:gd name="T6" fmla="*/ 11049 w 12883"/>
                  <a:gd name="T7" fmla="*/ 9208 h 9770"/>
                  <a:gd name="T8" fmla="*/ 440 w 12883"/>
                  <a:gd name="T9" fmla="*/ 7374 h 9770"/>
                  <a:gd name="T10" fmla="*/ 382 w 12883"/>
                  <a:gd name="T11" fmla="*/ 7368 h 9770"/>
                  <a:gd name="T12" fmla="*/ 277 w 12883"/>
                  <a:gd name="T13" fmla="*/ 7865 h 9770"/>
                  <a:gd name="T14" fmla="*/ 11198 w 12883"/>
                  <a:gd name="T15" fmla="*/ 9761 h 9770"/>
                  <a:gd name="T16" fmla="*/ 11265 w 12883"/>
                  <a:gd name="T17" fmla="*/ 9770 h 9770"/>
                  <a:gd name="T18" fmla="*/ 11492 w 12883"/>
                  <a:gd name="T19" fmla="*/ 9598 h 9770"/>
                  <a:gd name="T20" fmla="*/ 12866 w 12883"/>
                  <a:gd name="T21" fmla="*/ 246 h 9770"/>
                  <a:gd name="T22" fmla="*/ 12645 w 12883"/>
                  <a:gd name="T23" fmla="*/ 1 h 9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5" name="Google Shape;83;p15">
                <a:extLst>
                  <a:ext uri="{FF2B5EF4-FFF2-40B4-BE49-F238E27FC236}">
                    <a16:creationId xmlns:a16="http://schemas.microsoft.com/office/drawing/2014/main" id="{D8ECDDB4-B8A0-4620-B217-76203A84F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1500" y="3103375"/>
                <a:ext cx="383250" cy="278625"/>
              </a:xfrm>
              <a:custGeom>
                <a:avLst/>
                <a:gdLst>
                  <a:gd name="T0" fmla="*/ 15026 w 15330"/>
                  <a:gd name="T1" fmla="*/ 1 h 11145"/>
                  <a:gd name="T2" fmla="*/ 14780 w 15330"/>
                  <a:gd name="T3" fmla="*/ 190 h 11145"/>
                  <a:gd name="T4" fmla="*/ 12622 w 15330"/>
                  <a:gd name="T5" fmla="*/ 10606 h 11145"/>
                  <a:gd name="T6" fmla="*/ 12622 w 15330"/>
                  <a:gd name="T7" fmla="*/ 10606 h 11145"/>
                  <a:gd name="T8" fmla="*/ 295 w 15330"/>
                  <a:gd name="T9" fmla="*/ 9804 h 11145"/>
                  <a:gd name="T10" fmla="*/ 295 w 15330"/>
                  <a:gd name="T11" fmla="*/ 10327 h 11145"/>
                  <a:gd name="T12" fmla="*/ 12851 w 15330"/>
                  <a:gd name="T13" fmla="*/ 11144 h 11145"/>
                  <a:gd name="T14" fmla="*/ 13080 w 15330"/>
                  <a:gd name="T15" fmla="*/ 10948 h 11145"/>
                  <a:gd name="T16" fmla="*/ 15271 w 15330"/>
                  <a:gd name="T17" fmla="*/ 321 h 11145"/>
                  <a:gd name="T18" fmla="*/ 15026 w 15330"/>
                  <a:gd name="T19" fmla="*/ 1 h 11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9" name="Google Shape;84;p15">
              <a:extLst>
                <a:ext uri="{FF2B5EF4-FFF2-40B4-BE49-F238E27FC236}">
                  <a16:creationId xmlns:a16="http://schemas.microsoft.com/office/drawing/2014/main" id="{09980444-3190-405B-8394-CCDDFF83DE19}"/>
                </a:ext>
              </a:extLst>
            </p:cNvPr>
            <p:cNvGrpSpPr>
              <a:grpSpLocks/>
            </p:cNvGrpSpPr>
            <p:nvPr/>
          </p:nvGrpSpPr>
          <p:grpSpPr bwMode="auto"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18" name="Google Shape;85;p15">
                <a:extLst>
                  <a:ext uri="{FF2B5EF4-FFF2-40B4-BE49-F238E27FC236}">
                    <a16:creationId xmlns:a16="http://schemas.microsoft.com/office/drawing/2014/main" id="{4846292B-7A98-4D88-AABE-CD591083A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1575" y="2990850"/>
                <a:ext cx="667200" cy="787425"/>
              </a:xfrm>
              <a:custGeom>
                <a:avLst/>
                <a:gdLst>
                  <a:gd name="T0" fmla="*/ 26340 w 26688"/>
                  <a:gd name="T1" fmla="*/ 0 h 31497"/>
                  <a:gd name="T2" fmla="*/ 26209 w 26688"/>
                  <a:gd name="T3" fmla="*/ 48 h 31497"/>
                  <a:gd name="T4" fmla="*/ 19113 w 26688"/>
                  <a:gd name="T5" fmla="*/ 5378 h 31497"/>
                  <a:gd name="T6" fmla="*/ 14012 w 26688"/>
                  <a:gd name="T7" fmla="*/ 11067 h 31497"/>
                  <a:gd name="T8" fmla="*/ 5478 w 26688"/>
                  <a:gd name="T9" fmla="*/ 23820 h 31497"/>
                  <a:gd name="T10" fmla="*/ 148 w 26688"/>
                  <a:gd name="T11" fmla="*/ 31046 h 31497"/>
                  <a:gd name="T12" fmla="*/ 344 w 26688"/>
                  <a:gd name="T13" fmla="*/ 31497 h 31497"/>
                  <a:gd name="T14" fmla="*/ 508 w 26688"/>
                  <a:gd name="T15" fmla="*/ 31406 h 31497"/>
                  <a:gd name="T16" fmla="*/ 540 w 26688"/>
                  <a:gd name="T17" fmla="*/ 31406 h 31497"/>
                  <a:gd name="T18" fmla="*/ 18655 w 26688"/>
                  <a:gd name="T19" fmla="*/ 6555 h 31497"/>
                  <a:gd name="T20" fmla="*/ 22121 w 26688"/>
                  <a:gd name="T21" fmla="*/ 3547 h 31497"/>
                  <a:gd name="T22" fmla="*/ 26470 w 26688"/>
                  <a:gd name="T23" fmla="*/ 506 h 31497"/>
                  <a:gd name="T24" fmla="*/ 26340 w 26688"/>
                  <a:gd name="T25" fmla="*/ 0 h 31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9" name="Google Shape;86;p15">
                <a:extLst>
                  <a:ext uri="{FF2B5EF4-FFF2-40B4-BE49-F238E27FC236}">
                    <a16:creationId xmlns:a16="http://schemas.microsoft.com/office/drawing/2014/main" id="{549462D7-3AD3-4572-AE79-3C295B6EC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350" y="2931500"/>
                <a:ext cx="151250" cy="476475"/>
              </a:xfrm>
              <a:custGeom>
                <a:avLst/>
                <a:gdLst>
                  <a:gd name="T0" fmla="*/ 5738 w 6050"/>
                  <a:gd name="T1" fmla="*/ 0 h 19059"/>
                  <a:gd name="T2" fmla="*/ 5500 w 6050"/>
                  <a:gd name="T3" fmla="*/ 166 h 19059"/>
                  <a:gd name="T4" fmla="*/ 2132 w 6050"/>
                  <a:gd name="T5" fmla="*/ 9223 h 19059"/>
                  <a:gd name="T6" fmla="*/ 39 w 6050"/>
                  <a:gd name="T7" fmla="*/ 18739 h 19059"/>
                  <a:gd name="T8" fmla="*/ 307 w 6050"/>
                  <a:gd name="T9" fmla="*/ 19059 h 19059"/>
                  <a:gd name="T10" fmla="*/ 530 w 6050"/>
                  <a:gd name="T11" fmla="*/ 18869 h 19059"/>
                  <a:gd name="T12" fmla="*/ 2622 w 6050"/>
                  <a:gd name="T13" fmla="*/ 9354 h 19059"/>
                  <a:gd name="T14" fmla="*/ 5990 w 6050"/>
                  <a:gd name="T15" fmla="*/ 297 h 19059"/>
                  <a:gd name="T16" fmla="*/ 5738 w 6050"/>
                  <a:gd name="T17" fmla="*/ 0 h 19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0" name="Google Shape;87;p15">
                <a:extLst>
                  <a:ext uri="{FF2B5EF4-FFF2-40B4-BE49-F238E27FC236}">
                    <a16:creationId xmlns:a16="http://schemas.microsoft.com/office/drawing/2014/main" id="{34EE7D9B-BCDE-49C6-956B-E4D662F81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050" y="3140425"/>
                <a:ext cx="445450" cy="274450"/>
              </a:xfrm>
              <a:custGeom>
                <a:avLst/>
                <a:gdLst>
                  <a:gd name="T0" fmla="*/ 17458 w 17818"/>
                  <a:gd name="T1" fmla="*/ 1 h 10978"/>
                  <a:gd name="T2" fmla="*/ 17312 w 17818"/>
                  <a:gd name="T3" fmla="*/ 49 h 10978"/>
                  <a:gd name="T4" fmla="*/ 8189 w 17818"/>
                  <a:gd name="T5" fmla="*/ 4005 h 10978"/>
                  <a:gd name="T6" fmla="*/ 178 w 17818"/>
                  <a:gd name="T7" fmla="*/ 10545 h 10978"/>
                  <a:gd name="T8" fmla="*/ 371 w 17818"/>
                  <a:gd name="T9" fmla="*/ 10978 h 10978"/>
                  <a:gd name="T10" fmla="*/ 538 w 17818"/>
                  <a:gd name="T11" fmla="*/ 10905 h 10978"/>
                  <a:gd name="T12" fmla="*/ 538 w 17818"/>
                  <a:gd name="T13" fmla="*/ 10872 h 10978"/>
                  <a:gd name="T14" fmla="*/ 8582 w 17818"/>
                  <a:gd name="T15" fmla="*/ 4365 h 10978"/>
                  <a:gd name="T16" fmla="*/ 17574 w 17818"/>
                  <a:gd name="T17" fmla="*/ 474 h 10978"/>
                  <a:gd name="T18" fmla="*/ 17458 w 17818"/>
                  <a:gd name="T19" fmla="*/ 1 h 10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1" name="Google Shape;88;p15">
                <a:extLst>
                  <a:ext uri="{FF2B5EF4-FFF2-40B4-BE49-F238E27FC236}">
                    <a16:creationId xmlns:a16="http://schemas.microsoft.com/office/drawing/2014/main" id="{540E2E09-8C18-4003-9D68-63224E3A8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250" y="2933175"/>
                <a:ext cx="111725" cy="258175"/>
              </a:xfrm>
              <a:custGeom>
                <a:avLst/>
                <a:gdLst>
                  <a:gd name="T0" fmla="*/ 4136 w 4469"/>
                  <a:gd name="T1" fmla="*/ 0 h 10327"/>
                  <a:gd name="T2" fmla="*/ 3917 w 4469"/>
                  <a:gd name="T3" fmla="*/ 164 h 10327"/>
                  <a:gd name="T4" fmla="*/ 1531 w 4469"/>
                  <a:gd name="T5" fmla="*/ 4742 h 10327"/>
                  <a:gd name="T6" fmla="*/ 59 w 4469"/>
                  <a:gd name="T7" fmla="*/ 10007 h 10327"/>
                  <a:gd name="T8" fmla="*/ 303 w 4469"/>
                  <a:gd name="T9" fmla="*/ 10327 h 10327"/>
                  <a:gd name="T10" fmla="*/ 550 w 4469"/>
                  <a:gd name="T11" fmla="*/ 10137 h 10327"/>
                  <a:gd name="T12" fmla="*/ 2119 w 4469"/>
                  <a:gd name="T13" fmla="*/ 4709 h 10327"/>
                  <a:gd name="T14" fmla="*/ 4408 w 4469"/>
                  <a:gd name="T15" fmla="*/ 328 h 10327"/>
                  <a:gd name="T16" fmla="*/ 4136 w 4469"/>
                  <a:gd name="T17" fmla="*/ 0 h 10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2" name="Google Shape;89;p15">
                <a:extLst>
                  <a:ext uri="{FF2B5EF4-FFF2-40B4-BE49-F238E27FC236}">
                    <a16:creationId xmlns:a16="http://schemas.microsoft.com/office/drawing/2014/main" id="{E00B355F-383E-40E6-BCD6-9025491AE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5825" y="3062775"/>
                <a:ext cx="200150" cy="52475"/>
              </a:xfrm>
              <a:custGeom>
                <a:avLst/>
                <a:gdLst>
                  <a:gd name="T0" fmla="*/ 7659 w 8006"/>
                  <a:gd name="T1" fmla="*/ 1 h 2099"/>
                  <a:gd name="T2" fmla="*/ 7527 w 8006"/>
                  <a:gd name="T3" fmla="*/ 49 h 2099"/>
                  <a:gd name="T4" fmla="*/ 4160 w 8006"/>
                  <a:gd name="T5" fmla="*/ 1357 h 2099"/>
                  <a:gd name="T6" fmla="*/ 2279 w 8006"/>
                  <a:gd name="T7" fmla="*/ 1598 h 2099"/>
                  <a:gd name="T8" fmla="*/ 563 w 8006"/>
                  <a:gd name="T9" fmla="*/ 1128 h 2099"/>
                  <a:gd name="T10" fmla="*/ 379 w 8006"/>
                  <a:gd name="T11" fmla="*/ 1054 h 2099"/>
                  <a:gd name="T12" fmla="*/ 203 w 8006"/>
                  <a:gd name="T13" fmla="*/ 1487 h 2099"/>
                  <a:gd name="T14" fmla="*/ 2304 w 8006"/>
                  <a:gd name="T15" fmla="*/ 2099 h 2099"/>
                  <a:gd name="T16" fmla="*/ 3996 w 8006"/>
                  <a:gd name="T17" fmla="*/ 1912 h 2099"/>
                  <a:gd name="T18" fmla="*/ 7789 w 8006"/>
                  <a:gd name="T19" fmla="*/ 474 h 2099"/>
                  <a:gd name="T20" fmla="*/ 7659 w 8006"/>
                  <a:gd name="T21" fmla="*/ 1 h 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" name="Google Shape;90;p15">
                <a:extLst>
                  <a:ext uri="{FF2B5EF4-FFF2-40B4-BE49-F238E27FC236}">
                    <a16:creationId xmlns:a16="http://schemas.microsoft.com/office/drawing/2014/main" id="{6D6BC5A6-A346-4F97-9612-269D173D9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5700" y="2902300"/>
                <a:ext cx="70900" cy="150900"/>
              </a:xfrm>
              <a:custGeom>
                <a:avLst/>
                <a:gdLst>
                  <a:gd name="T0" fmla="*/ 2491 w 2836"/>
                  <a:gd name="T1" fmla="*/ 0 h 6036"/>
                  <a:gd name="T2" fmla="*/ 2328 w 2836"/>
                  <a:gd name="T3" fmla="*/ 91 h 6036"/>
                  <a:gd name="T4" fmla="*/ 759 w 2836"/>
                  <a:gd name="T5" fmla="*/ 2740 h 6036"/>
                  <a:gd name="T6" fmla="*/ 39 w 2836"/>
                  <a:gd name="T7" fmla="*/ 5716 h 6036"/>
                  <a:gd name="T8" fmla="*/ 307 w 2836"/>
                  <a:gd name="T9" fmla="*/ 6036 h 6036"/>
                  <a:gd name="T10" fmla="*/ 530 w 2836"/>
                  <a:gd name="T11" fmla="*/ 5846 h 6036"/>
                  <a:gd name="T12" fmla="*/ 2688 w 2836"/>
                  <a:gd name="T13" fmla="*/ 451 h 6036"/>
                  <a:gd name="T14" fmla="*/ 2491 w 2836"/>
                  <a:gd name="T15" fmla="*/ 0 h 6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4" name="Google Shape;91;p15">
                <a:extLst>
                  <a:ext uri="{FF2B5EF4-FFF2-40B4-BE49-F238E27FC236}">
                    <a16:creationId xmlns:a16="http://schemas.microsoft.com/office/drawing/2014/main" id="{F23CDBB8-B8D2-43A5-AAB5-98A83CAEB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400" y="2918450"/>
                <a:ext cx="58050" cy="45000"/>
              </a:xfrm>
              <a:custGeom>
                <a:avLst/>
                <a:gdLst>
                  <a:gd name="T0" fmla="*/ 1208 w 2322"/>
                  <a:gd name="T1" fmla="*/ 1 h 1800"/>
                  <a:gd name="T2" fmla="*/ 1178 w 2322"/>
                  <a:gd name="T3" fmla="*/ 1 h 1800"/>
                  <a:gd name="T4" fmla="*/ 1178 w 2322"/>
                  <a:gd name="T5" fmla="*/ 1800 h 1800"/>
                  <a:gd name="T6" fmla="*/ 1208 w 2322"/>
                  <a:gd name="T7" fmla="*/ 1 h 1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5" name="Google Shape;92;p15">
                <a:extLst>
                  <a:ext uri="{FF2B5EF4-FFF2-40B4-BE49-F238E27FC236}">
                    <a16:creationId xmlns:a16="http://schemas.microsoft.com/office/drawing/2014/main" id="{CAF08144-B25D-45F1-BA3D-E05728834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2475" y="2907850"/>
                <a:ext cx="58050" cy="44975"/>
              </a:xfrm>
              <a:custGeom>
                <a:avLst/>
                <a:gdLst>
                  <a:gd name="T0" fmla="*/ 1177 w 2322"/>
                  <a:gd name="T1" fmla="*/ 0 h 1799"/>
                  <a:gd name="T2" fmla="*/ 1177 w 2322"/>
                  <a:gd name="T3" fmla="*/ 1799 h 1799"/>
                  <a:gd name="T4" fmla="*/ 1177 w 2322"/>
                  <a:gd name="T5" fmla="*/ 0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6" name="Google Shape;93;p15">
                <a:extLst>
                  <a:ext uri="{FF2B5EF4-FFF2-40B4-BE49-F238E27FC236}">
                    <a16:creationId xmlns:a16="http://schemas.microsoft.com/office/drawing/2014/main" id="{308FF49B-0E07-4CA9-96E7-9417FDB01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2850" y="2879575"/>
                <a:ext cx="67125" cy="48750"/>
              </a:xfrm>
              <a:custGeom>
                <a:avLst/>
                <a:gdLst>
                  <a:gd name="T0" fmla="*/ 1299 w 2685"/>
                  <a:gd name="T1" fmla="*/ 1 h 1950"/>
                  <a:gd name="T2" fmla="*/ 653 w 2685"/>
                  <a:gd name="T3" fmla="*/ 1556 h 1950"/>
                  <a:gd name="T4" fmla="*/ 784 w 2685"/>
                  <a:gd name="T5" fmla="*/ 1687 h 1950"/>
                  <a:gd name="T6" fmla="*/ 1392 w 2685"/>
                  <a:gd name="T7" fmla="*/ 1950 h 1950"/>
                  <a:gd name="T8" fmla="*/ 2027 w 2685"/>
                  <a:gd name="T9" fmla="*/ 379 h 1950"/>
                  <a:gd name="T10" fmla="*/ 1929 w 2685"/>
                  <a:gd name="T11" fmla="*/ 281 h 1950"/>
                  <a:gd name="T12" fmla="*/ 1299 w 2685"/>
                  <a:gd name="T13" fmla="*/ 1 h 1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7" name="Google Shape;94;p15">
                <a:extLst>
                  <a:ext uri="{FF2B5EF4-FFF2-40B4-BE49-F238E27FC236}">
                    <a16:creationId xmlns:a16="http://schemas.microsoft.com/office/drawing/2014/main" id="{942B9D12-2DB8-43EF-917D-D06B79E15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875" y="2969150"/>
                <a:ext cx="58075" cy="44975"/>
              </a:xfrm>
              <a:custGeom>
                <a:avLst/>
                <a:gdLst>
                  <a:gd name="T0" fmla="*/ 1145 w 2323"/>
                  <a:gd name="T1" fmla="*/ 1 h 1799"/>
                  <a:gd name="T2" fmla="*/ 1145 w 2323"/>
                  <a:gd name="T3" fmla="*/ 1799 h 1799"/>
                  <a:gd name="T4" fmla="*/ 1145 w 2323"/>
                  <a:gd name="T5" fmla="*/ 1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8" name="Google Shape;95;p15">
                <a:extLst>
                  <a:ext uri="{FF2B5EF4-FFF2-40B4-BE49-F238E27FC236}">
                    <a16:creationId xmlns:a16="http://schemas.microsoft.com/office/drawing/2014/main" id="{67944A36-3A5A-4DEF-8784-AB70A60D0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100" y="3037800"/>
                <a:ext cx="57800" cy="44200"/>
              </a:xfrm>
              <a:custGeom>
                <a:avLst/>
                <a:gdLst>
                  <a:gd name="T0" fmla="*/ 1198 w 2312"/>
                  <a:gd name="T1" fmla="*/ 1 h 1768"/>
                  <a:gd name="T2" fmla="*/ 1167 w 2312"/>
                  <a:gd name="T3" fmla="*/ 1 h 1768"/>
                  <a:gd name="T4" fmla="*/ 1136 w 2312"/>
                  <a:gd name="T5" fmla="*/ 1767 h 1768"/>
                  <a:gd name="T6" fmla="*/ 1167 w 2312"/>
                  <a:gd name="T7" fmla="*/ 1767 h 1768"/>
                  <a:gd name="T8" fmla="*/ 1198 w 2312"/>
                  <a:gd name="T9" fmla="*/ 1 h 1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9" name="Google Shape;96;p15">
                <a:extLst>
                  <a:ext uri="{FF2B5EF4-FFF2-40B4-BE49-F238E27FC236}">
                    <a16:creationId xmlns:a16="http://schemas.microsoft.com/office/drawing/2014/main" id="{2EF61D59-BB29-4D1E-B02D-F74F22FBD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5225" y="3127725"/>
                <a:ext cx="58350" cy="44200"/>
              </a:xfrm>
              <a:custGeom>
                <a:avLst/>
                <a:gdLst>
                  <a:gd name="T0" fmla="*/ 1197 w 2334"/>
                  <a:gd name="T1" fmla="*/ 1 h 1768"/>
                  <a:gd name="T2" fmla="*/ 1167 w 2334"/>
                  <a:gd name="T3" fmla="*/ 1 h 1768"/>
                  <a:gd name="T4" fmla="*/ 1136 w 2334"/>
                  <a:gd name="T5" fmla="*/ 1767 h 1768"/>
                  <a:gd name="T6" fmla="*/ 1167 w 2334"/>
                  <a:gd name="T7" fmla="*/ 1767 h 1768"/>
                  <a:gd name="T8" fmla="*/ 1197 w 2334"/>
                  <a:gd name="T9" fmla="*/ 1 h 1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0" name="Google Shape;97;p15">
                <a:extLst>
                  <a:ext uri="{FF2B5EF4-FFF2-40B4-BE49-F238E27FC236}">
                    <a16:creationId xmlns:a16="http://schemas.microsoft.com/office/drawing/2014/main" id="{2A4D381A-3FA0-4DC6-A542-F55322F77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7050" y="3027175"/>
                <a:ext cx="58050" cy="44200"/>
              </a:xfrm>
              <a:custGeom>
                <a:avLst/>
                <a:gdLst>
                  <a:gd name="T0" fmla="*/ 1176 w 2322"/>
                  <a:gd name="T1" fmla="*/ 1 h 1768"/>
                  <a:gd name="T2" fmla="*/ 1145 w 2322"/>
                  <a:gd name="T3" fmla="*/ 1 h 1768"/>
                  <a:gd name="T4" fmla="*/ 1114 w 2322"/>
                  <a:gd name="T5" fmla="*/ 1767 h 1768"/>
                  <a:gd name="T6" fmla="*/ 1145 w 2322"/>
                  <a:gd name="T7" fmla="*/ 1767 h 1768"/>
                  <a:gd name="T8" fmla="*/ 1176 w 2322"/>
                  <a:gd name="T9" fmla="*/ 1 h 1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10" name="Google Shape;98;p15">
              <a:extLst>
                <a:ext uri="{FF2B5EF4-FFF2-40B4-BE49-F238E27FC236}">
                  <a16:creationId xmlns:a16="http://schemas.microsoft.com/office/drawing/2014/main" id="{62A0473D-1B94-4193-B219-A012ED9FD4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15" name="Google Shape;99;p15">
                <a:extLst>
                  <a:ext uri="{FF2B5EF4-FFF2-40B4-BE49-F238E27FC236}">
                    <a16:creationId xmlns:a16="http://schemas.microsoft.com/office/drawing/2014/main" id="{F081F23E-5BB9-40D9-8061-9D744ADF8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2000" y="1270475"/>
                <a:ext cx="44975" cy="36825"/>
              </a:xfrm>
              <a:custGeom>
                <a:avLst/>
                <a:gdLst>
                  <a:gd name="T0" fmla="*/ 916 w 1799"/>
                  <a:gd name="T1" fmla="*/ 1 h 1473"/>
                  <a:gd name="T2" fmla="*/ 916 w 1799"/>
                  <a:gd name="T3" fmla="*/ 1472 h 1473"/>
                  <a:gd name="T4" fmla="*/ 916 w 1799"/>
                  <a:gd name="T5" fmla="*/ 1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" name="Google Shape;100;p15">
                <a:extLst>
                  <a:ext uri="{FF2B5EF4-FFF2-40B4-BE49-F238E27FC236}">
                    <a16:creationId xmlns:a16="http://schemas.microsoft.com/office/drawing/2014/main" id="{FB9C17C7-B66F-4A5B-B752-80674291D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0650" y="1255775"/>
                <a:ext cx="45000" cy="36800"/>
              </a:xfrm>
              <a:custGeom>
                <a:avLst/>
                <a:gdLst>
                  <a:gd name="T0" fmla="*/ 884 w 1800"/>
                  <a:gd name="T1" fmla="*/ 0 h 1472"/>
                  <a:gd name="T2" fmla="*/ 884 w 1800"/>
                  <a:gd name="T3" fmla="*/ 1472 h 1472"/>
                  <a:gd name="T4" fmla="*/ 884 w 1800"/>
                  <a:gd name="T5" fmla="*/ 0 h 1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7" name="Google Shape;101;p15">
                <a:extLst>
                  <a:ext uri="{FF2B5EF4-FFF2-40B4-BE49-F238E27FC236}">
                    <a16:creationId xmlns:a16="http://schemas.microsoft.com/office/drawing/2014/main" id="{202344FA-0E94-41F1-BB69-EEB0C8192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150" y="1319525"/>
                <a:ext cx="44975" cy="36000"/>
              </a:xfrm>
              <a:custGeom>
                <a:avLst/>
                <a:gdLst>
                  <a:gd name="T0" fmla="*/ 883 w 1799"/>
                  <a:gd name="T1" fmla="*/ 1 h 1440"/>
                  <a:gd name="T2" fmla="*/ 883 w 1799"/>
                  <a:gd name="T3" fmla="*/ 1439 h 1440"/>
                  <a:gd name="T4" fmla="*/ 883 w 1799"/>
                  <a:gd name="T5" fmla="*/ 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11" name="Google Shape;102;p15">
              <a:extLst>
                <a:ext uri="{FF2B5EF4-FFF2-40B4-BE49-F238E27FC236}">
                  <a16:creationId xmlns:a16="http://schemas.microsoft.com/office/drawing/2014/main" id="{82399FFE-A97D-4D2B-B7B8-3B890FA282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2" name="Google Shape;103;p15">
                <a:extLst>
                  <a:ext uri="{FF2B5EF4-FFF2-40B4-BE49-F238E27FC236}">
                    <a16:creationId xmlns:a16="http://schemas.microsoft.com/office/drawing/2014/main" id="{71A1A067-2EF5-4A99-A104-892DF3727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2000" y="1270475"/>
                <a:ext cx="44975" cy="36825"/>
              </a:xfrm>
              <a:custGeom>
                <a:avLst/>
                <a:gdLst>
                  <a:gd name="T0" fmla="*/ 916 w 1799"/>
                  <a:gd name="T1" fmla="*/ 1 h 1473"/>
                  <a:gd name="T2" fmla="*/ 916 w 1799"/>
                  <a:gd name="T3" fmla="*/ 1472 h 1473"/>
                  <a:gd name="T4" fmla="*/ 916 w 1799"/>
                  <a:gd name="T5" fmla="*/ 1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3" name="Google Shape;104;p15">
                <a:extLst>
                  <a:ext uri="{FF2B5EF4-FFF2-40B4-BE49-F238E27FC236}">
                    <a16:creationId xmlns:a16="http://schemas.microsoft.com/office/drawing/2014/main" id="{A87F97DB-08F2-4E32-82DA-4EDE5235D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0650" y="1255775"/>
                <a:ext cx="45000" cy="36800"/>
              </a:xfrm>
              <a:custGeom>
                <a:avLst/>
                <a:gdLst>
                  <a:gd name="T0" fmla="*/ 884 w 1800"/>
                  <a:gd name="T1" fmla="*/ 0 h 1472"/>
                  <a:gd name="T2" fmla="*/ 884 w 1800"/>
                  <a:gd name="T3" fmla="*/ 1472 h 1472"/>
                  <a:gd name="T4" fmla="*/ 884 w 1800"/>
                  <a:gd name="T5" fmla="*/ 0 h 1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4" name="Google Shape;105;p15">
                <a:extLst>
                  <a:ext uri="{FF2B5EF4-FFF2-40B4-BE49-F238E27FC236}">
                    <a16:creationId xmlns:a16="http://schemas.microsoft.com/office/drawing/2014/main" id="{DDAA3BF3-9F7E-4D53-97AD-C9A4E12C4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150" y="1319525"/>
                <a:ext cx="44975" cy="36000"/>
              </a:xfrm>
              <a:custGeom>
                <a:avLst/>
                <a:gdLst>
                  <a:gd name="T0" fmla="*/ 883 w 1799"/>
                  <a:gd name="T1" fmla="*/ 1 h 1440"/>
                  <a:gd name="T2" fmla="*/ 883 w 1799"/>
                  <a:gd name="T3" fmla="*/ 1439 h 1440"/>
                  <a:gd name="T4" fmla="*/ 883 w 1799"/>
                  <a:gd name="T5" fmla="*/ 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grpSp>
        <p:nvGrpSpPr>
          <p:cNvPr id="44" name="Google Shape;106;p15">
            <a:extLst>
              <a:ext uri="{FF2B5EF4-FFF2-40B4-BE49-F238E27FC236}">
                <a16:creationId xmlns:a16="http://schemas.microsoft.com/office/drawing/2014/main" id="{5920FB58-1A67-4847-B78E-53E8EEDE310A}"/>
              </a:ext>
            </a:extLst>
          </p:cNvPr>
          <p:cNvGrpSpPr>
            <a:grpSpLocks/>
          </p:cNvGrpSpPr>
          <p:nvPr/>
        </p:nvGrpSpPr>
        <p:grpSpPr bwMode="auto">
          <a:xfrm>
            <a:off x="668338" y="2130425"/>
            <a:ext cx="3419475" cy="4451350"/>
            <a:chOff x="7588862" y="1254957"/>
            <a:chExt cx="2010799" cy="2782724"/>
          </a:xfrm>
        </p:grpSpPr>
        <p:grpSp>
          <p:nvGrpSpPr>
            <p:cNvPr id="45" name="Google Shape;107;p15">
              <a:extLst>
                <a:ext uri="{FF2B5EF4-FFF2-40B4-BE49-F238E27FC236}">
                  <a16:creationId xmlns:a16="http://schemas.microsoft.com/office/drawing/2014/main" id="{155DE53B-CEAD-4DFC-868C-A43626FD2DAB}"/>
                </a:ext>
              </a:extLst>
            </p:cNvPr>
            <p:cNvGrpSpPr>
              <a:grpSpLocks/>
            </p:cNvGrpSpPr>
            <p:nvPr/>
          </p:nvGrpSpPr>
          <p:grpSpPr bwMode="auto"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68" name="Google Shape;108;p15">
                <a:extLst>
                  <a:ext uri="{FF2B5EF4-FFF2-40B4-BE49-F238E27FC236}">
                    <a16:creationId xmlns:a16="http://schemas.microsoft.com/office/drawing/2014/main" id="{657CD429-3DC6-4AF9-BF8E-FAF7DF08B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600" y="1944475"/>
                <a:ext cx="956750" cy="920075"/>
              </a:xfrm>
              <a:custGeom>
                <a:avLst/>
                <a:gdLst>
                  <a:gd name="T0" fmla="*/ 29339 w 38270"/>
                  <a:gd name="T1" fmla="*/ 1 h 36803"/>
                  <a:gd name="T2" fmla="*/ 18847 w 38270"/>
                  <a:gd name="T3" fmla="*/ 8911 h 36803"/>
                  <a:gd name="T4" fmla="*/ 14348 w 38270"/>
                  <a:gd name="T5" fmla="*/ 4737 h 36803"/>
                  <a:gd name="T6" fmla="*/ 9037 w 38270"/>
                  <a:gd name="T7" fmla="*/ 16693 h 36803"/>
                  <a:gd name="T8" fmla="*/ 4497 w 38270"/>
                  <a:gd name="T9" fmla="*/ 13973 h 36803"/>
                  <a:gd name="T10" fmla="*/ 4002 w 38270"/>
                  <a:gd name="T11" fmla="*/ 32519 h 36803"/>
                  <a:gd name="T12" fmla="*/ 4721 w 38270"/>
                  <a:gd name="T13" fmla="*/ 36802 h 36803"/>
                  <a:gd name="T14" fmla="*/ 20449 w 38270"/>
                  <a:gd name="T15" fmla="*/ 32257 h 36803"/>
                  <a:gd name="T16" fmla="*/ 25942 w 38270"/>
                  <a:gd name="T17" fmla="*/ 24704 h 36803"/>
                  <a:gd name="T18" fmla="*/ 36013 w 38270"/>
                  <a:gd name="T19" fmla="*/ 17837 h 36803"/>
                  <a:gd name="T20" fmla="*/ 29147 w 38270"/>
                  <a:gd name="T21" fmla="*/ 12573 h 36803"/>
                  <a:gd name="T22" fmla="*/ 31174 w 38270"/>
                  <a:gd name="T23" fmla="*/ 474 h 36803"/>
                  <a:gd name="T24" fmla="*/ 29339 w 38270"/>
                  <a:gd name="T25" fmla="*/ 1 h 36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9" name="Google Shape;109;p15">
                <a:extLst>
                  <a:ext uri="{FF2B5EF4-FFF2-40B4-BE49-F238E27FC236}">
                    <a16:creationId xmlns:a16="http://schemas.microsoft.com/office/drawing/2014/main" id="{F394A8D4-A6D4-4A23-BA59-DBCB9E153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6300" y="2089375"/>
                <a:ext cx="594325" cy="749875"/>
              </a:xfrm>
              <a:custGeom>
                <a:avLst/>
                <a:gdLst>
                  <a:gd name="T0" fmla="*/ 23394 w 23773"/>
                  <a:gd name="T1" fmla="*/ 0 h 29995"/>
                  <a:gd name="T2" fmla="*/ 23211 w 23773"/>
                  <a:gd name="T3" fmla="*/ 74 h 29995"/>
                  <a:gd name="T4" fmla="*/ 13205 w 23773"/>
                  <a:gd name="T5" fmla="*/ 12401 h 29995"/>
                  <a:gd name="T6" fmla="*/ 3722 w 23773"/>
                  <a:gd name="T7" fmla="*/ 23322 h 29995"/>
                  <a:gd name="T8" fmla="*/ 60 w 23773"/>
                  <a:gd name="T9" fmla="*/ 29698 h 29995"/>
                  <a:gd name="T10" fmla="*/ 326 w 23773"/>
                  <a:gd name="T11" fmla="*/ 29995 h 29995"/>
                  <a:gd name="T12" fmla="*/ 551 w 23773"/>
                  <a:gd name="T13" fmla="*/ 29829 h 29995"/>
                  <a:gd name="T14" fmla="*/ 3722 w 23773"/>
                  <a:gd name="T15" fmla="*/ 24140 h 29995"/>
                  <a:gd name="T16" fmla="*/ 8562 w 23773"/>
                  <a:gd name="T17" fmla="*/ 18417 h 29995"/>
                  <a:gd name="T18" fmla="*/ 13139 w 23773"/>
                  <a:gd name="T19" fmla="*/ 13284 h 29995"/>
                  <a:gd name="T20" fmla="*/ 17815 w 23773"/>
                  <a:gd name="T21" fmla="*/ 7071 h 29995"/>
                  <a:gd name="T22" fmla="*/ 23570 w 23773"/>
                  <a:gd name="T23" fmla="*/ 433 h 29995"/>
                  <a:gd name="T24" fmla="*/ 23394 w 23773"/>
                  <a:gd name="T25" fmla="*/ 0 h 29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0" name="Google Shape;110;p15">
                <a:extLst>
                  <a:ext uri="{FF2B5EF4-FFF2-40B4-BE49-F238E27FC236}">
                    <a16:creationId xmlns:a16="http://schemas.microsoft.com/office/drawing/2014/main" id="{864425AB-3AAD-44F5-ABD6-A0A021FFD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0725" y="2518075"/>
                <a:ext cx="225650" cy="190325"/>
              </a:xfrm>
              <a:custGeom>
                <a:avLst/>
                <a:gdLst>
                  <a:gd name="T0" fmla="*/ 695 w 9026"/>
                  <a:gd name="T1" fmla="*/ 1 h 7613"/>
                  <a:gd name="T2" fmla="*/ 459 w 9026"/>
                  <a:gd name="T3" fmla="*/ 190 h 7613"/>
                  <a:gd name="T4" fmla="*/ 230 w 9026"/>
                  <a:gd name="T5" fmla="*/ 7351 h 7613"/>
                  <a:gd name="T6" fmla="*/ 491 w 9026"/>
                  <a:gd name="T7" fmla="*/ 7613 h 7613"/>
                  <a:gd name="T8" fmla="*/ 8699 w 9026"/>
                  <a:gd name="T9" fmla="*/ 6926 h 7613"/>
                  <a:gd name="T10" fmla="*/ 8727 w 9026"/>
                  <a:gd name="T11" fmla="*/ 6402 h 7613"/>
                  <a:gd name="T12" fmla="*/ 8699 w 9026"/>
                  <a:gd name="T13" fmla="*/ 6403 h 7613"/>
                  <a:gd name="T14" fmla="*/ 719 w 9026"/>
                  <a:gd name="T15" fmla="*/ 7071 h 7613"/>
                  <a:gd name="T16" fmla="*/ 719 w 9026"/>
                  <a:gd name="T17" fmla="*/ 7071 h 7613"/>
                  <a:gd name="T18" fmla="*/ 949 w 9026"/>
                  <a:gd name="T19" fmla="*/ 321 h 7613"/>
                  <a:gd name="T20" fmla="*/ 695 w 9026"/>
                  <a:gd name="T21" fmla="*/ 1 h 7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" name="Google Shape;111;p15">
                <a:extLst>
                  <a:ext uri="{FF2B5EF4-FFF2-40B4-BE49-F238E27FC236}">
                    <a16:creationId xmlns:a16="http://schemas.microsoft.com/office/drawing/2014/main" id="{1D64B802-C473-43AA-BFB2-AE4BE3FDF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5150" y="2336650"/>
                <a:ext cx="256850" cy="217375"/>
              </a:xfrm>
              <a:custGeom>
                <a:avLst/>
                <a:gdLst>
                  <a:gd name="T0" fmla="*/ 1220 w 10274"/>
                  <a:gd name="T1" fmla="*/ 0 h 8695"/>
                  <a:gd name="T2" fmla="*/ 975 w 10274"/>
                  <a:gd name="T3" fmla="*/ 221 h 8695"/>
                  <a:gd name="T4" fmla="*/ 59 w 10274"/>
                  <a:gd name="T5" fmla="*/ 8396 h 8695"/>
                  <a:gd name="T6" fmla="*/ 326 w 10274"/>
                  <a:gd name="T7" fmla="*/ 8695 h 8695"/>
                  <a:gd name="T8" fmla="*/ 386 w 10274"/>
                  <a:gd name="T9" fmla="*/ 8690 h 8695"/>
                  <a:gd name="T10" fmla="*/ 9967 w 10274"/>
                  <a:gd name="T11" fmla="*/ 7545 h 8695"/>
                  <a:gd name="T12" fmla="*/ 9895 w 10274"/>
                  <a:gd name="T13" fmla="*/ 7049 h 8695"/>
                  <a:gd name="T14" fmla="*/ 9836 w 10274"/>
                  <a:gd name="T15" fmla="*/ 7055 h 8695"/>
                  <a:gd name="T16" fmla="*/ 682 w 10274"/>
                  <a:gd name="T17" fmla="*/ 8137 h 8695"/>
                  <a:gd name="T18" fmla="*/ 682 w 10274"/>
                  <a:gd name="T19" fmla="*/ 8137 h 8695"/>
                  <a:gd name="T20" fmla="*/ 1465 w 10274"/>
                  <a:gd name="T21" fmla="*/ 221 h 8695"/>
                  <a:gd name="T22" fmla="*/ 1220 w 10274"/>
                  <a:gd name="T23" fmla="*/ 0 h 8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" name="Google Shape;112;p15">
                <a:extLst>
                  <a:ext uri="{FF2B5EF4-FFF2-40B4-BE49-F238E27FC236}">
                    <a16:creationId xmlns:a16="http://schemas.microsoft.com/office/drawing/2014/main" id="{81A9E3F0-680D-4A84-B8F5-BB93172BF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125" y="2227300"/>
                <a:ext cx="151575" cy="149350"/>
              </a:xfrm>
              <a:custGeom>
                <a:avLst/>
                <a:gdLst>
                  <a:gd name="T0" fmla="*/ 699 w 6063"/>
                  <a:gd name="T1" fmla="*/ 1 h 5974"/>
                  <a:gd name="T2" fmla="*/ 425 w 6063"/>
                  <a:gd name="T3" fmla="*/ 246 h 5974"/>
                  <a:gd name="T4" fmla="*/ 197 w 6063"/>
                  <a:gd name="T5" fmla="*/ 5707 h 5974"/>
                  <a:gd name="T6" fmla="*/ 473 w 6063"/>
                  <a:gd name="T7" fmla="*/ 5973 h 5974"/>
                  <a:gd name="T8" fmla="*/ 524 w 6063"/>
                  <a:gd name="T9" fmla="*/ 5968 h 5974"/>
                  <a:gd name="T10" fmla="*/ 5788 w 6063"/>
                  <a:gd name="T11" fmla="*/ 5511 h 5974"/>
                  <a:gd name="T12" fmla="*/ 5713 w 6063"/>
                  <a:gd name="T13" fmla="*/ 5014 h 5974"/>
                  <a:gd name="T14" fmla="*/ 5657 w 6063"/>
                  <a:gd name="T15" fmla="*/ 5020 h 5974"/>
                  <a:gd name="T16" fmla="*/ 691 w 6063"/>
                  <a:gd name="T17" fmla="*/ 5443 h 5974"/>
                  <a:gd name="T18" fmla="*/ 691 w 6063"/>
                  <a:gd name="T19" fmla="*/ 5443 h 5974"/>
                  <a:gd name="T20" fmla="*/ 949 w 6063"/>
                  <a:gd name="T21" fmla="*/ 246 h 5974"/>
                  <a:gd name="T22" fmla="*/ 699 w 6063"/>
                  <a:gd name="T23" fmla="*/ 1 h 5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" name="Google Shape;113;p15">
                <a:extLst>
                  <a:ext uri="{FF2B5EF4-FFF2-40B4-BE49-F238E27FC236}">
                    <a16:creationId xmlns:a16="http://schemas.microsoft.com/office/drawing/2014/main" id="{6E47A5FA-FE2B-4033-8190-A2575F244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3925" y="2118350"/>
                <a:ext cx="106300" cy="121350"/>
              </a:xfrm>
              <a:custGeom>
                <a:avLst/>
                <a:gdLst>
                  <a:gd name="T0" fmla="*/ 723 w 4252"/>
                  <a:gd name="T1" fmla="*/ 1 h 4854"/>
                  <a:gd name="T2" fmla="*/ 524 w 4252"/>
                  <a:gd name="T3" fmla="*/ 190 h 4854"/>
                  <a:gd name="T4" fmla="*/ 66 w 4252"/>
                  <a:gd name="T5" fmla="*/ 4310 h 4854"/>
                  <a:gd name="T6" fmla="*/ 230 w 4252"/>
                  <a:gd name="T7" fmla="*/ 4604 h 4854"/>
                  <a:gd name="T8" fmla="*/ 3179 w 4252"/>
                  <a:gd name="T9" fmla="*/ 4853 h 4854"/>
                  <a:gd name="T10" fmla="*/ 3957 w 4252"/>
                  <a:gd name="T11" fmla="*/ 4833 h 4854"/>
                  <a:gd name="T12" fmla="*/ 3957 w 4252"/>
                  <a:gd name="T13" fmla="*/ 4343 h 4854"/>
                  <a:gd name="T14" fmla="*/ 3368 w 4252"/>
                  <a:gd name="T15" fmla="*/ 4351 h 4854"/>
                  <a:gd name="T16" fmla="*/ 596 w 4252"/>
                  <a:gd name="T17" fmla="*/ 4151 h 4854"/>
                  <a:gd name="T18" fmla="*/ 596 w 4252"/>
                  <a:gd name="T19" fmla="*/ 4151 h 4854"/>
                  <a:gd name="T20" fmla="*/ 1014 w 4252"/>
                  <a:gd name="T21" fmla="*/ 321 h 4854"/>
                  <a:gd name="T22" fmla="*/ 723 w 4252"/>
                  <a:gd name="T23" fmla="*/ 1 h 4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46" name="Google Shape;114;p15">
              <a:extLst>
                <a:ext uri="{FF2B5EF4-FFF2-40B4-BE49-F238E27FC236}">
                  <a16:creationId xmlns:a16="http://schemas.microsoft.com/office/drawing/2014/main" id="{5E898E64-BEA4-4CF7-BFFB-8F942C7052EF}"/>
                </a:ext>
              </a:extLst>
            </p:cNvPr>
            <p:cNvSpPr>
              <a:spLocks/>
            </p:cNvSpPr>
            <p:nvPr/>
          </p:nvSpPr>
          <p:spPr bwMode="auto">
            <a:xfrm rot="14415974" flipH="1">
              <a:off x="8203990" y="2326500"/>
              <a:ext cx="750217" cy="1852256"/>
            </a:xfrm>
            <a:custGeom>
              <a:avLst/>
              <a:gdLst>
                <a:gd name="T0" fmla="*/ 2600 w 10922"/>
                <a:gd name="T1" fmla="*/ 0 h 26966"/>
                <a:gd name="T2" fmla="*/ 1832 w 10922"/>
                <a:gd name="T3" fmla="*/ 253 h 26966"/>
                <a:gd name="T4" fmla="*/ 4513 w 10922"/>
                <a:gd name="T5" fmla="*/ 6139 h 26966"/>
                <a:gd name="T6" fmla="*/ 4578 w 10922"/>
                <a:gd name="T7" fmla="*/ 6171 h 26966"/>
                <a:gd name="T8" fmla="*/ 5494 w 10922"/>
                <a:gd name="T9" fmla="*/ 9114 h 26966"/>
                <a:gd name="T10" fmla="*/ 2169 w 10922"/>
                <a:gd name="T11" fmla="*/ 6495 h 26966"/>
                <a:gd name="T12" fmla="*/ 1407 w 10922"/>
                <a:gd name="T13" fmla="*/ 6825 h 26966"/>
                <a:gd name="T14" fmla="*/ 2126 w 10922"/>
                <a:gd name="T15" fmla="*/ 9278 h 26966"/>
                <a:gd name="T16" fmla="*/ 5690 w 10922"/>
                <a:gd name="T17" fmla="*/ 10618 h 26966"/>
                <a:gd name="T18" fmla="*/ 5886 w 10922"/>
                <a:gd name="T19" fmla="*/ 10618 h 26966"/>
                <a:gd name="T20" fmla="*/ 6540 w 10922"/>
                <a:gd name="T21" fmla="*/ 14869 h 26966"/>
                <a:gd name="T22" fmla="*/ 6540 w 10922"/>
                <a:gd name="T23" fmla="*/ 14934 h 26966"/>
                <a:gd name="T24" fmla="*/ 4561 w 10922"/>
                <a:gd name="T25" fmla="*/ 12800 h 26966"/>
                <a:gd name="T26" fmla="*/ 3859 w 10922"/>
                <a:gd name="T27" fmla="*/ 13299 h 26966"/>
                <a:gd name="T28" fmla="*/ 6508 w 10922"/>
                <a:gd name="T29" fmla="*/ 16798 h 26966"/>
                <a:gd name="T30" fmla="*/ 6279 w 10922"/>
                <a:gd name="T31" fmla="*/ 19316 h 26966"/>
                <a:gd name="T32" fmla="*/ 5854 w 10922"/>
                <a:gd name="T33" fmla="*/ 18008 h 26966"/>
                <a:gd name="T34" fmla="*/ 4824 w 10922"/>
                <a:gd name="T35" fmla="*/ 17486 h 26966"/>
                <a:gd name="T36" fmla="*/ 4284 w 10922"/>
                <a:gd name="T37" fmla="*/ 17746 h 26966"/>
                <a:gd name="T38" fmla="*/ 4677 w 10922"/>
                <a:gd name="T39" fmla="*/ 19512 h 26966"/>
                <a:gd name="T40" fmla="*/ 5886 w 10922"/>
                <a:gd name="T41" fmla="*/ 21049 h 26966"/>
                <a:gd name="T42" fmla="*/ 6017 w 10922"/>
                <a:gd name="T43" fmla="*/ 21082 h 26966"/>
                <a:gd name="T44" fmla="*/ 4807 w 10922"/>
                <a:gd name="T45" fmla="*/ 26608 h 26966"/>
                <a:gd name="T46" fmla="*/ 5122 w 10922"/>
                <a:gd name="T47" fmla="*/ 26966 h 26966"/>
                <a:gd name="T48" fmla="*/ 5396 w 10922"/>
                <a:gd name="T49" fmla="*/ 26738 h 26966"/>
                <a:gd name="T50" fmla="*/ 7031 w 10922"/>
                <a:gd name="T51" fmla="*/ 18760 h 26966"/>
                <a:gd name="T52" fmla="*/ 7173 w 10922"/>
                <a:gd name="T53" fmla="*/ 18814 h 26966"/>
                <a:gd name="T54" fmla="*/ 7292 w 10922"/>
                <a:gd name="T55" fmla="*/ 18793 h 26966"/>
                <a:gd name="T56" fmla="*/ 10399 w 10922"/>
                <a:gd name="T57" fmla="*/ 16896 h 26966"/>
                <a:gd name="T58" fmla="*/ 9198 w 10922"/>
                <a:gd name="T59" fmla="*/ 16022 h 26966"/>
                <a:gd name="T60" fmla="*/ 8535 w 10922"/>
                <a:gd name="T61" fmla="*/ 16210 h 26966"/>
                <a:gd name="T62" fmla="*/ 7129 w 10922"/>
                <a:gd name="T63" fmla="*/ 17452 h 26966"/>
                <a:gd name="T64" fmla="*/ 7129 w 10922"/>
                <a:gd name="T65" fmla="*/ 14902 h 26966"/>
                <a:gd name="T66" fmla="*/ 7064 w 10922"/>
                <a:gd name="T67" fmla="*/ 14150 h 26966"/>
                <a:gd name="T68" fmla="*/ 7096 w 10922"/>
                <a:gd name="T69" fmla="*/ 14150 h 26966"/>
                <a:gd name="T70" fmla="*/ 8698 w 10922"/>
                <a:gd name="T71" fmla="*/ 9081 h 26966"/>
                <a:gd name="T72" fmla="*/ 8494 w 10922"/>
                <a:gd name="T73" fmla="*/ 9054 h 26966"/>
                <a:gd name="T74" fmla="*/ 6835 w 10922"/>
                <a:gd name="T75" fmla="*/ 12417 h 26966"/>
                <a:gd name="T76" fmla="*/ 6181 w 10922"/>
                <a:gd name="T77" fmla="*/ 9343 h 26966"/>
                <a:gd name="T78" fmla="*/ 7064 w 10922"/>
                <a:gd name="T79" fmla="*/ 4504 h 26966"/>
                <a:gd name="T80" fmla="*/ 6903 w 10922"/>
                <a:gd name="T81" fmla="*/ 4489 h 26966"/>
                <a:gd name="T82" fmla="*/ 5625 w 10922"/>
                <a:gd name="T83" fmla="*/ 7545 h 26966"/>
                <a:gd name="T84" fmla="*/ 5102 w 10922"/>
                <a:gd name="T85" fmla="*/ 5877 h 26966"/>
                <a:gd name="T86" fmla="*/ 4513 w 10922"/>
                <a:gd name="T87" fmla="*/ 1495 h 26966"/>
                <a:gd name="T88" fmla="*/ 2600 w 10922"/>
                <a:gd name="T89" fmla="*/ 0 h 26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47" name="Google Shape;115;p15">
              <a:extLst>
                <a:ext uri="{FF2B5EF4-FFF2-40B4-BE49-F238E27FC236}">
                  <a16:creationId xmlns:a16="http://schemas.microsoft.com/office/drawing/2014/main" id="{F9783D2D-A14A-41FB-A8FA-CDF0997CDCE4}"/>
                </a:ext>
              </a:extLst>
            </p:cNvPr>
            <p:cNvGrpSpPr>
              <a:grpSpLocks/>
            </p:cNvGrpSpPr>
            <p:nvPr/>
          </p:nvGrpSpPr>
          <p:grpSpPr bwMode="auto"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62" name="Google Shape;116;p15">
                <a:extLst>
                  <a:ext uri="{FF2B5EF4-FFF2-40B4-BE49-F238E27FC236}">
                    <a16:creationId xmlns:a16="http://schemas.microsoft.com/office/drawing/2014/main" id="{1BCF070D-FA3D-476B-A45B-CFEBE24D6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8250" y="536500"/>
                <a:ext cx="793200" cy="1049550"/>
              </a:xfrm>
              <a:custGeom>
                <a:avLst/>
                <a:gdLst>
                  <a:gd name="T0" fmla="*/ 16927 w 31728"/>
                  <a:gd name="T1" fmla="*/ 1 h 41982"/>
                  <a:gd name="T2" fmla="*/ 14267 w 31728"/>
                  <a:gd name="T3" fmla="*/ 10624 h 41982"/>
                  <a:gd name="T4" fmla="*/ 8369 w 31728"/>
                  <a:gd name="T5" fmla="*/ 4873 h 41982"/>
                  <a:gd name="T6" fmla="*/ 7727 w 31728"/>
                  <a:gd name="T7" fmla="*/ 6013 h 41982"/>
                  <a:gd name="T8" fmla="*/ 13711 w 31728"/>
                  <a:gd name="T9" fmla="*/ 14711 h 41982"/>
                  <a:gd name="T10" fmla="*/ 4983 w 31728"/>
                  <a:gd name="T11" fmla="*/ 10563 h 41982"/>
                  <a:gd name="T12" fmla="*/ 3902 w 31728"/>
                  <a:gd name="T13" fmla="*/ 12553 h 41982"/>
                  <a:gd name="T14" fmla="*/ 13809 w 31728"/>
                  <a:gd name="T15" fmla="*/ 19910 h 41982"/>
                  <a:gd name="T16" fmla="*/ 13670 w 31728"/>
                  <a:gd name="T17" fmla="*/ 19918 h 41982"/>
                  <a:gd name="T18" fmla="*/ 2063 w 31728"/>
                  <a:gd name="T19" fmla="*/ 17155 h 41982"/>
                  <a:gd name="T20" fmla="*/ 632 w 31728"/>
                  <a:gd name="T21" fmla="*/ 19092 h 41982"/>
                  <a:gd name="T22" fmla="*/ 13711 w 31728"/>
                  <a:gd name="T23" fmla="*/ 22362 h 41982"/>
                  <a:gd name="T24" fmla="*/ 9950 w 31728"/>
                  <a:gd name="T25" fmla="*/ 24661 h 41982"/>
                  <a:gd name="T26" fmla="*/ 4610 w 31728"/>
                  <a:gd name="T27" fmla="*/ 24197 h 41982"/>
                  <a:gd name="T28" fmla="*/ 2823 w 31728"/>
                  <a:gd name="T29" fmla="*/ 25076 h 41982"/>
                  <a:gd name="T30" fmla="*/ 9589 w 31728"/>
                  <a:gd name="T31" fmla="*/ 27434 h 41982"/>
                  <a:gd name="T32" fmla="*/ 14627 w 31728"/>
                  <a:gd name="T33" fmla="*/ 26973 h 41982"/>
                  <a:gd name="T34" fmla="*/ 24894 w 31728"/>
                  <a:gd name="T35" fmla="*/ 41981 h 41982"/>
                  <a:gd name="T36" fmla="*/ 28164 w 31728"/>
                  <a:gd name="T37" fmla="*/ 39496 h 41982"/>
                  <a:gd name="T38" fmla="*/ 16425 w 31728"/>
                  <a:gd name="T39" fmla="*/ 26842 h 41982"/>
                  <a:gd name="T40" fmla="*/ 27346 w 31728"/>
                  <a:gd name="T41" fmla="*/ 22330 h 41982"/>
                  <a:gd name="T42" fmla="*/ 26273 w 31728"/>
                  <a:gd name="T43" fmla="*/ 22004 h 41982"/>
                  <a:gd name="T44" fmla="*/ 17594 w 31728"/>
                  <a:gd name="T45" fmla="*/ 24391 h 41982"/>
                  <a:gd name="T46" fmla="*/ 15836 w 31728"/>
                  <a:gd name="T47" fmla="*/ 22493 h 41982"/>
                  <a:gd name="T48" fmla="*/ 28720 w 31728"/>
                  <a:gd name="T49" fmla="*/ 18537 h 41982"/>
                  <a:gd name="T50" fmla="*/ 27540 w 31728"/>
                  <a:gd name="T51" fmla="*/ 17049 h 41982"/>
                  <a:gd name="T52" fmla="*/ 17091 w 31728"/>
                  <a:gd name="T53" fmla="*/ 20008 h 41982"/>
                  <a:gd name="T54" fmla="*/ 15869 w 31728"/>
                  <a:gd name="T55" fmla="*/ 19616 h 41982"/>
                  <a:gd name="T56" fmla="*/ 27608 w 31728"/>
                  <a:gd name="T57" fmla="*/ 13076 h 41982"/>
                  <a:gd name="T58" fmla="*/ 26817 w 31728"/>
                  <a:gd name="T59" fmla="*/ 12094 h 41982"/>
                  <a:gd name="T60" fmla="*/ 16481 w 31728"/>
                  <a:gd name="T61" fmla="*/ 15082 h 41982"/>
                  <a:gd name="T62" fmla="*/ 15869 w 31728"/>
                  <a:gd name="T63" fmla="*/ 15005 h 41982"/>
                  <a:gd name="T64" fmla="*/ 26790 w 31728"/>
                  <a:gd name="T65" fmla="*/ 7648 h 41982"/>
                  <a:gd name="T66" fmla="*/ 25301 w 31728"/>
                  <a:gd name="T67" fmla="*/ 5850 h 41982"/>
                  <a:gd name="T68" fmla="*/ 16719 w 31728"/>
                  <a:gd name="T69" fmla="*/ 11997 h 41982"/>
                  <a:gd name="T70" fmla="*/ 17798 w 31728"/>
                  <a:gd name="T71" fmla="*/ 291 h 41982"/>
                  <a:gd name="T72" fmla="*/ 16927 w 31728"/>
                  <a:gd name="T73" fmla="*/ 1 h 41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3" name="Google Shape;117;p15">
                <a:extLst>
                  <a:ext uri="{FF2B5EF4-FFF2-40B4-BE49-F238E27FC236}">
                    <a16:creationId xmlns:a16="http://schemas.microsoft.com/office/drawing/2014/main" id="{403B7E07-4C8F-4A08-B0BC-0B59AEA29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4900" y="578275"/>
                <a:ext cx="308550" cy="982625"/>
              </a:xfrm>
              <a:custGeom>
                <a:avLst/>
                <a:gdLst>
                  <a:gd name="T0" fmla="*/ 2381 w 12342"/>
                  <a:gd name="T1" fmla="*/ 0 h 39305"/>
                  <a:gd name="T2" fmla="*/ 2159 w 12342"/>
                  <a:gd name="T3" fmla="*/ 189 h 39305"/>
                  <a:gd name="T4" fmla="*/ 1407 w 12342"/>
                  <a:gd name="T5" fmla="*/ 5814 h 39305"/>
                  <a:gd name="T6" fmla="*/ 818 w 12342"/>
                  <a:gd name="T7" fmla="*/ 9999 h 39305"/>
                  <a:gd name="T8" fmla="*/ 361 w 12342"/>
                  <a:gd name="T9" fmla="*/ 14969 h 39305"/>
                  <a:gd name="T10" fmla="*/ 4906 w 12342"/>
                  <a:gd name="T11" fmla="*/ 32986 h 39305"/>
                  <a:gd name="T12" fmla="*/ 11805 w 12342"/>
                  <a:gd name="T13" fmla="*/ 39231 h 39305"/>
                  <a:gd name="T14" fmla="*/ 11972 w 12342"/>
                  <a:gd name="T15" fmla="*/ 39304 h 39305"/>
                  <a:gd name="T16" fmla="*/ 12165 w 12342"/>
                  <a:gd name="T17" fmla="*/ 38871 h 39305"/>
                  <a:gd name="T18" fmla="*/ 6181 w 12342"/>
                  <a:gd name="T19" fmla="*/ 33607 h 39305"/>
                  <a:gd name="T20" fmla="*/ 3532 w 12342"/>
                  <a:gd name="T21" fmla="*/ 30337 h 39305"/>
                  <a:gd name="T22" fmla="*/ 1799 w 12342"/>
                  <a:gd name="T23" fmla="*/ 25988 h 39305"/>
                  <a:gd name="T24" fmla="*/ 818 w 12342"/>
                  <a:gd name="T25" fmla="*/ 16048 h 39305"/>
                  <a:gd name="T26" fmla="*/ 1178 w 12342"/>
                  <a:gd name="T27" fmla="*/ 11143 h 39305"/>
                  <a:gd name="T28" fmla="*/ 1897 w 12342"/>
                  <a:gd name="T29" fmla="*/ 6173 h 39305"/>
                  <a:gd name="T30" fmla="*/ 1996 w 12342"/>
                  <a:gd name="T31" fmla="*/ 4473 h 39305"/>
                  <a:gd name="T32" fmla="*/ 2649 w 12342"/>
                  <a:gd name="T33" fmla="*/ 320 h 39305"/>
                  <a:gd name="T34" fmla="*/ 2381 w 12342"/>
                  <a:gd name="T35" fmla="*/ 0 h 39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4" name="Google Shape;118;p15">
                <a:extLst>
                  <a:ext uri="{FF2B5EF4-FFF2-40B4-BE49-F238E27FC236}">
                    <a16:creationId xmlns:a16="http://schemas.microsoft.com/office/drawing/2014/main" id="{4D54C46F-D430-4821-A9C2-7AE9D6F4A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1500" y="727075"/>
                <a:ext cx="371850" cy="138800"/>
              </a:xfrm>
              <a:custGeom>
                <a:avLst/>
                <a:gdLst>
                  <a:gd name="T0" fmla="*/ 14481 w 14874"/>
                  <a:gd name="T1" fmla="*/ 1 h 5552"/>
                  <a:gd name="T2" fmla="*/ 14331 w 14874"/>
                  <a:gd name="T3" fmla="*/ 58 h 5552"/>
                  <a:gd name="T4" fmla="*/ 7399 w 14874"/>
                  <a:gd name="T5" fmla="*/ 4145 h 5552"/>
                  <a:gd name="T6" fmla="*/ 5633 w 14874"/>
                  <a:gd name="T7" fmla="*/ 4766 h 5552"/>
                  <a:gd name="T8" fmla="*/ 4881 w 14874"/>
                  <a:gd name="T9" fmla="*/ 4995 h 5552"/>
                  <a:gd name="T10" fmla="*/ 4358 w 14874"/>
                  <a:gd name="T11" fmla="*/ 4701 h 5552"/>
                  <a:gd name="T12" fmla="*/ 3868 w 14874"/>
                  <a:gd name="T13" fmla="*/ 4309 h 5552"/>
                  <a:gd name="T14" fmla="*/ 532 w 14874"/>
                  <a:gd name="T15" fmla="*/ 908 h 5552"/>
                  <a:gd name="T16" fmla="*/ 351 w 14874"/>
                  <a:gd name="T17" fmla="*/ 817 h 5552"/>
                  <a:gd name="T18" fmla="*/ 173 w 14874"/>
                  <a:gd name="T19" fmla="*/ 1268 h 5552"/>
                  <a:gd name="T20" fmla="*/ 140 w 14874"/>
                  <a:gd name="T21" fmla="*/ 1235 h 5552"/>
                  <a:gd name="T22" fmla="*/ 140 w 14874"/>
                  <a:gd name="T23" fmla="*/ 1235 h 5552"/>
                  <a:gd name="T24" fmla="*/ 3933 w 14874"/>
                  <a:gd name="T25" fmla="*/ 5028 h 5552"/>
                  <a:gd name="T26" fmla="*/ 4685 w 14874"/>
                  <a:gd name="T27" fmla="*/ 5551 h 5552"/>
                  <a:gd name="T28" fmla="*/ 5503 w 14874"/>
                  <a:gd name="T29" fmla="*/ 5355 h 5552"/>
                  <a:gd name="T30" fmla="*/ 7399 w 14874"/>
                  <a:gd name="T31" fmla="*/ 4668 h 5552"/>
                  <a:gd name="T32" fmla="*/ 14691 w 14874"/>
                  <a:gd name="T33" fmla="*/ 417 h 5552"/>
                  <a:gd name="T34" fmla="*/ 14481 w 14874"/>
                  <a:gd name="T35" fmla="*/ 1 h 5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5" name="Google Shape;119;p15">
                <a:extLst>
                  <a:ext uri="{FF2B5EF4-FFF2-40B4-BE49-F238E27FC236}">
                    <a16:creationId xmlns:a16="http://schemas.microsoft.com/office/drawing/2014/main" id="{374122F6-542F-41F0-A020-0F6776C55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1800" y="845825"/>
                <a:ext cx="505450" cy="114975"/>
              </a:xfrm>
              <a:custGeom>
                <a:avLst/>
                <a:gdLst>
                  <a:gd name="T0" fmla="*/ 342 w 20218"/>
                  <a:gd name="T1" fmla="*/ 1 h 4599"/>
                  <a:gd name="T2" fmla="*/ 245 w 20218"/>
                  <a:gd name="T3" fmla="*/ 474 h 4599"/>
                  <a:gd name="T4" fmla="*/ 212 w 20218"/>
                  <a:gd name="T5" fmla="*/ 507 h 4599"/>
                  <a:gd name="T6" fmla="*/ 7536 w 20218"/>
                  <a:gd name="T7" fmla="*/ 4431 h 4599"/>
                  <a:gd name="T8" fmla="*/ 9353 w 20218"/>
                  <a:gd name="T9" fmla="*/ 4598 h 4599"/>
                  <a:gd name="T10" fmla="*/ 11297 w 20218"/>
                  <a:gd name="T11" fmla="*/ 4398 h 4599"/>
                  <a:gd name="T12" fmla="*/ 15580 w 20218"/>
                  <a:gd name="T13" fmla="*/ 3155 h 4599"/>
                  <a:gd name="T14" fmla="*/ 19962 w 20218"/>
                  <a:gd name="T15" fmla="*/ 1161 h 4599"/>
                  <a:gd name="T16" fmla="*/ 19812 w 20218"/>
                  <a:gd name="T17" fmla="*/ 678 h 4599"/>
                  <a:gd name="T18" fmla="*/ 19700 w 20218"/>
                  <a:gd name="T19" fmla="*/ 703 h 4599"/>
                  <a:gd name="T20" fmla="*/ 11951 w 20218"/>
                  <a:gd name="T21" fmla="*/ 3711 h 4599"/>
                  <a:gd name="T22" fmla="*/ 9190 w 20218"/>
                  <a:gd name="T23" fmla="*/ 4087 h 4599"/>
                  <a:gd name="T24" fmla="*/ 7961 w 20218"/>
                  <a:gd name="T25" fmla="*/ 3973 h 4599"/>
                  <a:gd name="T26" fmla="*/ 4267 w 20218"/>
                  <a:gd name="T27" fmla="*/ 2436 h 4599"/>
                  <a:gd name="T28" fmla="*/ 474 w 20218"/>
                  <a:gd name="T29" fmla="*/ 49 h 4599"/>
                  <a:gd name="T30" fmla="*/ 342 w 20218"/>
                  <a:gd name="T31" fmla="*/ 1 h 4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6" name="Google Shape;120;p15">
                <a:extLst>
                  <a:ext uri="{FF2B5EF4-FFF2-40B4-BE49-F238E27FC236}">
                    <a16:creationId xmlns:a16="http://schemas.microsoft.com/office/drawing/2014/main" id="{E5D551FE-85BD-46D6-9BF0-09783AE1E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2900" y="995425"/>
                <a:ext cx="586700" cy="75025"/>
              </a:xfrm>
              <a:custGeom>
                <a:avLst/>
                <a:gdLst>
                  <a:gd name="T0" fmla="*/ 23114 w 23468"/>
                  <a:gd name="T1" fmla="*/ 1 h 3001"/>
                  <a:gd name="T2" fmla="*/ 22995 w 23468"/>
                  <a:gd name="T3" fmla="*/ 49 h 3001"/>
                  <a:gd name="T4" fmla="*/ 14428 w 23468"/>
                  <a:gd name="T5" fmla="*/ 2468 h 3001"/>
                  <a:gd name="T6" fmla="*/ 13645 w 23468"/>
                  <a:gd name="T7" fmla="*/ 2477 h 3001"/>
                  <a:gd name="T8" fmla="*/ 5043 w 23468"/>
                  <a:gd name="T9" fmla="*/ 1455 h 3001"/>
                  <a:gd name="T10" fmla="*/ 400 w 23468"/>
                  <a:gd name="T11" fmla="*/ 147 h 3001"/>
                  <a:gd name="T12" fmla="*/ 328 w 23468"/>
                  <a:gd name="T13" fmla="*/ 135 h 3001"/>
                  <a:gd name="T14" fmla="*/ 269 w 23468"/>
                  <a:gd name="T15" fmla="*/ 637 h 3001"/>
                  <a:gd name="T16" fmla="*/ 302 w 23468"/>
                  <a:gd name="T17" fmla="*/ 670 h 3001"/>
                  <a:gd name="T18" fmla="*/ 9163 w 23468"/>
                  <a:gd name="T19" fmla="*/ 2697 h 3001"/>
                  <a:gd name="T20" fmla="*/ 13446 w 23468"/>
                  <a:gd name="T21" fmla="*/ 3000 h 3001"/>
                  <a:gd name="T22" fmla="*/ 18678 w 23468"/>
                  <a:gd name="T23" fmla="*/ 2436 h 3001"/>
                  <a:gd name="T24" fmla="*/ 23223 w 23468"/>
                  <a:gd name="T25" fmla="*/ 507 h 3001"/>
                  <a:gd name="T26" fmla="*/ 23114 w 23468"/>
                  <a:gd name="T27" fmla="*/ 1 h 3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7" name="Google Shape;121;p15">
                <a:extLst>
                  <a:ext uri="{FF2B5EF4-FFF2-40B4-BE49-F238E27FC236}">
                    <a16:creationId xmlns:a16="http://schemas.microsoft.com/office/drawing/2014/main" id="{CA77A7D4-5359-4DF8-BE35-AC6D8D53B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9100" y="1128500"/>
                <a:ext cx="520700" cy="69875"/>
              </a:xfrm>
              <a:custGeom>
                <a:avLst/>
                <a:gdLst>
                  <a:gd name="T0" fmla="*/ 20510 w 20828"/>
                  <a:gd name="T1" fmla="*/ 1 h 2795"/>
                  <a:gd name="T2" fmla="*/ 20404 w 20828"/>
                  <a:gd name="T3" fmla="*/ 23 h 2795"/>
                  <a:gd name="T4" fmla="*/ 11053 w 20828"/>
                  <a:gd name="T5" fmla="*/ 1756 h 2795"/>
                  <a:gd name="T6" fmla="*/ 5821 w 20828"/>
                  <a:gd name="T7" fmla="*/ 2279 h 2795"/>
                  <a:gd name="T8" fmla="*/ 4488 w 20828"/>
                  <a:gd name="T9" fmla="*/ 2303 h 2795"/>
                  <a:gd name="T10" fmla="*/ 328 w 20828"/>
                  <a:gd name="T11" fmla="*/ 2050 h 2795"/>
                  <a:gd name="T12" fmla="*/ 299 w 20828"/>
                  <a:gd name="T13" fmla="*/ 2049 h 2795"/>
                  <a:gd name="T14" fmla="*/ 328 w 20828"/>
                  <a:gd name="T15" fmla="*/ 2573 h 2795"/>
                  <a:gd name="T16" fmla="*/ 4517 w 20828"/>
                  <a:gd name="T17" fmla="*/ 2794 h 2795"/>
                  <a:gd name="T18" fmla="*/ 5919 w 20828"/>
                  <a:gd name="T19" fmla="*/ 2770 h 2795"/>
                  <a:gd name="T20" fmla="*/ 11216 w 20828"/>
                  <a:gd name="T21" fmla="*/ 2246 h 2795"/>
                  <a:gd name="T22" fmla="*/ 20568 w 20828"/>
                  <a:gd name="T23" fmla="*/ 513 h 2795"/>
                  <a:gd name="T24" fmla="*/ 20510 w 20828"/>
                  <a:gd name="T25" fmla="*/ 1 h 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48" name="Google Shape;122;p15">
              <a:extLst>
                <a:ext uri="{FF2B5EF4-FFF2-40B4-BE49-F238E27FC236}">
                  <a16:creationId xmlns:a16="http://schemas.microsoft.com/office/drawing/2014/main" id="{C7E9E006-5E03-4BEA-BD33-73D1A0A16064}"/>
                </a:ext>
              </a:extLst>
            </p:cNvPr>
            <p:cNvGrpSpPr>
              <a:grpSpLocks/>
            </p:cNvGrpSpPr>
            <p:nvPr/>
          </p:nvGrpSpPr>
          <p:grpSpPr bwMode="auto"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57" name="Google Shape;123;p15">
                <a:extLst>
                  <a:ext uri="{FF2B5EF4-FFF2-40B4-BE49-F238E27FC236}">
                    <a16:creationId xmlns:a16="http://schemas.microsoft.com/office/drawing/2014/main" id="{0E79118B-D735-4981-BB9F-765068E1B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7750" y="1707725"/>
                <a:ext cx="618800" cy="466075"/>
              </a:xfrm>
              <a:custGeom>
                <a:avLst/>
                <a:gdLst>
                  <a:gd name="T0" fmla="*/ 14240 w 24752"/>
                  <a:gd name="T1" fmla="*/ 1 h 18643"/>
                  <a:gd name="T2" fmla="*/ 8339 w 24752"/>
                  <a:gd name="T3" fmla="*/ 9683 h 18643"/>
                  <a:gd name="T4" fmla="*/ 5854 w 24752"/>
                  <a:gd name="T5" fmla="*/ 2882 h 18643"/>
                  <a:gd name="T6" fmla="*/ 3009 w 24752"/>
                  <a:gd name="T7" fmla="*/ 259 h 18643"/>
                  <a:gd name="T8" fmla="*/ 1603 w 24752"/>
                  <a:gd name="T9" fmla="*/ 1901 h 18643"/>
                  <a:gd name="T10" fmla="*/ 7260 w 24752"/>
                  <a:gd name="T11" fmla="*/ 18642 h 18643"/>
                  <a:gd name="T12" fmla="*/ 20797 w 24752"/>
                  <a:gd name="T13" fmla="*/ 12037 h 18643"/>
                  <a:gd name="T14" fmla="*/ 21493 w 24752"/>
                  <a:gd name="T15" fmla="*/ 6689 h 18643"/>
                  <a:gd name="T16" fmla="*/ 13865 w 24752"/>
                  <a:gd name="T17" fmla="*/ 10173 h 18643"/>
                  <a:gd name="T18" fmla="*/ 14355 w 24752"/>
                  <a:gd name="T19" fmla="*/ 4 h 18643"/>
                  <a:gd name="T20" fmla="*/ 14240 w 24752"/>
                  <a:gd name="T21" fmla="*/ 1 h 18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8" name="Google Shape;124;p15">
                <a:extLst>
                  <a:ext uri="{FF2B5EF4-FFF2-40B4-BE49-F238E27FC236}">
                    <a16:creationId xmlns:a16="http://schemas.microsoft.com/office/drawing/2014/main" id="{A9770042-260C-4A0B-8AF3-7D3559900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9700" y="1878600"/>
                <a:ext cx="396975" cy="298450"/>
              </a:xfrm>
              <a:custGeom>
                <a:avLst/>
                <a:gdLst>
                  <a:gd name="T0" fmla="*/ 9112 w 15879"/>
                  <a:gd name="T1" fmla="*/ 1 h 11938"/>
                  <a:gd name="T2" fmla="*/ 5330 w 15879"/>
                  <a:gd name="T3" fmla="*/ 6216 h 11938"/>
                  <a:gd name="T4" fmla="*/ 3728 w 15879"/>
                  <a:gd name="T5" fmla="*/ 1834 h 11938"/>
                  <a:gd name="T6" fmla="*/ 1923 w 15879"/>
                  <a:gd name="T7" fmla="*/ 151 h 11938"/>
                  <a:gd name="T8" fmla="*/ 1014 w 15879"/>
                  <a:gd name="T9" fmla="*/ 1213 h 11938"/>
                  <a:gd name="T10" fmla="*/ 4643 w 15879"/>
                  <a:gd name="T11" fmla="*/ 11938 h 11938"/>
                  <a:gd name="T12" fmla="*/ 13341 w 15879"/>
                  <a:gd name="T13" fmla="*/ 7720 h 11938"/>
                  <a:gd name="T14" fmla="*/ 13782 w 15879"/>
                  <a:gd name="T15" fmla="*/ 4275 h 11938"/>
                  <a:gd name="T16" fmla="*/ 8894 w 15879"/>
                  <a:gd name="T17" fmla="*/ 6510 h 11938"/>
                  <a:gd name="T18" fmla="*/ 9188 w 15879"/>
                  <a:gd name="T19" fmla="*/ 3 h 11938"/>
                  <a:gd name="T20" fmla="*/ 9112 w 15879"/>
                  <a:gd name="T21" fmla="*/ 1 h 11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9" name="Google Shape;125;p15">
                <a:extLst>
                  <a:ext uri="{FF2B5EF4-FFF2-40B4-BE49-F238E27FC236}">
                    <a16:creationId xmlns:a16="http://schemas.microsoft.com/office/drawing/2014/main" id="{ECA0BC42-6461-4D5E-BA69-7F032125E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0025" y="1932800"/>
                <a:ext cx="68025" cy="247125"/>
              </a:xfrm>
              <a:custGeom>
                <a:avLst/>
                <a:gdLst>
                  <a:gd name="T0" fmla="*/ 307 w 2721"/>
                  <a:gd name="T1" fmla="*/ 0 h 9885"/>
                  <a:gd name="T2" fmla="*/ 40 w 2721"/>
                  <a:gd name="T3" fmla="*/ 320 h 9885"/>
                  <a:gd name="T4" fmla="*/ 1413 w 2721"/>
                  <a:gd name="T5" fmla="*/ 4865 h 9885"/>
                  <a:gd name="T6" fmla="*/ 2067 w 2721"/>
                  <a:gd name="T7" fmla="*/ 9639 h 9885"/>
                  <a:gd name="T8" fmla="*/ 2292 w 2721"/>
                  <a:gd name="T9" fmla="*/ 9884 h 9885"/>
                  <a:gd name="T10" fmla="*/ 2590 w 2721"/>
                  <a:gd name="T11" fmla="*/ 9639 h 9885"/>
                  <a:gd name="T12" fmla="*/ 1936 w 2721"/>
                  <a:gd name="T13" fmla="*/ 4865 h 9885"/>
                  <a:gd name="T14" fmla="*/ 530 w 2721"/>
                  <a:gd name="T15" fmla="*/ 189 h 9885"/>
                  <a:gd name="T16" fmla="*/ 307 w 2721"/>
                  <a:gd name="T17" fmla="*/ 0 h 9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0" name="Google Shape;126;p15">
                <a:extLst>
                  <a:ext uri="{FF2B5EF4-FFF2-40B4-BE49-F238E27FC236}">
                    <a16:creationId xmlns:a16="http://schemas.microsoft.com/office/drawing/2014/main" id="{57B1B1ED-5DA9-4389-A69D-B0D296881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6100" y="1932675"/>
                <a:ext cx="101675" cy="252975"/>
              </a:xfrm>
              <a:custGeom>
                <a:avLst/>
                <a:gdLst>
                  <a:gd name="T0" fmla="*/ 3722 w 4067"/>
                  <a:gd name="T1" fmla="*/ 0 h 10119"/>
                  <a:gd name="T2" fmla="*/ 3519 w 4067"/>
                  <a:gd name="T3" fmla="*/ 129 h 10119"/>
                  <a:gd name="T4" fmla="*/ 20 w 4067"/>
                  <a:gd name="T5" fmla="*/ 9808 h 10119"/>
                  <a:gd name="T6" fmla="*/ 322 w 4067"/>
                  <a:gd name="T7" fmla="*/ 10119 h 10119"/>
                  <a:gd name="T8" fmla="*/ 510 w 4067"/>
                  <a:gd name="T9" fmla="*/ 9938 h 10119"/>
                  <a:gd name="T10" fmla="*/ 3976 w 4067"/>
                  <a:gd name="T11" fmla="*/ 391 h 10119"/>
                  <a:gd name="T12" fmla="*/ 3722 w 4067"/>
                  <a:gd name="T13" fmla="*/ 0 h 10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1" name="Google Shape;127;p15">
                <a:extLst>
                  <a:ext uri="{FF2B5EF4-FFF2-40B4-BE49-F238E27FC236}">
                    <a16:creationId xmlns:a16="http://schemas.microsoft.com/office/drawing/2014/main" id="{E22182C8-A4B0-439F-8DC6-468680843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625" y="2014525"/>
                <a:ext cx="237225" cy="166450"/>
              </a:xfrm>
              <a:custGeom>
                <a:avLst/>
                <a:gdLst>
                  <a:gd name="T0" fmla="*/ 9119 w 9489"/>
                  <a:gd name="T1" fmla="*/ 1 h 6658"/>
                  <a:gd name="T2" fmla="*/ 9002 w 9489"/>
                  <a:gd name="T3" fmla="*/ 27 h 6658"/>
                  <a:gd name="T4" fmla="*/ 173 w 9489"/>
                  <a:gd name="T5" fmla="*/ 6207 h 6658"/>
                  <a:gd name="T6" fmla="*/ 351 w 9489"/>
                  <a:gd name="T7" fmla="*/ 6657 h 6658"/>
                  <a:gd name="T8" fmla="*/ 533 w 9489"/>
                  <a:gd name="T9" fmla="*/ 6566 h 6658"/>
                  <a:gd name="T10" fmla="*/ 9263 w 9489"/>
                  <a:gd name="T11" fmla="*/ 485 h 6658"/>
                  <a:gd name="T12" fmla="*/ 9119 w 9489"/>
                  <a:gd name="T13" fmla="*/ 1 h 6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49" name="Google Shape;128;p15">
              <a:extLst>
                <a:ext uri="{FF2B5EF4-FFF2-40B4-BE49-F238E27FC236}">
                  <a16:creationId xmlns:a16="http://schemas.microsoft.com/office/drawing/2014/main" id="{EA05A1EB-59C1-43E6-B2B3-43D5FA1710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54" name="Google Shape;129;p15">
                <a:extLst>
                  <a:ext uri="{FF2B5EF4-FFF2-40B4-BE49-F238E27FC236}">
                    <a16:creationId xmlns:a16="http://schemas.microsoft.com/office/drawing/2014/main" id="{540D651B-75C0-4326-99D5-9B54350B4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2000" y="1270475"/>
                <a:ext cx="44975" cy="36825"/>
              </a:xfrm>
              <a:custGeom>
                <a:avLst/>
                <a:gdLst>
                  <a:gd name="T0" fmla="*/ 916 w 1799"/>
                  <a:gd name="T1" fmla="*/ 1 h 1473"/>
                  <a:gd name="T2" fmla="*/ 916 w 1799"/>
                  <a:gd name="T3" fmla="*/ 1472 h 1473"/>
                  <a:gd name="T4" fmla="*/ 916 w 1799"/>
                  <a:gd name="T5" fmla="*/ 1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5" name="Google Shape;130;p15">
                <a:extLst>
                  <a:ext uri="{FF2B5EF4-FFF2-40B4-BE49-F238E27FC236}">
                    <a16:creationId xmlns:a16="http://schemas.microsoft.com/office/drawing/2014/main" id="{87231D6C-9218-4D65-8AAA-386F7D3F6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0650" y="1255775"/>
                <a:ext cx="45000" cy="36800"/>
              </a:xfrm>
              <a:custGeom>
                <a:avLst/>
                <a:gdLst>
                  <a:gd name="T0" fmla="*/ 884 w 1800"/>
                  <a:gd name="T1" fmla="*/ 0 h 1472"/>
                  <a:gd name="T2" fmla="*/ 884 w 1800"/>
                  <a:gd name="T3" fmla="*/ 1472 h 1472"/>
                  <a:gd name="T4" fmla="*/ 884 w 1800"/>
                  <a:gd name="T5" fmla="*/ 0 h 1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6" name="Google Shape;131;p15">
                <a:extLst>
                  <a:ext uri="{FF2B5EF4-FFF2-40B4-BE49-F238E27FC236}">
                    <a16:creationId xmlns:a16="http://schemas.microsoft.com/office/drawing/2014/main" id="{3FFD305F-67D9-4533-839F-913FC71BE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150" y="1319525"/>
                <a:ext cx="44975" cy="36000"/>
              </a:xfrm>
              <a:custGeom>
                <a:avLst/>
                <a:gdLst>
                  <a:gd name="T0" fmla="*/ 883 w 1799"/>
                  <a:gd name="T1" fmla="*/ 1 h 1440"/>
                  <a:gd name="T2" fmla="*/ 883 w 1799"/>
                  <a:gd name="T3" fmla="*/ 1439 h 1440"/>
                  <a:gd name="T4" fmla="*/ 883 w 1799"/>
                  <a:gd name="T5" fmla="*/ 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50" name="Google Shape;132;p15">
              <a:extLst>
                <a:ext uri="{FF2B5EF4-FFF2-40B4-BE49-F238E27FC236}">
                  <a16:creationId xmlns:a16="http://schemas.microsoft.com/office/drawing/2014/main" id="{A89478CD-C953-4F44-8F6B-A0C2DA72D6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51" name="Google Shape;133;p15">
                <a:extLst>
                  <a:ext uri="{FF2B5EF4-FFF2-40B4-BE49-F238E27FC236}">
                    <a16:creationId xmlns:a16="http://schemas.microsoft.com/office/drawing/2014/main" id="{7C09B7CF-F27B-4B86-89B0-E482D2DA0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2000" y="1270475"/>
                <a:ext cx="44975" cy="36825"/>
              </a:xfrm>
              <a:custGeom>
                <a:avLst/>
                <a:gdLst>
                  <a:gd name="T0" fmla="*/ 916 w 1799"/>
                  <a:gd name="T1" fmla="*/ 1 h 1473"/>
                  <a:gd name="T2" fmla="*/ 916 w 1799"/>
                  <a:gd name="T3" fmla="*/ 1472 h 1473"/>
                  <a:gd name="T4" fmla="*/ 916 w 1799"/>
                  <a:gd name="T5" fmla="*/ 1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2" name="Google Shape;134;p15">
                <a:extLst>
                  <a:ext uri="{FF2B5EF4-FFF2-40B4-BE49-F238E27FC236}">
                    <a16:creationId xmlns:a16="http://schemas.microsoft.com/office/drawing/2014/main" id="{3FAA8955-8186-4C81-859A-7737195E5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0650" y="1255775"/>
                <a:ext cx="45000" cy="36800"/>
              </a:xfrm>
              <a:custGeom>
                <a:avLst/>
                <a:gdLst>
                  <a:gd name="T0" fmla="*/ 884 w 1800"/>
                  <a:gd name="T1" fmla="*/ 0 h 1472"/>
                  <a:gd name="T2" fmla="*/ 884 w 1800"/>
                  <a:gd name="T3" fmla="*/ 1472 h 1472"/>
                  <a:gd name="T4" fmla="*/ 884 w 1800"/>
                  <a:gd name="T5" fmla="*/ 0 h 1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3" name="Google Shape;135;p15">
                <a:extLst>
                  <a:ext uri="{FF2B5EF4-FFF2-40B4-BE49-F238E27FC236}">
                    <a16:creationId xmlns:a16="http://schemas.microsoft.com/office/drawing/2014/main" id="{30805247-943A-4146-BF2A-5ECDE0CEF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150" y="1319525"/>
                <a:ext cx="44975" cy="36000"/>
              </a:xfrm>
              <a:custGeom>
                <a:avLst/>
                <a:gdLst>
                  <a:gd name="T0" fmla="*/ 883 w 1799"/>
                  <a:gd name="T1" fmla="*/ 1 h 1440"/>
                  <a:gd name="T2" fmla="*/ 883 w 1799"/>
                  <a:gd name="T3" fmla="*/ 1439 h 1440"/>
                  <a:gd name="T4" fmla="*/ 883 w 1799"/>
                  <a:gd name="T5" fmla="*/ 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sp>
        <p:nvSpPr>
          <p:cNvPr id="74" name="Google Shape;136;p15">
            <a:extLst>
              <a:ext uri="{FF2B5EF4-FFF2-40B4-BE49-F238E27FC236}">
                <a16:creationId xmlns:a16="http://schemas.microsoft.com/office/drawing/2014/main" id="{4073FF1C-E188-486A-8F2E-52B7A06713E7}"/>
              </a:ext>
            </a:extLst>
          </p:cNvPr>
          <p:cNvSpPr>
            <a:spLocks/>
          </p:cNvSpPr>
          <p:nvPr/>
        </p:nvSpPr>
        <p:spPr bwMode="auto">
          <a:xfrm>
            <a:off x="3357563" y="2562225"/>
            <a:ext cx="9105900" cy="4267200"/>
          </a:xfrm>
          <a:custGeom>
            <a:avLst/>
            <a:gdLst>
              <a:gd name="T0" fmla="*/ 133557 w 219602"/>
              <a:gd name="T1" fmla="*/ 0 h 97284"/>
              <a:gd name="T2" fmla="*/ 15033 w 219602"/>
              <a:gd name="T3" fmla="*/ 9618 h 97284"/>
              <a:gd name="T4" fmla="*/ 5343 w 219602"/>
              <a:gd name="T5" fmla="*/ 14327 h 97284"/>
              <a:gd name="T6" fmla="*/ 3713 w 219602"/>
              <a:gd name="T7" fmla="*/ 17315 h 97284"/>
              <a:gd name="T8" fmla="*/ 1812 w 219602"/>
              <a:gd name="T9" fmla="*/ 24379 h 97284"/>
              <a:gd name="T10" fmla="*/ 1902 w 219602"/>
              <a:gd name="T11" fmla="*/ 42581 h 97284"/>
              <a:gd name="T12" fmla="*/ 43287 w 219602"/>
              <a:gd name="T13" fmla="*/ 96281 h 97284"/>
              <a:gd name="T14" fmla="*/ 79612 w 219602"/>
              <a:gd name="T15" fmla="*/ 96915 h 97284"/>
              <a:gd name="T16" fmla="*/ 116004 w 219602"/>
              <a:gd name="T17" fmla="*/ 96734 h 97284"/>
              <a:gd name="T18" fmla="*/ 118425 w 219602"/>
              <a:gd name="T19" fmla="*/ 96724 h 97284"/>
              <a:gd name="T20" fmla="*/ 152888 w 219602"/>
              <a:gd name="T21" fmla="*/ 97284 h 97284"/>
              <a:gd name="T22" fmla="*/ 184918 w 219602"/>
              <a:gd name="T23" fmla="*/ 94832 h 97284"/>
              <a:gd name="T24" fmla="*/ 215889 w 219602"/>
              <a:gd name="T25" fmla="*/ 39230 h 97284"/>
              <a:gd name="T26" fmla="*/ 204932 w 219602"/>
              <a:gd name="T27" fmla="*/ 6991 h 97284"/>
              <a:gd name="T28" fmla="*/ 159019 w 219602"/>
              <a:gd name="T29" fmla="*/ 652 h 97284"/>
              <a:gd name="T30" fmla="*/ 133557 w 219602"/>
              <a:gd name="T31" fmla="*/ 0 h 97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6280" tIns="146280" rIns="146280" bIns="146280" anchor="ctr"/>
          <a:lstStyle/>
          <a:p>
            <a:endParaRPr lang="en-US"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1212483" y="863200"/>
            <a:ext cx="13119750" cy="91632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96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96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96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96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96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96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96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96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1212398" y="1779520"/>
            <a:ext cx="13119750" cy="72432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4304953" y="2798280"/>
            <a:ext cx="7211910" cy="3652800"/>
          </a:xfrm>
          <a:prstGeom prst="rect">
            <a:avLst/>
          </a:prstGeom>
          <a:noFill/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94317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;p19">
            <a:extLst>
              <a:ext uri="{FF2B5EF4-FFF2-40B4-BE49-F238E27FC236}">
                <a16:creationId xmlns:a16="http://schemas.microsoft.com/office/drawing/2014/main" id="{3E80BDE7-F10A-43A6-9CFC-D8622372D2B4}"/>
              </a:ext>
            </a:extLst>
          </p:cNvPr>
          <p:cNvSpPr>
            <a:spLocks/>
          </p:cNvSpPr>
          <p:nvPr/>
        </p:nvSpPr>
        <p:spPr bwMode="auto">
          <a:xfrm>
            <a:off x="600075" y="1743075"/>
            <a:ext cx="14344650" cy="5991225"/>
          </a:xfrm>
          <a:custGeom>
            <a:avLst/>
            <a:gdLst>
              <a:gd name="T0" fmla="*/ 99158 w 166717"/>
              <a:gd name="T1" fmla="*/ 0 h 73989"/>
              <a:gd name="T2" fmla="*/ 88927 w 166717"/>
              <a:gd name="T3" fmla="*/ 286 h 73989"/>
              <a:gd name="T4" fmla="*/ 42277 w 166717"/>
              <a:gd name="T5" fmla="*/ 2064 h 73989"/>
              <a:gd name="T6" fmla="*/ 17568 w 166717"/>
              <a:gd name="T7" fmla="*/ 1191 h 73989"/>
              <a:gd name="T8" fmla="*/ 16391 w 166717"/>
              <a:gd name="T9" fmla="*/ 1191 h 73989"/>
              <a:gd name="T10" fmla="*/ 15667 w 166717"/>
              <a:gd name="T11" fmla="*/ 1101 h 73989"/>
              <a:gd name="T12" fmla="*/ 14354 w 166717"/>
              <a:gd name="T13" fmla="*/ 1033 h 73989"/>
              <a:gd name="T14" fmla="*/ 13040 w 166717"/>
              <a:gd name="T15" fmla="*/ 1101 h 73989"/>
              <a:gd name="T16" fmla="*/ 12678 w 166717"/>
              <a:gd name="T17" fmla="*/ 1101 h 73989"/>
              <a:gd name="T18" fmla="*/ 10595 w 166717"/>
              <a:gd name="T19" fmla="*/ 1372 h 73989"/>
              <a:gd name="T20" fmla="*/ 9871 w 166717"/>
              <a:gd name="T21" fmla="*/ 1372 h 73989"/>
              <a:gd name="T22" fmla="*/ 4438 w 166717"/>
              <a:gd name="T23" fmla="*/ 3274 h 73989"/>
              <a:gd name="T24" fmla="*/ 2626 w 166717"/>
              <a:gd name="T25" fmla="*/ 5719 h 73989"/>
              <a:gd name="T26" fmla="*/ 2355 w 166717"/>
              <a:gd name="T27" fmla="*/ 6353 h 73989"/>
              <a:gd name="T28" fmla="*/ 2177 w 166717"/>
              <a:gd name="T29" fmla="*/ 6570 h 73989"/>
              <a:gd name="T30" fmla="*/ 2174 w 166717"/>
              <a:gd name="T31" fmla="*/ 6534 h 73989"/>
              <a:gd name="T32" fmla="*/ 1630 w 166717"/>
              <a:gd name="T33" fmla="*/ 8889 h 73989"/>
              <a:gd name="T34" fmla="*/ 453 w 166717"/>
              <a:gd name="T35" fmla="*/ 53533 h 73989"/>
              <a:gd name="T36" fmla="*/ 7154 w 166717"/>
              <a:gd name="T37" fmla="*/ 68204 h 73989"/>
              <a:gd name="T38" fmla="*/ 43105 w 166717"/>
              <a:gd name="T39" fmla="*/ 72732 h 73989"/>
              <a:gd name="T40" fmla="*/ 74712 w 166717"/>
              <a:gd name="T41" fmla="*/ 73568 h 73989"/>
              <a:gd name="T42" fmla="*/ 80506 w 166717"/>
              <a:gd name="T43" fmla="*/ 73547 h 73989"/>
              <a:gd name="T44" fmla="*/ 117453 w 166717"/>
              <a:gd name="T45" fmla="*/ 73184 h 73989"/>
              <a:gd name="T46" fmla="*/ 118011 w 166717"/>
              <a:gd name="T47" fmla="*/ 73182 h 73989"/>
              <a:gd name="T48" fmla="*/ 139052 w 166717"/>
              <a:gd name="T49" fmla="*/ 73988 h 73989"/>
              <a:gd name="T50" fmla="*/ 154763 w 166717"/>
              <a:gd name="T51" fmla="*/ 71736 h 73989"/>
              <a:gd name="T52" fmla="*/ 164271 w 166717"/>
              <a:gd name="T53" fmla="*/ 52718 h 73989"/>
              <a:gd name="T54" fmla="*/ 165811 w 166717"/>
              <a:gd name="T55" fmla="*/ 13417 h 73989"/>
              <a:gd name="T56" fmla="*/ 159562 w 166717"/>
              <a:gd name="T57" fmla="*/ 6715 h 73989"/>
              <a:gd name="T58" fmla="*/ 99158 w 166717"/>
              <a:gd name="T59" fmla="*/ 0 h 73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6717" h="73989" extrusionOk="0">
                <a:moveTo>
                  <a:pt x="99158" y="0"/>
                </a:moveTo>
                <a:cubicBezTo>
                  <a:pt x="95755" y="0"/>
                  <a:pt x="92345" y="91"/>
                  <a:pt x="88927" y="286"/>
                </a:cubicBezTo>
                <a:cubicBezTo>
                  <a:pt x="73277" y="1175"/>
                  <a:pt x="57820" y="2064"/>
                  <a:pt x="42277" y="2064"/>
                </a:cubicBezTo>
                <a:cubicBezTo>
                  <a:pt x="34079" y="2064"/>
                  <a:pt x="25856" y="1817"/>
                  <a:pt x="17568" y="1191"/>
                </a:cubicBezTo>
                <a:lnTo>
                  <a:pt x="16391" y="1191"/>
                </a:lnTo>
                <a:cubicBezTo>
                  <a:pt x="16029" y="1191"/>
                  <a:pt x="15938" y="1191"/>
                  <a:pt x="15667" y="1101"/>
                </a:cubicBezTo>
                <a:cubicBezTo>
                  <a:pt x="15214" y="1055"/>
                  <a:pt x="14784" y="1033"/>
                  <a:pt x="14354" y="1033"/>
                </a:cubicBezTo>
                <a:cubicBezTo>
                  <a:pt x="13923" y="1033"/>
                  <a:pt x="13493" y="1055"/>
                  <a:pt x="13040" y="1101"/>
                </a:cubicBezTo>
                <a:lnTo>
                  <a:pt x="12678" y="1101"/>
                </a:lnTo>
                <a:cubicBezTo>
                  <a:pt x="11954" y="1101"/>
                  <a:pt x="11229" y="1191"/>
                  <a:pt x="10595" y="1372"/>
                </a:cubicBezTo>
                <a:lnTo>
                  <a:pt x="9871" y="1372"/>
                </a:lnTo>
                <a:cubicBezTo>
                  <a:pt x="7879" y="1372"/>
                  <a:pt x="5977" y="2006"/>
                  <a:pt x="4438" y="3274"/>
                </a:cubicBezTo>
                <a:cubicBezTo>
                  <a:pt x="3623" y="3908"/>
                  <a:pt x="3079" y="4723"/>
                  <a:pt x="2626" y="5719"/>
                </a:cubicBezTo>
                <a:cubicBezTo>
                  <a:pt x="2536" y="5900"/>
                  <a:pt x="2445" y="6081"/>
                  <a:pt x="2355" y="6353"/>
                </a:cubicBezTo>
                <a:cubicBezTo>
                  <a:pt x="2222" y="6486"/>
                  <a:pt x="2187" y="6570"/>
                  <a:pt x="2177" y="6570"/>
                </a:cubicBezTo>
                <a:cubicBezTo>
                  <a:pt x="2174" y="6570"/>
                  <a:pt x="2174" y="6558"/>
                  <a:pt x="2174" y="6534"/>
                </a:cubicBezTo>
                <a:cubicBezTo>
                  <a:pt x="1811" y="7259"/>
                  <a:pt x="1630" y="8074"/>
                  <a:pt x="1630" y="8889"/>
                </a:cubicBezTo>
                <a:cubicBezTo>
                  <a:pt x="1268" y="23831"/>
                  <a:pt x="453" y="38682"/>
                  <a:pt x="453" y="53533"/>
                </a:cubicBezTo>
                <a:cubicBezTo>
                  <a:pt x="453" y="60778"/>
                  <a:pt x="0" y="65034"/>
                  <a:pt x="7154" y="68204"/>
                </a:cubicBezTo>
                <a:cubicBezTo>
                  <a:pt x="17025" y="72641"/>
                  <a:pt x="32420" y="72007"/>
                  <a:pt x="43105" y="72732"/>
                </a:cubicBezTo>
                <a:cubicBezTo>
                  <a:pt x="53669" y="73344"/>
                  <a:pt x="64168" y="73568"/>
                  <a:pt x="74712" y="73568"/>
                </a:cubicBezTo>
                <a:cubicBezTo>
                  <a:pt x="76641" y="73568"/>
                  <a:pt x="78572" y="73561"/>
                  <a:pt x="80506" y="73547"/>
                </a:cubicBezTo>
                <a:cubicBezTo>
                  <a:pt x="92912" y="73547"/>
                  <a:pt x="105137" y="73275"/>
                  <a:pt x="117453" y="73184"/>
                </a:cubicBezTo>
                <a:cubicBezTo>
                  <a:pt x="117638" y="73183"/>
                  <a:pt x="117824" y="73182"/>
                  <a:pt x="118011" y="73182"/>
                </a:cubicBezTo>
                <a:cubicBezTo>
                  <a:pt x="124238" y="73182"/>
                  <a:pt x="131794" y="73988"/>
                  <a:pt x="139052" y="73988"/>
                </a:cubicBezTo>
                <a:cubicBezTo>
                  <a:pt x="144731" y="73988"/>
                  <a:pt x="150228" y="73495"/>
                  <a:pt x="154763" y="71736"/>
                </a:cubicBezTo>
                <a:cubicBezTo>
                  <a:pt x="162641" y="68747"/>
                  <a:pt x="163094" y="60416"/>
                  <a:pt x="164271" y="52718"/>
                </a:cubicBezTo>
                <a:cubicBezTo>
                  <a:pt x="166173" y="39769"/>
                  <a:pt x="166716" y="26547"/>
                  <a:pt x="165811" y="13417"/>
                </a:cubicBezTo>
                <a:cubicBezTo>
                  <a:pt x="165448" y="9975"/>
                  <a:pt x="162913" y="7259"/>
                  <a:pt x="159562" y="6715"/>
                </a:cubicBezTo>
                <a:cubicBezTo>
                  <a:pt x="139551" y="3225"/>
                  <a:pt x="119473" y="0"/>
                  <a:pt x="9915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6280" tIns="146280" rIns="146280" bIns="146280" anchor="ctr"/>
          <a:lstStyle/>
          <a:p>
            <a:endParaRPr lang="en-US"/>
          </a:p>
        </p:txBody>
      </p:sp>
      <p:grpSp>
        <p:nvGrpSpPr>
          <p:cNvPr id="5" name="Google Shape;244;p19">
            <a:extLst>
              <a:ext uri="{FF2B5EF4-FFF2-40B4-BE49-F238E27FC236}">
                <a16:creationId xmlns:a16="http://schemas.microsoft.com/office/drawing/2014/main" id="{E9A0B559-56EC-4B68-8B51-356B643B2B8D}"/>
              </a:ext>
            </a:extLst>
          </p:cNvPr>
          <p:cNvGrpSpPr>
            <a:grpSpLocks/>
          </p:cNvGrpSpPr>
          <p:nvPr/>
        </p:nvGrpSpPr>
        <p:grpSpPr bwMode="auto">
          <a:xfrm>
            <a:off x="-627063" y="-3175"/>
            <a:ext cx="2584451" cy="1223963"/>
            <a:chOff x="-368915" y="-1589"/>
            <a:chExt cx="1520263" cy="764964"/>
          </a:xfrm>
        </p:grpSpPr>
        <p:grpSp>
          <p:nvGrpSpPr>
            <p:cNvPr id="6" name="Google Shape;245;p19">
              <a:extLst>
                <a:ext uri="{FF2B5EF4-FFF2-40B4-BE49-F238E27FC236}">
                  <a16:creationId xmlns:a16="http://schemas.microsoft.com/office/drawing/2014/main" id="{8DBEACCD-F8DE-46D4-BDAD-05BFB22612DE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14" name="Google Shape;246;p19">
                <a:extLst>
                  <a:ext uri="{FF2B5EF4-FFF2-40B4-BE49-F238E27FC236}">
                    <a16:creationId xmlns:a16="http://schemas.microsoft.com/office/drawing/2014/main" id="{78458E34-53F9-42B9-A3A6-2CBF1E72C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2050" y="2866875"/>
                <a:ext cx="475775" cy="1461625"/>
              </a:xfrm>
              <a:custGeom>
                <a:avLst/>
                <a:gdLst>
                  <a:gd name="T0" fmla="*/ 8632 w 19031"/>
                  <a:gd name="T1" fmla="*/ 1 h 58465"/>
                  <a:gd name="T2" fmla="*/ 0 w 19031"/>
                  <a:gd name="T3" fmla="*/ 29167 h 58465"/>
                  <a:gd name="T4" fmla="*/ 6147 w 19031"/>
                  <a:gd name="T5" fmla="*/ 32012 h 58465"/>
                  <a:gd name="T6" fmla="*/ 1963 w 19031"/>
                  <a:gd name="T7" fmla="*/ 32532 h 58465"/>
                  <a:gd name="T8" fmla="*/ 523 w 19031"/>
                  <a:gd name="T9" fmla="*/ 32470 h 58465"/>
                  <a:gd name="T10" fmla="*/ 523 w 19031"/>
                  <a:gd name="T11" fmla="*/ 32470 h 58465"/>
                  <a:gd name="T12" fmla="*/ 12752 w 19031"/>
                  <a:gd name="T13" fmla="*/ 58465 h 58465"/>
                  <a:gd name="T14" fmla="*/ 18704 w 19031"/>
                  <a:gd name="T15" fmla="*/ 36132 h 58465"/>
                  <a:gd name="T16" fmla="*/ 18377 w 19031"/>
                  <a:gd name="T17" fmla="*/ 18148 h 58465"/>
                  <a:gd name="T18" fmla="*/ 14257 w 19031"/>
                  <a:gd name="T19" fmla="*/ 17821 h 58465"/>
                  <a:gd name="T20" fmla="*/ 17559 w 19031"/>
                  <a:gd name="T21" fmla="*/ 15009 h 58465"/>
                  <a:gd name="T22" fmla="*/ 8632 w 19031"/>
                  <a:gd name="T23" fmla="*/ 1 h 58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5" name="Google Shape;247;p19">
                <a:extLst>
                  <a:ext uri="{FF2B5EF4-FFF2-40B4-BE49-F238E27FC236}">
                    <a16:creationId xmlns:a16="http://schemas.microsoft.com/office/drawing/2014/main" id="{E40626CC-0E38-4CE3-8A69-28FAC69DA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5000" y="3076850"/>
                <a:ext cx="225925" cy="1532825"/>
              </a:xfrm>
              <a:custGeom>
                <a:avLst/>
                <a:gdLst>
                  <a:gd name="T0" fmla="*/ 243 w 9037"/>
                  <a:gd name="T1" fmla="*/ 1 h 61313"/>
                  <a:gd name="T2" fmla="*/ 16 w 9037"/>
                  <a:gd name="T3" fmla="*/ 234 h 61313"/>
                  <a:gd name="T4" fmla="*/ 1488 w 9037"/>
                  <a:gd name="T5" fmla="*/ 26458 h 61313"/>
                  <a:gd name="T6" fmla="*/ 3482 w 9037"/>
                  <a:gd name="T7" fmla="*/ 38818 h 61313"/>
                  <a:gd name="T8" fmla="*/ 3907 w 9037"/>
                  <a:gd name="T9" fmla="*/ 44899 h 61313"/>
                  <a:gd name="T10" fmla="*/ 3613 w 9037"/>
                  <a:gd name="T11" fmla="*/ 50883 h 61313"/>
                  <a:gd name="T12" fmla="*/ 8518 w 9037"/>
                  <a:gd name="T13" fmla="*/ 61248 h 61313"/>
                  <a:gd name="T14" fmla="*/ 8696 w 9037"/>
                  <a:gd name="T15" fmla="*/ 61312 h 61313"/>
                  <a:gd name="T16" fmla="*/ 8910 w 9037"/>
                  <a:gd name="T17" fmla="*/ 60889 h 61313"/>
                  <a:gd name="T18" fmla="*/ 4136 w 9037"/>
                  <a:gd name="T19" fmla="*/ 51406 h 61313"/>
                  <a:gd name="T20" fmla="*/ 4398 w 9037"/>
                  <a:gd name="T21" fmla="*/ 45684 h 61313"/>
                  <a:gd name="T22" fmla="*/ 4104 w 9037"/>
                  <a:gd name="T23" fmla="*/ 39635 h 61313"/>
                  <a:gd name="T24" fmla="*/ 2207 w 9037"/>
                  <a:gd name="T25" fmla="*/ 27864 h 61313"/>
                  <a:gd name="T26" fmla="*/ 1128 w 9037"/>
                  <a:gd name="T27" fmla="*/ 14850 h 61313"/>
                  <a:gd name="T28" fmla="*/ 540 w 9037"/>
                  <a:gd name="T29" fmla="*/ 234 h 61313"/>
                  <a:gd name="T30" fmla="*/ 243 w 9037"/>
                  <a:gd name="T31" fmla="*/ 1 h 6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" name="Google Shape;248;p19">
                <a:extLst>
                  <a:ext uri="{FF2B5EF4-FFF2-40B4-BE49-F238E27FC236}">
                    <a16:creationId xmlns:a16="http://schemas.microsoft.com/office/drawing/2014/main" id="{B0F7D346-E729-4B78-ABE1-D0CAD045C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5525" y="3168500"/>
                <a:ext cx="177975" cy="154550"/>
              </a:xfrm>
              <a:custGeom>
                <a:avLst/>
                <a:gdLst>
                  <a:gd name="T0" fmla="*/ 6804 w 7119"/>
                  <a:gd name="T1" fmla="*/ 1 h 6182"/>
                  <a:gd name="T2" fmla="*/ 6548 w 7119"/>
                  <a:gd name="T3" fmla="*/ 165 h 6182"/>
                  <a:gd name="T4" fmla="*/ 3119 w 7119"/>
                  <a:gd name="T5" fmla="*/ 5476 h 6182"/>
                  <a:gd name="T6" fmla="*/ 3119 w 7119"/>
                  <a:gd name="T7" fmla="*/ 5476 h 6182"/>
                  <a:gd name="T8" fmla="*/ 564 w 7119"/>
                  <a:gd name="T9" fmla="*/ 1276 h 6182"/>
                  <a:gd name="T10" fmla="*/ 369 w 7119"/>
                  <a:gd name="T11" fmla="*/ 1168 h 6182"/>
                  <a:gd name="T12" fmla="*/ 139 w 7119"/>
                  <a:gd name="T13" fmla="*/ 1538 h 6182"/>
                  <a:gd name="T14" fmla="*/ 107 w 7119"/>
                  <a:gd name="T15" fmla="*/ 1538 h 6182"/>
                  <a:gd name="T16" fmla="*/ 2755 w 7119"/>
                  <a:gd name="T17" fmla="*/ 5985 h 6182"/>
                  <a:gd name="T18" fmla="*/ 2984 w 7119"/>
                  <a:gd name="T19" fmla="*/ 6181 h 6182"/>
                  <a:gd name="T20" fmla="*/ 3147 w 7119"/>
                  <a:gd name="T21" fmla="*/ 6181 h 6182"/>
                  <a:gd name="T22" fmla="*/ 3376 w 7119"/>
                  <a:gd name="T23" fmla="*/ 6050 h 6182"/>
                  <a:gd name="T24" fmla="*/ 7039 w 7119"/>
                  <a:gd name="T25" fmla="*/ 328 h 6182"/>
                  <a:gd name="T26" fmla="*/ 6804 w 7119"/>
                  <a:gd name="T27" fmla="*/ 1 h 6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7" name="Google Shape;249;p19">
                <a:extLst>
                  <a:ext uri="{FF2B5EF4-FFF2-40B4-BE49-F238E27FC236}">
                    <a16:creationId xmlns:a16="http://schemas.microsoft.com/office/drawing/2014/main" id="{F38F9601-AACF-4FAF-922A-506712EA9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300" y="3314425"/>
                <a:ext cx="210300" cy="153925"/>
              </a:xfrm>
              <a:custGeom>
                <a:avLst/>
                <a:gdLst>
                  <a:gd name="T0" fmla="*/ 322 w 8412"/>
                  <a:gd name="T1" fmla="*/ 1 h 6157"/>
                  <a:gd name="T2" fmla="*/ 91 w 8412"/>
                  <a:gd name="T3" fmla="*/ 377 h 6157"/>
                  <a:gd name="T4" fmla="*/ 4211 w 8412"/>
                  <a:gd name="T5" fmla="*/ 6034 h 6157"/>
                  <a:gd name="T6" fmla="*/ 4452 w 8412"/>
                  <a:gd name="T7" fmla="*/ 6156 h 6157"/>
                  <a:gd name="T8" fmla="*/ 4669 w 8412"/>
                  <a:gd name="T9" fmla="*/ 6034 h 6157"/>
                  <a:gd name="T10" fmla="*/ 8298 w 8412"/>
                  <a:gd name="T11" fmla="*/ 1194 h 6157"/>
                  <a:gd name="T12" fmla="*/ 8061 w 8412"/>
                  <a:gd name="T13" fmla="*/ 804 h 6157"/>
                  <a:gd name="T14" fmla="*/ 7873 w 8412"/>
                  <a:gd name="T15" fmla="*/ 933 h 6157"/>
                  <a:gd name="T16" fmla="*/ 4448 w 8412"/>
                  <a:gd name="T17" fmla="*/ 5453 h 6157"/>
                  <a:gd name="T18" fmla="*/ 4448 w 8412"/>
                  <a:gd name="T19" fmla="*/ 5453 h 6157"/>
                  <a:gd name="T20" fmla="*/ 516 w 8412"/>
                  <a:gd name="T21" fmla="*/ 115 h 6157"/>
                  <a:gd name="T22" fmla="*/ 322 w 8412"/>
                  <a:gd name="T23" fmla="*/ 1 h 6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8" name="Google Shape;250;p19">
                <a:extLst>
                  <a:ext uri="{FF2B5EF4-FFF2-40B4-BE49-F238E27FC236}">
                    <a16:creationId xmlns:a16="http://schemas.microsoft.com/office/drawing/2014/main" id="{32E96208-A948-41B4-BD1B-1AE6C9225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3250" y="3443225"/>
                <a:ext cx="294200" cy="204375"/>
              </a:xfrm>
              <a:custGeom>
                <a:avLst/>
                <a:gdLst>
                  <a:gd name="T0" fmla="*/ 11417 w 11768"/>
                  <a:gd name="T1" fmla="*/ 0 h 8175"/>
                  <a:gd name="T2" fmla="*/ 11230 w 11768"/>
                  <a:gd name="T3" fmla="*/ 129 h 8175"/>
                  <a:gd name="T4" fmla="*/ 6438 w 11768"/>
                  <a:gd name="T5" fmla="*/ 7503 h 8175"/>
                  <a:gd name="T6" fmla="*/ 6438 w 11768"/>
                  <a:gd name="T7" fmla="*/ 7503 h 8175"/>
                  <a:gd name="T8" fmla="*/ 538 w 11768"/>
                  <a:gd name="T9" fmla="*/ 1895 h 8175"/>
                  <a:gd name="T10" fmla="*/ 371 w 11768"/>
                  <a:gd name="T11" fmla="*/ 1822 h 8175"/>
                  <a:gd name="T12" fmla="*/ 178 w 11768"/>
                  <a:gd name="T13" fmla="*/ 2255 h 8175"/>
                  <a:gd name="T14" fmla="*/ 6292 w 11768"/>
                  <a:gd name="T15" fmla="*/ 8108 h 8175"/>
                  <a:gd name="T16" fmla="*/ 6487 w 11768"/>
                  <a:gd name="T17" fmla="*/ 8175 h 8175"/>
                  <a:gd name="T18" fmla="*/ 6718 w 11768"/>
                  <a:gd name="T19" fmla="*/ 8042 h 8175"/>
                  <a:gd name="T20" fmla="*/ 11655 w 11768"/>
                  <a:gd name="T21" fmla="*/ 391 h 8175"/>
                  <a:gd name="T22" fmla="*/ 11417 w 11768"/>
                  <a:gd name="T23" fmla="*/ 0 h 8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9" name="Google Shape;251;p19">
                <a:extLst>
                  <a:ext uri="{FF2B5EF4-FFF2-40B4-BE49-F238E27FC236}">
                    <a16:creationId xmlns:a16="http://schemas.microsoft.com/office/drawing/2014/main" id="{7EA0F5DE-F32B-4CA7-857B-F41FB9153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700" y="3664300"/>
                <a:ext cx="294775" cy="191725"/>
              </a:xfrm>
              <a:custGeom>
                <a:avLst/>
                <a:gdLst>
                  <a:gd name="T0" fmla="*/ 11436 w 11791"/>
                  <a:gd name="T1" fmla="*/ 0 h 7669"/>
                  <a:gd name="T2" fmla="*/ 11229 w 11791"/>
                  <a:gd name="T3" fmla="*/ 115 h 7669"/>
                  <a:gd name="T4" fmla="*/ 6722 w 11791"/>
                  <a:gd name="T5" fmla="*/ 7030 h 7669"/>
                  <a:gd name="T6" fmla="*/ 6722 w 11791"/>
                  <a:gd name="T7" fmla="*/ 7030 h 7669"/>
                  <a:gd name="T8" fmla="*/ 537 w 11791"/>
                  <a:gd name="T9" fmla="*/ 2077 h 7669"/>
                  <a:gd name="T10" fmla="*/ 370 w 11791"/>
                  <a:gd name="T11" fmla="*/ 2003 h 7669"/>
                  <a:gd name="T12" fmla="*/ 177 w 11791"/>
                  <a:gd name="T13" fmla="*/ 2436 h 7669"/>
                  <a:gd name="T14" fmla="*/ 6684 w 11791"/>
                  <a:gd name="T15" fmla="*/ 7635 h 7669"/>
                  <a:gd name="T16" fmla="*/ 6814 w 11791"/>
                  <a:gd name="T17" fmla="*/ 7668 h 7669"/>
                  <a:gd name="T18" fmla="*/ 7044 w 11791"/>
                  <a:gd name="T19" fmla="*/ 7537 h 7669"/>
                  <a:gd name="T20" fmla="*/ 11654 w 11791"/>
                  <a:gd name="T21" fmla="*/ 377 h 7669"/>
                  <a:gd name="T22" fmla="*/ 11436 w 11791"/>
                  <a:gd name="T23" fmla="*/ 0 h 7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0" name="Google Shape;252;p19">
                <a:extLst>
                  <a:ext uri="{FF2B5EF4-FFF2-40B4-BE49-F238E27FC236}">
                    <a16:creationId xmlns:a16="http://schemas.microsoft.com/office/drawing/2014/main" id="{76CE63DD-88CA-4A49-B6EA-6722F06A4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4875" y="3855800"/>
                <a:ext cx="302475" cy="171125"/>
              </a:xfrm>
              <a:custGeom>
                <a:avLst/>
                <a:gdLst>
                  <a:gd name="T0" fmla="*/ 379 w 12099"/>
                  <a:gd name="T1" fmla="*/ 0 h 6845"/>
                  <a:gd name="T2" fmla="*/ 203 w 12099"/>
                  <a:gd name="T3" fmla="*/ 433 h 6845"/>
                  <a:gd name="T4" fmla="*/ 8018 w 12099"/>
                  <a:gd name="T5" fmla="*/ 6809 h 6845"/>
                  <a:gd name="T6" fmla="*/ 8141 w 12099"/>
                  <a:gd name="T7" fmla="*/ 6845 h 6845"/>
                  <a:gd name="T8" fmla="*/ 8345 w 12099"/>
                  <a:gd name="T9" fmla="*/ 6777 h 6845"/>
                  <a:gd name="T10" fmla="*/ 12040 w 12099"/>
                  <a:gd name="T11" fmla="*/ 826 h 6845"/>
                  <a:gd name="T12" fmla="*/ 11796 w 12099"/>
                  <a:gd name="T13" fmla="*/ 505 h 6845"/>
                  <a:gd name="T14" fmla="*/ 11550 w 12099"/>
                  <a:gd name="T15" fmla="*/ 695 h 6845"/>
                  <a:gd name="T16" fmla="*/ 8122 w 12099"/>
                  <a:gd name="T17" fmla="*/ 6241 h 6845"/>
                  <a:gd name="T18" fmla="*/ 8122 w 12099"/>
                  <a:gd name="T19" fmla="*/ 6241 h 6845"/>
                  <a:gd name="T20" fmla="*/ 563 w 12099"/>
                  <a:gd name="T21" fmla="*/ 74 h 6845"/>
                  <a:gd name="T22" fmla="*/ 379 w 12099"/>
                  <a:gd name="T23" fmla="*/ 0 h 6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1" name="Google Shape;253;p19">
                <a:extLst>
                  <a:ext uri="{FF2B5EF4-FFF2-40B4-BE49-F238E27FC236}">
                    <a16:creationId xmlns:a16="http://schemas.microsoft.com/office/drawing/2014/main" id="{8D11328D-CEBF-4493-8DD8-94F4F72EE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2275" y="4039125"/>
                <a:ext cx="239700" cy="137325"/>
              </a:xfrm>
              <a:custGeom>
                <a:avLst/>
                <a:gdLst>
                  <a:gd name="T0" fmla="*/ 9240 w 9588"/>
                  <a:gd name="T1" fmla="*/ 0 h 5493"/>
                  <a:gd name="T2" fmla="*/ 9050 w 9588"/>
                  <a:gd name="T3" fmla="*/ 130 h 5493"/>
                  <a:gd name="T4" fmla="*/ 6039 w 9588"/>
                  <a:gd name="T5" fmla="*/ 4921 h 5493"/>
                  <a:gd name="T6" fmla="*/ 6039 w 9588"/>
                  <a:gd name="T7" fmla="*/ 4921 h 5493"/>
                  <a:gd name="T8" fmla="*/ 450 w 9588"/>
                  <a:gd name="T9" fmla="*/ 196 h 5493"/>
                  <a:gd name="T10" fmla="*/ 315 w 9588"/>
                  <a:gd name="T11" fmla="*/ 145 h 5493"/>
                  <a:gd name="T12" fmla="*/ 189 w 9588"/>
                  <a:gd name="T13" fmla="*/ 653 h 5493"/>
                  <a:gd name="T14" fmla="*/ 6009 w 9588"/>
                  <a:gd name="T15" fmla="*/ 5460 h 5493"/>
                  <a:gd name="T16" fmla="*/ 6123 w 9588"/>
                  <a:gd name="T17" fmla="*/ 5493 h 5493"/>
                  <a:gd name="T18" fmla="*/ 6336 w 9588"/>
                  <a:gd name="T19" fmla="*/ 5362 h 5493"/>
                  <a:gd name="T20" fmla="*/ 9475 w 9588"/>
                  <a:gd name="T21" fmla="*/ 359 h 5493"/>
                  <a:gd name="T22" fmla="*/ 9240 w 9588"/>
                  <a:gd name="T23" fmla="*/ 0 h 5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7" name="Google Shape;254;p19">
              <a:extLst>
                <a:ext uri="{FF2B5EF4-FFF2-40B4-BE49-F238E27FC236}">
                  <a16:creationId xmlns:a16="http://schemas.microsoft.com/office/drawing/2014/main" id="{29F1F18D-28D4-42E5-9DB4-F137B6BCB5C3}"/>
                </a:ext>
              </a:extLst>
            </p:cNvPr>
            <p:cNvSpPr>
              <a:spLocks/>
            </p:cNvSpPr>
            <p:nvPr/>
          </p:nvSpPr>
          <p:spPr bwMode="auto">
            <a:xfrm rot="5974352">
              <a:off x="159691" y="-227710"/>
              <a:ext cx="317208" cy="1340333"/>
            </a:xfrm>
            <a:custGeom>
              <a:avLst/>
              <a:gdLst>
                <a:gd name="T0" fmla="*/ 2224 w 12688"/>
                <a:gd name="T1" fmla="*/ 59 h 53612"/>
                <a:gd name="T2" fmla="*/ 4284 w 12688"/>
                <a:gd name="T3" fmla="*/ 5454 h 53612"/>
                <a:gd name="T4" fmla="*/ 1928 w 12688"/>
                <a:gd name="T5" fmla="*/ 6753 h 53612"/>
                <a:gd name="T6" fmla="*/ 229 w 12688"/>
                <a:gd name="T7" fmla="*/ 7841 h 53612"/>
                <a:gd name="T8" fmla="*/ 5003 w 12688"/>
                <a:gd name="T9" fmla="*/ 7710 h 53612"/>
                <a:gd name="T10" fmla="*/ 2878 w 12688"/>
                <a:gd name="T11" fmla="*/ 10326 h 53612"/>
                <a:gd name="T12" fmla="*/ 3262 w 12688"/>
                <a:gd name="T13" fmla="*/ 11916 h 53612"/>
                <a:gd name="T14" fmla="*/ 6082 w 12688"/>
                <a:gd name="T15" fmla="*/ 11765 h 53612"/>
                <a:gd name="T16" fmla="*/ 7161 w 12688"/>
                <a:gd name="T17" fmla="*/ 16375 h 53612"/>
                <a:gd name="T18" fmla="*/ 3205 w 12688"/>
                <a:gd name="T19" fmla="*/ 15688 h 53612"/>
                <a:gd name="T20" fmla="*/ 3565 w 12688"/>
                <a:gd name="T21" fmla="*/ 17520 h 53612"/>
                <a:gd name="T22" fmla="*/ 7325 w 12688"/>
                <a:gd name="T23" fmla="*/ 17323 h 53612"/>
                <a:gd name="T24" fmla="*/ 4345 w 12688"/>
                <a:gd name="T25" fmla="*/ 20350 h 53612"/>
                <a:gd name="T26" fmla="*/ 2812 w 12688"/>
                <a:gd name="T27" fmla="*/ 21214 h 53612"/>
                <a:gd name="T28" fmla="*/ 7063 w 12688"/>
                <a:gd name="T29" fmla="*/ 22097 h 53612"/>
                <a:gd name="T30" fmla="*/ 7178 w 12688"/>
                <a:gd name="T31" fmla="*/ 22122 h 53612"/>
                <a:gd name="T32" fmla="*/ 7979 w 12688"/>
                <a:gd name="T33" fmla="*/ 22065 h 53612"/>
                <a:gd name="T34" fmla="*/ 7358 w 12688"/>
                <a:gd name="T35" fmla="*/ 41226 h 53612"/>
                <a:gd name="T36" fmla="*/ 4624 w 12688"/>
                <a:gd name="T37" fmla="*/ 53612 h 53612"/>
                <a:gd name="T38" fmla="*/ 7783 w 12688"/>
                <a:gd name="T39" fmla="*/ 42043 h 53612"/>
                <a:gd name="T40" fmla="*/ 8764 w 12688"/>
                <a:gd name="T41" fmla="*/ 25236 h 53612"/>
                <a:gd name="T42" fmla="*/ 8927 w 12688"/>
                <a:gd name="T43" fmla="*/ 25073 h 53612"/>
                <a:gd name="T44" fmla="*/ 12687 w 12688"/>
                <a:gd name="T45" fmla="*/ 20855 h 53612"/>
                <a:gd name="T46" fmla="*/ 11987 w 12688"/>
                <a:gd name="T47" fmla="*/ 20570 h 53612"/>
                <a:gd name="T48" fmla="*/ 8240 w 12688"/>
                <a:gd name="T49" fmla="*/ 19874 h 53612"/>
                <a:gd name="T50" fmla="*/ 10824 w 12688"/>
                <a:gd name="T51" fmla="*/ 15852 h 53612"/>
                <a:gd name="T52" fmla="*/ 8077 w 12688"/>
                <a:gd name="T53" fmla="*/ 18631 h 53612"/>
                <a:gd name="T54" fmla="*/ 7325 w 12688"/>
                <a:gd name="T55" fmla="*/ 14707 h 53612"/>
                <a:gd name="T56" fmla="*/ 7586 w 12688"/>
                <a:gd name="T57" fmla="*/ 14642 h 53612"/>
                <a:gd name="T58" fmla="*/ 9625 w 12688"/>
                <a:gd name="T59" fmla="*/ 9436 h 53612"/>
                <a:gd name="T60" fmla="*/ 7129 w 12688"/>
                <a:gd name="T61" fmla="*/ 13759 h 53612"/>
                <a:gd name="T62" fmla="*/ 7750 w 12688"/>
                <a:gd name="T63" fmla="*/ 6827 h 53612"/>
                <a:gd name="T64" fmla="*/ 8246 w 12688"/>
                <a:gd name="T65" fmla="*/ 3845 h 53612"/>
                <a:gd name="T66" fmla="*/ 5690 w 12688"/>
                <a:gd name="T67" fmla="*/ 8266 h 53612"/>
                <a:gd name="T68" fmla="*/ 4676 w 12688"/>
                <a:gd name="T69" fmla="*/ 5029 h 5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8" name="Google Shape;255;p19">
              <a:extLst>
                <a:ext uri="{FF2B5EF4-FFF2-40B4-BE49-F238E27FC236}">
                  <a16:creationId xmlns:a16="http://schemas.microsoft.com/office/drawing/2014/main" id="{581C3304-DA39-4852-B15D-8AD06A196D12}"/>
                </a:ext>
              </a:extLst>
            </p:cNvPr>
            <p:cNvGrpSpPr>
              <a:grpSpLocks/>
            </p:cNvGrpSpPr>
            <p:nvPr/>
          </p:nvGrpSpPr>
          <p:grpSpPr bwMode="auto"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9" name="Google Shape;256;p19">
                <a:extLst>
                  <a:ext uri="{FF2B5EF4-FFF2-40B4-BE49-F238E27FC236}">
                    <a16:creationId xmlns:a16="http://schemas.microsoft.com/office/drawing/2014/main" id="{F6C6BB7E-BDB8-440F-A520-08496B484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7375" y="2021125"/>
                <a:ext cx="618800" cy="466075"/>
              </a:xfrm>
              <a:custGeom>
                <a:avLst/>
                <a:gdLst>
                  <a:gd name="T0" fmla="*/ 14240 w 24752"/>
                  <a:gd name="T1" fmla="*/ 1 h 18643"/>
                  <a:gd name="T2" fmla="*/ 8339 w 24752"/>
                  <a:gd name="T3" fmla="*/ 9683 h 18643"/>
                  <a:gd name="T4" fmla="*/ 5854 w 24752"/>
                  <a:gd name="T5" fmla="*/ 2882 h 18643"/>
                  <a:gd name="T6" fmla="*/ 3009 w 24752"/>
                  <a:gd name="T7" fmla="*/ 259 h 18643"/>
                  <a:gd name="T8" fmla="*/ 1603 w 24752"/>
                  <a:gd name="T9" fmla="*/ 1901 h 18643"/>
                  <a:gd name="T10" fmla="*/ 7260 w 24752"/>
                  <a:gd name="T11" fmla="*/ 18642 h 18643"/>
                  <a:gd name="T12" fmla="*/ 20797 w 24752"/>
                  <a:gd name="T13" fmla="*/ 12037 h 18643"/>
                  <a:gd name="T14" fmla="*/ 21493 w 24752"/>
                  <a:gd name="T15" fmla="*/ 6689 h 18643"/>
                  <a:gd name="T16" fmla="*/ 13865 w 24752"/>
                  <a:gd name="T17" fmla="*/ 10173 h 18643"/>
                  <a:gd name="T18" fmla="*/ 14355 w 24752"/>
                  <a:gd name="T19" fmla="*/ 4 h 18643"/>
                  <a:gd name="T20" fmla="*/ 14240 w 24752"/>
                  <a:gd name="T21" fmla="*/ 1 h 18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" name="Google Shape;257;p19">
                <a:extLst>
                  <a:ext uri="{FF2B5EF4-FFF2-40B4-BE49-F238E27FC236}">
                    <a16:creationId xmlns:a16="http://schemas.microsoft.com/office/drawing/2014/main" id="{D9EDDE66-624D-45CF-8F92-FDC8AC035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9325" y="2192000"/>
                <a:ext cx="396975" cy="298450"/>
              </a:xfrm>
              <a:custGeom>
                <a:avLst/>
                <a:gdLst>
                  <a:gd name="T0" fmla="*/ 9112 w 15879"/>
                  <a:gd name="T1" fmla="*/ 1 h 11938"/>
                  <a:gd name="T2" fmla="*/ 5330 w 15879"/>
                  <a:gd name="T3" fmla="*/ 6216 h 11938"/>
                  <a:gd name="T4" fmla="*/ 3728 w 15879"/>
                  <a:gd name="T5" fmla="*/ 1834 h 11938"/>
                  <a:gd name="T6" fmla="*/ 1923 w 15879"/>
                  <a:gd name="T7" fmla="*/ 151 h 11938"/>
                  <a:gd name="T8" fmla="*/ 1014 w 15879"/>
                  <a:gd name="T9" fmla="*/ 1213 h 11938"/>
                  <a:gd name="T10" fmla="*/ 4643 w 15879"/>
                  <a:gd name="T11" fmla="*/ 11938 h 11938"/>
                  <a:gd name="T12" fmla="*/ 13341 w 15879"/>
                  <a:gd name="T13" fmla="*/ 7720 h 11938"/>
                  <a:gd name="T14" fmla="*/ 13782 w 15879"/>
                  <a:gd name="T15" fmla="*/ 4275 h 11938"/>
                  <a:gd name="T16" fmla="*/ 8894 w 15879"/>
                  <a:gd name="T17" fmla="*/ 6510 h 11938"/>
                  <a:gd name="T18" fmla="*/ 9188 w 15879"/>
                  <a:gd name="T19" fmla="*/ 3 h 11938"/>
                  <a:gd name="T20" fmla="*/ 9112 w 15879"/>
                  <a:gd name="T21" fmla="*/ 1 h 11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1" name="Google Shape;258;p19">
                <a:extLst>
                  <a:ext uri="{FF2B5EF4-FFF2-40B4-BE49-F238E27FC236}">
                    <a16:creationId xmlns:a16="http://schemas.microsoft.com/office/drawing/2014/main" id="{07405CB1-F25B-49D1-85DB-F07215A5F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650" y="2246200"/>
                <a:ext cx="68025" cy="247125"/>
              </a:xfrm>
              <a:custGeom>
                <a:avLst/>
                <a:gdLst>
                  <a:gd name="T0" fmla="*/ 307 w 2721"/>
                  <a:gd name="T1" fmla="*/ 0 h 9885"/>
                  <a:gd name="T2" fmla="*/ 40 w 2721"/>
                  <a:gd name="T3" fmla="*/ 320 h 9885"/>
                  <a:gd name="T4" fmla="*/ 1413 w 2721"/>
                  <a:gd name="T5" fmla="*/ 4865 h 9885"/>
                  <a:gd name="T6" fmla="*/ 2067 w 2721"/>
                  <a:gd name="T7" fmla="*/ 9639 h 9885"/>
                  <a:gd name="T8" fmla="*/ 2292 w 2721"/>
                  <a:gd name="T9" fmla="*/ 9884 h 9885"/>
                  <a:gd name="T10" fmla="*/ 2590 w 2721"/>
                  <a:gd name="T11" fmla="*/ 9639 h 9885"/>
                  <a:gd name="T12" fmla="*/ 1936 w 2721"/>
                  <a:gd name="T13" fmla="*/ 4865 h 9885"/>
                  <a:gd name="T14" fmla="*/ 530 w 2721"/>
                  <a:gd name="T15" fmla="*/ 189 h 9885"/>
                  <a:gd name="T16" fmla="*/ 307 w 2721"/>
                  <a:gd name="T17" fmla="*/ 0 h 9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2" name="Google Shape;259;p19">
                <a:extLst>
                  <a:ext uri="{FF2B5EF4-FFF2-40B4-BE49-F238E27FC236}">
                    <a16:creationId xmlns:a16="http://schemas.microsoft.com/office/drawing/2014/main" id="{E9DF307F-48AF-4BAE-AE3E-3E5F02D97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5725" y="2246075"/>
                <a:ext cx="101675" cy="252975"/>
              </a:xfrm>
              <a:custGeom>
                <a:avLst/>
                <a:gdLst>
                  <a:gd name="T0" fmla="*/ 3722 w 4067"/>
                  <a:gd name="T1" fmla="*/ 0 h 10119"/>
                  <a:gd name="T2" fmla="*/ 3519 w 4067"/>
                  <a:gd name="T3" fmla="*/ 129 h 10119"/>
                  <a:gd name="T4" fmla="*/ 20 w 4067"/>
                  <a:gd name="T5" fmla="*/ 9808 h 10119"/>
                  <a:gd name="T6" fmla="*/ 322 w 4067"/>
                  <a:gd name="T7" fmla="*/ 10119 h 10119"/>
                  <a:gd name="T8" fmla="*/ 510 w 4067"/>
                  <a:gd name="T9" fmla="*/ 9938 h 10119"/>
                  <a:gd name="T10" fmla="*/ 3976 w 4067"/>
                  <a:gd name="T11" fmla="*/ 391 h 10119"/>
                  <a:gd name="T12" fmla="*/ 3722 w 4067"/>
                  <a:gd name="T13" fmla="*/ 0 h 10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3" name="Google Shape;260;p19">
                <a:extLst>
                  <a:ext uri="{FF2B5EF4-FFF2-40B4-BE49-F238E27FC236}">
                    <a16:creationId xmlns:a16="http://schemas.microsoft.com/office/drawing/2014/main" id="{D22BA2F3-4F09-48FA-9C79-CBFCE7A2E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9250" y="2327925"/>
                <a:ext cx="237225" cy="166450"/>
              </a:xfrm>
              <a:custGeom>
                <a:avLst/>
                <a:gdLst>
                  <a:gd name="T0" fmla="*/ 9119 w 9489"/>
                  <a:gd name="T1" fmla="*/ 1 h 6658"/>
                  <a:gd name="T2" fmla="*/ 9002 w 9489"/>
                  <a:gd name="T3" fmla="*/ 27 h 6658"/>
                  <a:gd name="T4" fmla="*/ 173 w 9489"/>
                  <a:gd name="T5" fmla="*/ 6207 h 6658"/>
                  <a:gd name="T6" fmla="*/ 351 w 9489"/>
                  <a:gd name="T7" fmla="*/ 6657 h 6658"/>
                  <a:gd name="T8" fmla="*/ 533 w 9489"/>
                  <a:gd name="T9" fmla="*/ 6566 h 6658"/>
                  <a:gd name="T10" fmla="*/ 9263 w 9489"/>
                  <a:gd name="T11" fmla="*/ 485 h 6658"/>
                  <a:gd name="T12" fmla="*/ 9119 w 9489"/>
                  <a:gd name="T13" fmla="*/ 1 h 6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grpSp>
        <p:nvGrpSpPr>
          <p:cNvPr id="22" name="Google Shape;261;p19">
            <a:extLst>
              <a:ext uri="{FF2B5EF4-FFF2-40B4-BE49-F238E27FC236}">
                <a16:creationId xmlns:a16="http://schemas.microsoft.com/office/drawing/2014/main" id="{81C13553-1F17-45BC-A700-890C059CAE8D}"/>
              </a:ext>
            </a:extLst>
          </p:cNvPr>
          <p:cNvGrpSpPr>
            <a:grpSpLocks/>
          </p:cNvGrpSpPr>
          <p:nvPr/>
        </p:nvGrpSpPr>
        <p:grpSpPr bwMode="auto">
          <a:xfrm>
            <a:off x="13852525" y="-481013"/>
            <a:ext cx="2489200" cy="1824038"/>
            <a:chOff x="8148212" y="-300701"/>
            <a:chExt cx="1464801" cy="1140328"/>
          </a:xfrm>
        </p:grpSpPr>
        <p:sp>
          <p:nvSpPr>
            <p:cNvPr id="23" name="Google Shape;262;p19">
              <a:extLst>
                <a:ext uri="{FF2B5EF4-FFF2-40B4-BE49-F238E27FC236}">
                  <a16:creationId xmlns:a16="http://schemas.microsoft.com/office/drawing/2014/main" id="{DE3549EB-B1F5-404F-8E92-55D26BABE4C3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8784263" y="-130650"/>
              <a:ext cx="317200" cy="1340300"/>
            </a:xfrm>
            <a:custGeom>
              <a:avLst/>
              <a:gdLst>
                <a:gd name="T0" fmla="*/ 2224 w 12688"/>
                <a:gd name="T1" fmla="*/ 59 h 53612"/>
                <a:gd name="T2" fmla="*/ 4284 w 12688"/>
                <a:gd name="T3" fmla="*/ 5454 h 53612"/>
                <a:gd name="T4" fmla="*/ 1928 w 12688"/>
                <a:gd name="T5" fmla="*/ 6753 h 53612"/>
                <a:gd name="T6" fmla="*/ 229 w 12688"/>
                <a:gd name="T7" fmla="*/ 7841 h 53612"/>
                <a:gd name="T8" fmla="*/ 5003 w 12688"/>
                <a:gd name="T9" fmla="*/ 7710 h 53612"/>
                <a:gd name="T10" fmla="*/ 2878 w 12688"/>
                <a:gd name="T11" fmla="*/ 10326 h 53612"/>
                <a:gd name="T12" fmla="*/ 3262 w 12688"/>
                <a:gd name="T13" fmla="*/ 11916 h 53612"/>
                <a:gd name="T14" fmla="*/ 6082 w 12688"/>
                <a:gd name="T15" fmla="*/ 11765 h 53612"/>
                <a:gd name="T16" fmla="*/ 7161 w 12688"/>
                <a:gd name="T17" fmla="*/ 16375 h 53612"/>
                <a:gd name="T18" fmla="*/ 3205 w 12688"/>
                <a:gd name="T19" fmla="*/ 15688 h 53612"/>
                <a:gd name="T20" fmla="*/ 3565 w 12688"/>
                <a:gd name="T21" fmla="*/ 17520 h 53612"/>
                <a:gd name="T22" fmla="*/ 7325 w 12688"/>
                <a:gd name="T23" fmla="*/ 17323 h 53612"/>
                <a:gd name="T24" fmla="*/ 4345 w 12688"/>
                <a:gd name="T25" fmla="*/ 20350 h 53612"/>
                <a:gd name="T26" fmla="*/ 2812 w 12688"/>
                <a:gd name="T27" fmla="*/ 21214 h 53612"/>
                <a:gd name="T28" fmla="*/ 7063 w 12688"/>
                <a:gd name="T29" fmla="*/ 22097 h 53612"/>
                <a:gd name="T30" fmla="*/ 7178 w 12688"/>
                <a:gd name="T31" fmla="*/ 22122 h 53612"/>
                <a:gd name="T32" fmla="*/ 7979 w 12688"/>
                <a:gd name="T33" fmla="*/ 22065 h 53612"/>
                <a:gd name="T34" fmla="*/ 7358 w 12688"/>
                <a:gd name="T35" fmla="*/ 41226 h 53612"/>
                <a:gd name="T36" fmla="*/ 4624 w 12688"/>
                <a:gd name="T37" fmla="*/ 53612 h 53612"/>
                <a:gd name="T38" fmla="*/ 7783 w 12688"/>
                <a:gd name="T39" fmla="*/ 42043 h 53612"/>
                <a:gd name="T40" fmla="*/ 8764 w 12688"/>
                <a:gd name="T41" fmla="*/ 25236 h 53612"/>
                <a:gd name="T42" fmla="*/ 8927 w 12688"/>
                <a:gd name="T43" fmla="*/ 25073 h 53612"/>
                <a:gd name="T44" fmla="*/ 12687 w 12688"/>
                <a:gd name="T45" fmla="*/ 20855 h 53612"/>
                <a:gd name="T46" fmla="*/ 11987 w 12688"/>
                <a:gd name="T47" fmla="*/ 20570 h 53612"/>
                <a:gd name="T48" fmla="*/ 8240 w 12688"/>
                <a:gd name="T49" fmla="*/ 19874 h 53612"/>
                <a:gd name="T50" fmla="*/ 10824 w 12688"/>
                <a:gd name="T51" fmla="*/ 15852 h 53612"/>
                <a:gd name="T52" fmla="*/ 8077 w 12688"/>
                <a:gd name="T53" fmla="*/ 18631 h 53612"/>
                <a:gd name="T54" fmla="*/ 7325 w 12688"/>
                <a:gd name="T55" fmla="*/ 14707 h 53612"/>
                <a:gd name="T56" fmla="*/ 7586 w 12688"/>
                <a:gd name="T57" fmla="*/ 14642 h 53612"/>
                <a:gd name="T58" fmla="*/ 9625 w 12688"/>
                <a:gd name="T59" fmla="*/ 9436 h 53612"/>
                <a:gd name="T60" fmla="*/ 7129 w 12688"/>
                <a:gd name="T61" fmla="*/ 13759 h 53612"/>
                <a:gd name="T62" fmla="*/ 7750 w 12688"/>
                <a:gd name="T63" fmla="*/ 6827 h 53612"/>
                <a:gd name="T64" fmla="*/ 8246 w 12688"/>
                <a:gd name="T65" fmla="*/ 3845 h 53612"/>
                <a:gd name="T66" fmla="*/ 5690 w 12688"/>
                <a:gd name="T67" fmla="*/ 8266 h 53612"/>
                <a:gd name="T68" fmla="*/ 4676 w 12688"/>
                <a:gd name="T69" fmla="*/ 5029 h 5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24" name="Google Shape;263;p19">
              <a:extLst>
                <a:ext uri="{FF2B5EF4-FFF2-40B4-BE49-F238E27FC236}">
                  <a16:creationId xmlns:a16="http://schemas.microsoft.com/office/drawing/2014/main" id="{059942B5-E54E-4A93-B1AB-B1BB0976FF40}"/>
                </a:ext>
              </a:extLst>
            </p:cNvPr>
            <p:cNvGrpSpPr>
              <a:grpSpLocks/>
            </p:cNvGrpSpPr>
            <p:nvPr/>
          </p:nvGrpSpPr>
          <p:grpSpPr bwMode="auto"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39" name="Google Shape;264;p19">
                <a:extLst>
                  <a:ext uri="{FF2B5EF4-FFF2-40B4-BE49-F238E27FC236}">
                    <a16:creationId xmlns:a16="http://schemas.microsoft.com/office/drawing/2014/main" id="{24A224AA-60A4-441B-9057-3BC247B64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4525" y="1838863"/>
                <a:ext cx="956750" cy="920075"/>
              </a:xfrm>
              <a:custGeom>
                <a:avLst/>
                <a:gdLst>
                  <a:gd name="T0" fmla="*/ 29339 w 38270"/>
                  <a:gd name="T1" fmla="*/ 1 h 36803"/>
                  <a:gd name="T2" fmla="*/ 18847 w 38270"/>
                  <a:gd name="T3" fmla="*/ 8911 h 36803"/>
                  <a:gd name="T4" fmla="*/ 14348 w 38270"/>
                  <a:gd name="T5" fmla="*/ 4737 h 36803"/>
                  <a:gd name="T6" fmla="*/ 9037 w 38270"/>
                  <a:gd name="T7" fmla="*/ 16693 h 36803"/>
                  <a:gd name="T8" fmla="*/ 4497 w 38270"/>
                  <a:gd name="T9" fmla="*/ 13973 h 36803"/>
                  <a:gd name="T10" fmla="*/ 4002 w 38270"/>
                  <a:gd name="T11" fmla="*/ 32519 h 36803"/>
                  <a:gd name="T12" fmla="*/ 4721 w 38270"/>
                  <a:gd name="T13" fmla="*/ 36802 h 36803"/>
                  <a:gd name="T14" fmla="*/ 20449 w 38270"/>
                  <a:gd name="T15" fmla="*/ 32257 h 36803"/>
                  <a:gd name="T16" fmla="*/ 25942 w 38270"/>
                  <a:gd name="T17" fmla="*/ 24704 h 36803"/>
                  <a:gd name="T18" fmla="*/ 36013 w 38270"/>
                  <a:gd name="T19" fmla="*/ 17837 h 36803"/>
                  <a:gd name="T20" fmla="*/ 29147 w 38270"/>
                  <a:gd name="T21" fmla="*/ 12573 h 36803"/>
                  <a:gd name="T22" fmla="*/ 31174 w 38270"/>
                  <a:gd name="T23" fmla="*/ 474 h 36803"/>
                  <a:gd name="T24" fmla="*/ 29339 w 38270"/>
                  <a:gd name="T25" fmla="*/ 1 h 36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0" name="Google Shape;265;p19">
                <a:extLst>
                  <a:ext uri="{FF2B5EF4-FFF2-40B4-BE49-F238E27FC236}">
                    <a16:creationId xmlns:a16="http://schemas.microsoft.com/office/drawing/2014/main" id="{2679B8A9-6556-45B7-B0BC-6ED46E64A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9225" y="1983763"/>
                <a:ext cx="594325" cy="749875"/>
              </a:xfrm>
              <a:custGeom>
                <a:avLst/>
                <a:gdLst>
                  <a:gd name="T0" fmla="*/ 23394 w 23773"/>
                  <a:gd name="T1" fmla="*/ 0 h 29995"/>
                  <a:gd name="T2" fmla="*/ 23211 w 23773"/>
                  <a:gd name="T3" fmla="*/ 74 h 29995"/>
                  <a:gd name="T4" fmla="*/ 13205 w 23773"/>
                  <a:gd name="T5" fmla="*/ 12401 h 29995"/>
                  <a:gd name="T6" fmla="*/ 3722 w 23773"/>
                  <a:gd name="T7" fmla="*/ 23322 h 29995"/>
                  <a:gd name="T8" fmla="*/ 60 w 23773"/>
                  <a:gd name="T9" fmla="*/ 29698 h 29995"/>
                  <a:gd name="T10" fmla="*/ 326 w 23773"/>
                  <a:gd name="T11" fmla="*/ 29995 h 29995"/>
                  <a:gd name="T12" fmla="*/ 551 w 23773"/>
                  <a:gd name="T13" fmla="*/ 29829 h 29995"/>
                  <a:gd name="T14" fmla="*/ 3722 w 23773"/>
                  <a:gd name="T15" fmla="*/ 24140 h 29995"/>
                  <a:gd name="T16" fmla="*/ 8562 w 23773"/>
                  <a:gd name="T17" fmla="*/ 18417 h 29995"/>
                  <a:gd name="T18" fmla="*/ 13139 w 23773"/>
                  <a:gd name="T19" fmla="*/ 13284 h 29995"/>
                  <a:gd name="T20" fmla="*/ 17815 w 23773"/>
                  <a:gd name="T21" fmla="*/ 7071 h 29995"/>
                  <a:gd name="T22" fmla="*/ 23570 w 23773"/>
                  <a:gd name="T23" fmla="*/ 433 h 29995"/>
                  <a:gd name="T24" fmla="*/ 23394 w 23773"/>
                  <a:gd name="T25" fmla="*/ 0 h 29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1" name="Google Shape;266;p19">
                <a:extLst>
                  <a:ext uri="{FF2B5EF4-FFF2-40B4-BE49-F238E27FC236}">
                    <a16:creationId xmlns:a16="http://schemas.microsoft.com/office/drawing/2014/main" id="{89ECCEAE-B567-49D2-B478-65D3D9448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3650" y="2412463"/>
                <a:ext cx="225650" cy="190325"/>
              </a:xfrm>
              <a:custGeom>
                <a:avLst/>
                <a:gdLst>
                  <a:gd name="T0" fmla="*/ 695 w 9026"/>
                  <a:gd name="T1" fmla="*/ 1 h 7613"/>
                  <a:gd name="T2" fmla="*/ 459 w 9026"/>
                  <a:gd name="T3" fmla="*/ 190 h 7613"/>
                  <a:gd name="T4" fmla="*/ 230 w 9026"/>
                  <a:gd name="T5" fmla="*/ 7351 h 7613"/>
                  <a:gd name="T6" fmla="*/ 491 w 9026"/>
                  <a:gd name="T7" fmla="*/ 7613 h 7613"/>
                  <a:gd name="T8" fmla="*/ 8699 w 9026"/>
                  <a:gd name="T9" fmla="*/ 6926 h 7613"/>
                  <a:gd name="T10" fmla="*/ 8727 w 9026"/>
                  <a:gd name="T11" fmla="*/ 6402 h 7613"/>
                  <a:gd name="T12" fmla="*/ 8699 w 9026"/>
                  <a:gd name="T13" fmla="*/ 6403 h 7613"/>
                  <a:gd name="T14" fmla="*/ 719 w 9026"/>
                  <a:gd name="T15" fmla="*/ 7071 h 7613"/>
                  <a:gd name="T16" fmla="*/ 719 w 9026"/>
                  <a:gd name="T17" fmla="*/ 7071 h 7613"/>
                  <a:gd name="T18" fmla="*/ 949 w 9026"/>
                  <a:gd name="T19" fmla="*/ 321 h 7613"/>
                  <a:gd name="T20" fmla="*/ 695 w 9026"/>
                  <a:gd name="T21" fmla="*/ 1 h 7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2" name="Google Shape;267;p19">
                <a:extLst>
                  <a:ext uri="{FF2B5EF4-FFF2-40B4-BE49-F238E27FC236}">
                    <a16:creationId xmlns:a16="http://schemas.microsoft.com/office/drawing/2014/main" id="{70D1542E-0298-4611-B2AC-69A0A339C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8075" y="2231038"/>
                <a:ext cx="256850" cy="217375"/>
              </a:xfrm>
              <a:custGeom>
                <a:avLst/>
                <a:gdLst>
                  <a:gd name="T0" fmla="*/ 1220 w 10274"/>
                  <a:gd name="T1" fmla="*/ 0 h 8695"/>
                  <a:gd name="T2" fmla="*/ 975 w 10274"/>
                  <a:gd name="T3" fmla="*/ 221 h 8695"/>
                  <a:gd name="T4" fmla="*/ 59 w 10274"/>
                  <a:gd name="T5" fmla="*/ 8396 h 8695"/>
                  <a:gd name="T6" fmla="*/ 326 w 10274"/>
                  <a:gd name="T7" fmla="*/ 8695 h 8695"/>
                  <a:gd name="T8" fmla="*/ 386 w 10274"/>
                  <a:gd name="T9" fmla="*/ 8690 h 8695"/>
                  <a:gd name="T10" fmla="*/ 9967 w 10274"/>
                  <a:gd name="T11" fmla="*/ 7545 h 8695"/>
                  <a:gd name="T12" fmla="*/ 9895 w 10274"/>
                  <a:gd name="T13" fmla="*/ 7049 h 8695"/>
                  <a:gd name="T14" fmla="*/ 9836 w 10274"/>
                  <a:gd name="T15" fmla="*/ 7055 h 8695"/>
                  <a:gd name="T16" fmla="*/ 682 w 10274"/>
                  <a:gd name="T17" fmla="*/ 8137 h 8695"/>
                  <a:gd name="T18" fmla="*/ 682 w 10274"/>
                  <a:gd name="T19" fmla="*/ 8137 h 8695"/>
                  <a:gd name="T20" fmla="*/ 1465 w 10274"/>
                  <a:gd name="T21" fmla="*/ 221 h 8695"/>
                  <a:gd name="T22" fmla="*/ 1220 w 10274"/>
                  <a:gd name="T23" fmla="*/ 0 h 8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3" name="Google Shape;268;p19">
                <a:extLst>
                  <a:ext uri="{FF2B5EF4-FFF2-40B4-BE49-F238E27FC236}">
                    <a16:creationId xmlns:a16="http://schemas.microsoft.com/office/drawing/2014/main" id="{CA53364A-61CF-4375-80B3-591B2CDAE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4050" y="2121688"/>
                <a:ext cx="151575" cy="149350"/>
              </a:xfrm>
              <a:custGeom>
                <a:avLst/>
                <a:gdLst>
                  <a:gd name="T0" fmla="*/ 699 w 6063"/>
                  <a:gd name="T1" fmla="*/ 1 h 5974"/>
                  <a:gd name="T2" fmla="*/ 425 w 6063"/>
                  <a:gd name="T3" fmla="*/ 246 h 5974"/>
                  <a:gd name="T4" fmla="*/ 197 w 6063"/>
                  <a:gd name="T5" fmla="*/ 5707 h 5974"/>
                  <a:gd name="T6" fmla="*/ 473 w 6063"/>
                  <a:gd name="T7" fmla="*/ 5973 h 5974"/>
                  <a:gd name="T8" fmla="*/ 524 w 6063"/>
                  <a:gd name="T9" fmla="*/ 5968 h 5974"/>
                  <a:gd name="T10" fmla="*/ 5788 w 6063"/>
                  <a:gd name="T11" fmla="*/ 5511 h 5974"/>
                  <a:gd name="T12" fmla="*/ 5713 w 6063"/>
                  <a:gd name="T13" fmla="*/ 5014 h 5974"/>
                  <a:gd name="T14" fmla="*/ 5657 w 6063"/>
                  <a:gd name="T15" fmla="*/ 5020 h 5974"/>
                  <a:gd name="T16" fmla="*/ 691 w 6063"/>
                  <a:gd name="T17" fmla="*/ 5443 h 5974"/>
                  <a:gd name="T18" fmla="*/ 691 w 6063"/>
                  <a:gd name="T19" fmla="*/ 5443 h 5974"/>
                  <a:gd name="T20" fmla="*/ 949 w 6063"/>
                  <a:gd name="T21" fmla="*/ 246 h 5974"/>
                  <a:gd name="T22" fmla="*/ 699 w 6063"/>
                  <a:gd name="T23" fmla="*/ 1 h 5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4" name="Google Shape;269;p19">
                <a:extLst>
                  <a:ext uri="{FF2B5EF4-FFF2-40B4-BE49-F238E27FC236}">
                    <a16:creationId xmlns:a16="http://schemas.microsoft.com/office/drawing/2014/main" id="{BE64DD4F-A8DF-42DD-9B1E-16E1A7003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6850" y="2012738"/>
                <a:ext cx="106300" cy="121350"/>
              </a:xfrm>
              <a:custGeom>
                <a:avLst/>
                <a:gdLst>
                  <a:gd name="T0" fmla="*/ 723 w 4252"/>
                  <a:gd name="T1" fmla="*/ 1 h 4854"/>
                  <a:gd name="T2" fmla="*/ 524 w 4252"/>
                  <a:gd name="T3" fmla="*/ 190 h 4854"/>
                  <a:gd name="T4" fmla="*/ 66 w 4252"/>
                  <a:gd name="T5" fmla="*/ 4310 h 4854"/>
                  <a:gd name="T6" fmla="*/ 230 w 4252"/>
                  <a:gd name="T7" fmla="*/ 4604 h 4854"/>
                  <a:gd name="T8" fmla="*/ 3179 w 4252"/>
                  <a:gd name="T9" fmla="*/ 4853 h 4854"/>
                  <a:gd name="T10" fmla="*/ 3957 w 4252"/>
                  <a:gd name="T11" fmla="*/ 4833 h 4854"/>
                  <a:gd name="T12" fmla="*/ 3957 w 4252"/>
                  <a:gd name="T13" fmla="*/ 4343 h 4854"/>
                  <a:gd name="T14" fmla="*/ 3368 w 4252"/>
                  <a:gd name="T15" fmla="*/ 4351 h 4854"/>
                  <a:gd name="T16" fmla="*/ 596 w 4252"/>
                  <a:gd name="T17" fmla="*/ 4151 h 4854"/>
                  <a:gd name="T18" fmla="*/ 596 w 4252"/>
                  <a:gd name="T19" fmla="*/ 4151 h 4854"/>
                  <a:gd name="T20" fmla="*/ 1014 w 4252"/>
                  <a:gd name="T21" fmla="*/ 321 h 4854"/>
                  <a:gd name="T22" fmla="*/ 723 w 4252"/>
                  <a:gd name="T23" fmla="*/ 1 h 4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25" name="Google Shape;270;p19">
              <a:extLst>
                <a:ext uri="{FF2B5EF4-FFF2-40B4-BE49-F238E27FC236}">
                  <a16:creationId xmlns:a16="http://schemas.microsoft.com/office/drawing/2014/main" id="{14F86E8A-F9A5-47ED-A808-115687813D86}"/>
                </a:ext>
              </a:extLst>
            </p:cNvPr>
            <p:cNvGrpSpPr>
              <a:grpSpLocks/>
            </p:cNvGrpSpPr>
            <p:nvPr/>
          </p:nvGrpSpPr>
          <p:grpSpPr bwMode="auto">
            <a:xfrm rot="17984472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26" name="Google Shape;271;p19">
                <a:extLst>
                  <a:ext uri="{FF2B5EF4-FFF2-40B4-BE49-F238E27FC236}">
                    <a16:creationId xmlns:a16="http://schemas.microsoft.com/office/drawing/2014/main" id="{FA08C5E9-B4B0-40CD-A210-1ECF1664E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5950" y="2963369"/>
                <a:ext cx="1693287" cy="1998406"/>
              </a:xfrm>
              <a:custGeom>
                <a:avLst/>
                <a:gdLst>
                  <a:gd name="T0" fmla="*/ 26340 w 26688"/>
                  <a:gd name="T1" fmla="*/ 0 h 31497"/>
                  <a:gd name="T2" fmla="*/ 26209 w 26688"/>
                  <a:gd name="T3" fmla="*/ 48 h 31497"/>
                  <a:gd name="T4" fmla="*/ 19113 w 26688"/>
                  <a:gd name="T5" fmla="*/ 5378 h 31497"/>
                  <a:gd name="T6" fmla="*/ 14012 w 26688"/>
                  <a:gd name="T7" fmla="*/ 11067 h 31497"/>
                  <a:gd name="T8" fmla="*/ 5478 w 26688"/>
                  <a:gd name="T9" fmla="*/ 23820 h 31497"/>
                  <a:gd name="T10" fmla="*/ 148 w 26688"/>
                  <a:gd name="T11" fmla="*/ 31046 h 31497"/>
                  <a:gd name="T12" fmla="*/ 344 w 26688"/>
                  <a:gd name="T13" fmla="*/ 31497 h 31497"/>
                  <a:gd name="T14" fmla="*/ 508 w 26688"/>
                  <a:gd name="T15" fmla="*/ 31406 h 31497"/>
                  <a:gd name="T16" fmla="*/ 540 w 26688"/>
                  <a:gd name="T17" fmla="*/ 31406 h 31497"/>
                  <a:gd name="T18" fmla="*/ 18655 w 26688"/>
                  <a:gd name="T19" fmla="*/ 6555 h 31497"/>
                  <a:gd name="T20" fmla="*/ 22121 w 26688"/>
                  <a:gd name="T21" fmla="*/ 3547 h 31497"/>
                  <a:gd name="T22" fmla="*/ 26470 w 26688"/>
                  <a:gd name="T23" fmla="*/ 506 h 31497"/>
                  <a:gd name="T24" fmla="*/ 26340 w 26688"/>
                  <a:gd name="T25" fmla="*/ 0 h 31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7" name="Google Shape;272;p19">
                <a:extLst>
                  <a:ext uri="{FF2B5EF4-FFF2-40B4-BE49-F238E27FC236}">
                    <a16:creationId xmlns:a16="http://schemas.microsoft.com/office/drawing/2014/main" id="{64DE3800-4523-45A1-8182-3D79AFB5D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7320" y="2812744"/>
                <a:ext cx="383857" cy="1209246"/>
              </a:xfrm>
              <a:custGeom>
                <a:avLst/>
                <a:gdLst>
                  <a:gd name="T0" fmla="*/ 5738 w 6050"/>
                  <a:gd name="T1" fmla="*/ 0 h 19059"/>
                  <a:gd name="T2" fmla="*/ 5500 w 6050"/>
                  <a:gd name="T3" fmla="*/ 166 h 19059"/>
                  <a:gd name="T4" fmla="*/ 2132 w 6050"/>
                  <a:gd name="T5" fmla="*/ 9223 h 19059"/>
                  <a:gd name="T6" fmla="*/ 39 w 6050"/>
                  <a:gd name="T7" fmla="*/ 18739 h 19059"/>
                  <a:gd name="T8" fmla="*/ 307 w 6050"/>
                  <a:gd name="T9" fmla="*/ 19059 h 19059"/>
                  <a:gd name="T10" fmla="*/ 530 w 6050"/>
                  <a:gd name="T11" fmla="*/ 18869 h 19059"/>
                  <a:gd name="T12" fmla="*/ 2622 w 6050"/>
                  <a:gd name="T13" fmla="*/ 9354 h 19059"/>
                  <a:gd name="T14" fmla="*/ 5990 w 6050"/>
                  <a:gd name="T15" fmla="*/ 297 h 19059"/>
                  <a:gd name="T16" fmla="*/ 5738 w 6050"/>
                  <a:gd name="T17" fmla="*/ 0 h 19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8" name="Google Shape;273;p19">
                <a:extLst>
                  <a:ext uri="{FF2B5EF4-FFF2-40B4-BE49-F238E27FC236}">
                    <a16:creationId xmlns:a16="http://schemas.microsoft.com/office/drawing/2014/main" id="{72EA8EF4-ABF8-4651-A5DC-B60B968C8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9248" y="3342978"/>
                <a:ext cx="1130508" cy="696527"/>
              </a:xfrm>
              <a:custGeom>
                <a:avLst/>
                <a:gdLst>
                  <a:gd name="T0" fmla="*/ 17458 w 17818"/>
                  <a:gd name="T1" fmla="*/ 1 h 10978"/>
                  <a:gd name="T2" fmla="*/ 17312 w 17818"/>
                  <a:gd name="T3" fmla="*/ 49 h 10978"/>
                  <a:gd name="T4" fmla="*/ 8189 w 17818"/>
                  <a:gd name="T5" fmla="*/ 4005 h 10978"/>
                  <a:gd name="T6" fmla="*/ 178 w 17818"/>
                  <a:gd name="T7" fmla="*/ 10545 h 10978"/>
                  <a:gd name="T8" fmla="*/ 371 w 17818"/>
                  <a:gd name="T9" fmla="*/ 10978 h 10978"/>
                  <a:gd name="T10" fmla="*/ 538 w 17818"/>
                  <a:gd name="T11" fmla="*/ 10905 h 10978"/>
                  <a:gd name="T12" fmla="*/ 538 w 17818"/>
                  <a:gd name="T13" fmla="*/ 10872 h 10978"/>
                  <a:gd name="T14" fmla="*/ 8582 w 17818"/>
                  <a:gd name="T15" fmla="*/ 4365 h 10978"/>
                  <a:gd name="T16" fmla="*/ 17574 w 17818"/>
                  <a:gd name="T17" fmla="*/ 474 h 10978"/>
                  <a:gd name="T18" fmla="*/ 17458 w 17818"/>
                  <a:gd name="T19" fmla="*/ 1 h 10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9" name="Google Shape;274;p19">
                <a:extLst>
                  <a:ext uri="{FF2B5EF4-FFF2-40B4-BE49-F238E27FC236}">
                    <a16:creationId xmlns:a16="http://schemas.microsoft.com/office/drawing/2014/main" id="{6FF58C5D-5E35-4FF0-8CE0-85D04A0C4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3436" y="2816995"/>
                <a:ext cx="283547" cy="655222"/>
              </a:xfrm>
              <a:custGeom>
                <a:avLst/>
                <a:gdLst>
                  <a:gd name="T0" fmla="*/ 4136 w 4469"/>
                  <a:gd name="T1" fmla="*/ 0 h 10327"/>
                  <a:gd name="T2" fmla="*/ 3917 w 4469"/>
                  <a:gd name="T3" fmla="*/ 164 h 10327"/>
                  <a:gd name="T4" fmla="*/ 1531 w 4469"/>
                  <a:gd name="T5" fmla="*/ 4742 h 10327"/>
                  <a:gd name="T6" fmla="*/ 59 w 4469"/>
                  <a:gd name="T7" fmla="*/ 10007 h 10327"/>
                  <a:gd name="T8" fmla="*/ 303 w 4469"/>
                  <a:gd name="T9" fmla="*/ 10327 h 10327"/>
                  <a:gd name="T10" fmla="*/ 550 w 4469"/>
                  <a:gd name="T11" fmla="*/ 10137 h 10327"/>
                  <a:gd name="T12" fmla="*/ 2119 w 4469"/>
                  <a:gd name="T13" fmla="*/ 4709 h 10327"/>
                  <a:gd name="T14" fmla="*/ 4408 w 4469"/>
                  <a:gd name="T15" fmla="*/ 328 h 10327"/>
                  <a:gd name="T16" fmla="*/ 4136 w 4469"/>
                  <a:gd name="T17" fmla="*/ 0 h 10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0" name="Google Shape;275;p19">
                <a:extLst>
                  <a:ext uri="{FF2B5EF4-FFF2-40B4-BE49-F238E27FC236}">
                    <a16:creationId xmlns:a16="http://schemas.microsoft.com/office/drawing/2014/main" id="{087C564F-5277-49D7-87B0-673B59612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6452" y="3145909"/>
                <a:ext cx="507961" cy="133176"/>
              </a:xfrm>
              <a:custGeom>
                <a:avLst/>
                <a:gdLst>
                  <a:gd name="T0" fmla="*/ 7659 w 8006"/>
                  <a:gd name="T1" fmla="*/ 1 h 2099"/>
                  <a:gd name="T2" fmla="*/ 7527 w 8006"/>
                  <a:gd name="T3" fmla="*/ 49 h 2099"/>
                  <a:gd name="T4" fmla="*/ 4160 w 8006"/>
                  <a:gd name="T5" fmla="*/ 1357 h 2099"/>
                  <a:gd name="T6" fmla="*/ 2279 w 8006"/>
                  <a:gd name="T7" fmla="*/ 1598 h 2099"/>
                  <a:gd name="T8" fmla="*/ 563 w 8006"/>
                  <a:gd name="T9" fmla="*/ 1128 h 2099"/>
                  <a:gd name="T10" fmla="*/ 379 w 8006"/>
                  <a:gd name="T11" fmla="*/ 1054 h 2099"/>
                  <a:gd name="T12" fmla="*/ 203 w 8006"/>
                  <a:gd name="T13" fmla="*/ 1487 h 2099"/>
                  <a:gd name="T14" fmla="*/ 2304 w 8006"/>
                  <a:gd name="T15" fmla="*/ 2099 h 2099"/>
                  <a:gd name="T16" fmla="*/ 3996 w 8006"/>
                  <a:gd name="T17" fmla="*/ 1912 h 2099"/>
                  <a:gd name="T18" fmla="*/ 7789 w 8006"/>
                  <a:gd name="T19" fmla="*/ 474 h 2099"/>
                  <a:gd name="T20" fmla="*/ 7659 w 8006"/>
                  <a:gd name="T21" fmla="*/ 1 h 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1" name="Google Shape;276;p19">
                <a:extLst>
                  <a:ext uri="{FF2B5EF4-FFF2-40B4-BE49-F238E27FC236}">
                    <a16:creationId xmlns:a16="http://schemas.microsoft.com/office/drawing/2014/main" id="{EFEC0345-ABD1-43AE-9153-F79E500F9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3031" y="2738637"/>
                <a:ext cx="179937" cy="382969"/>
              </a:xfrm>
              <a:custGeom>
                <a:avLst/>
                <a:gdLst>
                  <a:gd name="T0" fmla="*/ 2491 w 2836"/>
                  <a:gd name="T1" fmla="*/ 0 h 6036"/>
                  <a:gd name="T2" fmla="*/ 2328 w 2836"/>
                  <a:gd name="T3" fmla="*/ 91 h 6036"/>
                  <a:gd name="T4" fmla="*/ 759 w 2836"/>
                  <a:gd name="T5" fmla="*/ 2740 h 6036"/>
                  <a:gd name="T6" fmla="*/ 39 w 2836"/>
                  <a:gd name="T7" fmla="*/ 5716 h 6036"/>
                  <a:gd name="T8" fmla="*/ 307 w 2836"/>
                  <a:gd name="T9" fmla="*/ 6036 h 6036"/>
                  <a:gd name="T10" fmla="*/ 530 w 2836"/>
                  <a:gd name="T11" fmla="*/ 5846 h 6036"/>
                  <a:gd name="T12" fmla="*/ 2688 w 2836"/>
                  <a:gd name="T13" fmla="*/ 451 h 6036"/>
                  <a:gd name="T14" fmla="*/ 2491 w 2836"/>
                  <a:gd name="T15" fmla="*/ 0 h 6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2" name="Google Shape;277;p19">
                <a:extLst>
                  <a:ext uri="{FF2B5EF4-FFF2-40B4-BE49-F238E27FC236}">
                    <a16:creationId xmlns:a16="http://schemas.microsoft.com/office/drawing/2014/main" id="{EF11AA42-6152-41F2-806E-BF7AA1628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1542" y="2779624"/>
                <a:ext cx="147325" cy="114206"/>
              </a:xfrm>
              <a:custGeom>
                <a:avLst/>
                <a:gdLst>
                  <a:gd name="T0" fmla="*/ 1208 w 2322"/>
                  <a:gd name="T1" fmla="*/ 1 h 1800"/>
                  <a:gd name="T2" fmla="*/ 1178 w 2322"/>
                  <a:gd name="T3" fmla="*/ 1 h 1800"/>
                  <a:gd name="T4" fmla="*/ 1178 w 2322"/>
                  <a:gd name="T5" fmla="*/ 1800 h 1800"/>
                  <a:gd name="T6" fmla="*/ 1208 w 2322"/>
                  <a:gd name="T7" fmla="*/ 1 h 1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3" name="Google Shape;278;p19">
                <a:extLst>
                  <a:ext uri="{FF2B5EF4-FFF2-40B4-BE49-F238E27FC236}">
                    <a16:creationId xmlns:a16="http://schemas.microsoft.com/office/drawing/2014/main" id="{CAE05FF9-4181-4671-B941-6EE70AB21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1813" y="2752722"/>
                <a:ext cx="147325" cy="114142"/>
              </a:xfrm>
              <a:custGeom>
                <a:avLst/>
                <a:gdLst>
                  <a:gd name="T0" fmla="*/ 1177 w 2322"/>
                  <a:gd name="T1" fmla="*/ 0 h 1799"/>
                  <a:gd name="T2" fmla="*/ 1177 w 2322"/>
                  <a:gd name="T3" fmla="*/ 1799 h 1799"/>
                  <a:gd name="T4" fmla="*/ 1177 w 2322"/>
                  <a:gd name="T5" fmla="*/ 0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4" name="Google Shape;279;p19">
                <a:extLst>
                  <a:ext uri="{FF2B5EF4-FFF2-40B4-BE49-F238E27FC236}">
                    <a16:creationId xmlns:a16="http://schemas.microsoft.com/office/drawing/2014/main" id="{097E81BB-113C-41C1-AD9B-8F91F1D49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1935" y="2680963"/>
                <a:ext cx="170357" cy="123723"/>
              </a:xfrm>
              <a:custGeom>
                <a:avLst/>
                <a:gdLst>
                  <a:gd name="T0" fmla="*/ 1299 w 2685"/>
                  <a:gd name="T1" fmla="*/ 1 h 1950"/>
                  <a:gd name="T2" fmla="*/ 653 w 2685"/>
                  <a:gd name="T3" fmla="*/ 1556 h 1950"/>
                  <a:gd name="T4" fmla="*/ 784 w 2685"/>
                  <a:gd name="T5" fmla="*/ 1687 h 1950"/>
                  <a:gd name="T6" fmla="*/ 1392 w 2685"/>
                  <a:gd name="T7" fmla="*/ 1950 h 1950"/>
                  <a:gd name="T8" fmla="*/ 2027 w 2685"/>
                  <a:gd name="T9" fmla="*/ 379 h 1950"/>
                  <a:gd name="T10" fmla="*/ 1929 w 2685"/>
                  <a:gd name="T11" fmla="*/ 281 h 1950"/>
                  <a:gd name="T12" fmla="*/ 1299 w 2685"/>
                  <a:gd name="T13" fmla="*/ 1 h 1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5" name="Google Shape;280;p19">
                <a:extLst>
                  <a:ext uri="{FF2B5EF4-FFF2-40B4-BE49-F238E27FC236}">
                    <a16:creationId xmlns:a16="http://schemas.microsoft.com/office/drawing/2014/main" id="{D4A3CBAF-48F4-449F-B073-93BD1759E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3515" y="2908297"/>
                <a:ext cx="147389" cy="114142"/>
              </a:xfrm>
              <a:custGeom>
                <a:avLst/>
                <a:gdLst>
                  <a:gd name="T0" fmla="*/ 1145 w 2323"/>
                  <a:gd name="T1" fmla="*/ 1 h 1799"/>
                  <a:gd name="T2" fmla="*/ 1145 w 2323"/>
                  <a:gd name="T3" fmla="*/ 1799 h 1799"/>
                  <a:gd name="T4" fmla="*/ 1145 w 2323"/>
                  <a:gd name="T5" fmla="*/ 1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6" name="Google Shape;281;p19">
                <a:extLst>
                  <a:ext uri="{FF2B5EF4-FFF2-40B4-BE49-F238E27FC236}">
                    <a16:creationId xmlns:a16="http://schemas.microsoft.com/office/drawing/2014/main" id="{88430868-C787-4BBB-AA7D-78EE2C84F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1134" y="3082524"/>
                <a:ext cx="146691" cy="112175"/>
              </a:xfrm>
              <a:custGeom>
                <a:avLst/>
                <a:gdLst>
                  <a:gd name="T0" fmla="*/ 1198 w 2312"/>
                  <a:gd name="T1" fmla="*/ 1 h 1768"/>
                  <a:gd name="T2" fmla="*/ 1167 w 2312"/>
                  <a:gd name="T3" fmla="*/ 1 h 1768"/>
                  <a:gd name="T4" fmla="*/ 1136 w 2312"/>
                  <a:gd name="T5" fmla="*/ 1767 h 1768"/>
                  <a:gd name="T6" fmla="*/ 1167 w 2312"/>
                  <a:gd name="T7" fmla="*/ 1767 h 1768"/>
                  <a:gd name="T8" fmla="*/ 1198 w 2312"/>
                  <a:gd name="T9" fmla="*/ 1 h 1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7" name="Google Shape;282;p19">
                <a:extLst>
                  <a:ext uri="{FF2B5EF4-FFF2-40B4-BE49-F238E27FC236}">
                    <a16:creationId xmlns:a16="http://schemas.microsoft.com/office/drawing/2014/main" id="{A69BA31D-7FC9-4A41-A038-2D5192ADB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0237" y="3310746"/>
                <a:ext cx="148086" cy="112175"/>
              </a:xfrm>
              <a:custGeom>
                <a:avLst/>
                <a:gdLst>
                  <a:gd name="T0" fmla="*/ 1197 w 2334"/>
                  <a:gd name="T1" fmla="*/ 1 h 1768"/>
                  <a:gd name="T2" fmla="*/ 1167 w 2334"/>
                  <a:gd name="T3" fmla="*/ 1 h 1768"/>
                  <a:gd name="T4" fmla="*/ 1136 w 2334"/>
                  <a:gd name="T5" fmla="*/ 1767 h 1768"/>
                  <a:gd name="T6" fmla="*/ 1167 w 2334"/>
                  <a:gd name="T7" fmla="*/ 1767 h 1768"/>
                  <a:gd name="T8" fmla="*/ 1197 w 2334"/>
                  <a:gd name="T9" fmla="*/ 1 h 1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8" name="Google Shape;283;p19">
                <a:extLst>
                  <a:ext uri="{FF2B5EF4-FFF2-40B4-BE49-F238E27FC236}">
                    <a16:creationId xmlns:a16="http://schemas.microsoft.com/office/drawing/2014/main" id="{5FB7343C-5EB1-444A-81EE-8D2D3555D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5698" y="3055559"/>
                <a:ext cx="147325" cy="112175"/>
              </a:xfrm>
              <a:custGeom>
                <a:avLst/>
                <a:gdLst>
                  <a:gd name="T0" fmla="*/ 1176 w 2322"/>
                  <a:gd name="T1" fmla="*/ 1 h 1768"/>
                  <a:gd name="T2" fmla="*/ 1145 w 2322"/>
                  <a:gd name="T3" fmla="*/ 1 h 1768"/>
                  <a:gd name="T4" fmla="*/ 1114 w 2322"/>
                  <a:gd name="T5" fmla="*/ 1767 h 1768"/>
                  <a:gd name="T6" fmla="*/ 1145 w 2322"/>
                  <a:gd name="T7" fmla="*/ 1767 h 1768"/>
                  <a:gd name="T8" fmla="*/ 1176 w 2322"/>
                  <a:gd name="T9" fmla="*/ 1 h 1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1212483" y="1964040"/>
            <a:ext cx="13119750" cy="54024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76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560"/>
            </a:lvl2pPr>
            <a:lvl3pPr lvl="2">
              <a:spcBef>
                <a:spcPts val="2560"/>
              </a:spcBef>
              <a:spcAft>
                <a:spcPts val="0"/>
              </a:spcAft>
              <a:buNone/>
              <a:defRPr sz="2560"/>
            </a:lvl3pPr>
            <a:lvl4pPr lvl="3">
              <a:spcBef>
                <a:spcPts val="2560"/>
              </a:spcBef>
              <a:spcAft>
                <a:spcPts val="0"/>
              </a:spcAft>
              <a:buNone/>
              <a:defRPr sz="2560"/>
            </a:lvl4pPr>
            <a:lvl5pPr lvl="4">
              <a:spcBef>
                <a:spcPts val="2560"/>
              </a:spcBef>
              <a:spcAft>
                <a:spcPts val="0"/>
              </a:spcAft>
              <a:buNone/>
              <a:defRPr sz="2560"/>
            </a:lvl5pPr>
            <a:lvl6pPr lvl="5">
              <a:spcBef>
                <a:spcPts val="2560"/>
              </a:spcBef>
              <a:spcAft>
                <a:spcPts val="0"/>
              </a:spcAft>
              <a:buNone/>
              <a:defRPr sz="2560"/>
            </a:lvl6pPr>
            <a:lvl7pPr lvl="6">
              <a:spcBef>
                <a:spcPts val="2560"/>
              </a:spcBef>
              <a:spcAft>
                <a:spcPts val="0"/>
              </a:spcAft>
              <a:buNone/>
              <a:defRPr sz="2560"/>
            </a:lvl7pPr>
            <a:lvl8pPr lvl="7">
              <a:spcBef>
                <a:spcPts val="2560"/>
              </a:spcBef>
              <a:spcAft>
                <a:spcPts val="0"/>
              </a:spcAft>
              <a:buNone/>
              <a:defRPr sz="2560"/>
            </a:lvl8pPr>
            <a:lvl9pPr lvl="8">
              <a:spcBef>
                <a:spcPts val="2560"/>
              </a:spcBef>
              <a:spcAft>
                <a:spcPts val="2560"/>
              </a:spcAft>
              <a:buNone/>
              <a:defRPr sz="2560"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/>
          </p:nvPr>
        </p:nvSpPr>
        <p:spPr>
          <a:xfrm>
            <a:off x="1212483" y="863200"/>
            <a:ext cx="13119750" cy="91632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8164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7;p22">
            <a:extLst>
              <a:ext uri="{FF2B5EF4-FFF2-40B4-BE49-F238E27FC236}">
                <a16:creationId xmlns:a16="http://schemas.microsoft.com/office/drawing/2014/main" id="{0B5075EA-4BEA-4DE8-96A1-276BD92C1152}"/>
              </a:ext>
            </a:extLst>
          </p:cNvPr>
          <p:cNvSpPr txBox="1"/>
          <p:nvPr/>
        </p:nvSpPr>
        <p:spPr>
          <a:xfrm>
            <a:off x="2028825" y="6013450"/>
            <a:ext cx="5453063" cy="1074738"/>
          </a:xfrm>
          <a:prstGeom prst="rect">
            <a:avLst/>
          </a:prstGeom>
          <a:noFill/>
          <a:ln>
            <a:noFill/>
          </a:ln>
        </p:spPr>
        <p:txBody>
          <a:bodyPr spcFirstLastPara="1" lIns="146280" tIns="146280" rIns="146280" bIns="14628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" sz="176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CREDITS</a:t>
            </a:r>
            <a:r>
              <a:rPr lang="en" sz="176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: This presentation template was created by </a:t>
            </a:r>
            <a:r>
              <a:rPr lang="en" sz="1760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" sz="176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lang="en" sz="176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including icons by </a:t>
            </a:r>
            <a:r>
              <a:rPr lang="en" sz="1760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" sz="176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" sz="1760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" sz="176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176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5" name="Google Shape;338;p22">
            <a:extLst>
              <a:ext uri="{FF2B5EF4-FFF2-40B4-BE49-F238E27FC236}">
                <a16:creationId xmlns:a16="http://schemas.microsoft.com/office/drawing/2014/main" id="{89FEA195-3793-478A-87E8-2B2AE1E7437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748588" y="-1403351"/>
            <a:ext cx="3760788" cy="3579813"/>
            <a:chOff x="-813174" y="1753753"/>
            <a:chExt cx="2701195" cy="2419543"/>
          </a:xfrm>
        </p:grpSpPr>
        <p:sp>
          <p:nvSpPr>
            <p:cNvPr id="6" name="Google Shape;339;p22">
              <a:extLst>
                <a:ext uri="{FF2B5EF4-FFF2-40B4-BE49-F238E27FC236}">
                  <a16:creationId xmlns:a16="http://schemas.microsoft.com/office/drawing/2014/main" id="{4A532B7E-D864-4490-B73A-E7AA9804F681}"/>
                </a:ext>
              </a:extLst>
            </p:cNvPr>
            <p:cNvSpPr>
              <a:spLocks/>
            </p:cNvSpPr>
            <p:nvPr/>
          </p:nvSpPr>
          <p:spPr bwMode="auto">
            <a:xfrm rot="4993106">
              <a:off x="224345" y="1781107"/>
              <a:ext cx="626156" cy="2645767"/>
            </a:xfrm>
            <a:custGeom>
              <a:avLst/>
              <a:gdLst>
                <a:gd name="T0" fmla="*/ 2224 w 12688"/>
                <a:gd name="T1" fmla="*/ 59 h 53612"/>
                <a:gd name="T2" fmla="*/ 4284 w 12688"/>
                <a:gd name="T3" fmla="*/ 5454 h 53612"/>
                <a:gd name="T4" fmla="*/ 1928 w 12688"/>
                <a:gd name="T5" fmla="*/ 6753 h 53612"/>
                <a:gd name="T6" fmla="*/ 229 w 12688"/>
                <a:gd name="T7" fmla="*/ 7841 h 53612"/>
                <a:gd name="T8" fmla="*/ 5003 w 12688"/>
                <a:gd name="T9" fmla="*/ 7710 h 53612"/>
                <a:gd name="T10" fmla="*/ 2878 w 12688"/>
                <a:gd name="T11" fmla="*/ 10326 h 53612"/>
                <a:gd name="T12" fmla="*/ 3262 w 12688"/>
                <a:gd name="T13" fmla="*/ 11916 h 53612"/>
                <a:gd name="T14" fmla="*/ 6082 w 12688"/>
                <a:gd name="T15" fmla="*/ 11765 h 53612"/>
                <a:gd name="T16" fmla="*/ 7161 w 12688"/>
                <a:gd name="T17" fmla="*/ 16375 h 53612"/>
                <a:gd name="T18" fmla="*/ 3205 w 12688"/>
                <a:gd name="T19" fmla="*/ 15688 h 53612"/>
                <a:gd name="T20" fmla="*/ 3565 w 12688"/>
                <a:gd name="T21" fmla="*/ 17520 h 53612"/>
                <a:gd name="T22" fmla="*/ 7325 w 12688"/>
                <a:gd name="T23" fmla="*/ 17323 h 53612"/>
                <a:gd name="T24" fmla="*/ 4345 w 12688"/>
                <a:gd name="T25" fmla="*/ 20350 h 53612"/>
                <a:gd name="T26" fmla="*/ 2812 w 12688"/>
                <a:gd name="T27" fmla="*/ 21214 h 53612"/>
                <a:gd name="T28" fmla="*/ 7063 w 12688"/>
                <a:gd name="T29" fmla="*/ 22097 h 53612"/>
                <a:gd name="T30" fmla="*/ 7178 w 12688"/>
                <a:gd name="T31" fmla="*/ 22122 h 53612"/>
                <a:gd name="T32" fmla="*/ 7979 w 12688"/>
                <a:gd name="T33" fmla="*/ 22065 h 53612"/>
                <a:gd name="T34" fmla="*/ 7358 w 12688"/>
                <a:gd name="T35" fmla="*/ 41226 h 53612"/>
                <a:gd name="T36" fmla="*/ 4624 w 12688"/>
                <a:gd name="T37" fmla="*/ 53612 h 53612"/>
                <a:gd name="T38" fmla="*/ 7783 w 12688"/>
                <a:gd name="T39" fmla="*/ 42043 h 53612"/>
                <a:gd name="T40" fmla="*/ 8764 w 12688"/>
                <a:gd name="T41" fmla="*/ 25236 h 53612"/>
                <a:gd name="T42" fmla="*/ 8927 w 12688"/>
                <a:gd name="T43" fmla="*/ 25073 h 53612"/>
                <a:gd name="T44" fmla="*/ 12687 w 12688"/>
                <a:gd name="T45" fmla="*/ 20855 h 53612"/>
                <a:gd name="T46" fmla="*/ 11987 w 12688"/>
                <a:gd name="T47" fmla="*/ 20570 h 53612"/>
                <a:gd name="T48" fmla="*/ 8240 w 12688"/>
                <a:gd name="T49" fmla="*/ 19874 h 53612"/>
                <a:gd name="T50" fmla="*/ 10824 w 12688"/>
                <a:gd name="T51" fmla="*/ 15852 h 53612"/>
                <a:gd name="T52" fmla="*/ 8077 w 12688"/>
                <a:gd name="T53" fmla="*/ 18631 h 53612"/>
                <a:gd name="T54" fmla="*/ 7325 w 12688"/>
                <a:gd name="T55" fmla="*/ 14707 h 53612"/>
                <a:gd name="T56" fmla="*/ 7586 w 12688"/>
                <a:gd name="T57" fmla="*/ 14642 h 53612"/>
                <a:gd name="T58" fmla="*/ 9625 w 12688"/>
                <a:gd name="T59" fmla="*/ 9436 h 53612"/>
                <a:gd name="T60" fmla="*/ 7129 w 12688"/>
                <a:gd name="T61" fmla="*/ 13759 h 53612"/>
                <a:gd name="T62" fmla="*/ 7750 w 12688"/>
                <a:gd name="T63" fmla="*/ 6827 h 53612"/>
                <a:gd name="T64" fmla="*/ 8246 w 12688"/>
                <a:gd name="T65" fmla="*/ 3845 h 53612"/>
                <a:gd name="T66" fmla="*/ 5690 w 12688"/>
                <a:gd name="T67" fmla="*/ 8266 h 53612"/>
                <a:gd name="T68" fmla="*/ 4676 w 12688"/>
                <a:gd name="T69" fmla="*/ 5029 h 5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7" name="Google Shape;340;p22">
              <a:extLst>
                <a:ext uri="{FF2B5EF4-FFF2-40B4-BE49-F238E27FC236}">
                  <a16:creationId xmlns:a16="http://schemas.microsoft.com/office/drawing/2014/main" id="{AC722034-53B9-46D1-AE4C-00E345554C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6" name="Google Shape;341;p22">
                <a:extLst>
                  <a:ext uri="{FF2B5EF4-FFF2-40B4-BE49-F238E27FC236}">
                    <a16:creationId xmlns:a16="http://schemas.microsoft.com/office/drawing/2014/main" id="{D44E1E01-2CD3-4A56-9CA5-21D0CB914E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9250" y="2611925"/>
                <a:ext cx="520750" cy="1132200"/>
              </a:xfrm>
              <a:custGeom>
                <a:avLst/>
                <a:gdLst>
                  <a:gd name="T0" fmla="*/ 17134 w 20830"/>
                  <a:gd name="T1" fmla="*/ 0 h 45288"/>
                  <a:gd name="T2" fmla="*/ 12458 w 20830"/>
                  <a:gd name="T3" fmla="*/ 4284 h 45288"/>
                  <a:gd name="T4" fmla="*/ 10529 w 20830"/>
                  <a:gd name="T5" fmla="*/ 7227 h 45288"/>
                  <a:gd name="T6" fmla="*/ 12164 w 20830"/>
                  <a:gd name="T7" fmla="*/ 9908 h 45288"/>
                  <a:gd name="T8" fmla="*/ 8960 w 20830"/>
                  <a:gd name="T9" fmla="*/ 7619 h 45288"/>
                  <a:gd name="T10" fmla="*/ 6017 w 20830"/>
                  <a:gd name="T11" fmla="*/ 12720 h 45288"/>
                  <a:gd name="T12" fmla="*/ 7815 w 20830"/>
                  <a:gd name="T13" fmla="*/ 17396 h 45288"/>
                  <a:gd name="T14" fmla="*/ 4611 w 20830"/>
                  <a:gd name="T15" fmla="*/ 15761 h 45288"/>
                  <a:gd name="T16" fmla="*/ 1930 w 20830"/>
                  <a:gd name="T17" fmla="*/ 22497 h 45288"/>
                  <a:gd name="T18" fmla="*/ 4578 w 20830"/>
                  <a:gd name="T19" fmla="*/ 24982 h 45288"/>
                  <a:gd name="T20" fmla="*/ 1112 w 20830"/>
                  <a:gd name="T21" fmla="*/ 24034 h 45288"/>
                  <a:gd name="T22" fmla="*/ 1112 w 20830"/>
                  <a:gd name="T23" fmla="*/ 24034 h 45288"/>
                  <a:gd name="T24" fmla="*/ 1570 w 20830"/>
                  <a:gd name="T25" fmla="*/ 36197 h 45288"/>
                  <a:gd name="T26" fmla="*/ 4676 w 20830"/>
                  <a:gd name="T27" fmla="*/ 45255 h 45288"/>
                  <a:gd name="T28" fmla="*/ 4676 w 20830"/>
                  <a:gd name="T29" fmla="*/ 45287 h 45288"/>
                  <a:gd name="T30" fmla="*/ 14061 w 20830"/>
                  <a:gd name="T31" fmla="*/ 31587 h 45288"/>
                  <a:gd name="T32" fmla="*/ 11216 w 20830"/>
                  <a:gd name="T33" fmla="*/ 29069 h 45288"/>
                  <a:gd name="T34" fmla="*/ 11711 w 20830"/>
                  <a:gd name="T35" fmla="*/ 29036 h 45288"/>
                  <a:gd name="T36" fmla="*/ 14649 w 20830"/>
                  <a:gd name="T37" fmla="*/ 29560 h 45288"/>
                  <a:gd name="T38" fmla="*/ 17102 w 20830"/>
                  <a:gd name="T39" fmla="*/ 22660 h 45288"/>
                  <a:gd name="T40" fmla="*/ 14224 w 20830"/>
                  <a:gd name="T41" fmla="*/ 19848 h 45288"/>
                  <a:gd name="T42" fmla="*/ 15508 w 20830"/>
                  <a:gd name="T43" fmla="*/ 19724 h 45288"/>
                  <a:gd name="T44" fmla="*/ 17086 w 20830"/>
                  <a:gd name="T45" fmla="*/ 19801 h 45288"/>
                  <a:gd name="T46" fmla="*/ 18998 w 20830"/>
                  <a:gd name="T47" fmla="*/ 17625 h 45288"/>
                  <a:gd name="T48" fmla="*/ 20339 w 20830"/>
                  <a:gd name="T49" fmla="*/ 11314 h 45288"/>
                  <a:gd name="T50" fmla="*/ 16873 w 20830"/>
                  <a:gd name="T51" fmla="*/ 10333 h 45288"/>
                  <a:gd name="T52" fmla="*/ 20829 w 20830"/>
                  <a:gd name="T53" fmla="*/ 9843 h 45288"/>
                  <a:gd name="T54" fmla="*/ 17134 w 20830"/>
                  <a:gd name="T55" fmla="*/ 0 h 4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7" name="Google Shape;342;p22">
                <a:extLst>
                  <a:ext uri="{FF2B5EF4-FFF2-40B4-BE49-F238E27FC236}">
                    <a16:creationId xmlns:a16="http://schemas.microsoft.com/office/drawing/2014/main" id="{35F4021B-1138-4B38-AC9F-A590D71EC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525" y="2730650"/>
                <a:ext cx="309825" cy="998550"/>
              </a:xfrm>
              <a:custGeom>
                <a:avLst/>
                <a:gdLst>
                  <a:gd name="T0" fmla="*/ 12148 w 12393"/>
                  <a:gd name="T1" fmla="*/ 1 h 39942"/>
                  <a:gd name="T2" fmla="*/ 11902 w 12393"/>
                  <a:gd name="T3" fmla="*/ 222 h 39942"/>
                  <a:gd name="T4" fmla="*/ 9156 w 12393"/>
                  <a:gd name="T5" fmla="*/ 6957 h 39942"/>
                  <a:gd name="T6" fmla="*/ 6278 w 12393"/>
                  <a:gd name="T7" fmla="*/ 14413 h 39942"/>
                  <a:gd name="T8" fmla="*/ 4218 w 12393"/>
                  <a:gd name="T9" fmla="*/ 22587 h 39942"/>
                  <a:gd name="T10" fmla="*/ 1864 w 12393"/>
                  <a:gd name="T11" fmla="*/ 30467 h 39942"/>
                  <a:gd name="T12" fmla="*/ 66 w 12393"/>
                  <a:gd name="T13" fmla="*/ 39721 h 39942"/>
                  <a:gd name="T14" fmla="*/ 311 w 12393"/>
                  <a:gd name="T15" fmla="*/ 39942 h 39942"/>
                  <a:gd name="T16" fmla="*/ 556 w 12393"/>
                  <a:gd name="T17" fmla="*/ 39721 h 39942"/>
                  <a:gd name="T18" fmla="*/ 2126 w 12393"/>
                  <a:gd name="T19" fmla="*/ 31350 h 39942"/>
                  <a:gd name="T20" fmla="*/ 4578 w 12393"/>
                  <a:gd name="T21" fmla="*/ 23274 h 39942"/>
                  <a:gd name="T22" fmla="*/ 9450 w 12393"/>
                  <a:gd name="T23" fmla="*/ 7481 h 39942"/>
                  <a:gd name="T24" fmla="*/ 12393 w 12393"/>
                  <a:gd name="T25" fmla="*/ 222 h 39942"/>
                  <a:gd name="T26" fmla="*/ 12148 w 12393"/>
                  <a:gd name="T27" fmla="*/ 1 h 39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8" name="Google Shape;343;p22">
                <a:extLst>
                  <a:ext uri="{FF2B5EF4-FFF2-40B4-BE49-F238E27FC236}">
                    <a16:creationId xmlns:a16="http://schemas.microsoft.com/office/drawing/2014/main" id="{999FB2F6-5D31-4B1E-BBA2-C38A0EB09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0650" y="2767750"/>
                <a:ext cx="114650" cy="87200"/>
              </a:xfrm>
              <a:custGeom>
                <a:avLst/>
                <a:gdLst>
                  <a:gd name="T0" fmla="*/ 279 w 4586"/>
                  <a:gd name="T1" fmla="*/ 1 h 3488"/>
                  <a:gd name="T2" fmla="*/ 20 w 4586"/>
                  <a:gd name="T3" fmla="*/ 307 h 3488"/>
                  <a:gd name="T4" fmla="*/ 1295 w 4586"/>
                  <a:gd name="T5" fmla="*/ 3348 h 3488"/>
                  <a:gd name="T6" fmla="*/ 1502 w 4586"/>
                  <a:gd name="T7" fmla="*/ 3487 h 3488"/>
                  <a:gd name="T8" fmla="*/ 1557 w 4586"/>
                  <a:gd name="T9" fmla="*/ 3479 h 3488"/>
                  <a:gd name="T10" fmla="*/ 4369 w 4586"/>
                  <a:gd name="T11" fmla="*/ 1942 h 3488"/>
                  <a:gd name="T12" fmla="*/ 4239 w 4586"/>
                  <a:gd name="T13" fmla="*/ 1469 h 3488"/>
                  <a:gd name="T14" fmla="*/ 4107 w 4586"/>
                  <a:gd name="T15" fmla="*/ 1517 h 3488"/>
                  <a:gd name="T16" fmla="*/ 1622 w 4586"/>
                  <a:gd name="T17" fmla="*/ 2912 h 3488"/>
                  <a:gd name="T18" fmla="*/ 1622 w 4586"/>
                  <a:gd name="T19" fmla="*/ 2912 h 3488"/>
                  <a:gd name="T20" fmla="*/ 510 w 4586"/>
                  <a:gd name="T21" fmla="*/ 176 h 3488"/>
                  <a:gd name="T22" fmla="*/ 279 w 4586"/>
                  <a:gd name="T23" fmla="*/ 1 h 3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9" name="Google Shape;344;p22">
                <a:extLst>
                  <a:ext uri="{FF2B5EF4-FFF2-40B4-BE49-F238E27FC236}">
                    <a16:creationId xmlns:a16="http://schemas.microsoft.com/office/drawing/2014/main" id="{4C94385C-14CF-4D38-8821-69939622F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125" y="2889900"/>
                <a:ext cx="183650" cy="111475"/>
              </a:xfrm>
              <a:custGeom>
                <a:avLst/>
                <a:gdLst>
                  <a:gd name="T0" fmla="*/ 351 w 7346"/>
                  <a:gd name="T1" fmla="*/ 1 h 4459"/>
                  <a:gd name="T2" fmla="*/ 113 w 7346"/>
                  <a:gd name="T3" fmla="*/ 391 h 4459"/>
                  <a:gd name="T4" fmla="*/ 1879 w 7346"/>
                  <a:gd name="T5" fmla="*/ 4348 h 4459"/>
                  <a:gd name="T6" fmla="*/ 2081 w 7346"/>
                  <a:gd name="T7" fmla="*/ 4458 h 4459"/>
                  <a:gd name="T8" fmla="*/ 2173 w 7346"/>
                  <a:gd name="T9" fmla="*/ 4446 h 4459"/>
                  <a:gd name="T10" fmla="*/ 7143 w 7346"/>
                  <a:gd name="T11" fmla="*/ 2386 h 4459"/>
                  <a:gd name="T12" fmla="*/ 6971 w 7346"/>
                  <a:gd name="T13" fmla="*/ 1911 h 4459"/>
                  <a:gd name="T14" fmla="*/ 6882 w 7346"/>
                  <a:gd name="T15" fmla="*/ 1928 h 4459"/>
                  <a:gd name="T16" fmla="*/ 2235 w 7346"/>
                  <a:gd name="T17" fmla="*/ 3902 h 4459"/>
                  <a:gd name="T18" fmla="*/ 2235 w 7346"/>
                  <a:gd name="T19" fmla="*/ 3902 h 4459"/>
                  <a:gd name="T20" fmla="*/ 538 w 7346"/>
                  <a:gd name="T21" fmla="*/ 130 h 4459"/>
                  <a:gd name="T22" fmla="*/ 351 w 7346"/>
                  <a:gd name="T23" fmla="*/ 1 h 4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0" name="Google Shape;345;p22">
                <a:extLst>
                  <a:ext uri="{FF2B5EF4-FFF2-40B4-BE49-F238E27FC236}">
                    <a16:creationId xmlns:a16="http://schemas.microsoft.com/office/drawing/2014/main" id="{96DB6EC0-FFFD-4DC1-A5EE-BF37D4591F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8175" y="3009725"/>
                <a:ext cx="135550" cy="113975"/>
              </a:xfrm>
              <a:custGeom>
                <a:avLst/>
                <a:gdLst>
                  <a:gd name="T0" fmla="*/ 275 w 5422"/>
                  <a:gd name="T1" fmla="*/ 1 h 4559"/>
                  <a:gd name="T2" fmla="*/ 39 w 5422"/>
                  <a:gd name="T3" fmla="*/ 307 h 4559"/>
                  <a:gd name="T4" fmla="*/ 1413 w 5422"/>
                  <a:gd name="T5" fmla="*/ 4459 h 4559"/>
                  <a:gd name="T6" fmla="*/ 1627 w 5422"/>
                  <a:gd name="T7" fmla="*/ 4559 h 4559"/>
                  <a:gd name="T8" fmla="*/ 1772 w 5422"/>
                  <a:gd name="T9" fmla="*/ 4525 h 4559"/>
                  <a:gd name="T10" fmla="*/ 5173 w 5422"/>
                  <a:gd name="T11" fmla="*/ 2367 h 4559"/>
                  <a:gd name="T12" fmla="*/ 5044 w 5422"/>
                  <a:gd name="T13" fmla="*/ 1872 h 4559"/>
                  <a:gd name="T14" fmla="*/ 4911 w 5422"/>
                  <a:gd name="T15" fmla="*/ 1909 h 4559"/>
                  <a:gd name="T16" fmla="*/ 1756 w 5422"/>
                  <a:gd name="T17" fmla="*/ 3918 h 4559"/>
                  <a:gd name="T18" fmla="*/ 1756 w 5422"/>
                  <a:gd name="T19" fmla="*/ 3918 h 4559"/>
                  <a:gd name="T20" fmla="*/ 530 w 5422"/>
                  <a:gd name="T21" fmla="*/ 176 h 4559"/>
                  <a:gd name="T22" fmla="*/ 275 w 5422"/>
                  <a:gd name="T23" fmla="*/ 1 h 4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1" name="Google Shape;346;p22">
                <a:extLst>
                  <a:ext uri="{FF2B5EF4-FFF2-40B4-BE49-F238E27FC236}">
                    <a16:creationId xmlns:a16="http://schemas.microsoft.com/office/drawing/2014/main" id="{768E300D-2C9C-4DD1-92AD-2F72F238FA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1050" y="3114850"/>
                <a:ext cx="205350" cy="166000"/>
              </a:xfrm>
              <a:custGeom>
                <a:avLst/>
                <a:gdLst>
                  <a:gd name="T0" fmla="*/ 360 w 8214"/>
                  <a:gd name="T1" fmla="*/ 1 h 6640"/>
                  <a:gd name="T2" fmla="*/ 116 w 8214"/>
                  <a:gd name="T3" fmla="*/ 385 h 6640"/>
                  <a:gd name="T4" fmla="*/ 149 w 8214"/>
                  <a:gd name="T5" fmla="*/ 385 h 6640"/>
                  <a:gd name="T6" fmla="*/ 2993 w 8214"/>
                  <a:gd name="T7" fmla="*/ 6500 h 6640"/>
                  <a:gd name="T8" fmla="*/ 3233 w 8214"/>
                  <a:gd name="T9" fmla="*/ 6639 h 6640"/>
                  <a:gd name="T10" fmla="*/ 3288 w 8214"/>
                  <a:gd name="T11" fmla="*/ 6631 h 6640"/>
                  <a:gd name="T12" fmla="*/ 7996 w 8214"/>
                  <a:gd name="T13" fmla="*/ 4146 h 6640"/>
                  <a:gd name="T14" fmla="*/ 7866 w 8214"/>
                  <a:gd name="T15" fmla="*/ 3672 h 6640"/>
                  <a:gd name="T16" fmla="*/ 7735 w 8214"/>
                  <a:gd name="T17" fmla="*/ 3720 h 6640"/>
                  <a:gd name="T18" fmla="*/ 3327 w 8214"/>
                  <a:gd name="T19" fmla="*/ 6073 h 6640"/>
                  <a:gd name="T20" fmla="*/ 3327 w 8214"/>
                  <a:gd name="T21" fmla="*/ 6073 h 6640"/>
                  <a:gd name="T22" fmla="*/ 574 w 8214"/>
                  <a:gd name="T23" fmla="*/ 124 h 6640"/>
                  <a:gd name="T24" fmla="*/ 360 w 8214"/>
                  <a:gd name="T25" fmla="*/ 1 h 6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2" name="Google Shape;347;p22">
                <a:extLst>
                  <a:ext uri="{FF2B5EF4-FFF2-40B4-BE49-F238E27FC236}">
                    <a16:creationId xmlns:a16="http://schemas.microsoft.com/office/drawing/2014/main" id="{E01A8138-3E30-4646-A4C9-C3780B50A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2575" y="3295825"/>
                <a:ext cx="183550" cy="154825"/>
              </a:xfrm>
              <a:custGeom>
                <a:avLst/>
                <a:gdLst>
                  <a:gd name="T0" fmla="*/ 279 w 7342"/>
                  <a:gd name="T1" fmla="*/ 1 h 6193"/>
                  <a:gd name="T2" fmla="*/ 20 w 7342"/>
                  <a:gd name="T3" fmla="*/ 307 h 6193"/>
                  <a:gd name="T4" fmla="*/ 2505 w 7342"/>
                  <a:gd name="T5" fmla="*/ 6095 h 6193"/>
                  <a:gd name="T6" fmla="*/ 2734 w 7342"/>
                  <a:gd name="T7" fmla="*/ 6193 h 6193"/>
                  <a:gd name="T8" fmla="*/ 7083 w 7342"/>
                  <a:gd name="T9" fmla="*/ 4950 h 6193"/>
                  <a:gd name="T10" fmla="*/ 6927 w 7342"/>
                  <a:gd name="T11" fmla="*/ 4469 h 6193"/>
                  <a:gd name="T12" fmla="*/ 6821 w 7342"/>
                  <a:gd name="T13" fmla="*/ 4493 h 6193"/>
                  <a:gd name="T14" fmla="*/ 2869 w 7342"/>
                  <a:gd name="T15" fmla="*/ 5683 h 6193"/>
                  <a:gd name="T16" fmla="*/ 2869 w 7342"/>
                  <a:gd name="T17" fmla="*/ 5683 h 6193"/>
                  <a:gd name="T18" fmla="*/ 511 w 7342"/>
                  <a:gd name="T19" fmla="*/ 176 h 6193"/>
                  <a:gd name="T20" fmla="*/ 279 w 7342"/>
                  <a:gd name="T21" fmla="*/ 1 h 6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3" name="Google Shape;348;p22">
                <a:extLst>
                  <a:ext uri="{FF2B5EF4-FFF2-40B4-BE49-F238E27FC236}">
                    <a16:creationId xmlns:a16="http://schemas.microsoft.com/office/drawing/2014/main" id="{7F94936C-B8DE-417F-86D8-863912524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3925" y="3462025"/>
                <a:ext cx="150050" cy="97700"/>
              </a:xfrm>
              <a:custGeom>
                <a:avLst/>
                <a:gdLst>
                  <a:gd name="T0" fmla="*/ 308 w 6002"/>
                  <a:gd name="T1" fmla="*/ 0 h 3908"/>
                  <a:gd name="T2" fmla="*/ 79 w 6002"/>
                  <a:gd name="T3" fmla="*/ 297 h 3908"/>
                  <a:gd name="T4" fmla="*/ 79 w 6002"/>
                  <a:gd name="T5" fmla="*/ 330 h 3908"/>
                  <a:gd name="T6" fmla="*/ 603 w 6002"/>
                  <a:gd name="T7" fmla="*/ 2063 h 3908"/>
                  <a:gd name="T8" fmla="*/ 1420 w 6002"/>
                  <a:gd name="T9" fmla="*/ 3599 h 3908"/>
                  <a:gd name="T10" fmla="*/ 2477 w 6002"/>
                  <a:gd name="T11" fmla="*/ 3908 h 3908"/>
                  <a:gd name="T12" fmla="*/ 3415 w 6002"/>
                  <a:gd name="T13" fmla="*/ 3796 h 3908"/>
                  <a:gd name="T14" fmla="*/ 5704 w 6002"/>
                  <a:gd name="T15" fmla="*/ 3076 h 3908"/>
                  <a:gd name="T16" fmla="*/ 5656 w 6002"/>
                  <a:gd name="T17" fmla="*/ 2573 h 3908"/>
                  <a:gd name="T18" fmla="*/ 5573 w 6002"/>
                  <a:gd name="T19" fmla="*/ 2586 h 3908"/>
                  <a:gd name="T20" fmla="*/ 3545 w 6002"/>
                  <a:gd name="T21" fmla="*/ 3240 h 3908"/>
                  <a:gd name="T22" fmla="*/ 2472 w 6002"/>
                  <a:gd name="T23" fmla="*/ 3406 h 3908"/>
                  <a:gd name="T24" fmla="*/ 1682 w 6002"/>
                  <a:gd name="T25" fmla="*/ 3174 h 3908"/>
                  <a:gd name="T26" fmla="*/ 1355 w 6002"/>
                  <a:gd name="T27" fmla="*/ 2618 h 3908"/>
                  <a:gd name="T28" fmla="*/ 1060 w 6002"/>
                  <a:gd name="T29" fmla="*/ 1736 h 3908"/>
                  <a:gd name="T30" fmla="*/ 570 w 6002"/>
                  <a:gd name="T31" fmla="*/ 166 h 3908"/>
                  <a:gd name="T32" fmla="*/ 308 w 6002"/>
                  <a:gd name="T33" fmla="*/ 0 h 3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8" name="Google Shape;349;p22">
              <a:extLst>
                <a:ext uri="{FF2B5EF4-FFF2-40B4-BE49-F238E27FC236}">
                  <a16:creationId xmlns:a16="http://schemas.microsoft.com/office/drawing/2014/main" id="{3BF00BC4-D7FD-479D-9BDF-0E7264B7DF4D}"/>
                </a:ext>
              </a:extLst>
            </p:cNvPr>
            <p:cNvGrpSpPr>
              <a:grpSpLocks/>
            </p:cNvGrpSpPr>
            <p:nvPr/>
          </p:nvGrpSpPr>
          <p:grpSpPr bwMode="auto"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1" name="Google Shape;350;p22">
                <a:extLst>
                  <a:ext uri="{FF2B5EF4-FFF2-40B4-BE49-F238E27FC236}">
                    <a16:creationId xmlns:a16="http://schemas.microsoft.com/office/drawing/2014/main" id="{2D6EDECE-117F-4F5E-B8E3-0181661F1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3625" y="2772425"/>
                <a:ext cx="837925" cy="930000"/>
              </a:xfrm>
              <a:custGeom>
                <a:avLst/>
                <a:gdLst>
                  <a:gd name="T0" fmla="*/ 2277 w 33517"/>
                  <a:gd name="T1" fmla="*/ 1 h 37200"/>
                  <a:gd name="T2" fmla="*/ 1 w 33517"/>
                  <a:gd name="T3" fmla="*/ 153 h 37200"/>
                  <a:gd name="T4" fmla="*/ 32176 w 33517"/>
                  <a:gd name="T5" fmla="*/ 37200 h 37200"/>
                  <a:gd name="T6" fmla="*/ 29167 w 33517"/>
                  <a:gd name="T7" fmla="*/ 15390 h 37200"/>
                  <a:gd name="T8" fmla="*/ 2277 w 33517"/>
                  <a:gd name="T9" fmla="*/ 1 h 37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2" name="Google Shape;351;p22">
                <a:extLst>
                  <a:ext uri="{FF2B5EF4-FFF2-40B4-BE49-F238E27FC236}">
                    <a16:creationId xmlns:a16="http://schemas.microsoft.com/office/drawing/2014/main" id="{10A95D23-7341-4A33-A62D-780B52509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2150" y="2858025"/>
                <a:ext cx="677700" cy="830775"/>
              </a:xfrm>
              <a:custGeom>
                <a:avLst/>
                <a:gdLst>
                  <a:gd name="T0" fmla="*/ 360 w 27108"/>
                  <a:gd name="T1" fmla="*/ 0 h 33231"/>
                  <a:gd name="T2" fmla="*/ 91 w 27108"/>
                  <a:gd name="T3" fmla="*/ 391 h 33231"/>
                  <a:gd name="T4" fmla="*/ 4636 w 27108"/>
                  <a:gd name="T5" fmla="*/ 5721 h 33231"/>
                  <a:gd name="T6" fmla="*/ 10097 w 27108"/>
                  <a:gd name="T7" fmla="*/ 12260 h 33231"/>
                  <a:gd name="T8" fmla="*/ 21018 w 27108"/>
                  <a:gd name="T9" fmla="*/ 25340 h 33231"/>
                  <a:gd name="T10" fmla="*/ 26544 w 27108"/>
                  <a:gd name="T11" fmla="*/ 33122 h 33231"/>
                  <a:gd name="T12" fmla="*/ 26740 w 27108"/>
                  <a:gd name="T13" fmla="*/ 33230 h 33231"/>
                  <a:gd name="T14" fmla="*/ 26969 w 27108"/>
                  <a:gd name="T15" fmla="*/ 32860 h 33231"/>
                  <a:gd name="T16" fmla="*/ 26969 w 27108"/>
                  <a:gd name="T17" fmla="*/ 32828 h 33231"/>
                  <a:gd name="T18" fmla="*/ 16833 w 27108"/>
                  <a:gd name="T19" fmla="*/ 19389 h 33231"/>
                  <a:gd name="T20" fmla="*/ 11307 w 27108"/>
                  <a:gd name="T21" fmla="*/ 12914 h 33231"/>
                  <a:gd name="T22" fmla="*/ 5879 w 27108"/>
                  <a:gd name="T23" fmla="*/ 6375 h 33231"/>
                  <a:gd name="T24" fmla="*/ 3067 w 27108"/>
                  <a:gd name="T25" fmla="*/ 3367 h 33231"/>
                  <a:gd name="T26" fmla="*/ 549 w 27108"/>
                  <a:gd name="T27" fmla="*/ 129 h 33231"/>
                  <a:gd name="T28" fmla="*/ 360 w 27108"/>
                  <a:gd name="T29" fmla="*/ 0 h 3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3" name="Google Shape;352;p22">
                <a:extLst>
                  <a:ext uri="{FF2B5EF4-FFF2-40B4-BE49-F238E27FC236}">
                    <a16:creationId xmlns:a16="http://schemas.microsoft.com/office/drawing/2014/main" id="{387A9AD9-52AB-422F-A46C-2B8781996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6500" y="2859000"/>
                <a:ext cx="206350" cy="188800"/>
              </a:xfrm>
              <a:custGeom>
                <a:avLst/>
                <a:gdLst>
                  <a:gd name="T0" fmla="*/ 8008 w 8254"/>
                  <a:gd name="T1" fmla="*/ 0 h 7552"/>
                  <a:gd name="T2" fmla="*/ 7763 w 8254"/>
                  <a:gd name="T3" fmla="*/ 221 h 7552"/>
                  <a:gd name="T4" fmla="*/ 7763 w 8254"/>
                  <a:gd name="T5" fmla="*/ 6990 h 7552"/>
                  <a:gd name="T6" fmla="*/ 7763 w 8254"/>
                  <a:gd name="T7" fmla="*/ 6990 h 7552"/>
                  <a:gd name="T8" fmla="*/ 438 w 8254"/>
                  <a:gd name="T9" fmla="*/ 5420 h 7552"/>
                  <a:gd name="T10" fmla="*/ 379 w 8254"/>
                  <a:gd name="T11" fmla="*/ 5414 h 7552"/>
                  <a:gd name="T12" fmla="*/ 307 w 8254"/>
                  <a:gd name="T13" fmla="*/ 5911 h 7552"/>
                  <a:gd name="T14" fmla="*/ 7926 w 8254"/>
                  <a:gd name="T15" fmla="*/ 7546 h 7552"/>
                  <a:gd name="T16" fmla="*/ 7989 w 8254"/>
                  <a:gd name="T17" fmla="*/ 7552 h 7552"/>
                  <a:gd name="T18" fmla="*/ 8253 w 8254"/>
                  <a:gd name="T19" fmla="*/ 7317 h 7552"/>
                  <a:gd name="T20" fmla="*/ 8253 w 8254"/>
                  <a:gd name="T21" fmla="*/ 221 h 7552"/>
                  <a:gd name="T22" fmla="*/ 8008 w 8254"/>
                  <a:gd name="T23" fmla="*/ 0 h 7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4" name="Google Shape;353;p22">
                <a:extLst>
                  <a:ext uri="{FF2B5EF4-FFF2-40B4-BE49-F238E27FC236}">
                    <a16:creationId xmlns:a16="http://schemas.microsoft.com/office/drawing/2014/main" id="{138C73C7-30E3-46D7-82C7-011E86C97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4675" y="2967100"/>
                <a:ext cx="322075" cy="244250"/>
              </a:xfrm>
              <a:custGeom>
                <a:avLst/>
                <a:gdLst>
                  <a:gd name="T0" fmla="*/ 12645 w 12883"/>
                  <a:gd name="T1" fmla="*/ 1 h 9770"/>
                  <a:gd name="T2" fmla="*/ 12375 w 12883"/>
                  <a:gd name="T3" fmla="*/ 246 h 9770"/>
                  <a:gd name="T4" fmla="*/ 11049 w 12883"/>
                  <a:gd name="T5" fmla="*/ 9208 h 9770"/>
                  <a:gd name="T6" fmla="*/ 11049 w 12883"/>
                  <a:gd name="T7" fmla="*/ 9208 h 9770"/>
                  <a:gd name="T8" fmla="*/ 440 w 12883"/>
                  <a:gd name="T9" fmla="*/ 7374 h 9770"/>
                  <a:gd name="T10" fmla="*/ 382 w 12883"/>
                  <a:gd name="T11" fmla="*/ 7368 h 9770"/>
                  <a:gd name="T12" fmla="*/ 277 w 12883"/>
                  <a:gd name="T13" fmla="*/ 7865 h 9770"/>
                  <a:gd name="T14" fmla="*/ 11198 w 12883"/>
                  <a:gd name="T15" fmla="*/ 9761 h 9770"/>
                  <a:gd name="T16" fmla="*/ 11265 w 12883"/>
                  <a:gd name="T17" fmla="*/ 9770 h 9770"/>
                  <a:gd name="T18" fmla="*/ 11492 w 12883"/>
                  <a:gd name="T19" fmla="*/ 9598 h 9770"/>
                  <a:gd name="T20" fmla="*/ 12866 w 12883"/>
                  <a:gd name="T21" fmla="*/ 246 h 9770"/>
                  <a:gd name="T22" fmla="*/ 12645 w 12883"/>
                  <a:gd name="T23" fmla="*/ 1 h 9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5" name="Google Shape;354;p22">
                <a:extLst>
                  <a:ext uri="{FF2B5EF4-FFF2-40B4-BE49-F238E27FC236}">
                    <a16:creationId xmlns:a16="http://schemas.microsoft.com/office/drawing/2014/main" id="{4F670D08-F085-4782-8C8B-7F77187FF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1500" y="3103375"/>
                <a:ext cx="383250" cy="278625"/>
              </a:xfrm>
              <a:custGeom>
                <a:avLst/>
                <a:gdLst>
                  <a:gd name="T0" fmla="*/ 15026 w 15330"/>
                  <a:gd name="T1" fmla="*/ 1 h 11145"/>
                  <a:gd name="T2" fmla="*/ 14780 w 15330"/>
                  <a:gd name="T3" fmla="*/ 190 h 11145"/>
                  <a:gd name="T4" fmla="*/ 12622 w 15330"/>
                  <a:gd name="T5" fmla="*/ 10606 h 11145"/>
                  <a:gd name="T6" fmla="*/ 12622 w 15330"/>
                  <a:gd name="T7" fmla="*/ 10606 h 11145"/>
                  <a:gd name="T8" fmla="*/ 295 w 15330"/>
                  <a:gd name="T9" fmla="*/ 9804 h 11145"/>
                  <a:gd name="T10" fmla="*/ 295 w 15330"/>
                  <a:gd name="T11" fmla="*/ 10327 h 11145"/>
                  <a:gd name="T12" fmla="*/ 12851 w 15330"/>
                  <a:gd name="T13" fmla="*/ 11144 h 11145"/>
                  <a:gd name="T14" fmla="*/ 13080 w 15330"/>
                  <a:gd name="T15" fmla="*/ 10948 h 11145"/>
                  <a:gd name="T16" fmla="*/ 15271 w 15330"/>
                  <a:gd name="T17" fmla="*/ 321 h 11145"/>
                  <a:gd name="T18" fmla="*/ 15026 w 15330"/>
                  <a:gd name="T19" fmla="*/ 1 h 11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9" name="Google Shape;355;p22">
              <a:extLst>
                <a:ext uri="{FF2B5EF4-FFF2-40B4-BE49-F238E27FC236}">
                  <a16:creationId xmlns:a16="http://schemas.microsoft.com/office/drawing/2014/main" id="{8FDB3601-7CD0-49F2-B60A-3CAA4A45ED19}"/>
                </a:ext>
              </a:extLst>
            </p:cNvPr>
            <p:cNvGrpSpPr>
              <a:grpSpLocks/>
            </p:cNvGrpSpPr>
            <p:nvPr/>
          </p:nvGrpSpPr>
          <p:grpSpPr bwMode="auto"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18" name="Google Shape;356;p22">
                <a:extLst>
                  <a:ext uri="{FF2B5EF4-FFF2-40B4-BE49-F238E27FC236}">
                    <a16:creationId xmlns:a16="http://schemas.microsoft.com/office/drawing/2014/main" id="{0C171391-D2ED-45FF-B67E-9BE7A8B46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1575" y="2990850"/>
                <a:ext cx="667200" cy="787425"/>
              </a:xfrm>
              <a:custGeom>
                <a:avLst/>
                <a:gdLst>
                  <a:gd name="T0" fmla="*/ 26340 w 26688"/>
                  <a:gd name="T1" fmla="*/ 0 h 31497"/>
                  <a:gd name="T2" fmla="*/ 26209 w 26688"/>
                  <a:gd name="T3" fmla="*/ 48 h 31497"/>
                  <a:gd name="T4" fmla="*/ 19113 w 26688"/>
                  <a:gd name="T5" fmla="*/ 5378 h 31497"/>
                  <a:gd name="T6" fmla="*/ 14012 w 26688"/>
                  <a:gd name="T7" fmla="*/ 11067 h 31497"/>
                  <a:gd name="T8" fmla="*/ 5478 w 26688"/>
                  <a:gd name="T9" fmla="*/ 23820 h 31497"/>
                  <a:gd name="T10" fmla="*/ 148 w 26688"/>
                  <a:gd name="T11" fmla="*/ 31046 h 31497"/>
                  <a:gd name="T12" fmla="*/ 344 w 26688"/>
                  <a:gd name="T13" fmla="*/ 31497 h 31497"/>
                  <a:gd name="T14" fmla="*/ 508 w 26688"/>
                  <a:gd name="T15" fmla="*/ 31406 h 31497"/>
                  <a:gd name="T16" fmla="*/ 540 w 26688"/>
                  <a:gd name="T17" fmla="*/ 31406 h 31497"/>
                  <a:gd name="T18" fmla="*/ 18655 w 26688"/>
                  <a:gd name="T19" fmla="*/ 6555 h 31497"/>
                  <a:gd name="T20" fmla="*/ 22121 w 26688"/>
                  <a:gd name="T21" fmla="*/ 3547 h 31497"/>
                  <a:gd name="T22" fmla="*/ 26470 w 26688"/>
                  <a:gd name="T23" fmla="*/ 506 h 31497"/>
                  <a:gd name="T24" fmla="*/ 26340 w 26688"/>
                  <a:gd name="T25" fmla="*/ 0 h 31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9" name="Google Shape;357;p22">
                <a:extLst>
                  <a:ext uri="{FF2B5EF4-FFF2-40B4-BE49-F238E27FC236}">
                    <a16:creationId xmlns:a16="http://schemas.microsoft.com/office/drawing/2014/main" id="{7B7DF93F-67AC-4B85-A577-245561354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350" y="2931500"/>
                <a:ext cx="151250" cy="476475"/>
              </a:xfrm>
              <a:custGeom>
                <a:avLst/>
                <a:gdLst>
                  <a:gd name="T0" fmla="*/ 5738 w 6050"/>
                  <a:gd name="T1" fmla="*/ 0 h 19059"/>
                  <a:gd name="T2" fmla="*/ 5500 w 6050"/>
                  <a:gd name="T3" fmla="*/ 166 h 19059"/>
                  <a:gd name="T4" fmla="*/ 2132 w 6050"/>
                  <a:gd name="T5" fmla="*/ 9223 h 19059"/>
                  <a:gd name="T6" fmla="*/ 39 w 6050"/>
                  <a:gd name="T7" fmla="*/ 18739 h 19059"/>
                  <a:gd name="T8" fmla="*/ 307 w 6050"/>
                  <a:gd name="T9" fmla="*/ 19059 h 19059"/>
                  <a:gd name="T10" fmla="*/ 530 w 6050"/>
                  <a:gd name="T11" fmla="*/ 18869 h 19059"/>
                  <a:gd name="T12" fmla="*/ 2622 w 6050"/>
                  <a:gd name="T13" fmla="*/ 9354 h 19059"/>
                  <a:gd name="T14" fmla="*/ 5990 w 6050"/>
                  <a:gd name="T15" fmla="*/ 297 h 19059"/>
                  <a:gd name="T16" fmla="*/ 5738 w 6050"/>
                  <a:gd name="T17" fmla="*/ 0 h 19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0" name="Google Shape;358;p22">
                <a:extLst>
                  <a:ext uri="{FF2B5EF4-FFF2-40B4-BE49-F238E27FC236}">
                    <a16:creationId xmlns:a16="http://schemas.microsoft.com/office/drawing/2014/main" id="{5ED7680A-D675-402D-9A03-7723984BE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050" y="3140425"/>
                <a:ext cx="445450" cy="274450"/>
              </a:xfrm>
              <a:custGeom>
                <a:avLst/>
                <a:gdLst>
                  <a:gd name="T0" fmla="*/ 17458 w 17818"/>
                  <a:gd name="T1" fmla="*/ 1 h 10978"/>
                  <a:gd name="T2" fmla="*/ 17312 w 17818"/>
                  <a:gd name="T3" fmla="*/ 49 h 10978"/>
                  <a:gd name="T4" fmla="*/ 8189 w 17818"/>
                  <a:gd name="T5" fmla="*/ 4005 h 10978"/>
                  <a:gd name="T6" fmla="*/ 178 w 17818"/>
                  <a:gd name="T7" fmla="*/ 10545 h 10978"/>
                  <a:gd name="T8" fmla="*/ 371 w 17818"/>
                  <a:gd name="T9" fmla="*/ 10978 h 10978"/>
                  <a:gd name="T10" fmla="*/ 538 w 17818"/>
                  <a:gd name="T11" fmla="*/ 10905 h 10978"/>
                  <a:gd name="T12" fmla="*/ 538 w 17818"/>
                  <a:gd name="T13" fmla="*/ 10872 h 10978"/>
                  <a:gd name="T14" fmla="*/ 8582 w 17818"/>
                  <a:gd name="T15" fmla="*/ 4365 h 10978"/>
                  <a:gd name="T16" fmla="*/ 17574 w 17818"/>
                  <a:gd name="T17" fmla="*/ 474 h 10978"/>
                  <a:gd name="T18" fmla="*/ 17458 w 17818"/>
                  <a:gd name="T19" fmla="*/ 1 h 10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1" name="Google Shape;359;p22">
                <a:extLst>
                  <a:ext uri="{FF2B5EF4-FFF2-40B4-BE49-F238E27FC236}">
                    <a16:creationId xmlns:a16="http://schemas.microsoft.com/office/drawing/2014/main" id="{25BF85B4-BE10-440A-A011-4D7E2F25E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250" y="2933175"/>
                <a:ext cx="111725" cy="258175"/>
              </a:xfrm>
              <a:custGeom>
                <a:avLst/>
                <a:gdLst>
                  <a:gd name="T0" fmla="*/ 4136 w 4469"/>
                  <a:gd name="T1" fmla="*/ 0 h 10327"/>
                  <a:gd name="T2" fmla="*/ 3917 w 4469"/>
                  <a:gd name="T3" fmla="*/ 164 h 10327"/>
                  <a:gd name="T4" fmla="*/ 1531 w 4469"/>
                  <a:gd name="T5" fmla="*/ 4742 h 10327"/>
                  <a:gd name="T6" fmla="*/ 59 w 4469"/>
                  <a:gd name="T7" fmla="*/ 10007 h 10327"/>
                  <a:gd name="T8" fmla="*/ 303 w 4469"/>
                  <a:gd name="T9" fmla="*/ 10327 h 10327"/>
                  <a:gd name="T10" fmla="*/ 550 w 4469"/>
                  <a:gd name="T11" fmla="*/ 10137 h 10327"/>
                  <a:gd name="T12" fmla="*/ 2119 w 4469"/>
                  <a:gd name="T13" fmla="*/ 4709 h 10327"/>
                  <a:gd name="T14" fmla="*/ 4408 w 4469"/>
                  <a:gd name="T15" fmla="*/ 328 h 10327"/>
                  <a:gd name="T16" fmla="*/ 4136 w 4469"/>
                  <a:gd name="T17" fmla="*/ 0 h 10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2" name="Google Shape;360;p22">
                <a:extLst>
                  <a:ext uri="{FF2B5EF4-FFF2-40B4-BE49-F238E27FC236}">
                    <a16:creationId xmlns:a16="http://schemas.microsoft.com/office/drawing/2014/main" id="{EA62F1EE-9AD4-47D8-AFF5-F57EE6EA3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5825" y="3062775"/>
                <a:ext cx="200150" cy="52475"/>
              </a:xfrm>
              <a:custGeom>
                <a:avLst/>
                <a:gdLst>
                  <a:gd name="T0" fmla="*/ 7659 w 8006"/>
                  <a:gd name="T1" fmla="*/ 1 h 2099"/>
                  <a:gd name="T2" fmla="*/ 7527 w 8006"/>
                  <a:gd name="T3" fmla="*/ 49 h 2099"/>
                  <a:gd name="T4" fmla="*/ 4160 w 8006"/>
                  <a:gd name="T5" fmla="*/ 1357 h 2099"/>
                  <a:gd name="T6" fmla="*/ 2279 w 8006"/>
                  <a:gd name="T7" fmla="*/ 1598 h 2099"/>
                  <a:gd name="T8" fmla="*/ 563 w 8006"/>
                  <a:gd name="T9" fmla="*/ 1128 h 2099"/>
                  <a:gd name="T10" fmla="*/ 379 w 8006"/>
                  <a:gd name="T11" fmla="*/ 1054 h 2099"/>
                  <a:gd name="T12" fmla="*/ 203 w 8006"/>
                  <a:gd name="T13" fmla="*/ 1487 h 2099"/>
                  <a:gd name="T14" fmla="*/ 2304 w 8006"/>
                  <a:gd name="T15" fmla="*/ 2099 h 2099"/>
                  <a:gd name="T16" fmla="*/ 3996 w 8006"/>
                  <a:gd name="T17" fmla="*/ 1912 h 2099"/>
                  <a:gd name="T18" fmla="*/ 7789 w 8006"/>
                  <a:gd name="T19" fmla="*/ 474 h 2099"/>
                  <a:gd name="T20" fmla="*/ 7659 w 8006"/>
                  <a:gd name="T21" fmla="*/ 1 h 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" name="Google Shape;361;p22">
                <a:extLst>
                  <a:ext uri="{FF2B5EF4-FFF2-40B4-BE49-F238E27FC236}">
                    <a16:creationId xmlns:a16="http://schemas.microsoft.com/office/drawing/2014/main" id="{4CC2C8DB-7FAD-4238-8BBF-51D6C3079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5700" y="2902300"/>
                <a:ext cx="70900" cy="150900"/>
              </a:xfrm>
              <a:custGeom>
                <a:avLst/>
                <a:gdLst>
                  <a:gd name="T0" fmla="*/ 2491 w 2836"/>
                  <a:gd name="T1" fmla="*/ 0 h 6036"/>
                  <a:gd name="T2" fmla="*/ 2328 w 2836"/>
                  <a:gd name="T3" fmla="*/ 91 h 6036"/>
                  <a:gd name="T4" fmla="*/ 759 w 2836"/>
                  <a:gd name="T5" fmla="*/ 2740 h 6036"/>
                  <a:gd name="T6" fmla="*/ 39 w 2836"/>
                  <a:gd name="T7" fmla="*/ 5716 h 6036"/>
                  <a:gd name="T8" fmla="*/ 307 w 2836"/>
                  <a:gd name="T9" fmla="*/ 6036 h 6036"/>
                  <a:gd name="T10" fmla="*/ 530 w 2836"/>
                  <a:gd name="T11" fmla="*/ 5846 h 6036"/>
                  <a:gd name="T12" fmla="*/ 2688 w 2836"/>
                  <a:gd name="T13" fmla="*/ 451 h 6036"/>
                  <a:gd name="T14" fmla="*/ 2491 w 2836"/>
                  <a:gd name="T15" fmla="*/ 0 h 6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4" name="Google Shape;362;p22">
                <a:extLst>
                  <a:ext uri="{FF2B5EF4-FFF2-40B4-BE49-F238E27FC236}">
                    <a16:creationId xmlns:a16="http://schemas.microsoft.com/office/drawing/2014/main" id="{3F2016A4-C0A0-4EF4-B2CF-40D94BE56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400" y="2918450"/>
                <a:ext cx="58050" cy="45000"/>
              </a:xfrm>
              <a:custGeom>
                <a:avLst/>
                <a:gdLst>
                  <a:gd name="T0" fmla="*/ 1208 w 2322"/>
                  <a:gd name="T1" fmla="*/ 1 h 1800"/>
                  <a:gd name="T2" fmla="*/ 1178 w 2322"/>
                  <a:gd name="T3" fmla="*/ 1 h 1800"/>
                  <a:gd name="T4" fmla="*/ 1178 w 2322"/>
                  <a:gd name="T5" fmla="*/ 1800 h 1800"/>
                  <a:gd name="T6" fmla="*/ 1208 w 2322"/>
                  <a:gd name="T7" fmla="*/ 1 h 1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5" name="Google Shape;363;p22">
                <a:extLst>
                  <a:ext uri="{FF2B5EF4-FFF2-40B4-BE49-F238E27FC236}">
                    <a16:creationId xmlns:a16="http://schemas.microsoft.com/office/drawing/2014/main" id="{C18DA28C-024A-41FC-8DE9-959201B4C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2475" y="2907850"/>
                <a:ext cx="58050" cy="44975"/>
              </a:xfrm>
              <a:custGeom>
                <a:avLst/>
                <a:gdLst>
                  <a:gd name="T0" fmla="*/ 1177 w 2322"/>
                  <a:gd name="T1" fmla="*/ 0 h 1799"/>
                  <a:gd name="T2" fmla="*/ 1177 w 2322"/>
                  <a:gd name="T3" fmla="*/ 1799 h 1799"/>
                  <a:gd name="T4" fmla="*/ 1177 w 2322"/>
                  <a:gd name="T5" fmla="*/ 0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6" name="Google Shape;364;p22">
                <a:extLst>
                  <a:ext uri="{FF2B5EF4-FFF2-40B4-BE49-F238E27FC236}">
                    <a16:creationId xmlns:a16="http://schemas.microsoft.com/office/drawing/2014/main" id="{62FB9240-F0F7-43B4-97A8-DE27B202E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2850" y="2879575"/>
                <a:ext cx="67125" cy="48750"/>
              </a:xfrm>
              <a:custGeom>
                <a:avLst/>
                <a:gdLst>
                  <a:gd name="T0" fmla="*/ 1299 w 2685"/>
                  <a:gd name="T1" fmla="*/ 1 h 1950"/>
                  <a:gd name="T2" fmla="*/ 653 w 2685"/>
                  <a:gd name="T3" fmla="*/ 1556 h 1950"/>
                  <a:gd name="T4" fmla="*/ 784 w 2685"/>
                  <a:gd name="T5" fmla="*/ 1687 h 1950"/>
                  <a:gd name="T6" fmla="*/ 1392 w 2685"/>
                  <a:gd name="T7" fmla="*/ 1950 h 1950"/>
                  <a:gd name="T8" fmla="*/ 2027 w 2685"/>
                  <a:gd name="T9" fmla="*/ 379 h 1950"/>
                  <a:gd name="T10" fmla="*/ 1929 w 2685"/>
                  <a:gd name="T11" fmla="*/ 281 h 1950"/>
                  <a:gd name="T12" fmla="*/ 1299 w 2685"/>
                  <a:gd name="T13" fmla="*/ 1 h 1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7" name="Google Shape;365;p22">
                <a:extLst>
                  <a:ext uri="{FF2B5EF4-FFF2-40B4-BE49-F238E27FC236}">
                    <a16:creationId xmlns:a16="http://schemas.microsoft.com/office/drawing/2014/main" id="{DCCFEF86-2011-4D4A-A056-E941D3924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875" y="2969150"/>
                <a:ext cx="58075" cy="44975"/>
              </a:xfrm>
              <a:custGeom>
                <a:avLst/>
                <a:gdLst>
                  <a:gd name="T0" fmla="*/ 1145 w 2323"/>
                  <a:gd name="T1" fmla="*/ 1 h 1799"/>
                  <a:gd name="T2" fmla="*/ 1145 w 2323"/>
                  <a:gd name="T3" fmla="*/ 1799 h 1799"/>
                  <a:gd name="T4" fmla="*/ 1145 w 2323"/>
                  <a:gd name="T5" fmla="*/ 1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8" name="Google Shape;366;p22">
                <a:extLst>
                  <a:ext uri="{FF2B5EF4-FFF2-40B4-BE49-F238E27FC236}">
                    <a16:creationId xmlns:a16="http://schemas.microsoft.com/office/drawing/2014/main" id="{D63CF06E-8983-4FF6-9471-25F4A8EF3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100" y="3037800"/>
                <a:ext cx="57800" cy="44200"/>
              </a:xfrm>
              <a:custGeom>
                <a:avLst/>
                <a:gdLst>
                  <a:gd name="T0" fmla="*/ 1198 w 2312"/>
                  <a:gd name="T1" fmla="*/ 1 h 1768"/>
                  <a:gd name="T2" fmla="*/ 1167 w 2312"/>
                  <a:gd name="T3" fmla="*/ 1 h 1768"/>
                  <a:gd name="T4" fmla="*/ 1136 w 2312"/>
                  <a:gd name="T5" fmla="*/ 1767 h 1768"/>
                  <a:gd name="T6" fmla="*/ 1167 w 2312"/>
                  <a:gd name="T7" fmla="*/ 1767 h 1768"/>
                  <a:gd name="T8" fmla="*/ 1198 w 2312"/>
                  <a:gd name="T9" fmla="*/ 1 h 1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9" name="Google Shape;367;p22">
                <a:extLst>
                  <a:ext uri="{FF2B5EF4-FFF2-40B4-BE49-F238E27FC236}">
                    <a16:creationId xmlns:a16="http://schemas.microsoft.com/office/drawing/2014/main" id="{9E5B79A1-269A-4CB1-898F-A527437A7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5225" y="3127725"/>
                <a:ext cx="58350" cy="44200"/>
              </a:xfrm>
              <a:custGeom>
                <a:avLst/>
                <a:gdLst>
                  <a:gd name="T0" fmla="*/ 1197 w 2334"/>
                  <a:gd name="T1" fmla="*/ 1 h 1768"/>
                  <a:gd name="T2" fmla="*/ 1167 w 2334"/>
                  <a:gd name="T3" fmla="*/ 1 h 1768"/>
                  <a:gd name="T4" fmla="*/ 1136 w 2334"/>
                  <a:gd name="T5" fmla="*/ 1767 h 1768"/>
                  <a:gd name="T6" fmla="*/ 1167 w 2334"/>
                  <a:gd name="T7" fmla="*/ 1767 h 1768"/>
                  <a:gd name="T8" fmla="*/ 1197 w 2334"/>
                  <a:gd name="T9" fmla="*/ 1 h 1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0" name="Google Shape;368;p22">
                <a:extLst>
                  <a:ext uri="{FF2B5EF4-FFF2-40B4-BE49-F238E27FC236}">
                    <a16:creationId xmlns:a16="http://schemas.microsoft.com/office/drawing/2014/main" id="{E7F402CD-130B-46DE-AD4C-3600DC431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7050" y="3027175"/>
                <a:ext cx="58050" cy="44200"/>
              </a:xfrm>
              <a:custGeom>
                <a:avLst/>
                <a:gdLst>
                  <a:gd name="T0" fmla="*/ 1176 w 2322"/>
                  <a:gd name="T1" fmla="*/ 1 h 1768"/>
                  <a:gd name="T2" fmla="*/ 1145 w 2322"/>
                  <a:gd name="T3" fmla="*/ 1 h 1768"/>
                  <a:gd name="T4" fmla="*/ 1114 w 2322"/>
                  <a:gd name="T5" fmla="*/ 1767 h 1768"/>
                  <a:gd name="T6" fmla="*/ 1145 w 2322"/>
                  <a:gd name="T7" fmla="*/ 1767 h 1768"/>
                  <a:gd name="T8" fmla="*/ 1176 w 2322"/>
                  <a:gd name="T9" fmla="*/ 1 h 1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10" name="Google Shape;369;p22">
              <a:extLst>
                <a:ext uri="{FF2B5EF4-FFF2-40B4-BE49-F238E27FC236}">
                  <a16:creationId xmlns:a16="http://schemas.microsoft.com/office/drawing/2014/main" id="{6B890B1D-F066-4FF2-9759-641133AB1A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15" name="Google Shape;370;p22">
                <a:extLst>
                  <a:ext uri="{FF2B5EF4-FFF2-40B4-BE49-F238E27FC236}">
                    <a16:creationId xmlns:a16="http://schemas.microsoft.com/office/drawing/2014/main" id="{A8B21333-A9A1-409E-95D3-FB2CF94B9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2000" y="1270475"/>
                <a:ext cx="44975" cy="36825"/>
              </a:xfrm>
              <a:custGeom>
                <a:avLst/>
                <a:gdLst>
                  <a:gd name="T0" fmla="*/ 916 w 1799"/>
                  <a:gd name="T1" fmla="*/ 1 h 1473"/>
                  <a:gd name="T2" fmla="*/ 916 w 1799"/>
                  <a:gd name="T3" fmla="*/ 1472 h 1473"/>
                  <a:gd name="T4" fmla="*/ 916 w 1799"/>
                  <a:gd name="T5" fmla="*/ 1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" name="Google Shape;371;p22">
                <a:extLst>
                  <a:ext uri="{FF2B5EF4-FFF2-40B4-BE49-F238E27FC236}">
                    <a16:creationId xmlns:a16="http://schemas.microsoft.com/office/drawing/2014/main" id="{BD0A6F28-C020-42E1-89DE-990FDDB46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0650" y="1255775"/>
                <a:ext cx="45000" cy="36800"/>
              </a:xfrm>
              <a:custGeom>
                <a:avLst/>
                <a:gdLst>
                  <a:gd name="T0" fmla="*/ 884 w 1800"/>
                  <a:gd name="T1" fmla="*/ 0 h 1472"/>
                  <a:gd name="T2" fmla="*/ 884 w 1800"/>
                  <a:gd name="T3" fmla="*/ 1472 h 1472"/>
                  <a:gd name="T4" fmla="*/ 884 w 1800"/>
                  <a:gd name="T5" fmla="*/ 0 h 1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7" name="Google Shape;372;p22">
                <a:extLst>
                  <a:ext uri="{FF2B5EF4-FFF2-40B4-BE49-F238E27FC236}">
                    <a16:creationId xmlns:a16="http://schemas.microsoft.com/office/drawing/2014/main" id="{C134535F-6EF6-4428-8CC0-20E1B6086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150" y="1319525"/>
                <a:ext cx="44975" cy="36000"/>
              </a:xfrm>
              <a:custGeom>
                <a:avLst/>
                <a:gdLst>
                  <a:gd name="T0" fmla="*/ 883 w 1799"/>
                  <a:gd name="T1" fmla="*/ 1 h 1440"/>
                  <a:gd name="T2" fmla="*/ 883 w 1799"/>
                  <a:gd name="T3" fmla="*/ 1439 h 1440"/>
                  <a:gd name="T4" fmla="*/ 883 w 1799"/>
                  <a:gd name="T5" fmla="*/ 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11" name="Google Shape;373;p22">
              <a:extLst>
                <a:ext uri="{FF2B5EF4-FFF2-40B4-BE49-F238E27FC236}">
                  <a16:creationId xmlns:a16="http://schemas.microsoft.com/office/drawing/2014/main" id="{7EFE5A09-9143-47BF-8FFB-F7D4954816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2" name="Google Shape;374;p22">
                <a:extLst>
                  <a:ext uri="{FF2B5EF4-FFF2-40B4-BE49-F238E27FC236}">
                    <a16:creationId xmlns:a16="http://schemas.microsoft.com/office/drawing/2014/main" id="{F7F0A109-3A63-4B25-96E1-26934CC36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2000" y="1270475"/>
                <a:ext cx="44975" cy="36825"/>
              </a:xfrm>
              <a:custGeom>
                <a:avLst/>
                <a:gdLst>
                  <a:gd name="T0" fmla="*/ 916 w 1799"/>
                  <a:gd name="T1" fmla="*/ 1 h 1473"/>
                  <a:gd name="T2" fmla="*/ 916 w 1799"/>
                  <a:gd name="T3" fmla="*/ 1472 h 1473"/>
                  <a:gd name="T4" fmla="*/ 916 w 1799"/>
                  <a:gd name="T5" fmla="*/ 1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3" name="Google Shape;375;p22">
                <a:extLst>
                  <a:ext uri="{FF2B5EF4-FFF2-40B4-BE49-F238E27FC236}">
                    <a16:creationId xmlns:a16="http://schemas.microsoft.com/office/drawing/2014/main" id="{DA29DE33-4471-41F9-A20F-F9A135A7D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0650" y="1255775"/>
                <a:ext cx="45000" cy="36800"/>
              </a:xfrm>
              <a:custGeom>
                <a:avLst/>
                <a:gdLst>
                  <a:gd name="T0" fmla="*/ 884 w 1800"/>
                  <a:gd name="T1" fmla="*/ 0 h 1472"/>
                  <a:gd name="T2" fmla="*/ 884 w 1800"/>
                  <a:gd name="T3" fmla="*/ 1472 h 1472"/>
                  <a:gd name="T4" fmla="*/ 884 w 1800"/>
                  <a:gd name="T5" fmla="*/ 0 h 1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4" name="Google Shape;376;p22">
                <a:extLst>
                  <a:ext uri="{FF2B5EF4-FFF2-40B4-BE49-F238E27FC236}">
                    <a16:creationId xmlns:a16="http://schemas.microsoft.com/office/drawing/2014/main" id="{D7D27CC1-0884-44C5-A612-CCC79433E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150" y="1319525"/>
                <a:ext cx="44975" cy="36000"/>
              </a:xfrm>
              <a:custGeom>
                <a:avLst/>
                <a:gdLst>
                  <a:gd name="T0" fmla="*/ 883 w 1799"/>
                  <a:gd name="T1" fmla="*/ 1 h 1440"/>
                  <a:gd name="T2" fmla="*/ 883 w 1799"/>
                  <a:gd name="T3" fmla="*/ 1439 h 1440"/>
                  <a:gd name="T4" fmla="*/ 883 w 1799"/>
                  <a:gd name="T5" fmla="*/ 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grpSp>
        <p:nvGrpSpPr>
          <p:cNvPr id="44" name="Google Shape;377;p22">
            <a:extLst>
              <a:ext uri="{FF2B5EF4-FFF2-40B4-BE49-F238E27FC236}">
                <a16:creationId xmlns:a16="http://schemas.microsoft.com/office/drawing/2014/main" id="{1EF943AD-3984-4671-A90B-FC08CDB19D2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1682750" y="5576887"/>
            <a:ext cx="3760788" cy="3579813"/>
            <a:chOff x="-813174" y="1753753"/>
            <a:chExt cx="2701195" cy="2419543"/>
          </a:xfrm>
        </p:grpSpPr>
        <p:sp>
          <p:nvSpPr>
            <p:cNvPr id="45" name="Google Shape;378;p22">
              <a:extLst>
                <a:ext uri="{FF2B5EF4-FFF2-40B4-BE49-F238E27FC236}">
                  <a16:creationId xmlns:a16="http://schemas.microsoft.com/office/drawing/2014/main" id="{CA599C24-B6C8-4E90-8D10-E2576725C93B}"/>
                </a:ext>
              </a:extLst>
            </p:cNvPr>
            <p:cNvSpPr>
              <a:spLocks/>
            </p:cNvSpPr>
            <p:nvPr/>
          </p:nvSpPr>
          <p:spPr bwMode="auto">
            <a:xfrm rot="4993106">
              <a:off x="224345" y="1781107"/>
              <a:ext cx="626156" cy="2645767"/>
            </a:xfrm>
            <a:custGeom>
              <a:avLst/>
              <a:gdLst>
                <a:gd name="T0" fmla="*/ 2224 w 12688"/>
                <a:gd name="T1" fmla="*/ 59 h 53612"/>
                <a:gd name="T2" fmla="*/ 4284 w 12688"/>
                <a:gd name="T3" fmla="*/ 5454 h 53612"/>
                <a:gd name="T4" fmla="*/ 1928 w 12688"/>
                <a:gd name="T5" fmla="*/ 6753 h 53612"/>
                <a:gd name="T6" fmla="*/ 229 w 12688"/>
                <a:gd name="T7" fmla="*/ 7841 h 53612"/>
                <a:gd name="T8" fmla="*/ 5003 w 12688"/>
                <a:gd name="T9" fmla="*/ 7710 h 53612"/>
                <a:gd name="T10" fmla="*/ 2878 w 12688"/>
                <a:gd name="T11" fmla="*/ 10326 h 53612"/>
                <a:gd name="T12" fmla="*/ 3262 w 12688"/>
                <a:gd name="T13" fmla="*/ 11916 h 53612"/>
                <a:gd name="T14" fmla="*/ 6082 w 12688"/>
                <a:gd name="T15" fmla="*/ 11765 h 53612"/>
                <a:gd name="T16" fmla="*/ 7161 w 12688"/>
                <a:gd name="T17" fmla="*/ 16375 h 53612"/>
                <a:gd name="T18" fmla="*/ 3205 w 12688"/>
                <a:gd name="T19" fmla="*/ 15688 h 53612"/>
                <a:gd name="T20" fmla="*/ 3565 w 12688"/>
                <a:gd name="T21" fmla="*/ 17520 h 53612"/>
                <a:gd name="T22" fmla="*/ 7325 w 12688"/>
                <a:gd name="T23" fmla="*/ 17323 h 53612"/>
                <a:gd name="T24" fmla="*/ 4345 w 12688"/>
                <a:gd name="T25" fmla="*/ 20350 h 53612"/>
                <a:gd name="T26" fmla="*/ 2812 w 12688"/>
                <a:gd name="T27" fmla="*/ 21214 h 53612"/>
                <a:gd name="T28" fmla="*/ 7063 w 12688"/>
                <a:gd name="T29" fmla="*/ 22097 h 53612"/>
                <a:gd name="T30" fmla="*/ 7178 w 12688"/>
                <a:gd name="T31" fmla="*/ 22122 h 53612"/>
                <a:gd name="T32" fmla="*/ 7979 w 12688"/>
                <a:gd name="T33" fmla="*/ 22065 h 53612"/>
                <a:gd name="T34" fmla="*/ 7358 w 12688"/>
                <a:gd name="T35" fmla="*/ 41226 h 53612"/>
                <a:gd name="T36" fmla="*/ 4624 w 12688"/>
                <a:gd name="T37" fmla="*/ 53612 h 53612"/>
                <a:gd name="T38" fmla="*/ 7783 w 12688"/>
                <a:gd name="T39" fmla="*/ 42043 h 53612"/>
                <a:gd name="T40" fmla="*/ 8764 w 12688"/>
                <a:gd name="T41" fmla="*/ 25236 h 53612"/>
                <a:gd name="T42" fmla="*/ 8927 w 12688"/>
                <a:gd name="T43" fmla="*/ 25073 h 53612"/>
                <a:gd name="T44" fmla="*/ 12687 w 12688"/>
                <a:gd name="T45" fmla="*/ 20855 h 53612"/>
                <a:gd name="T46" fmla="*/ 11987 w 12688"/>
                <a:gd name="T47" fmla="*/ 20570 h 53612"/>
                <a:gd name="T48" fmla="*/ 8240 w 12688"/>
                <a:gd name="T49" fmla="*/ 19874 h 53612"/>
                <a:gd name="T50" fmla="*/ 10824 w 12688"/>
                <a:gd name="T51" fmla="*/ 15852 h 53612"/>
                <a:gd name="T52" fmla="*/ 8077 w 12688"/>
                <a:gd name="T53" fmla="*/ 18631 h 53612"/>
                <a:gd name="T54" fmla="*/ 7325 w 12688"/>
                <a:gd name="T55" fmla="*/ 14707 h 53612"/>
                <a:gd name="T56" fmla="*/ 7586 w 12688"/>
                <a:gd name="T57" fmla="*/ 14642 h 53612"/>
                <a:gd name="T58" fmla="*/ 9625 w 12688"/>
                <a:gd name="T59" fmla="*/ 9436 h 53612"/>
                <a:gd name="T60" fmla="*/ 7129 w 12688"/>
                <a:gd name="T61" fmla="*/ 13759 h 53612"/>
                <a:gd name="T62" fmla="*/ 7750 w 12688"/>
                <a:gd name="T63" fmla="*/ 6827 h 53612"/>
                <a:gd name="T64" fmla="*/ 8246 w 12688"/>
                <a:gd name="T65" fmla="*/ 3845 h 53612"/>
                <a:gd name="T66" fmla="*/ 5690 w 12688"/>
                <a:gd name="T67" fmla="*/ 8266 h 53612"/>
                <a:gd name="T68" fmla="*/ 4676 w 12688"/>
                <a:gd name="T69" fmla="*/ 5029 h 5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46" name="Google Shape;379;p22">
              <a:extLst>
                <a:ext uri="{FF2B5EF4-FFF2-40B4-BE49-F238E27FC236}">
                  <a16:creationId xmlns:a16="http://schemas.microsoft.com/office/drawing/2014/main" id="{C3121BE2-CA3A-4203-B218-468EA66130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5" name="Google Shape;380;p22">
                <a:extLst>
                  <a:ext uri="{FF2B5EF4-FFF2-40B4-BE49-F238E27FC236}">
                    <a16:creationId xmlns:a16="http://schemas.microsoft.com/office/drawing/2014/main" id="{4793C978-9299-4451-A3A0-5E543EEF1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9250" y="2611925"/>
                <a:ext cx="520750" cy="1132200"/>
              </a:xfrm>
              <a:custGeom>
                <a:avLst/>
                <a:gdLst>
                  <a:gd name="T0" fmla="*/ 17134 w 20830"/>
                  <a:gd name="T1" fmla="*/ 0 h 45288"/>
                  <a:gd name="T2" fmla="*/ 12458 w 20830"/>
                  <a:gd name="T3" fmla="*/ 4284 h 45288"/>
                  <a:gd name="T4" fmla="*/ 10529 w 20830"/>
                  <a:gd name="T5" fmla="*/ 7227 h 45288"/>
                  <a:gd name="T6" fmla="*/ 12164 w 20830"/>
                  <a:gd name="T7" fmla="*/ 9908 h 45288"/>
                  <a:gd name="T8" fmla="*/ 8960 w 20830"/>
                  <a:gd name="T9" fmla="*/ 7619 h 45288"/>
                  <a:gd name="T10" fmla="*/ 6017 w 20830"/>
                  <a:gd name="T11" fmla="*/ 12720 h 45288"/>
                  <a:gd name="T12" fmla="*/ 7815 w 20830"/>
                  <a:gd name="T13" fmla="*/ 17396 h 45288"/>
                  <a:gd name="T14" fmla="*/ 4611 w 20830"/>
                  <a:gd name="T15" fmla="*/ 15761 h 45288"/>
                  <a:gd name="T16" fmla="*/ 1930 w 20830"/>
                  <a:gd name="T17" fmla="*/ 22497 h 45288"/>
                  <a:gd name="T18" fmla="*/ 4578 w 20830"/>
                  <a:gd name="T19" fmla="*/ 24982 h 45288"/>
                  <a:gd name="T20" fmla="*/ 1112 w 20830"/>
                  <a:gd name="T21" fmla="*/ 24034 h 45288"/>
                  <a:gd name="T22" fmla="*/ 1112 w 20830"/>
                  <a:gd name="T23" fmla="*/ 24034 h 45288"/>
                  <a:gd name="T24" fmla="*/ 1570 w 20830"/>
                  <a:gd name="T25" fmla="*/ 36197 h 45288"/>
                  <a:gd name="T26" fmla="*/ 4676 w 20830"/>
                  <a:gd name="T27" fmla="*/ 45255 h 45288"/>
                  <a:gd name="T28" fmla="*/ 4676 w 20830"/>
                  <a:gd name="T29" fmla="*/ 45287 h 45288"/>
                  <a:gd name="T30" fmla="*/ 14061 w 20830"/>
                  <a:gd name="T31" fmla="*/ 31587 h 45288"/>
                  <a:gd name="T32" fmla="*/ 11216 w 20830"/>
                  <a:gd name="T33" fmla="*/ 29069 h 45288"/>
                  <a:gd name="T34" fmla="*/ 11711 w 20830"/>
                  <a:gd name="T35" fmla="*/ 29036 h 45288"/>
                  <a:gd name="T36" fmla="*/ 14649 w 20830"/>
                  <a:gd name="T37" fmla="*/ 29560 h 45288"/>
                  <a:gd name="T38" fmla="*/ 17102 w 20830"/>
                  <a:gd name="T39" fmla="*/ 22660 h 45288"/>
                  <a:gd name="T40" fmla="*/ 14224 w 20830"/>
                  <a:gd name="T41" fmla="*/ 19848 h 45288"/>
                  <a:gd name="T42" fmla="*/ 15508 w 20830"/>
                  <a:gd name="T43" fmla="*/ 19724 h 45288"/>
                  <a:gd name="T44" fmla="*/ 17086 w 20830"/>
                  <a:gd name="T45" fmla="*/ 19801 h 45288"/>
                  <a:gd name="T46" fmla="*/ 18998 w 20830"/>
                  <a:gd name="T47" fmla="*/ 17625 h 45288"/>
                  <a:gd name="T48" fmla="*/ 20339 w 20830"/>
                  <a:gd name="T49" fmla="*/ 11314 h 45288"/>
                  <a:gd name="T50" fmla="*/ 16873 w 20830"/>
                  <a:gd name="T51" fmla="*/ 10333 h 45288"/>
                  <a:gd name="T52" fmla="*/ 20829 w 20830"/>
                  <a:gd name="T53" fmla="*/ 9843 h 45288"/>
                  <a:gd name="T54" fmla="*/ 17134 w 20830"/>
                  <a:gd name="T55" fmla="*/ 0 h 45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6" name="Google Shape;381;p22">
                <a:extLst>
                  <a:ext uri="{FF2B5EF4-FFF2-40B4-BE49-F238E27FC236}">
                    <a16:creationId xmlns:a16="http://schemas.microsoft.com/office/drawing/2014/main" id="{5021F9BC-A496-41C9-9805-4ECE802C3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525" y="2730650"/>
                <a:ext cx="309825" cy="998550"/>
              </a:xfrm>
              <a:custGeom>
                <a:avLst/>
                <a:gdLst>
                  <a:gd name="T0" fmla="*/ 12148 w 12393"/>
                  <a:gd name="T1" fmla="*/ 1 h 39942"/>
                  <a:gd name="T2" fmla="*/ 11902 w 12393"/>
                  <a:gd name="T3" fmla="*/ 222 h 39942"/>
                  <a:gd name="T4" fmla="*/ 9156 w 12393"/>
                  <a:gd name="T5" fmla="*/ 6957 h 39942"/>
                  <a:gd name="T6" fmla="*/ 6278 w 12393"/>
                  <a:gd name="T7" fmla="*/ 14413 h 39942"/>
                  <a:gd name="T8" fmla="*/ 4218 w 12393"/>
                  <a:gd name="T9" fmla="*/ 22587 h 39942"/>
                  <a:gd name="T10" fmla="*/ 1864 w 12393"/>
                  <a:gd name="T11" fmla="*/ 30467 h 39942"/>
                  <a:gd name="T12" fmla="*/ 66 w 12393"/>
                  <a:gd name="T13" fmla="*/ 39721 h 39942"/>
                  <a:gd name="T14" fmla="*/ 311 w 12393"/>
                  <a:gd name="T15" fmla="*/ 39942 h 39942"/>
                  <a:gd name="T16" fmla="*/ 556 w 12393"/>
                  <a:gd name="T17" fmla="*/ 39721 h 39942"/>
                  <a:gd name="T18" fmla="*/ 2126 w 12393"/>
                  <a:gd name="T19" fmla="*/ 31350 h 39942"/>
                  <a:gd name="T20" fmla="*/ 4578 w 12393"/>
                  <a:gd name="T21" fmla="*/ 23274 h 39942"/>
                  <a:gd name="T22" fmla="*/ 9450 w 12393"/>
                  <a:gd name="T23" fmla="*/ 7481 h 39942"/>
                  <a:gd name="T24" fmla="*/ 12393 w 12393"/>
                  <a:gd name="T25" fmla="*/ 222 h 39942"/>
                  <a:gd name="T26" fmla="*/ 12148 w 12393"/>
                  <a:gd name="T27" fmla="*/ 1 h 39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7" name="Google Shape;382;p22">
                <a:extLst>
                  <a:ext uri="{FF2B5EF4-FFF2-40B4-BE49-F238E27FC236}">
                    <a16:creationId xmlns:a16="http://schemas.microsoft.com/office/drawing/2014/main" id="{B90D608E-C6D0-4ABB-BE50-533C284F6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0650" y="2767750"/>
                <a:ext cx="114650" cy="87200"/>
              </a:xfrm>
              <a:custGeom>
                <a:avLst/>
                <a:gdLst>
                  <a:gd name="T0" fmla="*/ 279 w 4586"/>
                  <a:gd name="T1" fmla="*/ 1 h 3488"/>
                  <a:gd name="T2" fmla="*/ 20 w 4586"/>
                  <a:gd name="T3" fmla="*/ 307 h 3488"/>
                  <a:gd name="T4" fmla="*/ 1295 w 4586"/>
                  <a:gd name="T5" fmla="*/ 3348 h 3488"/>
                  <a:gd name="T6" fmla="*/ 1502 w 4586"/>
                  <a:gd name="T7" fmla="*/ 3487 h 3488"/>
                  <a:gd name="T8" fmla="*/ 1557 w 4586"/>
                  <a:gd name="T9" fmla="*/ 3479 h 3488"/>
                  <a:gd name="T10" fmla="*/ 4369 w 4586"/>
                  <a:gd name="T11" fmla="*/ 1942 h 3488"/>
                  <a:gd name="T12" fmla="*/ 4239 w 4586"/>
                  <a:gd name="T13" fmla="*/ 1469 h 3488"/>
                  <a:gd name="T14" fmla="*/ 4107 w 4586"/>
                  <a:gd name="T15" fmla="*/ 1517 h 3488"/>
                  <a:gd name="T16" fmla="*/ 1622 w 4586"/>
                  <a:gd name="T17" fmla="*/ 2912 h 3488"/>
                  <a:gd name="T18" fmla="*/ 1622 w 4586"/>
                  <a:gd name="T19" fmla="*/ 2912 h 3488"/>
                  <a:gd name="T20" fmla="*/ 510 w 4586"/>
                  <a:gd name="T21" fmla="*/ 176 h 3488"/>
                  <a:gd name="T22" fmla="*/ 279 w 4586"/>
                  <a:gd name="T23" fmla="*/ 1 h 3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8" name="Google Shape;383;p22">
                <a:extLst>
                  <a:ext uri="{FF2B5EF4-FFF2-40B4-BE49-F238E27FC236}">
                    <a16:creationId xmlns:a16="http://schemas.microsoft.com/office/drawing/2014/main" id="{5FD18E5D-052E-4092-9E36-BC43F8EB7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125" y="2889900"/>
                <a:ext cx="183650" cy="111475"/>
              </a:xfrm>
              <a:custGeom>
                <a:avLst/>
                <a:gdLst>
                  <a:gd name="T0" fmla="*/ 351 w 7346"/>
                  <a:gd name="T1" fmla="*/ 1 h 4459"/>
                  <a:gd name="T2" fmla="*/ 113 w 7346"/>
                  <a:gd name="T3" fmla="*/ 391 h 4459"/>
                  <a:gd name="T4" fmla="*/ 1879 w 7346"/>
                  <a:gd name="T5" fmla="*/ 4348 h 4459"/>
                  <a:gd name="T6" fmla="*/ 2081 w 7346"/>
                  <a:gd name="T7" fmla="*/ 4458 h 4459"/>
                  <a:gd name="T8" fmla="*/ 2173 w 7346"/>
                  <a:gd name="T9" fmla="*/ 4446 h 4459"/>
                  <a:gd name="T10" fmla="*/ 7143 w 7346"/>
                  <a:gd name="T11" fmla="*/ 2386 h 4459"/>
                  <a:gd name="T12" fmla="*/ 6971 w 7346"/>
                  <a:gd name="T13" fmla="*/ 1911 h 4459"/>
                  <a:gd name="T14" fmla="*/ 6882 w 7346"/>
                  <a:gd name="T15" fmla="*/ 1928 h 4459"/>
                  <a:gd name="T16" fmla="*/ 2235 w 7346"/>
                  <a:gd name="T17" fmla="*/ 3902 h 4459"/>
                  <a:gd name="T18" fmla="*/ 2235 w 7346"/>
                  <a:gd name="T19" fmla="*/ 3902 h 4459"/>
                  <a:gd name="T20" fmla="*/ 538 w 7346"/>
                  <a:gd name="T21" fmla="*/ 130 h 4459"/>
                  <a:gd name="T22" fmla="*/ 351 w 7346"/>
                  <a:gd name="T23" fmla="*/ 1 h 4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9" name="Google Shape;384;p22">
                <a:extLst>
                  <a:ext uri="{FF2B5EF4-FFF2-40B4-BE49-F238E27FC236}">
                    <a16:creationId xmlns:a16="http://schemas.microsoft.com/office/drawing/2014/main" id="{58B7B144-8BF0-45DA-A542-3C5621BBB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8175" y="3009725"/>
                <a:ext cx="135550" cy="113975"/>
              </a:xfrm>
              <a:custGeom>
                <a:avLst/>
                <a:gdLst>
                  <a:gd name="T0" fmla="*/ 275 w 5422"/>
                  <a:gd name="T1" fmla="*/ 1 h 4559"/>
                  <a:gd name="T2" fmla="*/ 39 w 5422"/>
                  <a:gd name="T3" fmla="*/ 307 h 4559"/>
                  <a:gd name="T4" fmla="*/ 1413 w 5422"/>
                  <a:gd name="T5" fmla="*/ 4459 h 4559"/>
                  <a:gd name="T6" fmla="*/ 1627 w 5422"/>
                  <a:gd name="T7" fmla="*/ 4559 h 4559"/>
                  <a:gd name="T8" fmla="*/ 1772 w 5422"/>
                  <a:gd name="T9" fmla="*/ 4525 h 4559"/>
                  <a:gd name="T10" fmla="*/ 5173 w 5422"/>
                  <a:gd name="T11" fmla="*/ 2367 h 4559"/>
                  <a:gd name="T12" fmla="*/ 5044 w 5422"/>
                  <a:gd name="T13" fmla="*/ 1872 h 4559"/>
                  <a:gd name="T14" fmla="*/ 4911 w 5422"/>
                  <a:gd name="T15" fmla="*/ 1909 h 4559"/>
                  <a:gd name="T16" fmla="*/ 1756 w 5422"/>
                  <a:gd name="T17" fmla="*/ 3918 h 4559"/>
                  <a:gd name="T18" fmla="*/ 1756 w 5422"/>
                  <a:gd name="T19" fmla="*/ 3918 h 4559"/>
                  <a:gd name="T20" fmla="*/ 530 w 5422"/>
                  <a:gd name="T21" fmla="*/ 176 h 4559"/>
                  <a:gd name="T22" fmla="*/ 275 w 5422"/>
                  <a:gd name="T23" fmla="*/ 1 h 4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0" name="Google Shape;385;p22">
                <a:extLst>
                  <a:ext uri="{FF2B5EF4-FFF2-40B4-BE49-F238E27FC236}">
                    <a16:creationId xmlns:a16="http://schemas.microsoft.com/office/drawing/2014/main" id="{A29F9F55-DD0E-47DA-95CA-94C561742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1050" y="3114850"/>
                <a:ext cx="205350" cy="166000"/>
              </a:xfrm>
              <a:custGeom>
                <a:avLst/>
                <a:gdLst>
                  <a:gd name="T0" fmla="*/ 360 w 8214"/>
                  <a:gd name="T1" fmla="*/ 1 h 6640"/>
                  <a:gd name="T2" fmla="*/ 116 w 8214"/>
                  <a:gd name="T3" fmla="*/ 385 h 6640"/>
                  <a:gd name="T4" fmla="*/ 149 w 8214"/>
                  <a:gd name="T5" fmla="*/ 385 h 6640"/>
                  <a:gd name="T6" fmla="*/ 2993 w 8214"/>
                  <a:gd name="T7" fmla="*/ 6500 h 6640"/>
                  <a:gd name="T8" fmla="*/ 3233 w 8214"/>
                  <a:gd name="T9" fmla="*/ 6639 h 6640"/>
                  <a:gd name="T10" fmla="*/ 3288 w 8214"/>
                  <a:gd name="T11" fmla="*/ 6631 h 6640"/>
                  <a:gd name="T12" fmla="*/ 7996 w 8214"/>
                  <a:gd name="T13" fmla="*/ 4146 h 6640"/>
                  <a:gd name="T14" fmla="*/ 7866 w 8214"/>
                  <a:gd name="T15" fmla="*/ 3672 h 6640"/>
                  <a:gd name="T16" fmla="*/ 7735 w 8214"/>
                  <a:gd name="T17" fmla="*/ 3720 h 6640"/>
                  <a:gd name="T18" fmla="*/ 3327 w 8214"/>
                  <a:gd name="T19" fmla="*/ 6073 h 6640"/>
                  <a:gd name="T20" fmla="*/ 3327 w 8214"/>
                  <a:gd name="T21" fmla="*/ 6073 h 6640"/>
                  <a:gd name="T22" fmla="*/ 574 w 8214"/>
                  <a:gd name="T23" fmla="*/ 124 h 6640"/>
                  <a:gd name="T24" fmla="*/ 360 w 8214"/>
                  <a:gd name="T25" fmla="*/ 1 h 6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1" name="Google Shape;386;p22">
                <a:extLst>
                  <a:ext uri="{FF2B5EF4-FFF2-40B4-BE49-F238E27FC236}">
                    <a16:creationId xmlns:a16="http://schemas.microsoft.com/office/drawing/2014/main" id="{41CE3A4F-C903-4348-B14C-8BF414A10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2575" y="3295825"/>
                <a:ext cx="183550" cy="154825"/>
              </a:xfrm>
              <a:custGeom>
                <a:avLst/>
                <a:gdLst>
                  <a:gd name="T0" fmla="*/ 279 w 7342"/>
                  <a:gd name="T1" fmla="*/ 1 h 6193"/>
                  <a:gd name="T2" fmla="*/ 20 w 7342"/>
                  <a:gd name="T3" fmla="*/ 307 h 6193"/>
                  <a:gd name="T4" fmla="*/ 2505 w 7342"/>
                  <a:gd name="T5" fmla="*/ 6095 h 6193"/>
                  <a:gd name="T6" fmla="*/ 2734 w 7342"/>
                  <a:gd name="T7" fmla="*/ 6193 h 6193"/>
                  <a:gd name="T8" fmla="*/ 7083 w 7342"/>
                  <a:gd name="T9" fmla="*/ 4950 h 6193"/>
                  <a:gd name="T10" fmla="*/ 6927 w 7342"/>
                  <a:gd name="T11" fmla="*/ 4469 h 6193"/>
                  <a:gd name="T12" fmla="*/ 6821 w 7342"/>
                  <a:gd name="T13" fmla="*/ 4493 h 6193"/>
                  <a:gd name="T14" fmla="*/ 2869 w 7342"/>
                  <a:gd name="T15" fmla="*/ 5683 h 6193"/>
                  <a:gd name="T16" fmla="*/ 2869 w 7342"/>
                  <a:gd name="T17" fmla="*/ 5683 h 6193"/>
                  <a:gd name="T18" fmla="*/ 511 w 7342"/>
                  <a:gd name="T19" fmla="*/ 176 h 6193"/>
                  <a:gd name="T20" fmla="*/ 279 w 7342"/>
                  <a:gd name="T21" fmla="*/ 1 h 6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2" name="Google Shape;387;p22">
                <a:extLst>
                  <a:ext uri="{FF2B5EF4-FFF2-40B4-BE49-F238E27FC236}">
                    <a16:creationId xmlns:a16="http://schemas.microsoft.com/office/drawing/2014/main" id="{0F4576FD-6BB7-4079-BED0-19BA32BA9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3925" y="3462025"/>
                <a:ext cx="150050" cy="97700"/>
              </a:xfrm>
              <a:custGeom>
                <a:avLst/>
                <a:gdLst>
                  <a:gd name="T0" fmla="*/ 308 w 6002"/>
                  <a:gd name="T1" fmla="*/ 0 h 3908"/>
                  <a:gd name="T2" fmla="*/ 79 w 6002"/>
                  <a:gd name="T3" fmla="*/ 297 h 3908"/>
                  <a:gd name="T4" fmla="*/ 79 w 6002"/>
                  <a:gd name="T5" fmla="*/ 330 h 3908"/>
                  <a:gd name="T6" fmla="*/ 603 w 6002"/>
                  <a:gd name="T7" fmla="*/ 2063 h 3908"/>
                  <a:gd name="T8" fmla="*/ 1420 w 6002"/>
                  <a:gd name="T9" fmla="*/ 3599 h 3908"/>
                  <a:gd name="T10" fmla="*/ 2477 w 6002"/>
                  <a:gd name="T11" fmla="*/ 3908 h 3908"/>
                  <a:gd name="T12" fmla="*/ 3415 w 6002"/>
                  <a:gd name="T13" fmla="*/ 3796 h 3908"/>
                  <a:gd name="T14" fmla="*/ 5704 w 6002"/>
                  <a:gd name="T15" fmla="*/ 3076 h 3908"/>
                  <a:gd name="T16" fmla="*/ 5656 w 6002"/>
                  <a:gd name="T17" fmla="*/ 2573 h 3908"/>
                  <a:gd name="T18" fmla="*/ 5573 w 6002"/>
                  <a:gd name="T19" fmla="*/ 2586 h 3908"/>
                  <a:gd name="T20" fmla="*/ 3545 w 6002"/>
                  <a:gd name="T21" fmla="*/ 3240 h 3908"/>
                  <a:gd name="T22" fmla="*/ 2472 w 6002"/>
                  <a:gd name="T23" fmla="*/ 3406 h 3908"/>
                  <a:gd name="T24" fmla="*/ 1682 w 6002"/>
                  <a:gd name="T25" fmla="*/ 3174 h 3908"/>
                  <a:gd name="T26" fmla="*/ 1355 w 6002"/>
                  <a:gd name="T27" fmla="*/ 2618 h 3908"/>
                  <a:gd name="T28" fmla="*/ 1060 w 6002"/>
                  <a:gd name="T29" fmla="*/ 1736 h 3908"/>
                  <a:gd name="T30" fmla="*/ 570 w 6002"/>
                  <a:gd name="T31" fmla="*/ 166 h 3908"/>
                  <a:gd name="T32" fmla="*/ 308 w 6002"/>
                  <a:gd name="T33" fmla="*/ 0 h 3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47" name="Google Shape;388;p22">
              <a:extLst>
                <a:ext uri="{FF2B5EF4-FFF2-40B4-BE49-F238E27FC236}">
                  <a16:creationId xmlns:a16="http://schemas.microsoft.com/office/drawing/2014/main" id="{A9030B45-1954-4A7C-800C-EC010AD58BC9}"/>
                </a:ext>
              </a:extLst>
            </p:cNvPr>
            <p:cNvGrpSpPr>
              <a:grpSpLocks/>
            </p:cNvGrpSpPr>
            <p:nvPr/>
          </p:nvGrpSpPr>
          <p:grpSpPr bwMode="auto"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0" name="Google Shape;389;p22">
                <a:extLst>
                  <a:ext uri="{FF2B5EF4-FFF2-40B4-BE49-F238E27FC236}">
                    <a16:creationId xmlns:a16="http://schemas.microsoft.com/office/drawing/2014/main" id="{63E4DB14-D7B5-4070-A229-A9D3CB2EA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3625" y="2772425"/>
                <a:ext cx="837925" cy="930000"/>
              </a:xfrm>
              <a:custGeom>
                <a:avLst/>
                <a:gdLst>
                  <a:gd name="T0" fmla="*/ 2277 w 33517"/>
                  <a:gd name="T1" fmla="*/ 1 h 37200"/>
                  <a:gd name="T2" fmla="*/ 1 w 33517"/>
                  <a:gd name="T3" fmla="*/ 153 h 37200"/>
                  <a:gd name="T4" fmla="*/ 32176 w 33517"/>
                  <a:gd name="T5" fmla="*/ 37200 h 37200"/>
                  <a:gd name="T6" fmla="*/ 29167 w 33517"/>
                  <a:gd name="T7" fmla="*/ 15390 h 37200"/>
                  <a:gd name="T8" fmla="*/ 2277 w 33517"/>
                  <a:gd name="T9" fmla="*/ 1 h 37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" name="Google Shape;390;p22">
                <a:extLst>
                  <a:ext uri="{FF2B5EF4-FFF2-40B4-BE49-F238E27FC236}">
                    <a16:creationId xmlns:a16="http://schemas.microsoft.com/office/drawing/2014/main" id="{A8E7E88F-F5DC-4EB7-B84C-D76CCA443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2150" y="2858025"/>
                <a:ext cx="677700" cy="830775"/>
              </a:xfrm>
              <a:custGeom>
                <a:avLst/>
                <a:gdLst>
                  <a:gd name="T0" fmla="*/ 360 w 27108"/>
                  <a:gd name="T1" fmla="*/ 0 h 33231"/>
                  <a:gd name="T2" fmla="*/ 91 w 27108"/>
                  <a:gd name="T3" fmla="*/ 391 h 33231"/>
                  <a:gd name="T4" fmla="*/ 4636 w 27108"/>
                  <a:gd name="T5" fmla="*/ 5721 h 33231"/>
                  <a:gd name="T6" fmla="*/ 10097 w 27108"/>
                  <a:gd name="T7" fmla="*/ 12260 h 33231"/>
                  <a:gd name="T8" fmla="*/ 21018 w 27108"/>
                  <a:gd name="T9" fmla="*/ 25340 h 33231"/>
                  <a:gd name="T10" fmla="*/ 26544 w 27108"/>
                  <a:gd name="T11" fmla="*/ 33122 h 33231"/>
                  <a:gd name="T12" fmla="*/ 26740 w 27108"/>
                  <a:gd name="T13" fmla="*/ 33230 h 33231"/>
                  <a:gd name="T14" fmla="*/ 26969 w 27108"/>
                  <a:gd name="T15" fmla="*/ 32860 h 33231"/>
                  <a:gd name="T16" fmla="*/ 26969 w 27108"/>
                  <a:gd name="T17" fmla="*/ 32828 h 33231"/>
                  <a:gd name="T18" fmla="*/ 16833 w 27108"/>
                  <a:gd name="T19" fmla="*/ 19389 h 33231"/>
                  <a:gd name="T20" fmla="*/ 11307 w 27108"/>
                  <a:gd name="T21" fmla="*/ 12914 h 33231"/>
                  <a:gd name="T22" fmla="*/ 5879 w 27108"/>
                  <a:gd name="T23" fmla="*/ 6375 h 33231"/>
                  <a:gd name="T24" fmla="*/ 3067 w 27108"/>
                  <a:gd name="T25" fmla="*/ 3367 h 33231"/>
                  <a:gd name="T26" fmla="*/ 549 w 27108"/>
                  <a:gd name="T27" fmla="*/ 129 h 33231"/>
                  <a:gd name="T28" fmla="*/ 360 w 27108"/>
                  <a:gd name="T29" fmla="*/ 0 h 3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" name="Google Shape;391;p22">
                <a:extLst>
                  <a:ext uri="{FF2B5EF4-FFF2-40B4-BE49-F238E27FC236}">
                    <a16:creationId xmlns:a16="http://schemas.microsoft.com/office/drawing/2014/main" id="{D4079000-61C8-4944-BF56-D6E7C1B47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6500" y="2859000"/>
                <a:ext cx="206350" cy="188800"/>
              </a:xfrm>
              <a:custGeom>
                <a:avLst/>
                <a:gdLst>
                  <a:gd name="T0" fmla="*/ 8008 w 8254"/>
                  <a:gd name="T1" fmla="*/ 0 h 7552"/>
                  <a:gd name="T2" fmla="*/ 7763 w 8254"/>
                  <a:gd name="T3" fmla="*/ 221 h 7552"/>
                  <a:gd name="T4" fmla="*/ 7763 w 8254"/>
                  <a:gd name="T5" fmla="*/ 6990 h 7552"/>
                  <a:gd name="T6" fmla="*/ 7763 w 8254"/>
                  <a:gd name="T7" fmla="*/ 6990 h 7552"/>
                  <a:gd name="T8" fmla="*/ 438 w 8254"/>
                  <a:gd name="T9" fmla="*/ 5420 h 7552"/>
                  <a:gd name="T10" fmla="*/ 379 w 8254"/>
                  <a:gd name="T11" fmla="*/ 5414 h 7552"/>
                  <a:gd name="T12" fmla="*/ 307 w 8254"/>
                  <a:gd name="T13" fmla="*/ 5911 h 7552"/>
                  <a:gd name="T14" fmla="*/ 7926 w 8254"/>
                  <a:gd name="T15" fmla="*/ 7546 h 7552"/>
                  <a:gd name="T16" fmla="*/ 7989 w 8254"/>
                  <a:gd name="T17" fmla="*/ 7552 h 7552"/>
                  <a:gd name="T18" fmla="*/ 8253 w 8254"/>
                  <a:gd name="T19" fmla="*/ 7317 h 7552"/>
                  <a:gd name="T20" fmla="*/ 8253 w 8254"/>
                  <a:gd name="T21" fmla="*/ 221 h 7552"/>
                  <a:gd name="T22" fmla="*/ 8008 w 8254"/>
                  <a:gd name="T23" fmla="*/ 0 h 7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" name="Google Shape;392;p22">
                <a:extLst>
                  <a:ext uri="{FF2B5EF4-FFF2-40B4-BE49-F238E27FC236}">
                    <a16:creationId xmlns:a16="http://schemas.microsoft.com/office/drawing/2014/main" id="{09418AA7-BA73-4B1A-B000-F75627F2C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4675" y="2967100"/>
                <a:ext cx="322075" cy="244250"/>
              </a:xfrm>
              <a:custGeom>
                <a:avLst/>
                <a:gdLst>
                  <a:gd name="T0" fmla="*/ 12645 w 12883"/>
                  <a:gd name="T1" fmla="*/ 1 h 9770"/>
                  <a:gd name="T2" fmla="*/ 12375 w 12883"/>
                  <a:gd name="T3" fmla="*/ 246 h 9770"/>
                  <a:gd name="T4" fmla="*/ 11049 w 12883"/>
                  <a:gd name="T5" fmla="*/ 9208 h 9770"/>
                  <a:gd name="T6" fmla="*/ 11049 w 12883"/>
                  <a:gd name="T7" fmla="*/ 9208 h 9770"/>
                  <a:gd name="T8" fmla="*/ 440 w 12883"/>
                  <a:gd name="T9" fmla="*/ 7374 h 9770"/>
                  <a:gd name="T10" fmla="*/ 382 w 12883"/>
                  <a:gd name="T11" fmla="*/ 7368 h 9770"/>
                  <a:gd name="T12" fmla="*/ 277 w 12883"/>
                  <a:gd name="T13" fmla="*/ 7865 h 9770"/>
                  <a:gd name="T14" fmla="*/ 11198 w 12883"/>
                  <a:gd name="T15" fmla="*/ 9761 h 9770"/>
                  <a:gd name="T16" fmla="*/ 11265 w 12883"/>
                  <a:gd name="T17" fmla="*/ 9770 h 9770"/>
                  <a:gd name="T18" fmla="*/ 11492 w 12883"/>
                  <a:gd name="T19" fmla="*/ 9598 h 9770"/>
                  <a:gd name="T20" fmla="*/ 12866 w 12883"/>
                  <a:gd name="T21" fmla="*/ 246 h 9770"/>
                  <a:gd name="T22" fmla="*/ 12645 w 12883"/>
                  <a:gd name="T23" fmla="*/ 1 h 9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4" name="Google Shape;393;p22">
                <a:extLst>
                  <a:ext uri="{FF2B5EF4-FFF2-40B4-BE49-F238E27FC236}">
                    <a16:creationId xmlns:a16="http://schemas.microsoft.com/office/drawing/2014/main" id="{D3E59028-8820-4339-8DB0-38B3C4D55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1500" y="3103375"/>
                <a:ext cx="383250" cy="278625"/>
              </a:xfrm>
              <a:custGeom>
                <a:avLst/>
                <a:gdLst>
                  <a:gd name="T0" fmla="*/ 15026 w 15330"/>
                  <a:gd name="T1" fmla="*/ 1 h 11145"/>
                  <a:gd name="T2" fmla="*/ 14780 w 15330"/>
                  <a:gd name="T3" fmla="*/ 190 h 11145"/>
                  <a:gd name="T4" fmla="*/ 12622 w 15330"/>
                  <a:gd name="T5" fmla="*/ 10606 h 11145"/>
                  <a:gd name="T6" fmla="*/ 12622 w 15330"/>
                  <a:gd name="T7" fmla="*/ 10606 h 11145"/>
                  <a:gd name="T8" fmla="*/ 295 w 15330"/>
                  <a:gd name="T9" fmla="*/ 9804 h 11145"/>
                  <a:gd name="T10" fmla="*/ 295 w 15330"/>
                  <a:gd name="T11" fmla="*/ 10327 h 11145"/>
                  <a:gd name="T12" fmla="*/ 12851 w 15330"/>
                  <a:gd name="T13" fmla="*/ 11144 h 11145"/>
                  <a:gd name="T14" fmla="*/ 13080 w 15330"/>
                  <a:gd name="T15" fmla="*/ 10948 h 11145"/>
                  <a:gd name="T16" fmla="*/ 15271 w 15330"/>
                  <a:gd name="T17" fmla="*/ 321 h 11145"/>
                  <a:gd name="T18" fmla="*/ 15026 w 15330"/>
                  <a:gd name="T19" fmla="*/ 1 h 11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48" name="Google Shape;394;p22">
              <a:extLst>
                <a:ext uri="{FF2B5EF4-FFF2-40B4-BE49-F238E27FC236}">
                  <a16:creationId xmlns:a16="http://schemas.microsoft.com/office/drawing/2014/main" id="{7A694DE0-FFBA-4657-875C-900053DACB32}"/>
                </a:ext>
              </a:extLst>
            </p:cNvPr>
            <p:cNvGrpSpPr>
              <a:grpSpLocks/>
            </p:cNvGrpSpPr>
            <p:nvPr/>
          </p:nvGrpSpPr>
          <p:grpSpPr bwMode="auto"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57" name="Google Shape;395;p22">
                <a:extLst>
                  <a:ext uri="{FF2B5EF4-FFF2-40B4-BE49-F238E27FC236}">
                    <a16:creationId xmlns:a16="http://schemas.microsoft.com/office/drawing/2014/main" id="{8076CB99-E6F4-418A-BD20-05DDA677D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1575" y="2990850"/>
                <a:ext cx="667200" cy="787425"/>
              </a:xfrm>
              <a:custGeom>
                <a:avLst/>
                <a:gdLst>
                  <a:gd name="T0" fmla="*/ 26340 w 26688"/>
                  <a:gd name="T1" fmla="*/ 0 h 31497"/>
                  <a:gd name="T2" fmla="*/ 26209 w 26688"/>
                  <a:gd name="T3" fmla="*/ 48 h 31497"/>
                  <a:gd name="T4" fmla="*/ 19113 w 26688"/>
                  <a:gd name="T5" fmla="*/ 5378 h 31497"/>
                  <a:gd name="T6" fmla="*/ 14012 w 26688"/>
                  <a:gd name="T7" fmla="*/ 11067 h 31497"/>
                  <a:gd name="T8" fmla="*/ 5478 w 26688"/>
                  <a:gd name="T9" fmla="*/ 23820 h 31497"/>
                  <a:gd name="T10" fmla="*/ 148 w 26688"/>
                  <a:gd name="T11" fmla="*/ 31046 h 31497"/>
                  <a:gd name="T12" fmla="*/ 344 w 26688"/>
                  <a:gd name="T13" fmla="*/ 31497 h 31497"/>
                  <a:gd name="T14" fmla="*/ 508 w 26688"/>
                  <a:gd name="T15" fmla="*/ 31406 h 31497"/>
                  <a:gd name="T16" fmla="*/ 540 w 26688"/>
                  <a:gd name="T17" fmla="*/ 31406 h 31497"/>
                  <a:gd name="T18" fmla="*/ 18655 w 26688"/>
                  <a:gd name="T19" fmla="*/ 6555 h 31497"/>
                  <a:gd name="T20" fmla="*/ 22121 w 26688"/>
                  <a:gd name="T21" fmla="*/ 3547 h 31497"/>
                  <a:gd name="T22" fmla="*/ 26470 w 26688"/>
                  <a:gd name="T23" fmla="*/ 506 h 31497"/>
                  <a:gd name="T24" fmla="*/ 26340 w 26688"/>
                  <a:gd name="T25" fmla="*/ 0 h 31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8" name="Google Shape;396;p22">
                <a:extLst>
                  <a:ext uri="{FF2B5EF4-FFF2-40B4-BE49-F238E27FC236}">
                    <a16:creationId xmlns:a16="http://schemas.microsoft.com/office/drawing/2014/main" id="{7211BBDB-73BB-4FA4-B681-6962A4360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350" y="2931500"/>
                <a:ext cx="151250" cy="476475"/>
              </a:xfrm>
              <a:custGeom>
                <a:avLst/>
                <a:gdLst>
                  <a:gd name="T0" fmla="*/ 5738 w 6050"/>
                  <a:gd name="T1" fmla="*/ 0 h 19059"/>
                  <a:gd name="T2" fmla="*/ 5500 w 6050"/>
                  <a:gd name="T3" fmla="*/ 166 h 19059"/>
                  <a:gd name="T4" fmla="*/ 2132 w 6050"/>
                  <a:gd name="T5" fmla="*/ 9223 h 19059"/>
                  <a:gd name="T6" fmla="*/ 39 w 6050"/>
                  <a:gd name="T7" fmla="*/ 18739 h 19059"/>
                  <a:gd name="T8" fmla="*/ 307 w 6050"/>
                  <a:gd name="T9" fmla="*/ 19059 h 19059"/>
                  <a:gd name="T10" fmla="*/ 530 w 6050"/>
                  <a:gd name="T11" fmla="*/ 18869 h 19059"/>
                  <a:gd name="T12" fmla="*/ 2622 w 6050"/>
                  <a:gd name="T13" fmla="*/ 9354 h 19059"/>
                  <a:gd name="T14" fmla="*/ 5990 w 6050"/>
                  <a:gd name="T15" fmla="*/ 297 h 19059"/>
                  <a:gd name="T16" fmla="*/ 5738 w 6050"/>
                  <a:gd name="T17" fmla="*/ 0 h 19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9" name="Google Shape;397;p22">
                <a:extLst>
                  <a:ext uri="{FF2B5EF4-FFF2-40B4-BE49-F238E27FC236}">
                    <a16:creationId xmlns:a16="http://schemas.microsoft.com/office/drawing/2014/main" id="{25582E0D-7C70-4E44-A5CF-DABBE544D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050" y="3140425"/>
                <a:ext cx="445450" cy="274450"/>
              </a:xfrm>
              <a:custGeom>
                <a:avLst/>
                <a:gdLst>
                  <a:gd name="T0" fmla="*/ 17458 w 17818"/>
                  <a:gd name="T1" fmla="*/ 1 h 10978"/>
                  <a:gd name="T2" fmla="*/ 17312 w 17818"/>
                  <a:gd name="T3" fmla="*/ 49 h 10978"/>
                  <a:gd name="T4" fmla="*/ 8189 w 17818"/>
                  <a:gd name="T5" fmla="*/ 4005 h 10978"/>
                  <a:gd name="T6" fmla="*/ 178 w 17818"/>
                  <a:gd name="T7" fmla="*/ 10545 h 10978"/>
                  <a:gd name="T8" fmla="*/ 371 w 17818"/>
                  <a:gd name="T9" fmla="*/ 10978 h 10978"/>
                  <a:gd name="T10" fmla="*/ 538 w 17818"/>
                  <a:gd name="T11" fmla="*/ 10905 h 10978"/>
                  <a:gd name="T12" fmla="*/ 538 w 17818"/>
                  <a:gd name="T13" fmla="*/ 10872 h 10978"/>
                  <a:gd name="T14" fmla="*/ 8582 w 17818"/>
                  <a:gd name="T15" fmla="*/ 4365 h 10978"/>
                  <a:gd name="T16" fmla="*/ 17574 w 17818"/>
                  <a:gd name="T17" fmla="*/ 474 h 10978"/>
                  <a:gd name="T18" fmla="*/ 17458 w 17818"/>
                  <a:gd name="T19" fmla="*/ 1 h 10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0" name="Google Shape;398;p22">
                <a:extLst>
                  <a:ext uri="{FF2B5EF4-FFF2-40B4-BE49-F238E27FC236}">
                    <a16:creationId xmlns:a16="http://schemas.microsoft.com/office/drawing/2014/main" id="{E118C9C2-5726-4744-9038-922E74F80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250" y="2933175"/>
                <a:ext cx="111725" cy="258175"/>
              </a:xfrm>
              <a:custGeom>
                <a:avLst/>
                <a:gdLst>
                  <a:gd name="T0" fmla="*/ 4136 w 4469"/>
                  <a:gd name="T1" fmla="*/ 0 h 10327"/>
                  <a:gd name="T2" fmla="*/ 3917 w 4469"/>
                  <a:gd name="T3" fmla="*/ 164 h 10327"/>
                  <a:gd name="T4" fmla="*/ 1531 w 4469"/>
                  <a:gd name="T5" fmla="*/ 4742 h 10327"/>
                  <a:gd name="T6" fmla="*/ 59 w 4469"/>
                  <a:gd name="T7" fmla="*/ 10007 h 10327"/>
                  <a:gd name="T8" fmla="*/ 303 w 4469"/>
                  <a:gd name="T9" fmla="*/ 10327 h 10327"/>
                  <a:gd name="T10" fmla="*/ 550 w 4469"/>
                  <a:gd name="T11" fmla="*/ 10137 h 10327"/>
                  <a:gd name="T12" fmla="*/ 2119 w 4469"/>
                  <a:gd name="T13" fmla="*/ 4709 h 10327"/>
                  <a:gd name="T14" fmla="*/ 4408 w 4469"/>
                  <a:gd name="T15" fmla="*/ 328 h 10327"/>
                  <a:gd name="T16" fmla="*/ 4136 w 4469"/>
                  <a:gd name="T17" fmla="*/ 0 h 10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1" name="Google Shape;399;p22">
                <a:extLst>
                  <a:ext uri="{FF2B5EF4-FFF2-40B4-BE49-F238E27FC236}">
                    <a16:creationId xmlns:a16="http://schemas.microsoft.com/office/drawing/2014/main" id="{6ABCEBC6-5B76-488A-86AA-2D3655D8E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5825" y="3062775"/>
                <a:ext cx="200150" cy="52475"/>
              </a:xfrm>
              <a:custGeom>
                <a:avLst/>
                <a:gdLst>
                  <a:gd name="T0" fmla="*/ 7659 w 8006"/>
                  <a:gd name="T1" fmla="*/ 1 h 2099"/>
                  <a:gd name="T2" fmla="*/ 7527 w 8006"/>
                  <a:gd name="T3" fmla="*/ 49 h 2099"/>
                  <a:gd name="T4" fmla="*/ 4160 w 8006"/>
                  <a:gd name="T5" fmla="*/ 1357 h 2099"/>
                  <a:gd name="T6" fmla="*/ 2279 w 8006"/>
                  <a:gd name="T7" fmla="*/ 1598 h 2099"/>
                  <a:gd name="T8" fmla="*/ 563 w 8006"/>
                  <a:gd name="T9" fmla="*/ 1128 h 2099"/>
                  <a:gd name="T10" fmla="*/ 379 w 8006"/>
                  <a:gd name="T11" fmla="*/ 1054 h 2099"/>
                  <a:gd name="T12" fmla="*/ 203 w 8006"/>
                  <a:gd name="T13" fmla="*/ 1487 h 2099"/>
                  <a:gd name="T14" fmla="*/ 2304 w 8006"/>
                  <a:gd name="T15" fmla="*/ 2099 h 2099"/>
                  <a:gd name="T16" fmla="*/ 3996 w 8006"/>
                  <a:gd name="T17" fmla="*/ 1912 h 2099"/>
                  <a:gd name="T18" fmla="*/ 7789 w 8006"/>
                  <a:gd name="T19" fmla="*/ 474 h 2099"/>
                  <a:gd name="T20" fmla="*/ 7659 w 8006"/>
                  <a:gd name="T21" fmla="*/ 1 h 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2" name="Google Shape;400;p22">
                <a:extLst>
                  <a:ext uri="{FF2B5EF4-FFF2-40B4-BE49-F238E27FC236}">
                    <a16:creationId xmlns:a16="http://schemas.microsoft.com/office/drawing/2014/main" id="{B5569CD7-AA09-43CF-A107-433C32F72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5700" y="2902300"/>
                <a:ext cx="70900" cy="150900"/>
              </a:xfrm>
              <a:custGeom>
                <a:avLst/>
                <a:gdLst>
                  <a:gd name="T0" fmla="*/ 2491 w 2836"/>
                  <a:gd name="T1" fmla="*/ 0 h 6036"/>
                  <a:gd name="T2" fmla="*/ 2328 w 2836"/>
                  <a:gd name="T3" fmla="*/ 91 h 6036"/>
                  <a:gd name="T4" fmla="*/ 759 w 2836"/>
                  <a:gd name="T5" fmla="*/ 2740 h 6036"/>
                  <a:gd name="T6" fmla="*/ 39 w 2836"/>
                  <a:gd name="T7" fmla="*/ 5716 h 6036"/>
                  <a:gd name="T8" fmla="*/ 307 w 2836"/>
                  <a:gd name="T9" fmla="*/ 6036 h 6036"/>
                  <a:gd name="T10" fmla="*/ 530 w 2836"/>
                  <a:gd name="T11" fmla="*/ 5846 h 6036"/>
                  <a:gd name="T12" fmla="*/ 2688 w 2836"/>
                  <a:gd name="T13" fmla="*/ 451 h 6036"/>
                  <a:gd name="T14" fmla="*/ 2491 w 2836"/>
                  <a:gd name="T15" fmla="*/ 0 h 6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3" name="Google Shape;401;p22">
                <a:extLst>
                  <a:ext uri="{FF2B5EF4-FFF2-40B4-BE49-F238E27FC236}">
                    <a16:creationId xmlns:a16="http://schemas.microsoft.com/office/drawing/2014/main" id="{7F9C20B2-C14A-4914-B9E0-D89DFF61D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400" y="2918450"/>
                <a:ext cx="58050" cy="45000"/>
              </a:xfrm>
              <a:custGeom>
                <a:avLst/>
                <a:gdLst>
                  <a:gd name="T0" fmla="*/ 1208 w 2322"/>
                  <a:gd name="T1" fmla="*/ 1 h 1800"/>
                  <a:gd name="T2" fmla="*/ 1178 w 2322"/>
                  <a:gd name="T3" fmla="*/ 1 h 1800"/>
                  <a:gd name="T4" fmla="*/ 1178 w 2322"/>
                  <a:gd name="T5" fmla="*/ 1800 h 1800"/>
                  <a:gd name="T6" fmla="*/ 1208 w 2322"/>
                  <a:gd name="T7" fmla="*/ 1 h 1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4" name="Google Shape;402;p22">
                <a:extLst>
                  <a:ext uri="{FF2B5EF4-FFF2-40B4-BE49-F238E27FC236}">
                    <a16:creationId xmlns:a16="http://schemas.microsoft.com/office/drawing/2014/main" id="{4B364F39-D105-4C88-9AF9-E043C1B1E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2475" y="2907850"/>
                <a:ext cx="58050" cy="44975"/>
              </a:xfrm>
              <a:custGeom>
                <a:avLst/>
                <a:gdLst>
                  <a:gd name="T0" fmla="*/ 1177 w 2322"/>
                  <a:gd name="T1" fmla="*/ 0 h 1799"/>
                  <a:gd name="T2" fmla="*/ 1177 w 2322"/>
                  <a:gd name="T3" fmla="*/ 1799 h 1799"/>
                  <a:gd name="T4" fmla="*/ 1177 w 2322"/>
                  <a:gd name="T5" fmla="*/ 0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5" name="Google Shape;403;p22">
                <a:extLst>
                  <a:ext uri="{FF2B5EF4-FFF2-40B4-BE49-F238E27FC236}">
                    <a16:creationId xmlns:a16="http://schemas.microsoft.com/office/drawing/2014/main" id="{86CFCCAD-3FF9-4491-B553-C8661CC09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2850" y="2879575"/>
                <a:ext cx="67125" cy="48750"/>
              </a:xfrm>
              <a:custGeom>
                <a:avLst/>
                <a:gdLst>
                  <a:gd name="T0" fmla="*/ 1299 w 2685"/>
                  <a:gd name="T1" fmla="*/ 1 h 1950"/>
                  <a:gd name="T2" fmla="*/ 653 w 2685"/>
                  <a:gd name="T3" fmla="*/ 1556 h 1950"/>
                  <a:gd name="T4" fmla="*/ 784 w 2685"/>
                  <a:gd name="T5" fmla="*/ 1687 h 1950"/>
                  <a:gd name="T6" fmla="*/ 1392 w 2685"/>
                  <a:gd name="T7" fmla="*/ 1950 h 1950"/>
                  <a:gd name="T8" fmla="*/ 2027 w 2685"/>
                  <a:gd name="T9" fmla="*/ 379 h 1950"/>
                  <a:gd name="T10" fmla="*/ 1929 w 2685"/>
                  <a:gd name="T11" fmla="*/ 281 h 1950"/>
                  <a:gd name="T12" fmla="*/ 1299 w 2685"/>
                  <a:gd name="T13" fmla="*/ 1 h 1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6" name="Google Shape;404;p22">
                <a:extLst>
                  <a:ext uri="{FF2B5EF4-FFF2-40B4-BE49-F238E27FC236}">
                    <a16:creationId xmlns:a16="http://schemas.microsoft.com/office/drawing/2014/main" id="{13CBCDC3-492F-4913-9DD8-6C80EA325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875" y="2969150"/>
                <a:ext cx="58075" cy="44975"/>
              </a:xfrm>
              <a:custGeom>
                <a:avLst/>
                <a:gdLst>
                  <a:gd name="T0" fmla="*/ 1145 w 2323"/>
                  <a:gd name="T1" fmla="*/ 1 h 1799"/>
                  <a:gd name="T2" fmla="*/ 1145 w 2323"/>
                  <a:gd name="T3" fmla="*/ 1799 h 1799"/>
                  <a:gd name="T4" fmla="*/ 1145 w 2323"/>
                  <a:gd name="T5" fmla="*/ 1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7" name="Google Shape;405;p22">
                <a:extLst>
                  <a:ext uri="{FF2B5EF4-FFF2-40B4-BE49-F238E27FC236}">
                    <a16:creationId xmlns:a16="http://schemas.microsoft.com/office/drawing/2014/main" id="{BBCC93CE-40D6-4182-85C9-D12C07328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100" y="3037800"/>
                <a:ext cx="57800" cy="44200"/>
              </a:xfrm>
              <a:custGeom>
                <a:avLst/>
                <a:gdLst>
                  <a:gd name="T0" fmla="*/ 1198 w 2312"/>
                  <a:gd name="T1" fmla="*/ 1 h 1768"/>
                  <a:gd name="T2" fmla="*/ 1167 w 2312"/>
                  <a:gd name="T3" fmla="*/ 1 h 1768"/>
                  <a:gd name="T4" fmla="*/ 1136 w 2312"/>
                  <a:gd name="T5" fmla="*/ 1767 h 1768"/>
                  <a:gd name="T6" fmla="*/ 1167 w 2312"/>
                  <a:gd name="T7" fmla="*/ 1767 h 1768"/>
                  <a:gd name="T8" fmla="*/ 1198 w 2312"/>
                  <a:gd name="T9" fmla="*/ 1 h 1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8" name="Google Shape;406;p22">
                <a:extLst>
                  <a:ext uri="{FF2B5EF4-FFF2-40B4-BE49-F238E27FC236}">
                    <a16:creationId xmlns:a16="http://schemas.microsoft.com/office/drawing/2014/main" id="{EC8F5A0A-49A7-472D-9013-581C913C8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5225" y="3127725"/>
                <a:ext cx="58350" cy="44200"/>
              </a:xfrm>
              <a:custGeom>
                <a:avLst/>
                <a:gdLst>
                  <a:gd name="T0" fmla="*/ 1197 w 2334"/>
                  <a:gd name="T1" fmla="*/ 1 h 1768"/>
                  <a:gd name="T2" fmla="*/ 1167 w 2334"/>
                  <a:gd name="T3" fmla="*/ 1 h 1768"/>
                  <a:gd name="T4" fmla="*/ 1136 w 2334"/>
                  <a:gd name="T5" fmla="*/ 1767 h 1768"/>
                  <a:gd name="T6" fmla="*/ 1167 w 2334"/>
                  <a:gd name="T7" fmla="*/ 1767 h 1768"/>
                  <a:gd name="T8" fmla="*/ 1197 w 2334"/>
                  <a:gd name="T9" fmla="*/ 1 h 1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9" name="Google Shape;407;p22">
                <a:extLst>
                  <a:ext uri="{FF2B5EF4-FFF2-40B4-BE49-F238E27FC236}">
                    <a16:creationId xmlns:a16="http://schemas.microsoft.com/office/drawing/2014/main" id="{A53CC1FF-1666-48BE-B587-75A45D820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7050" y="3027175"/>
                <a:ext cx="58050" cy="44200"/>
              </a:xfrm>
              <a:custGeom>
                <a:avLst/>
                <a:gdLst>
                  <a:gd name="T0" fmla="*/ 1176 w 2322"/>
                  <a:gd name="T1" fmla="*/ 1 h 1768"/>
                  <a:gd name="T2" fmla="*/ 1145 w 2322"/>
                  <a:gd name="T3" fmla="*/ 1 h 1768"/>
                  <a:gd name="T4" fmla="*/ 1114 w 2322"/>
                  <a:gd name="T5" fmla="*/ 1767 h 1768"/>
                  <a:gd name="T6" fmla="*/ 1145 w 2322"/>
                  <a:gd name="T7" fmla="*/ 1767 h 1768"/>
                  <a:gd name="T8" fmla="*/ 1176 w 2322"/>
                  <a:gd name="T9" fmla="*/ 1 h 1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49" name="Google Shape;408;p22">
              <a:extLst>
                <a:ext uri="{FF2B5EF4-FFF2-40B4-BE49-F238E27FC236}">
                  <a16:creationId xmlns:a16="http://schemas.microsoft.com/office/drawing/2014/main" id="{CEBE81A2-572B-4D2D-AE44-8291B83956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54" name="Google Shape;409;p22">
                <a:extLst>
                  <a:ext uri="{FF2B5EF4-FFF2-40B4-BE49-F238E27FC236}">
                    <a16:creationId xmlns:a16="http://schemas.microsoft.com/office/drawing/2014/main" id="{4134D397-6ABC-4FE9-A03C-7387CF1BF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2000" y="1270475"/>
                <a:ext cx="44975" cy="36825"/>
              </a:xfrm>
              <a:custGeom>
                <a:avLst/>
                <a:gdLst>
                  <a:gd name="T0" fmla="*/ 916 w 1799"/>
                  <a:gd name="T1" fmla="*/ 1 h 1473"/>
                  <a:gd name="T2" fmla="*/ 916 w 1799"/>
                  <a:gd name="T3" fmla="*/ 1472 h 1473"/>
                  <a:gd name="T4" fmla="*/ 916 w 1799"/>
                  <a:gd name="T5" fmla="*/ 1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5" name="Google Shape;410;p22">
                <a:extLst>
                  <a:ext uri="{FF2B5EF4-FFF2-40B4-BE49-F238E27FC236}">
                    <a16:creationId xmlns:a16="http://schemas.microsoft.com/office/drawing/2014/main" id="{9D482EC3-0B84-425F-94CD-93EB54770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0650" y="1255775"/>
                <a:ext cx="45000" cy="36800"/>
              </a:xfrm>
              <a:custGeom>
                <a:avLst/>
                <a:gdLst>
                  <a:gd name="T0" fmla="*/ 884 w 1800"/>
                  <a:gd name="T1" fmla="*/ 0 h 1472"/>
                  <a:gd name="T2" fmla="*/ 884 w 1800"/>
                  <a:gd name="T3" fmla="*/ 1472 h 1472"/>
                  <a:gd name="T4" fmla="*/ 884 w 1800"/>
                  <a:gd name="T5" fmla="*/ 0 h 1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6" name="Google Shape;411;p22">
                <a:extLst>
                  <a:ext uri="{FF2B5EF4-FFF2-40B4-BE49-F238E27FC236}">
                    <a16:creationId xmlns:a16="http://schemas.microsoft.com/office/drawing/2014/main" id="{083CA38B-20D1-4CEC-9A3D-11AA1FF61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150" y="1319525"/>
                <a:ext cx="44975" cy="36000"/>
              </a:xfrm>
              <a:custGeom>
                <a:avLst/>
                <a:gdLst>
                  <a:gd name="T0" fmla="*/ 883 w 1799"/>
                  <a:gd name="T1" fmla="*/ 1 h 1440"/>
                  <a:gd name="T2" fmla="*/ 883 w 1799"/>
                  <a:gd name="T3" fmla="*/ 1439 h 1440"/>
                  <a:gd name="T4" fmla="*/ 883 w 1799"/>
                  <a:gd name="T5" fmla="*/ 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50" name="Google Shape;412;p22">
              <a:extLst>
                <a:ext uri="{FF2B5EF4-FFF2-40B4-BE49-F238E27FC236}">
                  <a16:creationId xmlns:a16="http://schemas.microsoft.com/office/drawing/2014/main" id="{F59656B1-AF27-4C9A-89F2-F012C2AE6C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51" name="Google Shape;413;p22">
                <a:extLst>
                  <a:ext uri="{FF2B5EF4-FFF2-40B4-BE49-F238E27FC236}">
                    <a16:creationId xmlns:a16="http://schemas.microsoft.com/office/drawing/2014/main" id="{646047B8-E978-4622-ABF3-072F859BC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2000" y="1270475"/>
                <a:ext cx="44975" cy="36825"/>
              </a:xfrm>
              <a:custGeom>
                <a:avLst/>
                <a:gdLst>
                  <a:gd name="T0" fmla="*/ 916 w 1799"/>
                  <a:gd name="T1" fmla="*/ 1 h 1473"/>
                  <a:gd name="T2" fmla="*/ 916 w 1799"/>
                  <a:gd name="T3" fmla="*/ 1472 h 1473"/>
                  <a:gd name="T4" fmla="*/ 916 w 1799"/>
                  <a:gd name="T5" fmla="*/ 1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2" name="Google Shape;414;p22">
                <a:extLst>
                  <a:ext uri="{FF2B5EF4-FFF2-40B4-BE49-F238E27FC236}">
                    <a16:creationId xmlns:a16="http://schemas.microsoft.com/office/drawing/2014/main" id="{1D18B7D5-8954-4D17-84EC-A3C8C7FD3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0650" y="1255775"/>
                <a:ext cx="45000" cy="36800"/>
              </a:xfrm>
              <a:custGeom>
                <a:avLst/>
                <a:gdLst>
                  <a:gd name="T0" fmla="*/ 884 w 1800"/>
                  <a:gd name="T1" fmla="*/ 0 h 1472"/>
                  <a:gd name="T2" fmla="*/ 884 w 1800"/>
                  <a:gd name="T3" fmla="*/ 1472 h 1472"/>
                  <a:gd name="T4" fmla="*/ 884 w 1800"/>
                  <a:gd name="T5" fmla="*/ 0 h 1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3" name="Google Shape;415;p22">
                <a:extLst>
                  <a:ext uri="{FF2B5EF4-FFF2-40B4-BE49-F238E27FC236}">
                    <a16:creationId xmlns:a16="http://schemas.microsoft.com/office/drawing/2014/main" id="{2CBFBCB4-99F1-4F82-A1E9-F726C2242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150" y="1319525"/>
                <a:ext cx="44975" cy="36000"/>
              </a:xfrm>
              <a:custGeom>
                <a:avLst/>
                <a:gdLst>
                  <a:gd name="T0" fmla="*/ 883 w 1799"/>
                  <a:gd name="T1" fmla="*/ 1 h 1440"/>
                  <a:gd name="T2" fmla="*/ 883 w 1799"/>
                  <a:gd name="T3" fmla="*/ 1439 h 1440"/>
                  <a:gd name="T4" fmla="*/ 883 w 1799"/>
                  <a:gd name="T5" fmla="*/ 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grpSp>
        <p:nvGrpSpPr>
          <p:cNvPr id="83" name="Google Shape;416;p22">
            <a:extLst>
              <a:ext uri="{FF2B5EF4-FFF2-40B4-BE49-F238E27FC236}">
                <a16:creationId xmlns:a16="http://schemas.microsoft.com/office/drawing/2014/main" id="{9AD5166F-52A9-470F-A217-FAEF668AA7DB}"/>
              </a:ext>
            </a:extLst>
          </p:cNvPr>
          <p:cNvGrpSpPr>
            <a:grpSpLocks/>
          </p:cNvGrpSpPr>
          <p:nvPr/>
        </p:nvGrpSpPr>
        <p:grpSpPr bwMode="auto">
          <a:xfrm>
            <a:off x="12987338" y="4511675"/>
            <a:ext cx="3208337" cy="4079875"/>
            <a:chOff x="7679181" y="1254957"/>
            <a:chExt cx="1920480" cy="2595128"/>
          </a:xfrm>
        </p:grpSpPr>
        <p:grpSp>
          <p:nvGrpSpPr>
            <p:cNvPr id="84" name="Google Shape;417;p22">
              <a:extLst>
                <a:ext uri="{FF2B5EF4-FFF2-40B4-BE49-F238E27FC236}">
                  <a16:creationId xmlns:a16="http://schemas.microsoft.com/office/drawing/2014/main" id="{921D4182-3943-48D4-8DB6-CB76936145E2}"/>
                </a:ext>
              </a:extLst>
            </p:cNvPr>
            <p:cNvGrpSpPr>
              <a:grpSpLocks/>
            </p:cNvGrpSpPr>
            <p:nvPr/>
          </p:nvGrpSpPr>
          <p:grpSpPr bwMode="auto"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7" name="Google Shape;418;p22">
                <a:extLst>
                  <a:ext uri="{FF2B5EF4-FFF2-40B4-BE49-F238E27FC236}">
                    <a16:creationId xmlns:a16="http://schemas.microsoft.com/office/drawing/2014/main" id="{870C5BBB-5D03-4070-AF12-124560B61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600" y="1944475"/>
                <a:ext cx="956750" cy="920075"/>
              </a:xfrm>
              <a:custGeom>
                <a:avLst/>
                <a:gdLst>
                  <a:gd name="T0" fmla="*/ 29339 w 38270"/>
                  <a:gd name="T1" fmla="*/ 1 h 36803"/>
                  <a:gd name="T2" fmla="*/ 18847 w 38270"/>
                  <a:gd name="T3" fmla="*/ 8911 h 36803"/>
                  <a:gd name="T4" fmla="*/ 14348 w 38270"/>
                  <a:gd name="T5" fmla="*/ 4737 h 36803"/>
                  <a:gd name="T6" fmla="*/ 9037 w 38270"/>
                  <a:gd name="T7" fmla="*/ 16693 h 36803"/>
                  <a:gd name="T8" fmla="*/ 4497 w 38270"/>
                  <a:gd name="T9" fmla="*/ 13973 h 36803"/>
                  <a:gd name="T10" fmla="*/ 4002 w 38270"/>
                  <a:gd name="T11" fmla="*/ 32519 h 36803"/>
                  <a:gd name="T12" fmla="*/ 4721 w 38270"/>
                  <a:gd name="T13" fmla="*/ 36802 h 36803"/>
                  <a:gd name="T14" fmla="*/ 20449 w 38270"/>
                  <a:gd name="T15" fmla="*/ 32257 h 36803"/>
                  <a:gd name="T16" fmla="*/ 25942 w 38270"/>
                  <a:gd name="T17" fmla="*/ 24704 h 36803"/>
                  <a:gd name="T18" fmla="*/ 36013 w 38270"/>
                  <a:gd name="T19" fmla="*/ 17837 h 36803"/>
                  <a:gd name="T20" fmla="*/ 29147 w 38270"/>
                  <a:gd name="T21" fmla="*/ 12573 h 36803"/>
                  <a:gd name="T22" fmla="*/ 31174 w 38270"/>
                  <a:gd name="T23" fmla="*/ 474 h 36803"/>
                  <a:gd name="T24" fmla="*/ 29339 w 38270"/>
                  <a:gd name="T25" fmla="*/ 1 h 36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8" name="Google Shape;419;p22">
                <a:extLst>
                  <a:ext uri="{FF2B5EF4-FFF2-40B4-BE49-F238E27FC236}">
                    <a16:creationId xmlns:a16="http://schemas.microsoft.com/office/drawing/2014/main" id="{0568467C-987B-40F1-8726-563E966AA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6300" y="2089375"/>
                <a:ext cx="594325" cy="749875"/>
              </a:xfrm>
              <a:custGeom>
                <a:avLst/>
                <a:gdLst>
                  <a:gd name="T0" fmla="*/ 23394 w 23773"/>
                  <a:gd name="T1" fmla="*/ 0 h 29995"/>
                  <a:gd name="T2" fmla="*/ 23211 w 23773"/>
                  <a:gd name="T3" fmla="*/ 74 h 29995"/>
                  <a:gd name="T4" fmla="*/ 13205 w 23773"/>
                  <a:gd name="T5" fmla="*/ 12401 h 29995"/>
                  <a:gd name="T6" fmla="*/ 3722 w 23773"/>
                  <a:gd name="T7" fmla="*/ 23322 h 29995"/>
                  <a:gd name="T8" fmla="*/ 60 w 23773"/>
                  <a:gd name="T9" fmla="*/ 29698 h 29995"/>
                  <a:gd name="T10" fmla="*/ 326 w 23773"/>
                  <a:gd name="T11" fmla="*/ 29995 h 29995"/>
                  <a:gd name="T12" fmla="*/ 551 w 23773"/>
                  <a:gd name="T13" fmla="*/ 29829 h 29995"/>
                  <a:gd name="T14" fmla="*/ 3722 w 23773"/>
                  <a:gd name="T15" fmla="*/ 24140 h 29995"/>
                  <a:gd name="T16" fmla="*/ 8562 w 23773"/>
                  <a:gd name="T17" fmla="*/ 18417 h 29995"/>
                  <a:gd name="T18" fmla="*/ 13139 w 23773"/>
                  <a:gd name="T19" fmla="*/ 13284 h 29995"/>
                  <a:gd name="T20" fmla="*/ 17815 w 23773"/>
                  <a:gd name="T21" fmla="*/ 7071 h 29995"/>
                  <a:gd name="T22" fmla="*/ 23570 w 23773"/>
                  <a:gd name="T23" fmla="*/ 433 h 29995"/>
                  <a:gd name="T24" fmla="*/ 23394 w 23773"/>
                  <a:gd name="T25" fmla="*/ 0 h 29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9" name="Google Shape;420;p22">
                <a:extLst>
                  <a:ext uri="{FF2B5EF4-FFF2-40B4-BE49-F238E27FC236}">
                    <a16:creationId xmlns:a16="http://schemas.microsoft.com/office/drawing/2014/main" id="{6767E92B-5B09-47BC-9B53-3A75E4FF9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0725" y="2518075"/>
                <a:ext cx="225650" cy="190325"/>
              </a:xfrm>
              <a:custGeom>
                <a:avLst/>
                <a:gdLst>
                  <a:gd name="T0" fmla="*/ 695 w 9026"/>
                  <a:gd name="T1" fmla="*/ 1 h 7613"/>
                  <a:gd name="T2" fmla="*/ 459 w 9026"/>
                  <a:gd name="T3" fmla="*/ 190 h 7613"/>
                  <a:gd name="T4" fmla="*/ 230 w 9026"/>
                  <a:gd name="T5" fmla="*/ 7351 h 7613"/>
                  <a:gd name="T6" fmla="*/ 491 w 9026"/>
                  <a:gd name="T7" fmla="*/ 7613 h 7613"/>
                  <a:gd name="T8" fmla="*/ 8699 w 9026"/>
                  <a:gd name="T9" fmla="*/ 6926 h 7613"/>
                  <a:gd name="T10" fmla="*/ 8727 w 9026"/>
                  <a:gd name="T11" fmla="*/ 6402 h 7613"/>
                  <a:gd name="T12" fmla="*/ 8699 w 9026"/>
                  <a:gd name="T13" fmla="*/ 6403 h 7613"/>
                  <a:gd name="T14" fmla="*/ 719 w 9026"/>
                  <a:gd name="T15" fmla="*/ 7071 h 7613"/>
                  <a:gd name="T16" fmla="*/ 719 w 9026"/>
                  <a:gd name="T17" fmla="*/ 7071 h 7613"/>
                  <a:gd name="T18" fmla="*/ 949 w 9026"/>
                  <a:gd name="T19" fmla="*/ 321 h 7613"/>
                  <a:gd name="T20" fmla="*/ 695 w 9026"/>
                  <a:gd name="T21" fmla="*/ 1 h 7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10" name="Google Shape;421;p22">
                <a:extLst>
                  <a:ext uri="{FF2B5EF4-FFF2-40B4-BE49-F238E27FC236}">
                    <a16:creationId xmlns:a16="http://schemas.microsoft.com/office/drawing/2014/main" id="{9E858060-3F20-46A3-A70D-DD6C8D223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5150" y="2336650"/>
                <a:ext cx="256850" cy="217375"/>
              </a:xfrm>
              <a:custGeom>
                <a:avLst/>
                <a:gdLst>
                  <a:gd name="T0" fmla="*/ 1220 w 10274"/>
                  <a:gd name="T1" fmla="*/ 0 h 8695"/>
                  <a:gd name="T2" fmla="*/ 975 w 10274"/>
                  <a:gd name="T3" fmla="*/ 221 h 8695"/>
                  <a:gd name="T4" fmla="*/ 59 w 10274"/>
                  <a:gd name="T5" fmla="*/ 8396 h 8695"/>
                  <a:gd name="T6" fmla="*/ 326 w 10274"/>
                  <a:gd name="T7" fmla="*/ 8695 h 8695"/>
                  <a:gd name="T8" fmla="*/ 386 w 10274"/>
                  <a:gd name="T9" fmla="*/ 8690 h 8695"/>
                  <a:gd name="T10" fmla="*/ 9967 w 10274"/>
                  <a:gd name="T11" fmla="*/ 7545 h 8695"/>
                  <a:gd name="T12" fmla="*/ 9895 w 10274"/>
                  <a:gd name="T13" fmla="*/ 7049 h 8695"/>
                  <a:gd name="T14" fmla="*/ 9836 w 10274"/>
                  <a:gd name="T15" fmla="*/ 7055 h 8695"/>
                  <a:gd name="T16" fmla="*/ 682 w 10274"/>
                  <a:gd name="T17" fmla="*/ 8137 h 8695"/>
                  <a:gd name="T18" fmla="*/ 682 w 10274"/>
                  <a:gd name="T19" fmla="*/ 8137 h 8695"/>
                  <a:gd name="T20" fmla="*/ 1465 w 10274"/>
                  <a:gd name="T21" fmla="*/ 221 h 8695"/>
                  <a:gd name="T22" fmla="*/ 1220 w 10274"/>
                  <a:gd name="T23" fmla="*/ 0 h 8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11" name="Google Shape;422;p22">
                <a:extLst>
                  <a:ext uri="{FF2B5EF4-FFF2-40B4-BE49-F238E27FC236}">
                    <a16:creationId xmlns:a16="http://schemas.microsoft.com/office/drawing/2014/main" id="{3C5CE6B1-BD01-4AF9-A8EF-6613BDEB3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125" y="2227300"/>
                <a:ext cx="151575" cy="149350"/>
              </a:xfrm>
              <a:custGeom>
                <a:avLst/>
                <a:gdLst>
                  <a:gd name="T0" fmla="*/ 699 w 6063"/>
                  <a:gd name="T1" fmla="*/ 1 h 5974"/>
                  <a:gd name="T2" fmla="*/ 425 w 6063"/>
                  <a:gd name="T3" fmla="*/ 246 h 5974"/>
                  <a:gd name="T4" fmla="*/ 197 w 6063"/>
                  <a:gd name="T5" fmla="*/ 5707 h 5974"/>
                  <a:gd name="T6" fmla="*/ 473 w 6063"/>
                  <a:gd name="T7" fmla="*/ 5973 h 5974"/>
                  <a:gd name="T8" fmla="*/ 524 w 6063"/>
                  <a:gd name="T9" fmla="*/ 5968 h 5974"/>
                  <a:gd name="T10" fmla="*/ 5788 w 6063"/>
                  <a:gd name="T11" fmla="*/ 5511 h 5974"/>
                  <a:gd name="T12" fmla="*/ 5713 w 6063"/>
                  <a:gd name="T13" fmla="*/ 5014 h 5974"/>
                  <a:gd name="T14" fmla="*/ 5657 w 6063"/>
                  <a:gd name="T15" fmla="*/ 5020 h 5974"/>
                  <a:gd name="T16" fmla="*/ 691 w 6063"/>
                  <a:gd name="T17" fmla="*/ 5443 h 5974"/>
                  <a:gd name="T18" fmla="*/ 691 w 6063"/>
                  <a:gd name="T19" fmla="*/ 5443 h 5974"/>
                  <a:gd name="T20" fmla="*/ 949 w 6063"/>
                  <a:gd name="T21" fmla="*/ 246 h 5974"/>
                  <a:gd name="T22" fmla="*/ 699 w 6063"/>
                  <a:gd name="T23" fmla="*/ 1 h 5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12" name="Google Shape;423;p22">
                <a:extLst>
                  <a:ext uri="{FF2B5EF4-FFF2-40B4-BE49-F238E27FC236}">
                    <a16:creationId xmlns:a16="http://schemas.microsoft.com/office/drawing/2014/main" id="{7DFA2CE7-880E-4553-8FAE-2DAB361DF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3925" y="2118350"/>
                <a:ext cx="106300" cy="121350"/>
              </a:xfrm>
              <a:custGeom>
                <a:avLst/>
                <a:gdLst>
                  <a:gd name="T0" fmla="*/ 723 w 4252"/>
                  <a:gd name="T1" fmla="*/ 1 h 4854"/>
                  <a:gd name="T2" fmla="*/ 524 w 4252"/>
                  <a:gd name="T3" fmla="*/ 190 h 4854"/>
                  <a:gd name="T4" fmla="*/ 66 w 4252"/>
                  <a:gd name="T5" fmla="*/ 4310 h 4854"/>
                  <a:gd name="T6" fmla="*/ 230 w 4252"/>
                  <a:gd name="T7" fmla="*/ 4604 h 4854"/>
                  <a:gd name="T8" fmla="*/ 3179 w 4252"/>
                  <a:gd name="T9" fmla="*/ 4853 h 4854"/>
                  <a:gd name="T10" fmla="*/ 3957 w 4252"/>
                  <a:gd name="T11" fmla="*/ 4833 h 4854"/>
                  <a:gd name="T12" fmla="*/ 3957 w 4252"/>
                  <a:gd name="T13" fmla="*/ 4343 h 4854"/>
                  <a:gd name="T14" fmla="*/ 3368 w 4252"/>
                  <a:gd name="T15" fmla="*/ 4351 h 4854"/>
                  <a:gd name="T16" fmla="*/ 596 w 4252"/>
                  <a:gd name="T17" fmla="*/ 4151 h 4854"/>
                  <a:gd name="T18" fmla="*/ 596 w 4252"/>
                  <a:gd name="T19" fmla="*/ 4151 h 4854"/>
                  <a:gd name="T20" fmla="*/ 1014 w 4252"/>
                  <a:gd name="T21" fmla="*/ 321 h 4854"/>
                  <a:gd name="T22" fmla="*/ 723 w 4252"/>
                  <a:gd name="T23" fmla="*/ 1 h 4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85" name="Google Shape;424;p22">
              <a:extLst>
                <a:ext uri="{FF2B5EF4-FFF2-40B4-BE49-F238E27FC236}">
                  <a16:creationId xmlns:a16="http://schemas.microsoft.com/office/drawing/2014/main" id="{399B32A8-F78D-4F52-8165-7A564D4E6690}"/>
                </a:ext>
              </a:extLst>
            </p:cNvPr>
            <p:cNvSpPr>
              <a:spLocks/>
            </p:cNvSpPr>
            <p:nvPr/>
          </p:nvSpPr>
          <p:spPr bwMode="auto">
            <a:xfrm rot="14415939" flipH="1">
              <a:off x="8293638" y="2547759"/>
              <a:ext cx="570952" cy="1409716"/>
            </a:xfrm>
            <a:custGeom>
              <a:avLst/>
              <a:gdLst>
                <a:gd name="T0" fmla="*/ 2600 w 10922"/>
                <a:gd name="T1" fmla="*/ 0 h 26966"/>
                <a:gd name="T2" fmla="*/ 1832 w 10922"/>
                <a:gd name="T3" fmla="*/ 253 h 26966"/>
                <a:gd name="T4" fmla="*/ 4513 w 10922"/>
                <a:gd name="T5" fmla="*/ 6139 h 26966"/>
                <a:gd name="T6" fmla="*/ 4578 w 10922"/>
                <a:gd name="T7" fmla="*/ 6171 h 26966"/>
                <a:gd name="T8" fmla="*/ 5494 w 10922"/>
                <a:gd name="T9" fmla="*/ 9114 h 26966"/>
                <a:gd name="T10" fmla="*/ 2169 w 10922"/>
                <a:gd name="T11" fmla="*/ 6495 h 26966"/>
                <a:gd name="T12" fmla="*/ 1407 w 10922"/>
                <a:gd name="T13" fmla="*/ 6825 h 26966"/>
                <a:gd name="T14" fmla="*/ 2126 w 10922"/>
                <a:gd name="T15" fmla="*/ 9278 h 26966"/>
                <a:gd name="T16" fmla="*/ 5690 w 10922"/>
                <a:gd name="T17" fmla="*/ 10618 h 26966"/>
                <a:gd name="T18" fmla="*/ 5886 w 10922"/>
                <a:gd name="T19" fmla="*/ 10618 h 26966"/>
                <a:gd name="T20" fmla="*/ 6540 w 10922"/>
                <a:gd name="T21" fmla="*/ 14869 h 26966"/>
                <a:gd name="T22" fmla="*/ 6540 w 10922"/>
                <a:gd name="T23" fmla="*/ 14934 h 26966"/>
                <a:gd name="T24" fmla="*/ 4561 w 10922"/>
                <a:gd name="T25" fmla="*/ 12800 h 26966"/>
                <a:gd name="T26" fmla="*/ 3859 w 10922"/>
                <a:gd name="T27" fmla="*/ 13299 h 26966"/>
                <a:gd name="T28" fmla="*/ 6508 w 10922"/>
                <a:gd name="T29" fmla="*/ 16798 h 26966"/>
                <a:gd name="T30" fmla="*/ 6279 w 10922"/>
                <a:gd name="T31" fmla="*/ 19316 h 26966"/>
                <a:gd name="T32" fmla="*/ 5854 w 10922"/>
                <a:gd name="T33" fmla="*/ 18008 h 26966"/>
                <a:gd name="T34" fmla="*/ 4824 w 10922"/>
                <a:gd name="T35" fmla="*/ 17486 h 26966"/>
                <a:gd name="T36" fmla="*/ 4284 w 10922"/>
                <a:gd name="T37" fmla="*/ 17746 h 26966"/>
                <a:gd name="T38" fmla="*/ 4677 w 10922"/>
                <a:gd name="T39" fmla="*/ 19512 h 26966"/>
                <a:gd name="T40" fmla="*/ 5886 w 10922"/>
                <a:gd name="T41" fmla="*/ 21049 h 26966"/>
                <a:gd name="T42" fmla="*/ 6017 w 10922"/>
                <a:gd name="T43" fmla="*/ 21082 h 26966"/>
                <a:gd name="T44" fmla="*/ 4807 w 10922"/>
                <a:gd name="T45" fmla="*/ 26608 h 26966"/>
                <a:gd name="T46" fmla="*/ 5122 w 10922"/>
                <a:gd name="T47" fmla="*/ 26966 h 26966"/>
                <a:gd name="T48" fmla="*/ 5396 w 10922"/>
                <a:gd name="T49" fmla="*/ 26738 h 26966"/>
                <a:gd name="T50" fmla="*/ 7031 w 10922"/>
                <a:gd name="T51" fmla="*/ 18760 h 26966"/>
                <a:gd name="T52" fmla="*/ 7173 w 10922"/>
                <a:gd name="T53" fmla="*/ 18814 h 26966"/>
                <a:gd name="T54" fmla="*/ 7292 w 10922"/>
                <a:gd name="T55" fmla="*/ 18793 h 26966"/>
                <a:gd name="T56" fmla="*/ 10399 w 10922"/>
                <a:gd name="T57" fmla="*/ 16896 h 26966"/>
                <a:gd name="T58" fmla="*/ 9198 w 10922"/>
                <a:gd name="T59" fmla="*/ 16022 h 26966"/>
                <a:gd name="T60" fmla="*/ 8535 w 10922"/>
                <a:gd name="T61" fmla="*/ 16210 h 26966"/>
                <a:gd name="T62" fmla="*/ 7129 w 10922"/>
                <a:gd name="T63" fmla="*/ 17452 h 26966"/>
                <a:gd name="T64" fmla="*/ 7129 w 10922"/>
                <a:gd name="T65" fmla="*/ 14902 h 26966"/>
                <a:gd name="T66" fmla="*/ 7064 w 10922"/>
                <a:gd name="T67" fmla="*/ 14150 h 26966"/>
                <a:gd name="T68" fmla="*/ 7096 w 10922"/>
                <a:gd name="T69" fmla="*/ 14150 h 26966"/>
                <a:gd name="T70" fmla="*/ 8698 w 10922"/>
                <a:gd name="T71" fmla="*/ 9081 h 26966"/>
                <a:gd name="T72" fmla="*/ 8494 w 10922"/>
                <a:gd name="T73" fmla="*/ 9054 h 26966"/>
                <a:gd name="T74" fmla="*/ 6835 w 10922"/>
                <a:gd name="T75" fmla="*/ 12417 h 26966"/>
                <a:gd name="T76" fmla="*/ 6181 w 10922"/>
                <a:gd name="T77" fmla="*/ 9343 h 26966"/>
                <a:gd name="T78" fmla="*/ 7064 w 10922"/>
                <a:gd name="T79" fmla="*/ 4504 h 26966"/>
                <a:gd name="T80" fmla="*/ 6903 w 10922"/>
                <a:gd name="T81" fmla="*/ 4489 h 26966"/>
                <a:gd name="T82" fmla="*/ 5625 w 10922"/>
                <a:gd name="T83" fmla="*/ 7545 h 26966"/>
                <a:gd name="T84" fmla="*/ 5102 w 10922"/>
                <a:gd name="T85" fmla="*/ 5877 h 26966"/>
                <a:gd name="T86" fmla="*/ 4513 w 10922"/>
                <a:gd name="T87" fmla="*/ 1495 h 26966"/>
                <a:gd name="T88" fmla="*/ 2600 w 10922"/>
                <a:gd name="T89" fmla="*/ 0 h 26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86" name="Google Shape;425;p22">
              <a:extLst>
                <a:ext uri="{FF2B5EF4-FFF2-40B4-BE49-F238E27FC236}">
                  <a16:creationId xmlns:a16="http://schemas.microsoft.com/office/drawing/2014/main" id="{03F6F67C-9CC0-4133-9492-B7640241C56E}"/>
                </a:ext>
              </a:extLst>
            </p:cNvPr>
            <p:cNvGrpSpPr>
              <a:grpSpLocks/>
            </p:cNvGrpSpPr>
            <p:nvPr/>
          </p:nvGrpSpPr>
          <p:grpSpPr bwMode="auto"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01" name="Google Shape;426;p22">
                <a:extLst>
                  <a:ext uri="{FF2B5EF4-FFF2-40B4-BE49-F238E27FC236}">
                    <a16:creationId xmlns:a16="http://schemas.microsoft.com/office/drawing/2014/main" id="{8F7EE0A2-C350-4182-A8E8-69FFA6DE6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8250" y="536500"/>
                <a:ext cx="793200" cy="1049550"/>
              </a:xfrm>
              <a:custGeom>
                <a:avLst/>
                <a:gdLst>
                  <a:gd name="T0" fmla="*/ 16927 w 31728"/>
                  <a:gd name="T1" fmla="*/ 1 h 41982"/>
                  <a:gd name="T2" fmla="*/ 14267 w 31728"/>
                  <a:gd name="T3" fmla="*/ 10624 h 41982"/>
                  <a:gd name="T4" fmla="*/ 8369 w 31728"/>
                  <a:gd name="T5" fmla="*/ 4873 h 41982"/>
                  <a:gd name="T6" fmla="*/ 7727 w 31728"/>
                  <a:gd name="T7" fmla="*/ 6013 h 41982"/>
                  <a:gd name="T8" fmla="*/ 13711 w 31728"/>
                  <a:gd name="T9" fmla="*/ 14711 h 41982"/>
                  <a:gd name="T10" fmla="*/ 4983 w 31728"/>
                  <a:gd name="T11" fmla="*/ 10563 h 41982"/>
                  <a:gd name="T12" fmla="*/ 3902 w 31728"/>
                  <a:gd name="T13" fmla="*/ 12553 h 41982"/>
                  <a:gd name="T14" fmla="*/ 13809 w 31728"/>
                  <a:gd name="T15" fmla="*/ 19910 h 41982"/>
                  <a:gd name="T16" fmla="*/ 13670 w 31728"/>
                  <a:gd name="T17" fmla="*/ 19918 h 41982"/>
                  <a:gd name="T18" fmla="*/ 2063 w 31728"/>
                  <a:gd name="T19" fmla="*/ 17155 h 41982"/>
                  <a:gd name="T20" fmla="*/ 632 w 31728"/>
                  <a:gd name="T21" fmla="*/ 19092 h 41982"/>
                  <a:gd name="T22" fmla="*/ 13711 w 31728"/>
                  <a:gd name="T23" fmla="*/ 22362 h 41982"/>
                  <a:gd name="T24" fmla="*/ 9950 w 31728"/>
                  <a:gd name="T25" fmla="*/ 24661 h 41982"/>
                  <a:gd name="T26" fmla="*/ 4610 w 31728"/>
                  <a:gd name="T27" fmla="*/ 24197 h 41982"/>
                  <a:gd name="T28" fmla="*/ 2823 w 31728"/>
                  <a:gd name="T29" fmla="*/ 25076 h 41982"/>
                  <a:gd name="T30" fmla="*/ 9589 w 31728"/>
                  <a:gd name="T31" fmla="*/ 27434 h 41982"/>
                  <a:gd name="T32" fmla="*/ 14627 w 31728"/>
                  <a:gd name="T33" fmla="*/ 26973 h 41982"/>
                  <a:gd name="T34" fmla="*/ 24894 w 31728"/>
                  <a:gd name="T35" fmla="*/ 41981 h 41982"/>
                  <a:gd name="T36" fmla="*/ 28164 w 31728"/>
                  <a:gd name="T37" fmla="*/ 39496 h 41982"/>
                  <a:gd name="T38" fmla="*/ 16425 w 31728"/>
                  <a:gd name="T39" fmla="*/ 26842 h 41982"/>
                  <a:gd name="T40" fmla="*/ 27346 w 31728"/>
                  <a:gd name="T41" fmla="*/ 22330 h 41982"/>
                  <a:gd name="T42" fmla="*/ 26273 w 31728"/>
                  <a:gd name="T43" fmla="*/ 22004 h 41982"/>
                  <a:gd name="T44" fmla="*/ 17594 w 31728"/>
                  <a:gd name="T45" fmla="*/ 24391 h 41982"/>
                  <a:gd name="T46" fmla="*/ 15836 w 31728"/>
                  <a:gd name="T47" fmla="*/ 22493 h 41982"/>
                  <a:gd name="T48" fmla="*/ 28720 w 31728"/>
                  <a:gd name="T49" fmla="*/ 18537 h 41982"/>
                  <a:gd name="T50" fmla="*/ 27540 w 31728"/>
                  <a:gd name="T51" fmla="*/ 17049 h 41982"/>
                  <a:gd name="T52" fmla="*/ 17091 w 31728"/>
                  <a:gd name="T53" fmla="*/ 20008 h 41982"/>
                  <a:gd name="T54" fmla="*/ 15869 w 31728"/>
                  <a:gd name="T55" fmla="*/ 19616 h 41982"/>
                  <a:gd name="T56" fmla="*/ 27608 w 31728"/>
                  <a:gd name="T57" fmla="*/ 13076 h 41982"/>
                  <a:gd name="T58" fmla="*/ 26817 w 31728"/>
                  <a:gd name="T59" fmla="*/ 12094 h 41982"/>
                  <a:gd name="T60" fmla="*/ 16481 w 31728"/>
                  <a:gd name="T61" fmla="*/ 15082 h 41982"/>
                  <a:gd name="T62" fmla="*/ 15869 w 31728"/>
                  <a:gd name="T63" fmla="*/ 15005 h 41982"/>
                  <a:gd name="T64" fmla="*/ 26790 w 31728"/>
                  <a:gd name="T65" fmla="*/ 7648 h 41982"/>
                  <a:gd name="T66" fmla="*/ 25301 w 31728"/>
                  <a:gd name="T67" fmla="*/ 5850 h 41982"/>
                  <a:gd name="T68" fmla="*/ 16719 w 31728"/>
                  <a:gd name="T69" fmla="*/ 11997 h 41982"/>
                  <a:gd name="T70" fmla="*/ 17798 w 31728"/>
                  <a:gd name="T71" fmla="*/ 291 h 41982"/>
                  <a:gd name="T72" fmla="*/ 16927 w 31728"/>
                  <a:gd name="T73" fmla="*/ 1 h 41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2" name="Google Shape;427;p22">
                <a:extLst>
                  <a:ext uri="{FF2B5EF4-FFF2-40B4-BE49-F238E27FC236}">
                    <a16:creationId xmlns:a16="http://schemas.microsoft.com/office/drawing/2014/main" id="{8AEAE209-2C87-420F-83B2-46D6BAC66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4900" y="578275"/>
                <a:ext cx="308550" cy="982625"/>
              </a:xfrm>
              <a:custGeom>
                <a:avLst/>
                <a:gdLst>
                  <a:gd name="T0" fmla="*/ 2381 w 12342"/>
                  <a:gd name="T1" fmla="*/ 0 h 39305"/>
                  <a:gd name="T2" fmla="*/ 2159 w 12342"/>
                  <a:gd name="T3" fmla="*/ 189 h 39305"/>
                  <a:gd name="T4" fmla="*/ 1407 w 12342"/>
                  <a:gd name="T5" fmla="*/ 5814 h 39305"/>
                  <a:gd name="T6" fmla="*/ 818 w 12342"/>
                  <a:gd name="T7" fmla="*/ 9999 h 39305"/>
                  <a:gd name="T8" fmla="*/ 361 w 12342"/>
                  <a:gd name="T9" fmla="*/ 14969 h 39305"/>
                  <a:gd name="T10" fmla="*/ 4906 w 12342"/>
                  <a:gd name="T11" fmla="*/ 32986 h 39305"/>
                  <a:gd name="T12" fmla="*/ 11805 w 12342"/>
                  <a:gd name="T13" fmla="*/ 39231 h 39305"/>
                  <a:gd name="T14" fmla="*/ 11972 w 12342"/>
                  <a:gd name="T15" fmla="*/ 39304 h 39305"/>
                  <a:gd name="T16" fmla="*/ 12165 w 12342"/>
                  <a:gd name="T17" fmla="*/ 38871 h 39305"/>
                  <a:gd name="T18" fmla="*/ 6181 w 12342"/>
                  <a:gd name="T19" fmla="*/ 33607 h 39305"/>
                  <a:gd name="T20" fmla="*/ 3532 w 12342"/>
                  <a:gd name="T21" fmla="*/ 30337 h 39305"/>
                  <a:gd name="T22" fmla="*/ 1799 w 12342"/>
                  <a:gd name="T23" fmla="*/ 25988 h 39305"/>
                  <a:gd name="T24" fmla="*/ 818 w 12342"/>
                  <a:gd name="T25" fmla="*/ 16048 h 39305"/>
                  <a:gd name="T26" fmla="*/ 1178 w 12342"/>
                  <a:gd name="T27" fmla="*/ 11143 h 39305"/>
                  <a:gd name="T28" fmla="*/ 1897 w 12342"/>
                  <a:gd name="T29" fmla="*/ 6173 h 39305"/>
                  <a:gd name="T30" fmla="*/ 1996 w 12342"/>
                  <a:gd name="T31" fmla="*/ 4473 h 39305"/>
                  <a:gd name="T32" fmla="*/ 2649 w 12342"/>
                  <a:gd name="T33" fmla="*/ 320 h 39305"/>
                  <a:gd name="T34" fmla="*/ 2381 w 12342"/>
                  <a:gd name="T35" fmla="*/ 0 h 39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3" name="Google Shape;428;p22">
                <a:extLst>
                  <a:ext uri="{FF2B5EF4-FFF2-40B4-BE49-F238E27FC236}">
                    <a16:creationId xmlns:a16="http://schemas.microsoft.com/office/drawing/2014/main" id="{7F8B194D-8DAF-465C-AD19-CCBF209AF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1500" y="727075"/>
                <a:ext cx="371850" cy="138800"/>
              </a:xfrm>
              <a:custGeom>
                <a:avLst/>
                <a:gdLst>
                  <a:gd name="T0" fmla="*/ 14481 w 14874"/>
                  <a:gd name="T1" fmla="*/ 1 h 5552"/>
                  <a:gd name="T2" fmla="*/ 14331 w 14874"/>
                  <a:gd name="T3" fmla="*/ 58 h 5552"/>
                  <a:gd name="T4" fmla="*/ 7399 w 14874"/>
                  <a:gd name="T5" fmla="*/ 4145 h 5552"/>
                  <a:gd name="T6" fmla="*/ 5633 w 14874"/>
                  <a:gd name="T7" fmla="*/ 4766 h 5552"/>
                  <a:gd name="T8" fmla="*/ 4881 w 14874"/>
                  <a:gd name="T9" fmla="*/ 4995 h 5552"/>
                  <a:gd name="T10" fmla="*/ 4358 w 14874"/>
                  <a:gd name="T11" fmla="*/ 4701 h 5552"/>
                  <a:gd name="T12" fmla="*/ 3868 w 14874"/>
                  <a:gd name="T13" fmla="*/ 4309 h 5552"/>
                  <a:gd name="T14" fmla="*/ 532 w 14874"/>
                  <a:gd name="T15" fmla="*/ 908 h 5552"/>
                  <a:gd name="T16" fmla="*/ 351 w 14874"/>
                  <a:gd name="T17" fmla="*/ 817 h 5552"/>
                  <a:gd name="T18" fmla="*/ 173 w 14874"/>
                  <a:gd name="T19" fmla="*/ 1268 h 5552"/>
                  <a:gd name="T20" fmla="*/ 140 w 14874"/>
                  <a:gd name="T21" fmla="*/ 1235 h 5552"/>
                  <a:gd name="T22" fmla="*/ 140 w 14874"/>
                  <a:gd name="T23" fmla="*/ 1235 h 5552"/>
                  <a:gd name="T24" fmla="*/ 3933 w 14874"/>
                  <a:gd name="T25" fmla="*/ 5028 h 5552"/>
                  <a:gd name="T26" fmla="*/ 4685 w 14874"/>
                  <a:gd name="T27" fmla="*/ 5551 h 5552"/>
                  <a:gd name="T28" fmla="*/ 5503 w 14874"/>
                  <a:gd name="T29" fmla="*/ 5355 h 5552"/>
                  <a:gd name="T30" fmla="*/ 7399 w 14874"/>
                  <a:gd name="T31" fmla="*/ 4668 h 5552"/>
                  <a:gd name="T32" fmla="*/ 14691 w 14874"/>
                  <a:gd name="T33" fmla="*/ 417 h 5552"/>
                  <a:gd name="T34" fmla="*/ 14481 w 14874"/>
                  <a:gd name="T35" fmla="*/ 1 h 5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4" name="Google Shape;429;p22">
                <a:extLst>
                  <a:ext uri="{FF2B5EF4-FFF2-40B4-BE49-F238E27FC236}">
                    <a16:creationId xmlns:a16="http://schemas.microsoft.com/office/drawing/2014/main" id="{A96CA4CD-DD70-4511-949E-C151D690A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1800" y="845825"/>
                <a:ext cx="505450" cy="114975"/>
              </a:xfrm>
              <a:custGeom>
                <a:avLst/>
                <a:gdLst>
                  <a:gd name="T0" fmla="*/ 342 w 20218"/>
                  <a:gd name="T1" fmla="*/ 1 h 4599"/>
                  <a:gd name="T2" fmla="*/ 245 w 20218"/>
                  <a:gd name="T3" fmla="*/ 474 h 4599"/>
                  <a:gd name="T4" fmla="*/ 212 w 20218"/>
                  <a:gd name="T5" fmla="*/ 507 h 4599"/>
                  <a:gd name="T6" fmla="*/ 7536 w 20218"/>
                  <a:gd name="T7" fmla="*/ 4431 h 4599"/>
                  <a:gd name="T8" fmla="*/ 9353 w 20218"/>
                  <a:gd name="T9" fmla="*/ 4598 h 4599"/>
                  <a:gd name="T10" fmla="*/ 11297 w 20218"/>
                  <a:gd name="T11" fmla="*/ 4398 h 4599"/>
                  <a:gd name="T12" fmla="*/ 15580 w 20218"/>
                  <a:gd name="T13" fmla="*/ 3155 h 4599"/>
                  <a:gd name="T14" fmla="*/ 19962 w 20218"/>
                  <a:gd name="T15" fmla="*/ 1161 h 4599"/>
                  <a:gd name="T16" fmla="*/ 19812 w 20218"/>
                  <a:gd name="T17" fmla="*/ 678 h 4599"/>
                  <a:gd name="T18" fmla="*/ 19700 w 20218"/>
                  <a:gd name="T19" fmla="*/ 703 h 4599"/>
                  <a:gd name="T20" fmla="*/ 11951 w 20218"/>
                  <a:gd name="T21" fmla="*/ 3711 h 4599"/>
                  <a:gd name="T22" fmla="*/ 9190 w 20218"/>
                  <a:gd name="T23" fmla="*/ 4087 h 4599"/>
                  <a:gd name="T24" fmla="*/ 7961 w 20218"/>
                  <a:gd name="T25" fmla="*/ 3973 h 4599"/>
                  <a:gd name="T26" fmla="*/ 4267 w 20218"/>
                  <a:gd name="T27" fmla="*/ 2436 h 4599"/>
                  <a:gd name="T28" fmla="*/ 474 w 20218"/>
                  <a:gd name="T29" fmla="*/ 49 h 4599"/>
                  <a:gd name="T30" fmla="*/ 342 w 20218"/>
                  <a:gd name="T31" fmla="*/ 1 h 4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5" name="Google Shape;430;p22">
                <a:extLst>
                  <a:ext uri="{FF2B5EF4-FFF2-40B4-BE49-F238E27FC236}">
                    <a16:creationId xmlns:a16="http://schemas.microsoft.com/office/drawing/2014/main" id="{DE63E358-51B2-41D8-91FC-01AE6BA5A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2900" y="995425"/>
                <a:ext cx="586700" cy="75025"/>
              </a:xfrm>
              <a:custGeom>
                <a:avLst/>
                <a:gdLst>
                  <a:gd name="T0" fmla="*/ 23114 w 23468"/>
                  <a:gd name="T1" fmla="*/ 1 h 3001"/>
                  <a:gd name="T2" fmla="*/ 22995 w 23468"/>
                  <a:gd name="T3" fmla="*/ 49 h 3001"/>
                  <a:gd name="T4" fmla="*/ 14428 w 23468"/>
                  <a:gd name="T5" fmla="*/ 2468 h 3001"/>
                  <a:gd name="T6" fmla="*/ 13645 w 23468"/>
                  <a:gd name="T7" fmla="*/ 2477 h 3001"/>
                  <a:gd name="T8" fmla="*/ 5043 w 23468"/>
                  <a:gd name="T9" fmla="*/ 1455 h 3001"/>
                  <a:gd name="T10" fmla="*/ 400 w 23468"/>
                  <a:gd name="T11" fmla="*/ 147 h 3001"/>
                  <a:gd name="T12" fmla="*/ 328 w 23468"/>
                  <a:gd name="T13" fmla="*/ 135 h 3001"/>
                  <a:gd name="T14" fmla="*/ 269 w 23468"/>
                  <a:gd name="T15" fmla="*/ 637 h 3001"/>
                  <a:gd name="T16" fmla="*/ 302 w 23468"/>
                  <a:gd name="T17" fmla="*/ 670 h 3001"/>
                  <a:gd name="T18" fmla="*/ 9163 w 23468"/>
                  <a:gd name="T19" fmla="*/ 2697 h 3001"/>
                  <a:gd name="T20" fmla="*/ 13446 w 23468"/>
                  <a:gd name="T21" fmla="*/ 3000 h 3001"/>
                  <a:gd name="T22" fmla="*/ 18678 w 23468"/>
                  <a:gd name="T23" fmla="*/ 2436 h 3001"/>
                  <a:gd name="T24" fmla="*/ 23223 w 23468"/>
                  <a:gd name="T25" fmla="*/ 507 h 3001"/>
                  <a:gd name="T26" fmla="*/ 23114 w 23468"/>
                  <a:gd name="T27" fmla="*/ 1 h 3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6" name="Google Shape;431;p22">
                <a:extLst>
                  <a:ext uri="{FF2B5EF4-FFF2-40B4-BE49-F238E27FC236}">
                    <a16:creationId xmlns:a16="http://schemas.microsoft.com/office/drawing/2014/main" id="{6A60A7BB-D2C1-4365-B4EA-25909AA6D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9100" y="1128500"/>
                <a:ext cx="520700" cy="69875"/>
              </a:xfrm>
              <a:custGeom>
                <a:avLst/>
                <a:gdLst>
                  <a:gd name="T0" fmla="*/ 20510 w 20828"/>
                  <a:gd name="T1" fmla="*/ 1 h 2795"/>
                  <a:gd name="T2" fmla="*/ 20404 w 20828"/>
                  <a:gd name="T3" fmla="*/ 23 h 2795"/>
                  <a:gd name="T4" fmla="*/ 11053 w 20828"/>
                  <a:gd name="T5" fmla="*/ 1756 h 2795"/>
                  <a:gd name="T6" fmla="*/ 5821 w 20828"/>
                  <a:gd name="T7" fmla="*/ 2279 h 2795"/>
                  <a:gd name="T8" fmla="*/ 4488 w 20828"/>
                  <a:gd name="T9" fmla="*/ 2303 h 2795"/>
                  <a:gd name="T10" fmla="*/ 328 w 20828"/>
                  <a:gd name="T11" fmla="*/ 2050 h 2795"/>
                  <a:gd name="T12" fmla="*/ 299 w 20828"/>
                  <a:gd name="T13" fmla="*/ 2049 h 2795"/>
                  <a:gd name="T14" fmla="*/ 328 w 20828"/>
                  <a:gd name="T15" fmla="*/ 2573 h 2795"/>
                  <a:gd name="T16" fmla="*/ 4517 w 20828"/>
                  <a:gd name="T17" fmla="*/ 2794 h 2795"/>
                  <a:gd name="T18" fmla="*/ 5919 w 20828"/>
                  <a:gd name="T19" fmla="*/ 2770 h 2795"/>
                  <a:gd name="T20" fmla="*/ 11216 w 20828"/>
                  <a:gd name="T21" fmla="*/ 2246 h 2795"/>
                  <a:gd name="T22" fmla="*/ 20568 w 20828"/>
                  <a:gd name="T23" fmla="*/ 513 h 2795"/>
                  <a:gd name="T24" fmla="*/ 20510 w 20828"/>
                  <a:gd name="T25" fmla="*/ 1 h 2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87" name="Google Shape;432;p22">
              <a:extLst>
                <a:ext uri="{FF2B5EF4-FFF2-40B4-BE49-F238E27FC236}">
                  <a16:creationId xmlns:a16="http://schemas.microsoft.com/office/drawing/2014/main" id="{D8A85C37-D7E3-4877-A97B-556CA6CE905E}"/>
                </a:ext>
              </a:extLst>
            </p:cNvPr>
            <p:cNvGrpSpPr>
              <a:grpSpLocks/>
            </p:cNvGrpSpPr>
            <p:nvPr/>
          </p:nvGrpSpPr>
          <p:grpSpPr bwMode="auto"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96" name="Google Shape;433;p22">
                <a:extLst>
                  <a:ext uri="{FF2B5EF4-FFF2-40B4-BE49-F238E27FC236}">
                    <a16:creationId xmlns:a16="http://schemas.microsoft.com/office/drawing/2014/main" id="{1AF57EB7-2F91-4615-BC35-EABAA41B5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7750" y="1707725"/>
                <a:ext cx="618800" cy="466075"/>
              </a:xfrm>
              <a:custGeom>
                <a:avLst/>
                <a:gdLst>
                  <a:gd name="T0" fmla="*/ 14240 w 24752"/>
                  <a:gd name="T1" fmla="*/ 1 h 18643"/>
                  <a:gd name="T2" fmla="*/ 8339 w 24752"/>
                  <a:gd name="T3" fmla="*/ 9683 h 18643"/>
                  <a:gd name="T4" fmla="*/ 5854 w 24752"/>
                  <a:gd name="T5" fmla="*/ 2882 h 18643"/>
                  <a:gd name="T6" fmla="*/ 3009 w 24752"/>
                  <a:gd name="T7" fmla="*/ 259 h 18643"/>
                  <a:gd name="T8" fmla="*/ 1603 w 24752"/>
                  <a:gd name="T9" fmla="*/ 1901 h 18643"/>
                  <a:gd name="T10" fmla="*/ 7260 w 24752"/>
                  <a:gd name="T11" fmla="*/ 18642 h 18643"/>
                  <a:gd name="T12" fmla="*/ 20797 w 24752"/>
                  <a:gd name="T13" fmla="*/ 12037 h 18643"/>
                  <a:gd name="T14" fmla="*/ 21493 w 24752"/>
                  <a:gd name="T15" fmla="*/ 6689 h 18643"/>
                  <a:gd name="T16" fmla="*/ 13865 w 24752"/>
                  <a:gd name="T17" fmla="*/ 10173 h 18643"/>
                  <a:gd name="T18" fmla="*/ 14355 w 24752"/>
                  <a:gd name="T19" fmla="*/ 4 h 18643"/>
                  <a:gd name="T20" fmla="*/ 14240 w 24752"/>
                  <a:gd name="T21" fmla="*/ 1 h 18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97" name="Google Shape;434;p22">
                <a:extLst>
                  <a:ext uri="{FF2B5EF4-FFF2-40B4-BE49-F238E27FC236}">
                    <a16:creationId xmlns:a16="http://schemas.microsoft.com/office/drawing/2014/main" id="{100490BF-C84F-4B1F-B6C2-7294452A4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9700" y="1878600"/>
                <a:ext cx="396975" cy="298450"/>
              </a:xfrm>
              <a:custGeom>
                <a:avLst/>
                <a:gdLst>
                  <a:gd name="T0" fmla="*/ 9112 w 15879"/>
                  <a:gd name="T1" fmla="*/ 1 h 11938"/>
                  <a:gd name="T2" fmla="*/ 5330 w 15879"/>
                  <a:gd name="T3" fmla="*/ 6216 h 11938"/>
                  <a:gd name="T4" fmla="*/ 3728 w 15879"/>
                  <a:gd name="T5" fmla="*/ 1834 h 11938"/>
                  <a:gd name="T6" fmla="*/ 1923 w 15879"/>
                  <a:gd name="T7" fmla="*/ 151 h 11938"/>
                  <a:gd name="T8" fmla="*/ 1014 w 15879"/>
                  <a:gd name="T9" fmla="*/ 1213 h 11938"/>
                  <a:gd name="T10" fmla="*/ 4643 w 15879"/>
                  <a:gd name="T11" fmla="*/ 11938 h 11938"/>
                  <a:gd name="T12" fmla="*/ 13341 w 15879"/>
                  <a:gd name="T13" fmla="*/ 7720 h 11938"/>
                  <a:gd name="T14" fmla="*/ 13782 w 15879"/>
                  <a:gd name="T15" fmla="*/ 4275 h 11938"/>
                  <a:gd name="T16" fmla="*/ 8894 w 15879"/>
                  <a:gd name="T17" fmla="*/ 6510 h 11938"/>
                  <a:gd name="T18" fmla="*/ 9188 w 15879"/>
                  <a:gd name="T19" fmla="*/ 3 h 11938"/>
                  <a:gd name="T20" fmla="*/ 9112 w 15879"/>
                  <a:gd name="T21" fmla="*/ 1 h 11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98" name="Google Shape;435;p22">
                <a:extLst>
                  <a:ext uri="{FF2B5EF4-FFF2-40B4-BE49-F238E27FC236}">
                    <a16:creationId xmlns:a16="http://schemas.microsoft.com/office/drawing/2014/main" id="{984FA754-A0CB-4A4C-BAA3-628FA43BB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0025" y="1932800"/>
                <a:ext cx="68025" cy="247125"/>
              </a:xfrm>
              <a:custGeom>
                <a:avLst/>
                <a:gdLst>
                  <a:gd name="T0" fmla="*/ 307 w 2721"/>
                  <a:gd name="T1" fmla="*/ 0 h 9885"/>
                  <a:gd name="T2" fmla="*/ 40 w 2721"/>
                  <a:gd name="T3" fmla="*/ 320 h 9885"/>
                  <a:gd name="T4" fmla="*/ 1413 w 2721"/>
                  <a:gd name="T5" fmla="*/ 4865 h 9885"/>
                  <a:gd name="T6" fmla="*/ 2067 w 2721"/>
                  <a:gd name="T7" fmla="*/ 9639 h 9885"/>
                  <a:gd name="T8" fmla="*/ 2292 w 2721"/>
                  <a:gd name="T9" fmla="*/ 9884 h 9885"/>
                  <a:gd name="T10" fmla="*/ 2590 w 2721"/>
                  <a:gd name="T11" fmla="*/ 9639 h 9885"/>
                  <a:gd name="T12" fmla="*/ 1936 w 2721"/>
                  <a:gd name="T13" fmla="*/ 4865 h 9885"/>
                  <a:gd name="T14" fmla="*/ 530 w 2721"/>
                  <a:gd name="T15" fmla="*/ 189 h 9885"/>
                  <a:gd name="T16" fmla="*/ 307 w 2721"/>
                  <a:gd name="T17" fmla="*/ 0 h 9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99" name="Google Shape;436;p22">
                <a:extLst>
                  <a:ext uri="{FF2B5EF4-FFF2-40B4-BE49-F238E27FC236}">
                    <a16:creationId xmlns:a16="http://schemas.microsoft.com/office/drawing/2014/main" id="{CB732184-92D9-4E36-B7EF-1273EE20A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6100" y="1932675"/>
                <a:ext cx="101675" cy="252975"/>
              </a:xfrm>
              <a:custGeom>
                <a:avLst/>
                <a:gdLst>
                  <a:gd name="T0" fmla="*/ 3722 w 4067"/>
                  <a:gd name="T1" fmla="*/ 0 h 10119"/>
                  <a:gd name="T2" fmla="*/ 3519 w 4067"/>
                  <a:gd name="T3" fmla="*/ 129 h 10119"/>
                  <a:gd name="T4" fmla="*/ 20 w 4067"/>
                  <a:gd name="T5" fmla="*/ 9808 h 10119"/>
                  <a:gd name="T6" fmla="*/ 322 w 4067"/>
                  <a:gd name="T7" fmla="*/ 10119 h 10119"/>
                  <a:gd name="T8" fmla="*/ 510 w 4067"/>
                  <a:gd name="T9" fmla="*/ 9938 h 10119"/>
                  <a:gd name="T10" fmla="*/ 3976 w 4067"/>
                  <a:gd name="T11" fmla="*/ 391 h 10119"/>
                  <a:gd name="T12" fmla="*/ 3722 w 4067"/>
                  <a:gd name="T13" fmla="*/ 0 h 10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0" name="Google Shape;437;p22">
                <a:extLst>
                  <a:ext uri="{FF2B5EF4-FFF2-40B4-BE49-F238E27FC236}">
                    <a16:creationId xmlns:a16="http://schemas.microsoft.com/office/drawing/2014/main" id="{1565963C-8700-4CF6-B09B-FB8BBC8A7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9625" y="2014525"/>
                <a:ext cx="237225" cy="166450"/>
              </a:xfrm>
              <a:custGeom>
                <a:avLst/>
                <a:gdLst>
                  <a:gd name="T0" fmla="*/ 9119 w 9489"/>
                  <a:gd name="T1" fmla="*/ 1 h 6658"/>
                  <a:gd name="T2" fmla="*/ 9002 w 9489"/>
                  <a:gd name="T3" fmla="*/ 27 h 6658"/>
                  <a:gd name="T4" fmla="*/ 173 w 9489"/>
                  <a:gd name="T5" fmla="*/ 6207 h 6658"/>
                  <a:gd name="T6" fmla="*/ 351 w 9489"/>
                  <a:gd name="T7" fmla="*/ 6657 h 6658"/>
                  <a:gd name="T8" fmla="*/ 533 w 9489"/>
                  <a:gd name="T9" fmla="*/ 6566 h 6658"/>
                  <a:gd name="T10" fmla="*/ 9263 w 9489"/>
                  <a:gd name="T11" fmla="*/ 485 h 6658"/>
                  <a:gd name="T12" fmla="*/ 9119 w 9489"/>
                  <a:gd name="T13" fmla="*/ 1 h 6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88" name="Google Shape;438;p22">
              <a:extLst>
                <a:ext uri="{FF2B5EF4-FFF2-40B4-BE49-F238E27FC236}">
                  <a16:creationId xmlns:a16="http://schemas.microsoft.com/office/drawing/2014/main" id="{67D20B30-6E32-4590-8D03-F75010FEDE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93" name="Google Shape;439;p22">
                <a:extLst>
                  <a:ext uri="{FF2B5EF4-FFF2-40B4-BE49-F238E27FC236}">
                    <a16:creationId xmlns:a16="http://schemas.microsoft.com/office/drawing/2014/main" id="{1D50D80D-0A10-43D6-87DB-34E9531A0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2000" y="1270475"/>
                <a:ext cx="44975" cy="36825"/>
              </a:xfrm>
              <a:custGeom>
                <a:avLst/>
                <a:gdLst>
                  <a:gd name="T0" fmla="*/ 916 w 1799"/>
                  <a:gd name="T1" fmla="*/ 1 h 1473"/>
                  <a:gd name="T2" fmla="*/ 916 w 1799"/>
                  <a:gd name="T3" fmla="*/ 1472 h 1473"/>
                  <a:gd name="T4" fmla="*/ 916 w 1799"/>
                  <a:gd name="T5" fmla="*/ 1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94" name="Google Shape;440;p22">
                <a:extLst>
                  <a:ext uri="{FF2B5EF4-FFF2-40B4-BE49-F238E27FC236}">
                    <a16:creationId xmlns:a16="http://schemas.microsoft.com/office/drawing/2014/main" id="{68FBE987-8FD8-4C0F-8811-CE4D0D928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0650" y="1255775"/>
                <a:ext cx="45000" cy="36800"/>
              </a:xfrm>
              <a:custGeom>
                <a:avLst/>
                <a:gdLst>
                  <a:gd name="T0" fmla="*/ 884 w 1800"/>
                  <a:gd name="T1" fmla="*/ 0 h 1472"/>
                  <a:gd name="T2" fmla="*/ 884 w 1800"/>
                  <a:gd name="T3" fmla="*/ 1472 h 1472"/>
                  <a:gd name="T4" fmla="*/ 884 w 1800"/>
                  <a:gd name="T5" fmla="*/ 0 h 1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95" name="Google Shape;441;p22">
                <a:extLst>
                  <a:ext uri="{FF2B5EF4-FFF2-40B4-BE49-F238E27FC236}">
                    <a16:creationId xmlns:a16="http://schemas.microsoft.com/office/drawing/2014/main" id="{9A14A173-CF6B-43C7-8217-BC0406852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150" y="1319525"/>
                <a:ext cx="44975" cy="36000"/>
              </a:xfrm>
              <a:custGeom>
                <a:avLst/>
                <a:gdLst>
                  <a:gd name="T0" fmla="*/ 883 w 1799"/>
                  <a:gd name="T1" fmla="*/ 1 h 1440"/>
                  <a:gd name="T2" fmla="*/ 883 w 1799"/>
                  <a:gd name="T3" fmla="*/ 1439 h 1440"/>
                  <a:gd name="T4" fmla="*/ 883 w 1799"/>
                  <a:gd name="T5" fmla="*/ 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89" name="Google Shape;442;p22">
              <a:extLst>
                <a:ext uri="{FF2B5EF4-FFF2-40B4-BE49-F238E27FC236}">
                  <a16:creationId xmlns:a16="http://schemas.microsoft.com/office/drawing/2014/main" id="{A7F24DD0-B82F-45EA-A29E-FA4879C939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90" name="Google Shape;443;p22">
                <a:extLst>
                  <a:ext uri="{FF2B5EF4-FFF2-40B4-BE49-F238E27FC236}">
                    <a16:creationId xmlns:a16="http://schemas.microsoft.com/office/drawing/2014/main" id="{A676E5D9-893A-4FF4-82C6-8F165531E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2000" y="1270475"/>
                <a:ext cx="44975" cy="36825"/>
              </a:xfrm>
              <a:custGeom>
                <a:avLst/>
                <a:gdLst>
                  <a:gd name="T0" fmla="*/ 916 w 1799"/>
                  <a:gd name="T1" fmla="*/ 1 h 1473"/>
                  <a:gd name="T2" fmla="*/ 916 w 1799"/>
                  <a:gd name="T3" fmla="*/ 1472 h 1473"/>
                  <a:gd name="T4" fmla="*/ 916 w 1799"/>
                  <a:gd name="T5" fmla="*/ 1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91" name="Google Shape;444;p22">
                <a:extLst>
                  <a:ext uri="{FF2B5EF4-FFF2-40B4-BE49-F238E27FC236}">
                    <a16:creationId xmlns:a16="http://schemas.microsoft.com/office/drawing/2014/main" id="{DBEA3BDA-88F0-4AB1-A663-3F831A795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0650" y="1255775"/>
                <a:ext cx="45000" cy="36800"/>
              </a:xfrm>
              <a:custGeom>
                <a:avLst/>
                <a:gdLst>
                  <a:gd name="T0" fmla="*/ 884 w 1800"/>
                  <a:gd name="T1" fmla="*/ 0 h 1472"/>
                  <a:gd name="T2" fmla="*/ 884 w 1800"/>
                  <a:gd name="T3" fmla="*/ 1472 h 1472"/>
                  <a:gd name="T4" fmla="*/ 884 w 1800"/>
                  <a:gd name="T5" fmla="*/ 0 h 1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92" name="Google Shape;445;p22">
                <a:extLst>
                  <a:ext uri="{FF2B5EF4-FFF2-40B4-BE49-F238E27FC236}">
                    <a16:creationId xmlns:a16="http://schemas.microsoft.com/office/drawing/2014/main" id="{92968DC9-4A9B-48F5-A690-5E0DBB220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6150" y="1319525"/>
                <a:ext cx="44975" cy="36000"/>
              </a:xfrm>
              <a:custGeom>
                <a:avLst/>
                <a:gdLst>
                  <a:gd name="T0" fmla="*/ 883 w 1799"/>
                  <a:gd name="T1" fmla="*/ 1 h 1440"/>
                  <a:gd name="T2" fmla="*/ 883 w 1799"/>
                  <a:gd name="T3" fmla="*/ 1439 h 1440"/>
                  <a:gd name="T4" fmla="*/ 883 w 1799"/>
                  <a:gd name="T5" fmla="*/ 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1589075" y="1696781"/>
            <a:ext cx="6802380" cy="161232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9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92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92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92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92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92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92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92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92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2207705" y="4135301"/>
            <a:ext cx="5565120" cy="161232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256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256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256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256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256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256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256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2560"/>
              </a:spcBef>
              <a:spcAft>
                <a:spcPts val="256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7284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2050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8758145" y="2819338"/>
            <a:ext cx="5805840" cy="3103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6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8844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06C0C-8402-4F41-9296-F275868BB1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875" y="7680325"/>
            <a:ext cx="3625850" cy="3857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33408-8460-410A-B7B0-EEEF7DA6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11775" y="7680325"/>
            <a:ext cx="4921250" cy="3857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2B198-80D3-477A-8621-9E9039001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075" y="7680325"/>
            <a:ext cx="3625850" cy="3857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E65F9-19A6-45DD-9079-246923E9F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7945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9EFA3AB-BCFD-48E8-920B-C89CA6F91B2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974263" cy="8229600"/>
            <a:chOff x="0" y="0"/>
            <a:chExt cx="3696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9CB7E545-D249-4580-B94C-2F2D04D88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3840"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66C664BA-8BAB-4FCE-9CBC-9789AE276075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384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AF2C3BAF-A6D0-4BF3-8847-F22C664AEF5D}"/>
              </a:ext>
            </a:extLst>
          </p:cNvPr>
          <p:cNvGrpSpPr>
            <a:grpSpLocks/>
          </p:cNvGrpSpPr>
          <p:nvPr/>
        </p:nvGrpSpPr>
        <p:grpSpPr bwMode="auto">
          <a:xfrm>
            <a:off x="6175375" y="5867400"/>
            <a:ext cx="8289925" cy="382588"/>
            <a:chOff x="2288" y="3080"/>
            <a:chExt cx="3072" cy="201"/>
          </a:xfrm>
        </p:grpSpPr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A7B1F4FE-5B78-4746-8A9B-2741E7804B2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414FF5D6-E4CE-44F4-8301-427741907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286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7945120" y="3512819"/>
            <a:ext cx="6822440" cy="2186941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868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1165860" y="1188720"/>
            <a:ext cx="13990320" cy="2286000"/>
          </a:xfrm>
          <a:prstGeom prst="roundRect">
            <a:avLst>
              <a:gd name="adj" fmla="val 50000"/>
            </a:avLst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396B018-2F21-4AF0-9849-8F925C0A4F1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144963" y="7497763"/>
            <a:ext cx="3622675" cy="569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2197E2F-4708-4C4C-B288-2B977E37FE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845675" y="7497763"/>
            <a:ext cx="4924425" cy="56991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0BDC0E3-0601-41E8-92BE-35480AD8DE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0175" y="7497763"/>
            <a:ext cx="998538" cy="587375"/>
          </a:xfrm>
          <a:prstGeom prst="rect">
            <a:avLst/>
          </a:prstGeo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1AB23C51-29F1-4888-AA69-5FCC591AD5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780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100" y="1346836"/>
            <a:ext cx="116586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3100" y="4322446"/>
            <a:ext cx="116586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0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" y="1920240"/>
            <a:ext cx="6865620" cy="5431156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1940" y="1920240"/>
            <a:ext cx="6865620" cy="5431156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0364EC-A6F0-47BE-96A4-8353530A89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24B65B-EEB1-4E26-AA87-FB1996E498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7966FB-EBC4-46AC-8E26-98CEB849C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73F3F-9105-446C-855F-2800D1C19E54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6339751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269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609" y="2051686"/>
            <a:ext cx="1340739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609" y="5507356"/>
            <a:ext cx="1340739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750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8705" y="2190750"/>
            <a:ext cx="660654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69555" y="2190750"/>
            <a:ext cx="660654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231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730" y="438150"/>
            <a:ext cx="1340739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0731" y="2017396"/>
            <a:ext cx="6576178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0731" y="3006090"/>
            <a:ext cx="6576178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69555" y="2017396"/>
            <a:ext cx="6608565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69555" y="3006090"/>
            <a:ext cx="6608565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041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11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730" y="548640"/>
            <a:ext cx="5013602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8565" y="1184911"/>
            <a:ext cx="7869555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0730" y="2468880"/>
            <a:ext cx="5013602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811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730" y="548640"/>
            <a:ext cx="5013602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08565" y="1184911"/>
            <a:ext cx="7869555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0730" y="2468880"/>
            <a:ext cx="5013602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333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754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24247" y="438150"/>
            <a:ext cx="3351848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8705" y="438150"/>
            <a:ext cx="9861233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42136"/>
            <a:ext cx="6868320" cy="76771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609850"/>
            <a:ext cx="6868320" cy="474154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96543" y="1842136"/>
            <a:ext cx="6871018" cy="76771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3" y="2609850"/>
            <a:ext cx="6871018" cy="474154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8ABC187-FBEE-4182-8B3C-F941A258F8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DEFC2CD-8FAA-4A01-A6CF-691BF82615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3BC9E4C-7A5F-4BC2-B423-4001E7E93D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C8014-9BD3-4E5D-8BCD-2A9C6561CF50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35908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9E69EAA-140D-423F-8B0F-6380010027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8F0E461-5110-40E3-8975-B9247345E9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82584F3-A8C7-4A36-9C3F-AF1A175E8C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A00CD-9E50-49DE-A9EC-29D224C2EB41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53483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E1F115C-512A-40B0-849E-4A9D4A3DFD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9BD8A14-C798-4298-A6C7-54DC737B31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A2CD141-48E1-4F82-AE29-540102E33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2F40F-BBA0-4680-B7DA-C285AECB5091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10433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1" y="327660"/>
            <a:ext cx="5114132" cy="139446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5" y="327660"/>
            <a:ext cx="8689975" cy="702373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1" y="1722120"/>
            <a:ext cx="5114132" cy="5629276"/>
          </a:xfrm>
        </p:spPr>
        <p:txBody>
          <a:bodyPr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70BB95-8D42-4663-A49F-663FA8E11B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DEE642-4CF0-49A2-B2BD-934D718745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CAEC38-997F-452C-B37D-8CF684B147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31BD3-0044-4F63-95AA-1EE4AB1EA98E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5088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90" y="5760720"/>
            <a:ext cx="9326880" cy="68008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735330"/>
            <a:ext cx="9326880" cy="4937760"/>
          </a:xfrm>
        </p:spPr>
        <p:txBody>
          <a:bodyPr/>
          <a:lstStyle>
            <a:lvl1pPr marL="0" indent="0">
              <a:buNone/>
              <a:defRPr sz="4800"/>
            </a:lvl1pPr>
            <a:lvl2pPr marL="679262" indent="0">
              <a:buNone/>
              <a:defRPr sz="4200"/>
            </a:lvl2pPr>
            <a:lvl3pPr marL="1358524" indent="0">
              <a:buNone/>
              <a:defRPr sz="3600"/>
            </a:lvl3pPr>
            <a:lvl4pPr marL="2037786" indent="0">
              <a:buNone/>
              <a:defRPr sz="3000"/>
            </a:lvl4pPr>
            <a:lvl5pPr marL="2717048" indent="0">
              <a:buNone/>
              <a:defRPr sz="3000"/>
            </a:lvl5pPr>
            <a:lvl6pPr marL="3396310" indent="0">
              <a:buNone/>
              <a:defRPr sz="3000"/>
            </a:lvl6pPr>
            <a:lvl7pPr marL="4075572" indent="0">
              <a:buNone/>
              <a:defRPr sz="3000"/>
            </a:lvl7pPr>
            <a:lvl8pPr marL="4754834" indent="0">
              <a:buNone/>
              <a:defRPr sz="3000"/>
            </a:lvl8pPr>
            <a:lvl9pPr marL="5434096" indent="0">
              <a:buNone/>
              <a:defRPr sz="3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90" y="6440806"/>
            <a:ext cx="9326880" cy="965834"/>
          </a:xfrm>
        </p:spPr>
        <p:txBody>
          <a:bodyPr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DEE97A-C9DE-4F6B-904C-E3F2252C9D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91CFCE-20FC-4BE2-835E-184DBB1502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075F0B-C38A-473E-A8DF-D37C705919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6EF01-F03F-489B-B00E-1BE77C67A937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67318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E413857-456F-45E6-AD1C-8AFB2FD5DB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77875" y="330200"/>
            <a:ext cx="139890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5852" tIns="67926" rIns="135852" bIns="67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2920FB8-4EC6-4C1D-BD7B-8C64E58D6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77875" y="1920875"/>
            <a:ext cx="13989050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5852" tIns="67926" rIns="135852" bIns="67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/>
              <a:t>Click to edit Master text styles</a:t>
            </a:r>
          </a:p>
          <a:p>
            <a:pPr lvl="1"/>
            <a:r>
              <a:rPr lang="vi-VN" altLang="vi-VN"/>
              <a:t>Second level</a:t>
            </a:r>
          </a:p>
          <a:p>
            <a:pPr lvl="2"/>
            <a:r>
              <a:rPr lang="vi-VN" altLang="vi-VN"/>
              <a:t>Third level</a:t>
            </a:r>
          </a:p>
          <a:p>
            <a:pPr lvl="3"/>
            <a:r>
              <a:rPr lang="vi-VN" altLang="vi-VN"/>
              <a:t>Fourth level</a:t>
            </a:r>
          </a:p>
          <a:p>
            <a:pPr lvl="4"/>
            <a:r>
              <a:rPr lang="vi-VN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BC940CB-4E83-4E17-9422-1B64F4B7FB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7875" y="7494588"/>
            <a:ext cx="3625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5852" tIns="67926" rIns="135852" bIns="6792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4D880A-BB8F-4191-B0B8-4E74E633851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11775" y="7494588"/>
            <a:ext cx="4921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5852" tIns="67926" rIns="135852" bIns="6792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B4AF500-D417-471C-81F5-E6A1D59185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1075" y="7494588"/>
            <a:ext cx="3625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5852" tIns="67926" rIns="135852" bIns="6792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100"/>
            </a:lvl1pPr>
          </a:lstStyle>
          <a:p>
            <a:pPr>
              <a:defRPr/>
            </a:pPr>
            <a:fld id="{A5C925C9-1D52-40B9-B9D3-ED755FC02247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5pPr>
      <a:lvl6pPr marL="679262"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6pPr>
      <a:lvl7pPr marL="1358524"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7pPr>
      <a:lvl8pPr marL="2037786"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8pPr>
      <a:lvl9pPr marL="2717048"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508000" indent="-508000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+mn-ea"/>
          <a:cs typeface="+mn-cs"/>
        </a:defRPr>
      </a:lvl1pPr>
      <a:lvl2pPr marL="1103313" indent="-423863" algn="l" rtl="0" eaLnBrk="0" fontAlgn="base" hangingPunct="0">
        <a:spcBef>
          <a:spcPct val="20000"/>
        </a:spcBef>
        <a:spcAft>
          <a:spcPct val="0"/>
        </a:spcAft>
        <a:buChar char="–"/>
        <a:defRPr sz="4200">
          <a:solidFill>
            <a:schemeClr val="tx1"/>
          </a:solidFill>
          <a:latin typeface="+mn-lt"/>
          <a:cs typeface="+mn-cs"/>
        </a:defRPr>
      </a:lvl2pPr>
      <a:lvl3pPr marL="1697038" indent="-338138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cs typeface="+mn-cs"/>
        </a:defRPr>
      </a:lvl3pPr>
      <a:lvl4pPr marL="2376488" indent="-338138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cs typeface="+mn-cs"/>
        </a:defRPr>
      </a:lvl4pPr>
      <a:lvl5pPr marL="3055938" indent="-338138" algn="l" rtl="0" eaLnBrk="0" fontAlgn="base" hangingPunct="0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5pPr>
      <a:lvl6pPr marL="3735941" indent="-339631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6pPr>
      <a:lvl7pPr marL="4415203" indent="-339631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7pPr>
      <a:lvl8pPr marL="5094465" indent="-339631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8pPr>
      <a:lvl9pPr marL="5773727" indent="-339631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926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52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3778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17048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631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7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5483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3409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3297C820-5327-4E93-9CA1-39B62B4C2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8388" y="438150"/>
            <a:ext cx="13408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CEDECA84-5069-4A3D-BBBA-C32FB8B9B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8388" y="2190750"/>
            <a:ext cx="13408025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3C143-3661-40B7-96D6-2C8F4F9654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88" y="7627938"/>
            <a:ext cx="3497262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491505-7917-4471-88B6-20FC8AE4C76B}" type="datetimeFigureOut">
              <a:rPr lang="en-US"/>
              <a:pPr>
                <a:defRPr/>
              </a:pPr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14EFC-8893-435C-B459-4ABEDE6F0D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9850" y="7627938"/>
            <a:ext cx="52451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40CE3-D704-4494-BD60-73234192E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9150" y="7627938"/>
            <a:ext cx="3497263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8E1848-0947-4F29-B73B-0F1E1C1DB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Times New Roman" panose="02020603050405020304" pitchFamily="18" charset="0"/>
        </a:defRPr>
      </a:lvl2pPr>
      <a:lvl3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Times New Roman" panose="02020603050405020304" pitchFamily="18" charset="0"/>
        </a:defRPr>
      </a:lvl3pPr>
      <a:lvl4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Times New Roman" panose="02020603050405020304" pitchFamily="18" charset="0"/>
        </a:defRPr>
      </a:lvl4pPr>
      <a:lvl5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Times New Roman" panose="02020603050405020304" pitchFamily="18" charset="0"/>
        </a:defRPr>
      </a:lvl5pPr>
      <a:lvl6pPr marL="457200" algn="l" defTabSz="1096963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Times New Roman" panose="02020603050405020304" pitchFamily="18" charset="0"/>
        </a:defRPr>
      </a:lvl6pPr>
      <a:lvl7pPr marL="914400" algn="l" defTabSz="1096963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Times New Roman" panose="02020603050405020304" pitchFamily="18" charset="0"/>
        </a:defRPr>
      </a:lvl7pPr>
      <a:lvl8pPr marL="1371600" algn="l" defTabSz="1096963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Times New Roman" panose="02020603050405020304" pitchFamily="18" charset="0"/>
        </a:defRPr>
      </a:lvl8pPr>
      <a:lvl9pPr marL="1828800" algn="l" defTabSz="1096963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273050" indent="-273050" algn="l" defTabSz="1096963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73050" algn="l" defTabSz="10969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3050" algn="l" defTabSz="10969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288" indent="-273050" algn="l" defTabSz="10969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563" indent="-273050" algn="l" defTabSz="10969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6;p1">
            <a:extLst>
              <a:ext uri="{FF2B5EF4-FFF2-40B4-BE49-F238E27FC236}">
                <a16:creationId xmlns:a16="http://schemas.microsoft.com/office/drawing/2014/main" id="{C2DCBBA9-F792-4A44-885C-AC2639BCB49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212850" y="863600"/>
            <a:ext cx="131191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3075" name="Google Shape;7;p1">
            <a:extLst>
              <a:ext uri="{FF2B5EF4-FFF2-40B4-BE49-F238E27FC236}">
                <a16:creationId xmlns:a16="http://schemas.microsoft.com/office/drawing/2014/main" id="{7B366D31-3D8D-4582-ACB9-9DF59D05795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12850" y="1844675"/>
            <a:ext cx="13119100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33" r:id="rId3"/>
    <p:sldLayoutId id="2147483741" r:id="rId4"/>
    <p:sldLayoutId id="2147483734" r:id="rId5"/>
    <p:sldLayoutId id="2147483735" r:id="rId6"/>
    <p:sldLayoutId id="2147483742" r:id="rId7"/>
    <p:sldLayoutId id="2147483736" r:id="rId8"/>
    <p:sldLayoutId id="2147483743" r:id="rId9"/>
    <p:sldLayoutId id="2147483744" r:id="rId10"/>
    <p:sldLayoutId id="2147483745" r:id="rId11"/>
    <p:sldLayoutId id="2147483737" r:id="rId12"/>
    <p:sldLayoutId id="2147483738" r:id="rId13"/>
    <p:sldLayoutId id="2147483746" r:id="rId14"/>
    <p:sldLayoutId id="214748374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2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2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2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2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2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2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2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2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2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22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05" y="438150"/>
            <a:ext cx="1340739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705" y="2190750"/>
            <a:ext cx="1340739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705" y="7627621"/>
            <a:ext cx="34975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19/2/2025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9215" y="7627621"/>
            <a:ext cx="524637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515" y="7627621"/>
            <a:ext cx="34975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8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\Desktop\trac%20nghiem%20ai%20la%20trieu%20phu%20youtube%20tro%20giang.pptx" TargetMode="External"/><Relationship Id="rId1" Type="http://schemas.microsoft.com/office/2007/relationships/media" Target="file:///C:\Users\Admin\Desktop\trac%20nghiem%20ai%20la%20trieu%20phu%20youtube%20tro%20giang.pptx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Admin\Desktop\nh&#243;m%201.mp4" TargetMode="External"/><Relationship Id="rId1" Type="http://schemas.microsoft.com/office/2007/relationships/media" Target="file:///C:\Users\Admin\Desktop\nh&#243;m%201.mp4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Admin\Desktop\nh&#243;m%202.mp4" TargetMode="External"/><Relationship Id="rId1" Type="http://schemas.microsoft.com/office/2007/relationships/media" Target="file:///C:\Users\Admin\Desktop\nh&#243;m%202.mp4" TargetMode="Externa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Admin\Desktop\Nh&#243;m%203.mp4" TargetMode="External"/><Relationship Id="rId1" Type="http://schemas.microsoft.com/office/2007/relationships/media" Target="file:///C:\Users\Admin\Desktop\Nh&#243;m%203.mp4" TargetMode="Externa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9AF2AF82-BE62-4945-8078-B5809C8D9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638"/>
            <a:ext cx="15544800" cy="877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Text Box 4">
            <a:extLst>
              <a:ext uri="{FF2B5EF4-FFF2-40B4-BE49-F238E27FC236}">
                <a16:creationId xmlns:a16="http://schemas.microsoft.com/office/drawing/2014/main" id="{B06E9BCF-522A-443E-B8DA-5D8E532FF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984" y="5194920"/>
            <a:ext cx="8961437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40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Giáo viên: </a:t>
            </a:r>
            <a:r>
              <a:rPr lang="en-US" altLang="en-US" sz="40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Cao Thị Hà</a:t>
            </a:r>
          </a:p>
          <a:p>
            <a:pPr>
              <a:defRPr/>
            </a:pPr>
            <a:r>
              <a:rPr lang="en-US" altLang="en-US" sz="40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Trường: </a:t>
            </a:r>
            <a:r>
              <a:rPr lang="en-US" altLang="en-US" sz="40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THCS Đoàn Lập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30D109-07E0-4B78-B0B6-D50DB58C6E19}"/>
              </a:ext>
            </a:extLst>
          </p:cNvPr>
          <p:cNvSpPr txBox="1"/>
          <p:nvPr/>
        </p:nvSpPr>
        <p:spPr>
          <a:xfrm>
            <a:off x="0" y="143172"/>
            <a:ext cx="15544800" cy="21714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ln/>
                <a:gradFill flip="none" rotWithShape="1">
                  <a:gsLst>
                    <a:gs pos="0">
                      <a:srgbClr val="FFFF00"/>
                    </a:gs>
                    <a:gs pos="56000">
                      <a:srgbClr val="C00000"/>
                    </a:gs>
                    <a:gs pos="100000">
                      <a:srgbClr val="0000FF"/>
                    </a:gs>
                  </a:gsLst>
                  <a:lin ang="108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</a:rPr>
              <a:t>CHÀO MỪNG CÁC THẦY CÔ VÀ CÁC EM HỌC SINH </a:t>
            </a:r>
          </a:p>
          <a:p>
            <a:pPr algn="ctr">
              <a:lnSpc>
                <a:spcPct val="150000"/>
              </a:lnSpc>
            </a:pPr>
            <a:r>
              <a:rPr lang="en-US" sz="4800" b="1">
                <a:ln/>
                <a:gradFill flip="none" rotWithShape="1">
                  <a:gsLst>
                    <a:gs pos="0">
                      <a:srgbClr val="FFFF00"/>
                    </a:gs>
                    <a:gs pos="56000">
                      <a:srgbClr val="C00000"/>
                    </a:gs>
                    <a:gs pos="100000">
                      <a:srgbClr val="0000FF"/>
                    </a:gs>
                  </a:gsLst>
                  <a:lin ang="108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</a:rPr>
              <a:t>VỀ DỰ TIẾT HỌC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8DF31A2B-D35C-4734-BD2C-FD072FDE135D}"/>
              </a:ext>
            </a:extLst>
          </p:cNvPr>
          <p:cNvSpPr/>
          <p:nvPr/>
        </p:nvSpPr>
        <p:spPr bwMode="auto">
          <a:xfrm>
            <a:off x="5532438" y="3651250"/>
            <a:ext cx="5386387" cy="418941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762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>
            <a:outerShdw blurRad="457200" dist="50800" dir="5400000" sx="3000" sy="3000" algn="ctr" rotWithShape="0">
              <a:schemeClr val="tx1">
                <a:alpha val="43000"/>
              </a:schemeClr>
            </a:outerShdw>
          </a:effectLst>
        </p:spPr>
        <p:txBody>
          <a:bodyPr lIns="135852" tIns="67926" rIns="135852" bIns="67926"/>
          <a:lstStyle/>
          <a:p>
            <a:pPr eaLnBrk="1" hangingPunct="1">
              <a:defRPr/>
            </a:pPr>
            <a:endParaRPr lang="vi-VN" sz="3600" b="1" i="1" dirty="0">
              <a:solidFill>
                <a:srgbClr val="0066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7DB9712-B793-4A2A-9B5D-166930830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938" y="4130675"/>
            <a:ext cx="7820025" cy="3684588"/>
          </a:xfrm>
          <a:prstGeom prst="ellipse">
            <a:avLst/>
          </a:prstGeom>
          <a:solidFill>
            <a:srgbClr val="168836"/>
          </a:solidFill>
          <a:ln w="9525" algn="ctr">
            <a:solidFill>
              <a:srgbClr val="66FF66"/>
            </a:solidFill>
            <a:round/>
            <a:headEnd/>
            <a:tailEnd/>
          </a:ln>
        </p:spPr>
        <p:txBody>
          <a:bodyPr lIns="135852" tIns="67926" rIns="135852" bIns="6792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600" b="1" i="1">
              <a:solidFill>
                <a:srgbClr val="006600"/>
              </a:solidFill>
              <a:latin typeface=".VnTime" panose="020B7200000000000000" pitchFamily="34" charset="0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111DE5E3-763E-442A-BEF4-C4AF29130955}"/>
              </a:ext>
            </a:extLst>
          </p:cNvPr>
          <p:cNvSpPr/>
          <p:nvPr/>
        </p:nvSpPr>
        <p:spPr bwMode="auto">
          <a:xfrm rot="551130">
            <a:off x="4056063" y="4244975"/>
            <a:ext cx="7994650" cy="5030788"/>
          </a:xfrm>
          <a:prstGeom prst="blockArc">
            <a:avLst>
              <a:gd name="adj1" fmla="val 10814646"/>
              <a:gd name="adj2" fmla="val 20441586"/>
              <a:gd name="adj3" fmla="val 2728"/>
            </a:avLst>
          </a:prstGeom>
          <a:gradFill>
            <a:gsLst>
              <a:gs pos="0">
                <a:srgbClr val="FF0000"/>
              </a:gs>
              <a:gs pos="23000">
                <a:srgbClr val="002060"/>
              </a:gs>
              <a:gs pos="87000">
                <a:srgbClr val="92D050"/>
              </a:gs>
              <a:gs pos="51000">
                <a:srgbClr val="B25161"/>
              </a:gs>
              <a:gs pos="68000">
                <a:srgbClr val="F37121"/>
              </a:gs>
            </a:gsLst>
            <a:lin ang="5400000" scaled="1"/>
          </a:gradFill>
          <a:ln w="9525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5852" tIns="67926" rIns="135852" bIns="67926"/>
          <a:lstStyle/>
          <a:p>
            <a:pPr eaLnBrk="1" hangingPunct="1">
              <a:defRPr/>
            </a:pPr>
            <a:endParaRPr lang="vi-VN" sz="3600" b="1" i="1" dirty="0">
              <a:solidFill>
                <a:srgbClr val="006600"/>
              </a:solidFill>
              <a:latin typeface=".VnTime" pitchFamily="34" charset="0"/>
              <a:cs typeface="Arial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710A62B0-4A81-46F9-AF19-3C1C667A1063}"/>
              </a:ext>
            </a:extLst>
          </p:cNvPr>
          <p:cNvGrpSpPr/>
          <p:nvPr/>
        </p:nvGrpSpPr>
        <p:grpSpPr>
          <a:xfrm>
            <a:off x="3944953" y="6485210"/>
            <a:ext cx="979309" cy="617449"/>
            <a:chOff x="3419872" y="466187"/>
            <a:chExt cx="3168352" cy="3240360"/>
          </a:xfrm>
          <a:solidFill>
            <a:srgbClr val="FF0000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0084698-73F7-4D37-BE61-249712A7A70F}"/>
                </a:ext>
              </a:extLst>
            </p:cNvPr>
            <p:cNvSpPr/>
            <p:nvPr/>
          </p:nvSpPr>
          <p:spPr bwMode="auto">
            <a:xfrm>
              <a:off x="3419872" y="466187"/>
              <a:ext cx="3168352" cy="3240360"/>
            </a:xfrm>
            <a:prstGeom prst="ellipse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57200" dist="50800" dir="5400000" sx="3000" sy="3000" algn="ctr" rotWithShape="0">
                <a:schemeClr val="tx1">
                  <a:alpha val="43000"/>
                </a:scheme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vi-VN" sz="3600" b="1" i="1" dirty="0">
                <a:solidFill>
                  <a:srgbClr val="006600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2E5AEC-AFA5-494E-9FE7-CCE1EE34BA83}"/>
                </a:ext>
              </a:extLst>
            </p:cNvPr>
            <p:cNvSpPr/>
            <p:nvPr/>
          </p:nvSpPr>
          <p:spPr bwMode="auto">
            <a:xfrm>
              <a:off x="3779911" y="754219"/>
              <a:ext cx="2448272" cy="2448272"/>
            </a:xfrm>
            <a:prstGeom prst="ellipse">
              <a:avLst/>
            </a:prstGeom>
            <a:grpFill/>
            <a:ln w="9525" cap="flat" cmpd="sng" algn="ctr">
              <a:solidFill>
                <a:srgbClr val="66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vi-VN" sz="3600" b="1" i="1" dirty="0">
                <a:solidFill>
                  <a:srgbClr val="006600"/>
                </a:solidFill>
                <a:latin typeface=".VnTime" pitchFamily="34" charset="0"/>
                <a:cs typeface="Arial" charset="0"/>
              </a:endParaRPr>
            </a:p>
          </p:txBody>
        </p:sp>
      </p:grpSp>
      <p:grpSp>
        <p:nvGrpSpPr>
          <p:cNvPr id="4" name="Group 17">
            <a:extLst>
              <a:ext uri="{FF2B5EF4-FFF2-40B4-BE49-F238E27FC236}">
                <a16:creationId xmlns:a16="http://schemas.microsoft.com/office/drawing/2014/main" id="{9FABC306-605F-45F0-9754-DDAF70D80294}"/>
              </a:ext>
            </a:extLst>
          </p:cNvPr>
          <p:cNvGrpSpPr/>
          <p:nvPr/>
        </p:nvGrpSpPr>
        <p:grpSpPr>
          <a:xfrm>
            <a:off x="4346562" y="4658041"/>
            <a:ext cx="979309" cy="617449"/>
            <a:chOff x="3419872" y="466187"/>
            <a:chExt cx="3168352" cy="3240360"/>
          </a:xfrm>
          <a:solidFill>
            <a:srgbClr val="0070C0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E1B434C-0EE2-4873-A572-68D4E6A6547C}"/>
                </a:ext>
              </a:extLst>
            </p:cNvPr>
            <p:cNvSpPr/>
            <p:nvPr/>
          </p:nvSpPr>
          <p:spPr bwMode="auto">
            <a:xfrm>
              <a:off x="3419872" y="466187"/>
              <a:ext cx="3168352" cy="3240360"/>
            </a:xfrm>
            <a:prstGeom prst="ellipse">
              <a:avLst/>
            </a:prstGeom>
            <a:grpFill/>
            <a:ln w="762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57200" dist="50800" dir="5400000" sx="3000" sy="3000" algn="ctr" rotWithShape="0">
                <a:schemeClr val="tx1">
                  <a:alpha val="43000"/>
                </a:scheme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vi-VN" sz="3600" b="1" i="1" dirty="0">
                <a:solidFill>
                  <a:srgbClr val="006600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895AC2C-0E4F-4927-8C0A-3C575317D273}"/>
                </a:ext>
              </a:extLst>
            </p:cNvPr>
            <p:cNvSpPr/>
            <p:nvPr/>
          </p:nvSpPr>
          <p:spPr bwMode="auto">
            <a:xfrm>
              <a:off x="3779911" y="754219"/>
              <a:ext cx="2448272" cy="2448272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solidFill>
                <a:srgbClr val="66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vi-VN" sz="3600" b="1" i="1" dirty="0">
                <a:solidFill>
                  <a:srgbClr val="006600"/>
                </a:solidFill>
                <a:latin typeface=".VnTime" pitchFamily="34" charset="0"/>
                <a:cs typeface="Arial" charset="0"/>
              </a:endParaRPr>
            </a:p>
          </p:txBody>
        </p:sp>
      </p:grpSp>
      <p:grpSp>
        <p:nvGrpSpPr>
          <p:cNvPr id="5" name="Group 20">
            <a:extLst>
              <a:ext uri="{FF2B5EF4-FFF2-40B4-BE49-F238E27FC236}">
                <a16:creationId xmlns:a16="http://schemas.microsoft.com/office/drawing/2014/main" id="{B0B921C9-B6A1-409C-8938-B87A044A7234}"/>
              </a:ext>
            </a:extLst>
          </p:cNvPr>
          <p:cNvGrpSpPr/>
          <p:nvPr/>
        </p:nvGrpSpPr>
        <p:grpSpPr>
          <a:xfrm>
            <a:off x="7950379" y="3672726"/>
            <a:ext cx="979309" cy="617449"/>
            <a:chOff x="3419872" y="466187"/>
            <a:chExt cx="3168352" cy="3240360"/>
          </a:xfrm>
          <a:solidFill>
            <a:srgbClr val="7030A0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4270511-9FA5-4557-BC4A-75A66ED5DA21}"/>
                </a:ext>
              </a:extLst>
            </p:cNvPr>
            <p:cNvSpPr/>
            <p:nvPr/>
          </p:nvSpPr>
          <p:spPr bwMode="auto">
            <a:xfrm>
              <a:off x="3419872" y="466187"/>
              <a:ext cx="3168352" cy="3240360"/>
            </a:xfrm>
            <a:prstGeom prst="ellipse">
              <a:avLst/>
            </a:prstGeom>
            <a:grpFill/>
            <a:ln w="762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57200" dist="50800" dir="5400000" sx="3000" sy="3000" algn="ctr" rotWithShape="0">
                <a:schemeClr val="tx1">
                  <a:alpha val="43000"/>
                </a:scheme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vi-VN" sz="3600" b="1" i="1" dirty="0">
                <a:solidFill>
                  <a:srgbClr val="006600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521F5CC-0C4A-45BB-B85E-BE70D7B63E33}"/>
                </a:ext>
              </a:extLst>
            </p:cNvPr>
            <p:cNvSpPr/>
            <p:nvPr/>
          </p:nvSpPr>
          <p:spPr bwMode="auto">
            <a:xfrm>
              <a:off x="3779911" y="754219"/>
              <a:ext cx="2448272" cy="2448272"/>
            </a:xfrm>
            <a:prstGeom prst="ellipse">
              <a:avLst/>
            </a:prstGeom>
            <a:grpFill/>
            <a:ln w="9525" cap="flat" cmpd="sng" algn="ctr">
              <a:solidFill>
                <a:srgbClr val="66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vi-VN" sz="3600" b="1" i="1" dirty="0">
                <a:solidFill>
                  <a:srgbClr val="006600"/>
                </a:solidFill>
                <a:latin typeface=".VnTime" pitchFamily="34" charset="0"/>
                <a:cs typeface="Arial" charset="0"/>
              </a:endParaRPr>
            </a:p>
          </p:txBody>
        </p:sp>
      </p:grpSp>
      <p:grpSp>
        <p:nvGrpSpPr>
          <p:cNvPr id="6" name="Group 23">
            <a:extLst>
              <a:ext uri="{FF2B5EF4-FFF2-40B4-BE49-F238E27FC236}">
                <a16:creationId xmlns:a16="http://schemas.microsoft.com/office/drawing/2014/main" id="{661320D2-EBA1-4330-B119-03AE0BB33464}"/>
              </a:ext>
            </a:extLst>
          </p:cNvPr>
          <p:cNvGrpSpPr/>
          <p:nvPr/>
        </p:nvGrpSpPr>
        <p:grpSpPr>
          <a:xfrm>
            <a:off x="11374582" y="5973423"/>
            <a:ext cx="979309" cy="617449"/>
            <a:chOff x="3419872" y="466187"/>
            <a:chExt cx="3168352" cy="3240360"/>
          </a:xfrm>
          <a:solidFill>
            <a:srgbClr val="92D050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B0BC33-CDFA-458D-A713-E0F7E0135385}"/>
                </a:ext>
              </a:extLst>
            </p:cNvPr>
            <p:cNvSpPr/>
            <p:nvPr/>
          </p:nvSpPr>
          <p:spPr bwMode="auto">
            <a:xfrm>
              <a:off x="3419872" y="466187"/>
              <a:ext cx="3168352" cy="3240360"/>
            </a:xfrm>
            <a:prstGeom prst="ellipse">
              <a:avLst/>
            </a:prstGeom>
            <a:grpFill/>
            <a:ln w="762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57200" dist="50800" dir="5400000" sx="3000" sy="3000" algn="ctr" rotWithShape="0">
                <a:schemeClr val="tx1">
                  <a:alpha val="43000"/>
                </a:scheme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vi-VN" sz="3600" b="1" i="1" dirty="0">
                <a:solidFill>
                  <a:srgbClr val="006600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4244319-CA79-4561-AE84-9A8ACEC126AD}"/>
                </a:ext>
              </a:extLst>
            </p:cNvPr>
            <p:cNvSpPr/>
            <p:nvPr/>
          </p:nvSpPr>
          <p:spPr bwMode="auto">
            <a:xfrm>
              <a:off x="3779911" y="754219"/>
              <a:ext cx="2448272" cy="2448272"/>
            </a:xfrm>
            <a:prstGeom prst="ellipse">
              <a:avLst/>
            </a:prstGeom>
            <a:grpFill/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vi-VN" sz="3600" b="1" i="1" dirty="0">
                <a:solidFill>
                  <a:srgbClr val="006600"/>
                </a:solidFill>
                <a:latin typeface=".VnTime" pitchFamily="34" charset="0"/>
                <a:cs typeface="Arial" charset="0"/>
              </a:endParaRPr>
            </a:p>
          </p:txBody>
        </p:sp>
      </p:grpSp>
      <p:grpSp>
        <p:nvGrpSpPr>
          <p:cNvPr id="7" name="Group 27">
            <a:extLst>
              <a:ext uri="{FF2B5EF4-FFF2-40B4-BE49-F238E27FC236}">
                <a16:creationId xmlns:a16="http://schemas.microsoft.com/office/drawing/2014/main" id="{CEF95FA4-0E71-4111-AFD1-79405E863346}"/>
              </a:ext>
            </a:extLst>
          </p:cNvPr>
          <p:cNvGrpSpPr/>
          <p:nvPr/>
        </p:nvGrpSpPr>
        <p:grpSpPr>
          <a:xfrm>
            <a:off x="10012299" y="4500031"/>
            <a:ext cx="979309" cy="617449"/>
            <a:chOff x="3419872" y="466187"/>
            <a:chExt cx="3168352" cy="3240360"/>
          </a:xfrm>
          <a:solidFill>
            <a:srgbClr val="F37121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4827B82-F9DD-4490-97E1-9AA2590B2442}"/>
                </a:ext>
              </a:extLst>
            </p:cNvPr>
            <p:cNvSpPr/>
            <p:nvPr/>
          </p:nvSpPr>
          <p:spPr bwMode="auto">
            <a:xfrm>
              <a:off x="3419872" y="466187"/>
              <a:ext cx="3168352" cy="3240360"/>
            </a:xfrm>
            <a:prstGeom prst="ellipse">
              <a:avLst/>
            </a:prstGeom>
            <a:grpFill/>
            <a:ln w="76200" cap="flat" cmpd="sng" algn="ctr">
              <a:solidFill>
                <a:srgbClr val="F3712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57200" dist="50800" dir="5400000" sx="3000" sy="3000" algn="ctr" rotWithShape="0">
                <a:schemeClr val="tx1">
                  <a:alpha val="43000"/>
                </a:scheme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vi-VN" sz="3600" b="1" i="1" dirty="0">
                <a:solidFill>
                  <a:srgbClr val="006600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14EDD67-3BF4-4AC5-BDD1-1CDA8AECD284}"/>
                </a:ext>
              </a:extLst>
            </p:cNvPr>
            <p:cNvSpPr/>
            <p:nvPr/>
          </p:nvSpPr>
          <p:spPr bwMode="auto">
            <a:xfrm>
              <a:off x="3779911" y="754219"/>
              <a:ext cx="2448272" cy="2448272"/>
            </a:xfrm>
            <a:prstGeom prst="ellipse">
              <a:avLst/>
            </a:prstGeom>
            <a:grpFill/>
            <a:ln w="9525" cap="flat" cmpd="sng" algn="ctr">
              <a:solidFill>
                <a:srgbClr val="66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vi-VN" sz="3600" b="1" i="1" dirty="0">
                <a:solidFill>
                  <a:srgbClr val="006600"/>
                </a:solidFill>
                <a:latin typeface=".VnTime" pitchFamily="34" charset="0"/>
                <a:cs typeface="Arial" charset="0"/>
              </a:endParaRPr>
            </a:p>
          </p:txBody>
        </p:sp>
      </p:grpSp>
      <p:grpSp>
        <p:nvGrpSpPr>
          <p:cNvPr id="8" name="Group 32">
            <a:extLst>
              <a:ext uri="{FF2B5EF4-FFF2-40B4-BE49-F238E27FC236}">
                <a16:creationId xmlns:a16="http://schemas.microsoft.com/office/drawing/2014/main" id="{2DC8C7E4-4860-4107-8005-06BA37F7E0CE}"/>
              </a:ext>
            </a:extLst>
          </p:cNvPr>
          <p:cNvGrpSpPr>
            <a:grpSpLocks/>
          </p:cNvGrpSpPr>
          <p:nvPr/>
        </p:nvGrpSpPr>
        <p:grpSpPr bwMode="auto">
          <a:xfrm>
            <a:off x="976948" y="2936036"/>
            <a:ext cx="1543685" cy="2668906"/>
            <a:chOff x="3566966" y="1385664"/>
            <a:chExt cx="908100" cy="2223707"/>
          </a:xfrm>
          <a:solidFill>
            <a:srgbClr val="66FF66"/>
          </a:solidFill>
        </p:grpSpPr>
        <p:sp>
          <p:nvSpPr>
            <p:cNvPr id="32" name="Trapezoid 31">
              <a:extLst>
                <a:ext uri="{FF2B5EF4-FFF2-40B4-BE49-F238E27FC236}">
                  <a16:creationId xmlns:a16="http://schemas.microsoft.com/office/drawing/2014/main" id="{7DF98A5C-634D-45EA-BC88-342F1162871F}"/>
                </a:ext>
              </a:extLst>
            </p:cNvPr>
            <p:cNvSpPr/>
            <p:nvPr/>
          </p:nvSpPr>
          <p:spPr bwMode="auto">
            <a:xfrm>
              <a:off x="3765415" y="3228436"/>
              <a:ext cx="511203" cy="380935"/>
            </a:xfrm>
            <a:prstGeom prst="trapezoid">
              <a:avLst>
                <a:gd name="adj" fmla="val 43471"/>
              </a:avLst>
            </a:prstGeom>
            <a:grpFill/>
            <a:ln w="9525" cap="flat" cmpd="sng" algn="ctr">
              <a:solidFill>
                <a:srgbClr val="66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vi-VN" sz="3600" b="1" i="1" dirty="0">
                <a:solidFill>
                  <a:srgbClr val="006600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9D606FD-3F1C-49EE-9930-C39164096B5A}"/>
                </a:ext>
              </a:extLst>
            </p:cNvPr>
            <p:cNvSpPr/>
            <p:nvPr/>
          </p:nvSpPr>
          <p:spPr bwMode="auto">
            <a:xfrm>
              <a:off x="3566966" y="1385664"/>
              <a:ext cx="908100" cy="1876343"/>
            </a:xfrm>
            <a:prstGeom prst="ellipse">
              <a:avLst/>
            </a:prstGeom>
            <a:grpFill/>
            <a:ln w="174625" cap="flat" cmpd="sng" algn="ctr">
              <a:solidFill>
                <a:schemeClr val="tx1">
                  <a:lumMod val="95000"/>
                  <a:lumOff val="5000"/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vi-VN" sz="3600" b="1" i="1" dirty="0">
                <a:solidFill>
                  <a:srgbClr val="006600"/>
                </a:solidFill>
                <a:latin typeface=".VnTime" pitchFamily="34" charset="0"/>
                <a:cs typeface="Arial" charset="0"/>
              </a:endParaRPr>
            </a:p>
          </p:txBody>
        </p:sp>
      </p:grpSp>
      <p:grpSp>
        <p:nvGrpSpPr>
          <p:cNvPr id="9" name="Group 34">
            <a:extLst>
              <a:ext uri="{FF2B5EF4-FFF2-40B4-BE49-F238E27FC236}">
                <a16:creationId xmlns:a16="http://schemas.microsoft.com/office/drawing/2014/main" id="{C04F8919-5404-4227-97F5-9C492F297C39}"/>
              </a:ext>
            </a:extLst>
          </p:cNvPr>
          <p:cNvGrpSpPr>
            <a:grpSpLocks/>
          </p:cNvGrpSpPr>
          <p:nvPr/>
        </p:nvGrpSpPr>
        <p:grpSpPr bwMode="auto">
          <a:xfrm>
            <a:off x="3029347" y="1073519"/>
            <a:ext cx="1543685" cy="2765812"/>
            <a:chOff x="3610624" y="1304922"/>
            <a:chExt cx="908100" cy="2304449"/>
          </a:xfrm>
          <a:solidFill>
            <a:srgbClr val="7C913C"/>
          </a:solidFill>
        </p:grpSpPr>
        <p:sp>
          <p:nvSpPr>
            <p:cNvPr id="36" name="Trapezoid 35">
              <a:extLst>
                <a:ext uri="{FF2B5EF4-FFF2-40B4-BE49-F238E27FC236}">
                  <a16:creationId xmlns:a16="http://schemas.microsoft.com/office/drawing/2014/main" id="{942110F9-4058-428F-9ED8-E942E110B992}"/>
                </a:ext>
              </a:extLst>
            </p:cNvPr>
            <p:cNvSpPr/>
            <p:nvPr/>
          </p:nvSpPr>
          <p:spPr bwMode="auto">
            <a:xfrm>
              <a:off x="3790629" y="3202241"/>
              <a:ext cx="485989" cy="407130"/>
            </a:xfrm>
            <a:prstGeom prst="trapezoid">
              <a:avLst>
                <a:gd name="adj" fmla="val 43471"/>
              </a:avLst>
            </a:prstGeom>
            <a:grpFill/>
            <a:ln w="9525" cap="flat" cmpd="sng" algn="ctr">
              <a:solidFill>
                <a:srgbClr val="66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vi-VN" sz="3600" b="1" i="1" dirty="0">
                <a:solidFill>
                  <a:srgbClr val="006600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0ECA0DC-6300-4C4D-B743-C023E35CCAA6}"/>
                </a:ext>
              </a:extLst>
            </p:cNvPr>
            <p:cNvSpPr/>
            <p:nvPr/>
          </p:nvSpPr>
          <p:spPr bwMode="auto">
            <a:xfrm>
              <a:off x="3610624" y="1304922"/>
              <a:ext cx="908100" cy="1876343"/>
            </a:xfrm>
            <a:prstGeom prst="ellipse">
              <a:avLst/>
            </a:prstGeom>
            <a:solidFill>
              <a:srgbClr val="E4B3CC"/>
            </a:solidFill>
            <a:ln w="174625" cap="flat" cmpd="sng" algn="ctr">
              <a:solidFill>
                <a:schemeClr val="tx1">
                  <a:lumMod val="95000"/>
                  <a:lumOff val="5000"/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vi-VN" sz="3600" b="1" i="1" dirty="0">
                <a:solidFill>
                  <a:srgbClr val="006600"/>
                </a:solidFill>
                <a:latin typeface=".VnTime" pitchFamily="34" charset="0"/>
                <a:cs typeface="Arial" charset="0"/>
              </a:endParaRPr>
            </a:p>
          </p:txBody>
        </p:sp>
      </p:grpSp>
      <p:grpSp>
        <p:nvGrpSpPr>
          <p:cNvPr id="10" name="Group 37">
            <a:extLst>
              <a:ext uri="{FF2B5EF4-FFF2-40B4-BE49-F238E27FC236}">
                <a16:creationId xmlns:a16="http://schemas.microsoft.com/office/drawing/2014/main" id="{0AEF9345-ACB1-47F8-B1ED-8C8447FEE696}"/>
              </a:ext>
            </a:extLst>
          </p:cNvPr>
          <p:cNvGrpSpPr>
            <a:grpSpLocks/>
          </p:cNvGrpSpPr>
          <p:nvPr/>
        </p:nvGrpSpPr>
        <p:grpSpPr bwMode="auto">
          <a:xfrm>
            <a:off x="13304838" y="2036876"/>
            <a:ext cx="1543685" cy="2668906"/>
            <a:chOff x="3566966" y="1385664"/>
            <a:chExt cx="908100" cy="2223707"/>
          </a:xfrm>
          <a:solidFill>
            <a:srgbClr val="C43D70"/>
          </a:solidFill>
        </p:grpSpPr>
        <p:sp>
          <p:nvSpPr>
            <p:cNvPr id="39" name="Trapezoid 38">
              <a:extLst>
                <a:ext uri="{FF2B5EF4-FFF2-40B4-BE49-F238E27FC236}">
                  <a16:creationId xmlns:a16="http://schemas.microsoft.com/office/drawing/2014/main" id="{AB510BB5-D2B0-47CB-8C4C-2AC4011DEE6D}"/>
                </a:ext>
              </a:extLst>
            </p:cNvPr>
            <p:cNvSpPr/>
            <p:nvPr/>
          </p:nvSpPr>
          <p:spPr bwMode="auto">
            <a:xfrm>
              <a:off x="3765415" y="3228436"/>
              <a:ext cx="511203" cy="380935"/>
            </a:xfrm>
            <a:prstGeom prst="trapezoid">
              <a:avLst>
                <a:gd name="adj" fmla="val 43471"/>
              </a:avLst>
            </a:prstGeom>
            <a:grpFill/>
            <a:ln w="9525" cap="flat" cmpd="sng" algn="ctr">
              <a:solidFill>
                <a:srgbClr val="66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vi-VN" sz="3600" b="1" i="1" dirty="0">
                <a:solidFill>
                  <a:srgbClr val="006600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A1EEAD7-23D3-442F-8BEA-A96CD9317CC6}"/>
                </a:ext>
              </a:extLst>
            </p:cNvPr>
            <p:cNvSpPr/>
            <p:nvPr/>
          </p:nvSpPr>
          <p:spPr bwMode="auto">
            <a:xfrm>
              <a:off x="3566966" y="1385664"/>
              <a:ext cx="908100" cy="1876343"/>
            </a:xfrm>
            <a:prstGeom prst="ellipse">
              <a:avLst/>
            </a:prstGeom>
            <a:grpFill/>
            <a:ln w="174625" cap="flat" cmpd="sng" algn="ctr">
              <a:solidFill>
                <a:schemeClr val="tx1">
                  <a:lumMod val="95000"/>
                  <a:lumOff val="5000"/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vi-VN" sz="3600" b="1" i="1" dirty="0">
                <a:solidFill>
                  <a:srgbClr val="006600"/>
                </a:solidFill>
                <a:latin typeface=".VnTime" pitchFamily="34" charset="0"/>
                <a:cs typeface="Arial" charset="0"/>
              </a:endParaRPr>
            </a:p>
          </p:txBody>
        </p:sp>
      </p:grpSp>
      <p:grpSp>
        <p:nvGrpSpPr>
          <p:cNvPr id="11" name="Group 40">
            <a:extLst>
              <a:ext uri="{FF2B5EF4-FFF2-40B4-BE49-F238E27FC236}">
                <a16:creationId xmlns:a16="http://schemas.microsoft.com/office/drawing/2014/main" id="{9444062A-808F-448F-A4A2-651EDDE70409}"/>
              </a:ext>
            </a:extLst>
          </p:cNvPr>
          <p:cNvGrpSpPr>
            <a:grpSpLocks/>
          </p:cNvGrpSpPr>
          <p:nvPr/>
        </p:nvGrpSpPr>
        <p:grpSpPr bwMode="auto">
          <a:xfrm>
            <a:off x="7613175" y="442392"/>
            <a:ext cx="1543685" cy="2667000"/>
            <a:chOff x="3566966" y="1385664"/>
            <a:chExt cx="908100" cy="2223707"/>
          </a:xfrm>
          <a:solidFill>
            <a:srgbClr val="EA1D18"/>
          </a:solidFill>
        </p:grpSpPr>
        <p:sp>
          <p:nvSpPr>
            <p:cNvPr id="42" name="Trapezoid 41">
              <a:extLst>
                <a:ext uri="{FF2B5EF4-FFF2-40B4-BE49-F238E27FC236}">
                  <a16:creationId xmlns:a16="http://schemas.microsoft.com/office/drawing/2014/main" id="{A399864E-CCAA-4EFD-AEE6-44C9027F2957}"/>
                </a:ext>
              </a:extLst>
            </p:cNvPr>
            <p:cNvSpPr/>
            <p:nvPr/>
          </p:nvSpPr>
          <p:spPr bwMode="auto">
            <a:xfrm>
              <a:off x="3765414" y="3228164"/>
              <a:ext cx="511203" cy="381207"/>
            </a:xfrm>
            <a:prstGeom prst="trapezoid">
              <a:avLst>
                <a:gd name="adj" fmla="val 43471"/>
              </a:avLst>
            </a:prstGeom>
            <a:grpFill/>
            <a:ln w="9525" cap="flat" cmpd="sng" algn="ctr">
              <a:solidFill>
                <a:srgbClr val="66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vi-VN" sz="3600" b="1" i="1" dirty="0">
                <a:solidFill>
                  <a:srgbClr val="006600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84B2203-B6BB-4F67-9E79-2E19386D6240}"/>
                </a:ext>
              </a:extLst>
            </p:cNvPr>
            <p:cNvSpPr/>
            <p:nvPr/>
          </p:nvSpPr>
          <p:spPr bwMode="auto">
            <a:xfrm>
              <a:off x="3566966" y="1385664"/>
              <a:ext cx="908100" cy="1876343"/>
            </a:xfrm>
            <a:prstGeom prst="ellipse">
              <a:avLst/>
            </a:prstGeom>
            <a:grpFill/>
            <a:ln w="174625" cap="flat" cmpd="sng" algn="ctr">
              <a:solidFill>
                <a:schemeClr val="tx1">
                  <a:lumMod val="95000"/>
                  <a:lumOff val="5000"/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vi-VN" sz="3600" b="1" i="1" dirty="0">
                <a:solidFill>
                  <a:srgbClr val="006600"/>
                </a:solidFill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50" name="Freeform 49">
            <a:extLst>
              <a:ext uri="{FF2B5EF4-FFF2-40B4-BE49-F238E27FC236}">
                <a16:creationId xmlns:a16="http://schemas.microsoft.com/office/drawing/2014/main" id="{63C1426A-141C-4706-BAE2-9C7BD0CCC5D6}"/>
              </a:ext>
            </a:extLst>
          </p:cNvPr>
          <p:cNvSpPr>
            <a:spLocks/>
          </p:cNvSpPr>
          <p:nvPr/>
        </p:nvSpPr>
        <p:spPr bwMode="auto">
          <a:xfrm>
            <a:off x="1822450" y="5635625"/>
            <a:ext cx="2673350" cy="1263650"/>
          </a:xfrm>
          <a:custGeom>
            <a:avLst/>
            <a:gdLst>
              <a:gd name="T0" fmla="*/ 186194882 w 1572948"/>
              <a:gd name="T1" fmla="*/ 5463379 h 1052253"/>
              <a:gd name="T2" fmla="*/ 59636791 w 1572948"/>
              <a:gd name="T3" fmla="*/ 4294732 h 1052253"/>
              <a:gd name="T4" fmla="*/ 6349149 w 1572948"/>
              <a:gd name="T5" fmla="*/ 423585 h 1052253"/>
              <a:gd name="T6" fmla="*/ 3018767 w 1572948"/>
              <a:gd name="T7" fmla="*/ 277500 h 1052253"/>
              <a:gd name="T8" fmla="*/ 0 60000 65536"/>
              <a:gd name="T9" fmla="*/ 0 60000 65536"/>
              <a:gd name="T10" fmla="*/ 0 60000 65536"/>
              <a:gd name="T11" fmla="*/ 0 60000 65536"/>
              <a:gd name="T12" fmla="*/ 0 w 1572948"/>
              <a:gd name="T13" fmla="*/ 0 h 1052253"/>
              <a:gd name="T14" fmla="*/ 1572948 w 1572948"/>
              <a:gd name="T15" fmla="*/ 1052253 h 10522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2948" h="1052253">
                <a:moveTo>
                  <a:pt x="1572948" y="1052253"/>
                </a:moveTo>
                <a:cubicBezTo>
                  <a:pt x="1164984" y="1020600"/>
                  <a:pt x="757021" y="988948"/>
                  <a:pt x="503803" y="827170"/>
                </a:cubicBezTo>
                <a:cubicBezTo>
                  <a:pt x="250585" y="665392"/>
                  <a:pt x="133354" y="210537"/>
                  <a:pt x="53637" y="81583"/>
                </a:cubicBezTo>
                <a:cubicBezTo>
                  <a:pt x="-26080" y="-47371"/>
                  <a:pt x="-289" y="3038"/>
                  <a:pt x="25502" y="53447"/>
                </a:cubicBezTo>
              </a:path>
            </a:pathLst>
          </a:custGeom>
          <a:noFill/>
          <a:ln w="9525" algn="ctr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B58B6460-502E-4645-B8A7-8817740CF399}"/>
              </a:ext>
            </a:extLst>
          </p:cNvPr>
          <p:cNvSpPr/>
          <p:nvPr/>
        </p:nvSpPr>
        <p:spPr bwMode="auto">
          <a:xfrm>
            <a:off x="3611563" y="3794125"/>
            <a:ext cx="939800" cy="1081088"/>
          </a:xfrm>
          <a:custGeom>
            <a:avLst/>
            <a:gdLst>
              <a:gd name="connsiteX0" fmla="*/ 1572948 w 1572948"/>
              <a:gd name="connsiteY0" fmla="*/ 1052253 h 1052253"/>
              <a:gd name="connsiteX1" fmla="*/ 503803 w 1572948"/>
              <a:gd name="connsiteY1" fmla="*/ 827170 h 1052253"/>
              <a:gd name="connsiteX2" fmla="*/ 53637 w 1572948"/>
              <a:gd name="connsiteY2" fmla="*/ 81583 h 1052253"/>
              <a:gd name="connsiteX3" fmla="*/ 25502 w 1572948"/>
              <a:gd name="connsiteY3" fmla="*/ 53447 h 105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2948" h="1052253">
                <a:moveTo>
                  <a:pt x="1572948" y="1052253"/>
                </a:moveTo>
                <a:cubicBezTo>
                  <a:pt x="1164984" y="1020600"/>
                  <a:pt x="757021" y="988948"/>
                  <a:pt x="503803" y="827170"/>
                </a:cubicBezTo>
                <a:cubicBezTo>
                  <a:pt x="250585" y="665392"/>
                  <a:pt x="133354" y="210537"/>
                  <a:pt x="53637" y="81583"/>
                </a:cubicBezTo>
                <a:cubicBezTo>
                  <a:pt x="-26080" y="-47371"/>
                  <a:pt x="-289" y="3038"/>
                  <a:pt x="25502" y="53447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5852" tIns="67926" rIns="135852" bIns="67926"/>
          <a:lstStyle/>
          <a:p>
            <a:pPr eaLnBrk="1" hangingPunct="1">
              <a:defRPr/>
            </a:pPr>
            <a:endParaRPr lang="vi-VN" sz="3600" b="1" i="1" dirty="0">
              <a:solidFill>
                <a:srgbClr val="006600"/>
              </a:solidFill>
              <a:latin typeface=".VnTime" pitchFamily="34" charset="0"/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07F260C7-67C4-4E5A-AEED-E41B1A7226FE}"/>
              </a:ext>
            </a:extLst>
          </p:cNvPr>
          <p:cNvSpPr>
            <a:spLocks/>
          </p:cNvSpPr>
          <p:nvPr/>
        </p:nvSpPr>
        <p:spPr bwMode="auto">
          <a:xfrm rot="-5400000">
            <a:off x="12197557" y="4550569"/>
            <a:ext cx="1682750" cy="1995487"/>
          </a:xfrm>
          <a:custGeom>
            <a:avLst/>
            <a:gdLst>
              <a:gd name="T0" fmla="*/ 2578549 w 1572948"/>
              <a:gd name="T1" fmla="*/ 371784995 h 1052253"/>
              <a:gd name="T2" fmla="*/ 825886 w 1572948"/>
              <a:gd name="T3" fmla="*/ 292258227 h 1052253"/>
              <a:gd name="T4" fmla="*/ 87927 w 1572948"/>
              <a:gd name="T5" fmla="*/ 28825139 h 1052253"/>
              <a:gd name="T6" fmla="*/ 41807 w 1572948"/>
              <a:gd name="T7" fmla="*/ 18883959 h 1052253"/>
              <a:gd name="T8" fmla="*/ 0 60000 65536"/>
              <a:gd name="T9" fmla="*/ 0 60000 65536"/>
              <a:gd name="T10" fmla="*/ 0 60000 65536"/>
              <a:gd name="T11" fmla="*/ 0 60000 65536"/>
              <a:gd name="T12" fmla="*/ 0 w 1572948"/>
              <a:gd name="T13" fmla="*/ 0 h 1052253"/>
              <a:gd name="T14" fmla="*/ 1572948 w 1572948"/>
              <a:gd name="T15" fmla="*/ 1052253 h 10522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2948" h="1052253">
                <a:moveTo>
                  <a:pt x="1572948" y="1052253"/>
                </a:moveTo>
                <a:cubicBezTo>
                  <a:pt x="1164984" y="1020600"/>
                  <a:pt x="757021" y="988948"/>
                  <a:pt x="503803" y="827170"/>
                </a:cubicBezTo>
                <a:cubicBezTo>
                  <a:pt x="250585" y="665392"/>
                  <a:pt x="133354" y="210537"/>
                  <a:pt x="53637" y="81583"/>
                </a:cubicBezTo>
                <a:cubicBezTo>
                  <a:pt x="-26080" y="-47371"/>
                  <a:pt x="-289" y="3038"/>
                  <a:pt x="25502" y="53447"/>
                </a:cubicBezTo>
              </a:path>
            </a:pathLst>
          </a:custGeom>
          <a:noFill/>
          <a:ln w="9525" algn="ctr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26BFC71D-7590-4F6C-A93F-165D145828AA}"/>
              </a:ext>
            </a:extLst>
          </p:cNvPr>
          <p:cNvSpPr>
            <a:spLocks/>
          </p:cNvSpPr>
          <p:nvPr/>
        </p:nvSpPr>
        <p:spPr bwMode="auto">
          <a:xfrm rot="-5400000">
            <a:off x="10705307" y="3466306"/>
            <a:ext cx="1377950" cy="1624013"/>
          </a:xfrm>
          <a:custGeom>
            <a:avLst/>
            <a:gdLst>
              <a:gd name="T0" fmla="*/ 348323 w 1572948"/>
              <a:gd name="T1" fmla="*/ 47454489 h 1052253"/>
              <a:gd name="T2" fmla="*/ 111565 w 1572948"/>
              <a:gd name="T3" fmla="*/ 37303701 h 1052253"/>
              <a:gd name="T4" fmla="*/ 11878 w 1572948"/>
              <a:gd name="T5" fmla="*/ 3679197 h 1052253"/>
              <a:gd name="T6" fmla="*/ 5648 w 1572948"/>
              <a:gd name="T7" fmla="*/ 2410360 h 1052253"/>
              <a:gd name="T8" fmla="*/ 0 60000 65536"/>
              <a:gd name="T9" fmla="*/ 0 60000 65536"/>
              <a:gd name="T10" fmla="*/ 0 60000 65536"/>
              <a:gd name="T11" fmla="*/ 0 60000 65536"/>
              <a:gd name="T12" fmla="*/ 0 w 1572948"/>
              <a:gd name="T13" fmla="*/ 0 h 1052253"/>
              <a:gd name="T14" fmla="*/ 1572948 w 1572948"/>
              <a:gd name="T15" fmla="*/ 1052253 h 10522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2948" h="1052253">
                <a:moveTo>
                  <a:pt x="1572948" y="1052253"/>
                </a:moveTo>
                <a:cubicBezTo>
                  <a:pt x="1164984" y="1020600"/>
                  <a:pt x="757021" y="988948"/>
                  <a:pt x="503803" y="827170"/>
                </a:cubicBezTo>
                <a:cubicBezTo>
                  <a:pt x="250585" y="665392"/>
                  <a:pt x="133354" y="210537"/>
                  <a:pt x="53637" y="81583"/>
                </a:cubicBezTo>
                <a:cubicBezTo>
                  <a:pt x="-26080" y="-47371"/>
                  <a:pt x="-289" y="3038"/>
                  <a:pt x="25502" y="53447"/>
                </a:cubicBezTo>
              </a:path>
            </a:pathLst>
          </a:custGeom>
          <a:noFill/>
          <a:ln w="9525" algn="ctr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grpSp>
        <p:nvGrpSpPr>
          <p:cNvPr id="17" name="Group 54">
            <a:extLst>
              <a:ext uri="{FF2B5EF4-FFF2-40B4-BE49-F238E27FC236}">
                <a16:creationId xmlns:a16="http://schemas.microsoft.com/office/drawing/2014/main" id="{48C50B48-156D-45AD-95C6-416B2AD39250}"/>
              </a:ext>
            </a:extLst>
          </p:cNvPr>
          <p:cNvGrpSpPr>
            <a:grpSpLocks/>
          </p:cNvGrpSpPr>
          <p:nvPr/>
        </p:nvGrpSpPr>
        <p:grpSpPr bwMode="auto">
          <a:xfrm>
            <a:off x="11353800" y="1139825"/>
            <a:ext cx="1543050" cy="2668588"/>
            <a:chOff x="3566966" y="1385664"/>
            <a:chExt cx="908100" cy="2223707"/>
          </a:xfrm>
        </p:grpSpPr>
        <p:sp>
          <p:nvSpPr>
            <p:cNvPr id="56" name="Trapezoid 55">
              <a:extLst>
                <a:ext uri="{FF2B5EF4-FFF2-40B4-BE49-F238E27FC236}">
                  <a16:creationId xmlns:a16="http://schemas.microsoft.com/office/drawing/2014/main" id="{6D9F407A-4A4A-49DE-8725-38F5672573E5}"/>
                </a:ext>
              </a:extLst>
            </p:cNvPr>
            <p:cNvSpPr/>
            <p:nvPr/>
          </p:nvSpPr>
          <p:spPr bwMode="auto">
            <a:xfrm>
              <a:off x="3765029" y="3228391"/>
              <a:ext cx="511974" cy="380980"/>
            </a:xfrm>
            <a:prstGeom prst="trapezoid">
              <a:avLst>
                <a:gd name="adj" fmla="val 43471"/>
              </a:avLst>
            </a:prstGeom>
            <a:solidFill>
              <a:srgbClr val="505050"/>
            </a:solidFill>
            <a:ln w="9525" cap="flat" cmpd="sng" algn="ctr">
              <a:solidFill>
                <a:srgbClr val="66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vi-VN" sz="3600" b="1" i="1" dirty="0">
                <a:solidFill>
                  <a:srgbClr val="006600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6D86D19-73AC-4603-A3C1-691486B94F85}"/>
                </a:ext>
              </a:extLst>
            </p:cNvPr>
            <p:cNvSpPr/>
            <p:nvPr/>
          </p:nvSpPr>
          <p:spPr bwMode="auto">
            <a:xfrm>
              <a:off x="3566966" y="1385664"/>
              <a:ext cx="908100" cy="1876343"/>
            </a:xfrm>
            <a:prstGeom prst="ellipse">
              <a:avLst/>
            </a:prstGeom>
            <a:solidFill>
              <a:srgbClr val="F37121"/>
            </a:solidFill>
            <a:ln w="174625" cap="flat" cmpd="sng" algn="ctr">
              <a:solidFill>
                <a:schemeClr val="tx1">
                  <a:lumMod val="95000"/>
                  <a:lumOff val="5000"/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vi-VN" sz="3600" b="1" i="1" dirty="0">
                <a:solidFill>
                  <a:srgbClr val="006600"/>
                </a:solidFill>
                <a:latin typeface=".VnTime" pitchFamily="34" charset="0"/>
                <a:cs typeface="Arial" charset="0"/>
              </a:endParaRP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9285D45-E60F-4BE0-BE76-E28913F75C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85175" y="3109913"/>
            <a:ext cx="0" cy="1074737"/>
          </a:xfrm>
          <a:prstGeom prst="line">
            <a:avLst/>
          </a:prstGeom>
          <a:noFill/>
          <a:ln w="9525" algn="ctr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2" name="TextBox 2">
            <a:extLst>
              <a:ext uri="{FF2B5EF4-FFF2-40B4-BE49-F238E27FC236}">
                <a16:creationId xmlns:a16="http://schemas.microsoft.com/office/drawing/2014/main" id="{D26D50C0-84A6-4229-8E63-4F0833D4AFA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160838" y="5135563"/>
            <a:ext cx="7437437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  <a:ea typeface="#9Slide03 Roboto Mono Medium"/>
                <a:cs typeface="Times New Roman" panose="02020603050405020304" pitchFamily="18" charset="0"/>
              </a:rPr>
              <a:t>BÀI 8: SỬ DỤNG VÀ BẢO QUẢN TRANG PHỤC</a:t>
            </a:r>
          </a:p>
          <a:p>
            <a:pPr algn="ctr"/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  <a:ea typeface="#9Slide03 Roboto Mono Medium"/>
                <a:cs typeface="Times New Roman" panose="02020603050405020304" pitchFamily="18" charset="0"/>
              </a:rPr>
              <a:t>Tiết 2</a:t>
            </a:r>
          </a:p>
        </p:txBody>
      </p:sp>
      <p:pic>
        <p:nvPicPr>
          <p:cNvPr id="3" name="trac nghiem ai la trieu phu youtube tro giang.pptx">
            <a:hlinkClick r:id="" action="ppaction://media"/>
            <a:extLst>
              <a:ext uri="{FF2B5EF4-FFF2-40B4-BE49-F238E27FC236}">
                <a16:creationId xmlns:a16="http://schemas.microsoft.com/office/drawing/2014/main" id="{61CB92B2-019B-463B-818B-9584FC5C9743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92075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747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>
            <a:extLst>
              <a:ext uri="{FF2B5EF4-FFF2-40B4-BE49-F238E27FC236}">
                <a16:creationId xmlns:a16="http://schemas.microsoft.com/office/drawing/2014/main" id="{E5626EC8-4A7D-4362-BE5E-6F148C03F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88938"/>
            <a:ext cx="274638" cy="95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5852" tIns="67926" rIns="135852" bIns="67926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5300">
              <a:latin typeface=".VnAristote" panose="020B7200000000000000" pitchFamily="34" charset="0"/>
            </a:endParaRPr>
          </a:p>
        </p:txBody>
      </p:sp>
      <p:sp>
        <p:nvSpPr>
          <p:cNvPr id="5126" name="Rectangle 8">
            <a:extLst>
              <a:ext uri="{FF2B5EF4-FFF2-40B4-BE49-F238E27FC236}">
                <a16:creationId xmlns:a16="http://schemas.microsoft.com/office/drawing/2014/main" id="{33C0C013-1CE5-464C-A270-A705ACC7C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2038" y="676275"/>
            <a:ext cx="10752137" cy="876300"/>
          </a:xfrm>
          <a:prstGeom prst="rect">
            <a:avLst/>
          </a:prstGeom>
          <a:noFill/>
          <a:ln>
            <a:noFill/>
          </a:ln>
          <a:effectLst/>
        </p:spPr>
        <p:txBody>
          <a:bodyPr lIns="135852" tIns="67926" rIns="135852" bIns="67926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dirty="0">
                <a:solidFill>
                  <a:schemeClr val="accent2"/>
                </a:solidFill>
                <a:cs typeface="Arial" charset="0"/>
              </a:rPr>
              <a:t>           </a:t>
            </a:r>
            <a:r>
              <a:rPr lang="en-US" altLang="vi-VN" sz="4800" b="1" dirty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MỤC TIÊU BÀI HỌC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C22303E8-F88F-4450-8BB8-16FED4738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1549400"/>
            <a:ext cx="1386046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>
                <a:solidFill>
                  <a:schemeClr val="hlink"/>
                </a:solidFill>
                <a:latin typeface="Times New Roman" panose="02020603050405020304" pitchFamily="18" charset="0"/>
              </a:rPr>
              <a:t>- Lựa chọn được trang phục phù hợp với đặc điểm và sở thích của bản thân, tính chất công việc và điều kiện tài chính của gia đình.</a:t>
            </a:r>
            <a:endParaRPr lang="en-US" altLang="vi-VN" sz="420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0DE60913-7ABF-47C2-A178-E1CC807B5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5" y="3783013"/>
            <a:ext cx="13862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200">
                <a:solidFill>
                  <a:schemeClr val="hlink"/>
                </a:solidFill>
                <a:latin typeface="Times New Roman" panose="02020603050405020304" pitchFamily="18" charset="0"/>
              </a:rPr>
              <a:t>- S</a:t>
            </a:r>
            <a:r>
              <a:rPr lang="en-US" altLang="en-US" sz="4200">
                <a:solidFill>
                  <a:schemeClr val="hlink"/>
                </a:solidFill>
                <a:latin typeface="Times New Roman" panose="02020603050405020304" pitchFamily="18" charset="0"/>
              </a:rPr>
              <a:t>ử dụng và bảo quản được một số loại hình trang phục thông dụng</a:t>
            </a:r>
            <a:endParaRPr lang="en-US" altLang="vi-VN" sz="420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7" descr="bball">
            <a:extLst>
              <a:ext uri="{FF2B5EF4-FFF2-40B4-BE49-F238E27FC236}">
                <a16:creationId xmlns:a16="http://schemas.microsoft.com/office/drawing/2014/main" id="{9FBE87B0-528C-4FA8-976E-EFAD9EC66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938" y="0"/>
            <a:ext cx="2201862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C5E3955A-8290-4383-98CC-06D38741F844}"/>
              </a:ext>
            </a:extLst>
          </p:cNvPr>
          <p:cNvSpPr/>
          <p:nvPr/>
        </p:nvSpPr>
        <p:spPr>
          <a:xfrm rot="5400000">
            <a:off x="-1868487" y="3824287"/>
            <a:ext cx="4318000" cy="5810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5604" name="Freeform 19">
            <a:extLst>
              <a:ext uri="{FF2B5EF4-FFF2-40B4-BE49-F238E27FC236}">
                <a16:creationId xmlns:a16="http://schemas.microsoft.com/office/drawing/2014/main" id="{FE44A7EE-57F6-4A66-A900-C8E559A3B7F6}"/>
              </a:ext>
            </a:extLst>
          </p:cNvPr>
          <p:cNvSpPr>
            <a:spLocks/>
          </p:cNvSpPr>
          <p:nvPr/>
        </p:nvSpPr>
        <p:spPr bwMode="auto">
          <a:xfrm rot="5400000">
            <a:off x="4058444" y="-4175919"/>
            <a:ext cx="8464550" cy="16581438"/>
          </a:xfrm>
          <a:custGeom>
            <a:avLst/>
            <a:gdLst>
              <a:gd name="T0" fmla="*/ 0 w 1943049"/>
              <a:gd name="T1" fmla="*/ 0 h 1943049"/>
              <a:gd name="T2" fmla="*/ 2147483646 w 1943049"/>
              <a:gd name="T3" fmla="*/ 2147483646 h 1943049"/>
              <a:gd name="T4" fmla="*/ 0 w 1943049"/>
              <a:gd name="T5" fmla="*/ 2147483646 h 1943049"/>
              <a:gd name="T6" fmla="*/ 0 60000 65536"/>
              <a:gd name="T7" fmla="*/ 0 60000 65536"/>
              <a:gd name="T8" fmla="*/ 0 60000 65536"/>
              <a:gd name="T9" fmla="*/ 0 w 1943049"/>
              <a:gd name="T10" fmla="*/ 0 h 1943049"/>
              <a:gd name="T11" fmla="*/ 1943049 w 1943049"/>
              <a:gd name="T12" fmla="*/ 1943049 h 19430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25605" name="Rectangle 1">
            <a:extLst>
              <a:ext uri="{FF2B5EF4-FFF2-40B4-BE49-F238E27FC236}">
                <a16:creationId xmlns:a16="http://schemas.microsoft.com/office/drawing/2014/main" id="{4CA899F6-3F7A-4635-A1D9-28FA19B23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244475"/>
            <a:ext cx="774858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5852" tIns="67926" rIns="135852" bIns="679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4200" b="1" u="sng">
                <a:solidFill>
                  <a:srgbClr val="339966"/>
                </a:solidFill>
                <a:latin typeface="Times New Roman" panose="02020603050405020304" pitchFamily="18" charset="0"/>
              </a:rPr>
              <a:t>III.</a:t>
            </a:r>
            <a:r>
              <a:rPr lang="en-US" altLang="en-US" sz="4200" b="1" u="sng">
                <a:solidFill>
                  <a:srgbClr val="339966"/>
                </a:solidFill>
                <a:latin typeface="Times New Roman" panose="02020603050405020304" pitchFamily="18" charset="0"/>
              </a:rPr>
              <a:t>BẢO QUẢN TRANG PHỤC</a:t>
            </a:r>
            <a:r>
              <a:rPr lang="vi-VN" altLang="en-US" sz="4200" b="1" u="sng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endParaRPr lang="en-US" altLang="vi-VN" sz="4200" b="1" u="sng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97BABC9C-4886-484F-8154-976FEEF9CD48}"/>
              </a:ext>
            </a:extLst>
          </p:cNvPr>
          <p:cNvSpPr/>
          <p:nvPr/>
        </p:nvSpPr>
        <p:spPr>
          <a:xfrm>
            <a:off x="-1276350" y="5964238"/>
            <a:ext cx="18078450" cy="2482850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>
              <a:defRPr/>
            </a:pPr>
            <a:endParaRPr lang="vi-VN">
              <a:solidFill>
                <a:srgbClr val="FFFFFF"/>
              </a:solidFill>
            </a:endParaRPr>
          </a:p>
        </p:txBody>
      </p:sp>
      <p:pic>
        <p:nvPicPr>
          <p:cNvPr id="26627" name="Picture 27" descr="bball">
            <a:extLst>
              <a:ext uri="{FF2B5EF4-FFF2-40B4-BE49-F238E27FC236}">
                <a16:creationId xmlns:a16="http://schemas.microsoft.com/office/drawing/2014/main" id="{E67AFAD5-3240-46F5-BDCE-DE65FA2C5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938" y="0"/>
            <a:ext cx="2201862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FA1DD96C-FED5-401C-A429-5593E64C4815}"/>
              </a:ext>
            </a:extLst>
          </p:cNvPr>
          <p:cNvSpPr/>
          <p:nvPr/>
        </p:nvSpPr>
        <p:spPr>
          <a:xfrm rot="5400000">
            <a:off x="-1868487" y="3824287"/>
            <a:ext cx="4318000" cy="5810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6629" name="Freeform 19">
            <a:extLst>
              <a:ext uri="{FF2B5EF4-FFF2-40B4-BE49-F238E27FC236}">
                <a16:creationId xmlns:a16="http://schemas.microsoft.com/office/drawing/2014/main" id="{9CE01333-70EA-4E0D-ADEE-39ADD1C1BED5}"/>
              </a:ext>
            </a:extLst>
          </p:cNvPr>
          <p:cNvSpPr>
            <a:spLocks/>
          </p:cNvSpPr>
          <p:nvPr/>
        </p:nvSpPr>
        <p:spPr bwMode="auto">
          <a:xfrm rot="5400000">
            <a:off x="4058444" y="-4175919"/>
            <a:ext cx="8464550" cy="16581438"/>
          </a:xfrm>
          <a:custGeom>
            <a:avLst/>
            <a:gdLst>
              <a:gd name="T0" fmla="*/ 0 w 1943049"/>
              <a:gd name="T1" fmla="*/ 0 h 1943049"/>
              <a:gd name="T2" fmla="*/ 2147483646 w 1943049"/>
              <a:gd name="T3" fmla="*/ 2147483646 h 1943049"/>
              <a:gd name="T4" fmla="*/ 0 w 1943049"/>
              <a:gd name="T5" fmla="*/ 2147483646 h 1943049"/>
              <a:gd name="T6" fmla="*/ 0 60000 65536"/>
              <a:gd name="T7" fmla="*/ 0 60000 65536"/>
              <a:gd name="T8" fmla="*/ 0 60000 65536"/>
              <a:gd name="T9" fmla="*/ 0 w 1943049"/>
              <a:gd name="T10" fmla="*/ 0 h 1943049"/>
              <a:gd name="T11" fmla="*/ 1943049 w 1943049"/>
              <a:gd name="T12" fmla="*/ 1943049 h 19430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pic>
        <p:nvPicPr>
          <p:cNvPr id="4" name="nhóm 1.mp4">
            <a:hlinkClick r:id="" action="ppaction://media"/>
            <a:extLst>
              <a:ext uri="{FF2B5EF4-FFF2-40B4-BE49-F238E27FC236}">
                <a16:creationId xmlns:a16="http://schemas.microsoft.com/office/drawing/2014/main" id="{CE1259E9-3DEC-40CF-8C71-30FD13051F61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448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hóm 2.mp4">
            <a:hlinkClick r:id="" action="ppaction://media"/>
            <a:extLst>
              <a:ext uri="{FF2B5EF4-FFF2-40B4-BE49-F238E27FC236}">
                <a16:creationId xmlns:a16="http://schemas.microsoft.com/office/drawing/2014/main" id="{1BBAAD08-710C-4E7E-AECE-19EFA735F58B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0"/>
            <a:ext cx="15384463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hóm 3.mp4">
            <a:hlinkClick r:id="" action="ppaction://media"/>
            <a:extLst>
              <a:ext uri="{FF2B5EF4-FFF2-40B4-BE49-F238E27FC236}">
                <a16:creationId xmlns:a16="http://schemas.microsoft.com/office/drawing/2014/main" id="{DB3A8BA1-BBD5-4EC3-8896-9F7FAF393F3B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92075"/>
            <a:ext cx="15452725" cy="8054975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7" descr="bball">
            <a:extLst>
              <a:ext uri="{FF2B5EF4-FFF2-40B4-BE49-F238E27FC236}">
                <a16:creationId xmlns:a16="http://schemas.microsoft.com/office/drawing/2014/main" id="{A33EB1E0-7519-421A-9515-9C6C8D6BC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938" y="0"/>
            <a:ext cx="2201862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C51AB8E8-E8BF-43C3-A858-8483191BAA69}"/>
              </a:ext>
            </a:extLst>
          </p:cNvPr>
          <p:cNvSpPr/>
          <p:nvPr/>
        </p:nvSpPr>
        <p:spPr>
          <a:xfrm rot="5400000">
            <a:off x="-1868487" y="3824287"/>
            <a:ext cx="4318000" cy="5810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9700" name="Freeform 19">
            <a:extLst>
              <a:ext uri="{FF2B5EF4-FFF2-40B4-BE49-F238E27FC236}">
                <a16:creationId xmlns:a16="http://schemas.microsoft.com/office/drawing/2014/main" id="{AF3B44B1-AE6C-4A10-8854-D9688302C180}"/>
              </a:ext>
            </a:extLst>
          </p:cNvPr>
          <p:cNvSpPr>
            <a:spLocks/>
          </p:cNvSpPr>
          <p:nvPr/>
        </p:nvSpPr>
        <p:spPr bwMode="auto">
          <a:xfrm rot="5400000">
            <a:off x="4058444" y="-4175919"/>
            <a:ext cx="8464550" cy="16581438"/>
          </a:xfrm>
          <a:custGeom>
            <a:avLst/>
            <a:gdLst>
              <a:gd name="T0" fmla="*/ 0 w 1943049"/>
              <a:gd name="T1" fmla="*/ 0 h 1943049"/>
              <a:gd name="T2" fmla="*/ 2147483646 w 1943049"/>
              <a:gd name="T3" fmla="*/ 2147483646 h 1943049"/>
              <a:gd name="T4" fmla="*/ 0 w 1943049"/>
              <a:gd name="T5" fmla="*/ 2147483646 h 1943049"/>
              <a:gd name="T6" fmla="*/ 0 60000 65536"/>
              <a:gd name="T7" fmla="*/ 0 60000 65536"/>
              <a:gd name="T8" fmla="*/ 0 60000 65536"/>
              <a:gd name="T9" fmla="*/ 0 w 1943049"/>
              <a:gd name="T10" fmla="*/ 0 h 1943049"/>
              <a:gd name="T11" fmla="*/ 1943049 w 1943049"/>
              <a:gd name="T12" fmla="*/ 1943049 h 19430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12293" name="Rectangle 1">
            <a:extLst>
              <a:ext uri="{FF2B5EF4-FFF2-40B4-BE49-F238E27FC236}">
                <a16:creationId xmlns:a16="http://schemas.microsoft.com/office/drawing/2014/main" id="{971B90B5-20E5-45AC-B296-67816DABD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244475"/>
            <a:ext cx="774858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5852" tIns="67926" rIns="135852" bIns="679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4200" b="1" u="sng">
                <a:solidFill>
                  <a:srgbClr val="339966"/>
                </a:solidFill>
                <a:latin typeface="Times New Roman" panose="02020603050405020304" pitchFamily="18" charset="0"/>
              </a:rPr>
              <a:t>III.</a:t>
            </a:r>
            <a:r>
              <a:rPr lang="en-US" altLang="en-US" sz="4200" b="1" u="sng">
                <a:solidFill>
                  <a:srgbClr val="339966"/>
                </a:solidFill>
                <a:latin typeface="Times New Roman" panose="02020603050405020304" pitchFamily="18" charset="0"/>
              </a:rPr>
              <a:t>BẢO QUẢN TRANG PHỤC</a:t>
            </a:r>
            <a:r>
              <a:rPr lang="vi-VN" altLang="en-US" sz="4200" b="1" u="sng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endParaRPr lang="en-US" altLang="vi-VN" sz="4200" b="1" u="sng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4" name="Rectangle 11">
            <a:extLst>
              <a:ext uri="{FF2B5EF4-FFF2-40B4-BE49-F238E27FC236}">
                <a16:creationId xmlns:a16="http://schemas.microsoft.com/office/drawing/2014/main" id="{CC207ADD-9678-4B40-ABB9-366662BC3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4075"/>
            <a:ext cx="281305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5852" tIns="67926" rIns="135852" bIns="679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>
                <a:solidFill>
                  <a:srgbClr val="8DC7B0"/>
                </a:solidFill>
                <a:latin typeface="Times New Roman" panose="02020603050405020304" pitchFamily="18" charset="0"/>
              </a:rPr>
              <a:t>1.</a:t>
            </a:r>
            <a:r>
              <a:rPr lang="vi-VN" altLang="en-US">
                <a:latin typeface="Times New Roman" panose="02020603050405020304" pitchFamily="18" charset="0"/>
              </a:rPr>
              <a:t> </a:t>
            </a:r>
            <a:r>
              <a:rPr lang="en-US" altLang="en-US" sz="4200">
                <a:solidFill>
                  <a:srgbClr val="8DC7B0"/>
                </a:solidFill>
                <a:latin typeface="Times New Roman" panose="02020603050405020304" pitchFamily="18" charset="0"/>
              </a:rPr>
              <a:t>Làm sạch</a:t>
            </a:r>
            <a:endParaRPr lang="en-US" altLang="vi-VN" sz="4200">
              <a:solidFill>
                <a:srgbClr val="8DC7B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09C04F-5123-4AE2-9452-3EFE073D5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" y="1554163"/>
            <a:ext cx="1049178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 ướt</a:t>
            </a:r>
            <a:r>
              <a:rPr lang="en-US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sạch quần áo cho nước kết hợp với các loại bột giặt</a:t>
            </a:r>
            <a:r>
              <a:rPr lang="en-US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nước giặt</a:t>
            </a:r>
            <a:r>
              <a:rPr lang="en-US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áp dụng với quần áo sử dụng hàng ngày</a:t>
            </a:r>
            <a:br>
              <a:rPr lang="vi-VN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altLang="en-US"/>
            </a:br>
            <a:endParaRPr lang="en-US" altLang="en-US" sz="4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4" name="Picture 10" descr="Screen Clipping">
            <a:extLst>
              <a:ext uri="{FF2B5EF4-FFF2-40B4-BE49-F238E27FC236}">
                <a16:creationId xmlns:a16="http://schemas.microsoft.com/office/drawing/2014/main" id="{92C5346C-B443-4658-B9D3-5DA63CC0A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35" b="17557"/>
          <a:stretch>
            <a:fillRect/>
          </a:stretch>
        </p:blipFill>
        <p:spPr bwMode="auto">
          <a:xfrm>
            <a:off x="10042525" y="1252538"/>
            <a:ext cx="3548063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">
            <a:extLst>
              <a:ext uri="{FF2B5EF4-FFF2-40B4-BE49-F238E27FC236}">
                <a16:creationId xmlns:a16="http://schemas.microsoft.com/office/drawing/2014/main" id="{8CC88DD9-1501-4A2F-8B48-377BF1A24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4086225"/>
            <a:ext cx="36433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7" descr="bball">
            <a:extLst>
              <a:ext uri="{FF2B5EF4-FFF2-40B4-BE49-F238E27FC236}">
                <a16:creationId xmlns:a16="http://schemas.microsoft.com/office/drawing/2014/main" id="{0A025595-61A4-4E11-A77F-357C530F5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938" y="0"/>
            <a:ext cx="2201862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D808C028-3856-4296-A761-A1D0DC4948B3}"/>
              </a:ext>
            </a:extLst>
          </p:cNvPr>
          <p:cNvSpPr/>
          <p:nvPr/>
        </p:nvSpPr>
        <p:spPr>
          <a:xfrm rot="5400000">
            <a:off x="-1868487" y="3824287"/>
            <a:ext cx="4318000" cy="5810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0724" name="Freeform 19">
            <a:extLst>
              <a:ext uri="{FF2B5EF4-FFF2-40B4-BE49-F238E27FC236}">
                <a16:creationId xmlns:a16="http://schemas.microsoft.com/office/drawing/2014/main" id="{5F7918FC-3AE1-4F2B-8AA1-AE478931A177}"/>
              </a:ext>
            </a:extLst>
          </p:cNvPr>
          <p:cNvSpPr>
            <a:spLocks/>
          </p:cNvSpPr>
          <p:nvPr/>
        </p:nvSpPr>
        <p:spPr bwMode="auto">
          <a:xfrm rot="5400000">
            <a:off x="4058444" y="-3794919"/>
            <a:ext cx="8464550" cy="16581438"/>
          </a:xfrm>
          <a:custGeom>
            <a:avLst/>
            <a:gdLst>
              <a:gd name="T0" fmla="*/ 0 w 1943049"/>
              <a:gd name="T1" fmla="*/ 0 h 1943049"/>
              <a:gd name="T2" fmla="*/ 2147483646 w 1943049"/>
              <a:gd name="T3" fmla="*/ 2147483646 h 1943049"/>
              <a:gd name="T4" fmla="*/ 0 w 1943049"/>
              <a:gd name="T5" fmla="*/ 2147483646 h 1943049"/>
              <a:gd name="T6" fmla="*/ 0 60000 65536"/>
              <a:gd name="T7" fmla="*/ 0 60000 65536"/>
              <a:gd name="T8" fmla="*/ 0 60000 65536"/>
              <a:gd name="T9" fmla="*/ 0 w 1943049"/>
              <a:gd name="T10" fmla="*/ 0 h 1943049"/>
              <a:gd name="T11" fmla="*/ 1943049 w 1943049"/>
              <a:gd name="T12" fmla="*/ 1943049 h 19430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12294" name="Rectangle 11">
            <a:extLst>
              <a:ext uri="{FF2B5EF4-FFF2-40B4-BE49-F238E27FC236}">
                <a16:creationId xmlns:a16="http://schemas.microsoft.com/office/drawing/2014/main" id="{6C824D1E-7A39-44DA-BC79-DDB4FF405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4075"/>
            <a:ext cx="281305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5852" tIns="67926" rIns="135852" bIns="679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>
                <a:solidFill>
                  <a:srgbClr val="8DC7B0"/>
                </a:solidFill>
                <a:latin typeface="Times New Roman" panose="02020603050405020304" pitchFamily="18" charset="0"/>
              </a:rPr>
              <a:t>1.</a:t>
            </a:r>
            <a:r>
              <a:rPr lang="vi-VN" altLang="en-US">
                <a:latin typeface="Times New Roman" panose="02020603050405020304" pitchFamily="18" charset="0"/>
              </a:rPr>
              <a:t> </a:t>
            </a:r>
            <a:r>
              <a:rPr lang="en-US" altLang="en-US" sz="4200">
                <a:solidFill>
                  <a:srgbClr val="8DC7B0"/>
                </a:solidFill>
                <a:latin typeface="Times New Roman" panose="02020603050405020304" pitchFamily="18" charset="0"/>
              </a:rPr>
              <a:t>Làm sạch</a:t>
            </a:r>
            <a:endParaRPr lang="en-US" altLang="vi-VN" sz="4200">
              <a:solidFill>
                <a:srgbClr val="8DC7B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C0B33F-D400-4164-BDD3-753380560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575" y="1717675"/>
            <a:ext cx="106680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iặt khô</a:t>
            </a:r>
            <a:r>
              <a:rPr lang="en-US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àm sạch vết bẩn bằng hóa chất không dùng nước</a:t>
            </a:r>
            <a:r>
              <a:rPr lang="en-US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áp dụng với quần áo được làm từ len</a:t>
            </a:r>
            <a:r>
              <a:rPr lang="en-US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tơ tằm</a:t>
            </a:r>
            <a:r>
              <a:rPr lang="en-US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  <a:r>
              <a:rPr lang="en-US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lông vũ</a:t>
            </a:r>
            <a:r>
              <a:rPr lang="en-US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D9C959-5948-4C58-ABF5-71085A9A6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765675"/>
            <a:ext cx="364331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8786ED-720B-407A-9C36-12092F676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4765675"/>
            <a:ext cx="328612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9DE04B-BE60-489B-B242-1B3A6221E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65675"/>
            <a:ext cx="364331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03C07D-542A-49EA-83B0-A07A2BB09D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8638" y="4765675"/>
            <a:ext cx="3643312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1EF9F6C1-CB4B-411A-AC76-D07D76DAA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244475"/>
            <a:ext cx="774858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5852" tIns="67926" rIns="135852" bIns="679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4200" b="1" u="sng">
                <a:solidFill>
                  <a:srgbClr val="339966"/>
                </a:solidFill>
                <a:latin typeface="Times New Roman" panose="02020603050405020304" pitchFamily="18" charset="0"/>
              </a:rPr>
              <a:t>III.</a:t>
            </a:r>
            <a:r>
              <a:rPr lang="en-US" altLang="en-US" sz="4200" b="1" u="sng">
                <a:solidFill>
                  <a:srgbClr val="339966"/>
                </a:solidFill>
                <a:latin typeface="Times New Roman" panose="02020603050405020304" pitchFamily="18" charset="0"/>
              </a:rPr>
              <a:t>BẢO QUẢN TRANG PHỤC</a:t>
            </a:r>
            <a:r>
              <a:rPr lang="vi-VN" altLang="en-US" sz="4200" b="1" u="sng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endParaRPr lang="en-US" altLang="vi-VN" sz="4200" b="1" u="sng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3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7" descr="bball">
            <a:extLst>
              <a:ext uri="{FF2B5EF4-FFF2-40B4-BE49-F238E27FC236}">
                <a16:creationId xmlns:a16="http://schemas.microsoft.com/office/drawing/2014/main" id="{F1F6E1F5-E01B-4C81-ADAE-2FFF12047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938" y="0"/>
            <a:ext cx="2201862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7EC097BF-895C-46AE-88CE-56B50E492872}"/>
              </a:ext>
            </a:extLst>
          </p:cNvPr>
          <p:cNvSpPr/>
          <p:nvPr/>
        </p:nvSpPr>
        <p:spPr>
          <a:xfrm rot="5400000">
            <a:off x="-1868487" y="3824287"/>
            <a:ext cx="4318000" cy="5810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1748" name="Freeform 19">
            <a:extLst>
              <a:ext uri="{FF2B5EF4-FFF2-40B4-BE49-F238E27FC236}">
                <a16:creationId xmlns:a16="http://schemas.microsoft.com/office/drawing/2014/main" id="{FA22435E-1613-49C2-8179-68EF867F2FE5}"/>
              </a:ext>
            </a:extLst>
          </p:cNvPr>
          <p:cNvSpPr>
            <a:spLocks/>
          </p:cNvSpPr>
          <p:nvPr/>
        </p:nvSpPr>
        <p:spPr bwMode="auto">
          <a:xfrm rot="5400000">
            <a:off x="4429918" y="-4282281"/>
            <a:ext cx="8464551" cy="16581438"/>
          </a:xfrm>
          <a:custGeom>
            <a:avLst/>
            <a:gdLst>
              <a:gd name="T0" fmla="*/ 0 w 1943049"/>
              <a:gd name="T1" fmla="*/ 0 h 1943049"/>
              <a:gd name="T2" fmla="*/ 2147483646 w 1943049"/>
              <a:gd name="T3" fmla="*/ 2147483646 h 1943049"/>
              <a:gd name="T4" fmla="*/ 0 w 1943049"/>
              <a:gd name="T5" fmla="*/ 2147483646 h 1943049"/>
              <a:gd name="T6" fmla="*/ 0 60000 65536"/>
              <a:gd name="T7" fmla="*/ 0 60000 65536"/>
              <a:gd name="T8" fmla="*/ 0 60000 65536"/>
              <a:gd name="T9" fmla="*/ 0 w 1943049"/>
              <a:gd name="T10" fmla="*/ 0 h 1943049"/>
              <a:gd name="T11" fmla="*/ 1943049 w 1943049"/>
              <a:gd name="T12" fmla="*/ 1943049 h 19430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31749" name="Title 13">
            <a:extLst>
              <a:ext uri="{FF2B5EF4-FFF2-40B4-BE49-F238E27FC236}">
                <a16:creationId xmlns:a16="http://schemas.microsoft.com/office/drawing/2014/main" id="{9BFE097A-C326-45A9-9946-283008841C2A}"/>
              </a:ext>
            </a:extLst>
          </p:cNvPr>
          <p:cNvSpPr txBox="1">
            <a:spLocks/>
          </p:cNvSpPr>
          <p:nvPr/>
        </p:nvSpPr>
        <p:spPr bwMode="auto">
          <a:xfrm>
            <a:off x="2587625" y="241300"/>
            <a:ext cx="712946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C0B308"/>
                </a:solidFill>
                <a:latin typeface="#9Slide05 Garris"/>
              </a:rPr>
              <a:t>Kết nối năng lực</a:t>
            </a:r>
          </a:p>
        </p:txBody>
      </p:sp>
      <p:pic>
        <p:nvPicPr>
          <p:cNvPr id="31750" name="Picture 3">
            <a:extLst>
              <a:ext uri="{FF2B5EF4-FFF2-40B4-BE49-F238E27FC236}">
                <a16:creationId xmlns:a16="http://schemas.microsoft.com/office/drawing/2014/main" id="{D62C6763-5298-4FA2-A0E3-466384DD4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07963"/>
            <a:ext cx="1441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4">
            <a:extLst>
              <a:ext uri="{FF2B5EF4-FFF2-40B4-BE49-F238E27FC236}">
                <a16:creationId xmlns:a16="http://schemas.microsoft.com/office/drawing/2014/main" id="{841D26BE-976A-44D9-91F3-BCE85028A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0" y="887413"/>
            <a:ext cx="11469688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200" b="1">
                <a:solidFill>
                  <a:srgbClr val="339966"/>
                </a:solidFill>
                <a:latin typeface="Times New Roman" panose="02020603050405020304" pitchFamily="18" charset="0"/>
              </a:rPr>
              <a:t>Sắp xếp các bước trong hình 8.6 theo thứ tự phù</a:t>
            </a:r>
          </a:p>
          <a:p>
            <a:r>
              <a:rPr lang="en-US" altLang="en-US" sz="4200" b="1">
                <a:solidFill>
                  <a:srgbClr val="339966"/>
                </a:solidFill>
                <a:latin typeface="Times New Roman" panose="02020603050405020304" pitchFamily="18" charset="0"/>
              </a:rPr>
              <a:t>hợp với các bước giặt quần áo bằng tay</a:t>
            </a:r>
          </a:p>
        </p:txBody>
      </p:sp>
      <p:pic>
        <p:nvPicPr>
          <p:cNvPr id="31752" name="Picture 9" descr="Screen Clipping">
            <a:extLst>
              <a:ext uri="{FF2B5EF4-FFF2-40B4-BE49-F238E27FC236}">
                <a16:creationId xmlns:a16="http://schemas.microsoft.com/office/drawing/2014/main" id="{2141FA5D-F74A-4454-ABEE-A81302B2C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9"/>
          <a:stretch>
            <a:fillRect/>
          </a:stretch>
        </p:blipFill>
        <p:spPr bwMode="auto">
          <a:xfrm>
            <a:off x="1978025" y="2230438"/>
            <a:ext cx="117887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66E7E2-1C4A-4298-8C45-7F1B20667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050" y="7391400"/>
            <a:ext cx="3519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– 5 – 1 – 3 – 7 – 6 – 4 - 8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7" descr="bball">
            <a:extLst>
              <a:ext uri="{FF2B5EF4-FFF2-40B4-BE49-F238E27FC236}">
                <a16:creationId xmlns:a16="http://schemas.microsoft.com/office/drawing/2014/main" id="{D3BAB3E4-844F-452C-9EEC-590C2AB36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938" y="0"/>
            <a:ext cx="2201862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92049C0D-22AB-435B-98DF-A269486F1A2B}"/>
              </a:ext>
            </a:extLst>
          </p:cNvPr>
          <p:cNvSpPr/>
          <p:nvPr/>
        </p:nvSpPr>
        <p:spPr>
          <a:xfrm rot="5400000">
            <a:off x="-1868487" y="3824287"/>
            <a:ext cx="4318000" cy="5810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2772" name="Freeform 19">
            <a:extLst>
              <a:ext uri="{FF2B5EF4-FFF2-40B4-BE49-F238E27FC236}">
                <a16:creationId xmlns:a16="http://schemas.microsoft.com/office/drawing/2014/main" id="{AC332E06-6F12-4A53-947F-D7D1F77D6189}"/>
              </a:ext>
            </a:extLst>
          </p:cNvPr>
          <p:cNvSpPr>
            <a:spLocks/>
          </p:cNvSpPr>
          <p:nvPr/>
        </p:nvSpPr>
        <p:spPr bwMode="auto">
          <a:xfrm rot="5400000">
            <a:off x="3921125" y="-3614737"/>
            <a:ext cx="8002587" cy="15565438"/>
          </a:xfrm>
          <a:custGeom>
            <a:avLst/>
            <a:gdLst>
              <a:gd name="T0" fmla="*/ 0 w 1943049"/>
              <a:gd name="T1" fmla="*/ 0 h 1943049"/>
              <a:gd name="T2" fmla="*/ 2147483646 w 1943049"/>
              <a:gd name="T3" fmla="*/ 2147483646 h 1943049"/>
              <a:gd name="T4" fmla="*/ 0 w 1943049"/>
              <a:gd name="T5" fmla="*/ 2147483646 h 1943049"/>
              <a:gd name="T6" fmla="*/ 0 60000 65536"/>
              <a:gd name="T7" fmla="*/ 0 60000 65536"/>
              <a:gd name="T8" fmla="*/ 0 60000 65536"/>
              <a:gd name="T9" fmla="*/ 0 w 1943049"/>
              <a:gd name="T10" fmla="*/ 0 h 1943049"/>
              <a:gd name="T11" fmla="*/ 1943049 w 1943049"/>
              <a:gd name="T12" fmla="*/ 1943049 h 19430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32773" name="Rectangle 1">
            <a:extLst>
              <a:ext uri="{FF2B5EF4-FFF2-40B4-BE49-F238E27FC236}">
                <a16:creationId xmlns:a16="http://schemas.microsoft.com/office/drawing/2014/main" id="{8F3CF93F-7CF2-40DB-AE6D-CC3B81357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776" y="763588"/>
            <a:ext cx="12402549" cy="78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5852" tIns="67926" rIns="135852" bIns="679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vi-VN" sz="4200" b="1">
                <a:solidFill>
                  <a:srgbClr val="339966"/>
                </a:solidFill>
                <a:latin typeface="Times New Roman" panose="02020603050405020304" pitchFamily="18" charset="0"/>
              </a:rPr>
              <a:t>Em hãy kể tên cách làm khô quần áo trong hình sau:</a:t>
            </a:r>
          </a:p>
        </p:txBody>
      </p:sp>
      <p:pic>
        <p:nvPicPr>
          <p:cNvPr id="32774" name="Picture 4">
            <a:extLst>
              <a:ext uri="{FF2B5EF4-FFF2-40B4-BE49-F238E27FC236}">
                <a16:creationId xmlns:a16="http://schemas.microsoft.com/office/drawing/2014/main" id="{4B8FACCB-46A8-4053-956A-E7BA22DBE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963" y="2898775"/>
            <a:ext cx="4340225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2" descr="https://encrypted-tbn0.gstatic.com/images?q=tbn:ANd9GcSeHMpktannpeQGE26oCxrfsvtT9xascbVHFZ4HtzsEjbOd0bHT6g8ZB9iqFCVyl3O0E-rj1H0&amp;usqp=CAc">
            <a:extLst>
              <a:ext uri="{FF2B5EF4-FFF2-40B4-BE49-F238E27FC236}">
                <a16:creationId xmlns:a16="http://schemas.microsoft.com/office/drawing/2014/main" id="{A894FABB-5E8A-47CB-AA29-2228BF702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3048000"/>
            <a:ext cx="3173412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4" descr="https://encrypted-tbn0.gstatic.com/images?q=tbn:ANd9GcRscZcTUfiiRfU43qI38LsS5SZQQizPTlX9lZ3eO24tFk85ZaS0vpy-ltcWIvUfZCtM3CziUbA&amp;usqp=CAc">
            <a:extLst>
              <a:ext uri="{FF2B5EF4-FFF2-40B4-BE49-F238E27FC236}">
                <a16:creationId xmlns:a16="http://schemas.microsoft.com/office/drawing/2014/main" id="{30FEEF3D-DD7C-489D-839B-8114A85E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3048000"/>
            <a:ext cx="3173413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Box 1">
            <a:extLst>
              <a:ext uri="{FF2B5EF4-FFF2-40B4-BE49-F238E27FC236}">
                <a16:creationId xmlns:a16="http://schemas.microsoft.com/office/drawing/2014/main" id="{0084B077-DE85-4C5D-910A-FDEE66C07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138" y="6562725"/>
            <a:ext cx="4813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Làm khô bằng máy</a:t>
            </a:r>
          </a:p>
        </p:txBody>
      </p:sp>
      <p:sp>
        <p:nvSpPr>
          <p:cNvPr id="20491" name="TextBox 12">
            <a:extLst>
              <a:ext uri="{FF2B5EF4-FFF2-40B4-BE49-F238E27FC236}">
                <a16:creationId xmlns:a16="http://schemas.microsoft.com/office/drawing/2014/main" id="{920E3C69-C649-41D0-B021-36DD58E40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6388" y="6562725"/>
            <a:ext cx="481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Làm khô bằng phơi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204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702" y="-59872"/>
            <a:ext cx="4161649" cy="416164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457200" y="7512576"/>
            <a:ext cx="146304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457200" y="6476662"/>
            <a:ext cx="146304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457200" y="5033651"/>
            <a:ext cx="146304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1249086" y="4301134"/>
            <a:ext cx="13046628" cy="150232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2119101" y="4339855"/>
            <a:ext cx="1126043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36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 1.</a:t>
            </a:r>
            <a:r>
              <a:rPr lang="en-GB" sz="336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lựa chọn trang phục cần lưu ý điểm gì?</a:t>
            </a:r>
            <a:endParaRPr lang="en-US" sz="336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1424799" y="6113955"/>
            <a:ext cx="6299728" cy="7254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1424799" y="7149869"/>
            <a:ext cx="6299728" cy="7254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424798" y="6236596"/>
            <a:ext cx="634760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"/>
            </a:pPr>
            <a:r>
              <a:rPr lang="en-US" sz="288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lang="en-US" sz="288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trang phục và vóc dáng cơ thể</a:t>
            </a:r>
            <a:endParaRPr lang="en-US" sz="288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784410" y="7272511"/>
            <a:ext cx="558050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88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sz="288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Vóc dáng cơ thể</a:t>
            </a:r>
            <a:endParaRPr lang="en-US" sz="288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7820274" y="6113955"/>
            <a:ext cx="6299728" cy="7254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7820274" y="7149869"/>
            <a:ext cx="6299728" cy="7254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8179886" y="6236596"/>
            <a:ext cx="558050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88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88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trang phục</a:t>
            </a:r>
            <a:endParaRPr lang="en-US" sz="288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8179886" y="7272511"/>
            <a:ext cx="558050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88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288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khác</a:t>
            </a:r>
            <a:endParaRPr lang="en-US" sz="288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828524" y="1036631"/>
            <a:ext cx="584836" cy="584836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756516" y="1774432"/>
            <a:ext cx="584836" cy="584836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57886" y="2488986"/>
            <a:ext cx="584836" cy="584836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57886" y="3156494"/>
            <a:ext cx="584836" cy="58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7" descr="bball">
            <a:extLst>
              <a:ext uri="{FF2B5EF4-FFF2-40B4-BE49-F238E27FC236}">
                <a16:creationId xmlns:a16="http://schemas.microsoft.com/office/drawing/2014/main" id="{B0F942ED-DB73-4C8B-A477-EBB9B2209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938" y="0"/>
            <a:ext cx="2201862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73997704-4F85-4C07-9459-0A6EE70BFE3F}"/>
              </a:ext>
            </a:extLst>
          </p:cNvPr>
          <p:cNvSpPr/>
          <p:nvPr/>
        </p:nvSpPr>
        <p:spPr>
          <a:xfrm rot="5400000">
            <a:off x="-1868487" y="3824287"/>
            <a:ext cx="4318000" cy="5810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3796" name="Freeform 19">
            <a:extLst>
              <a:ext uri="{FF2B5EF4-FFF2-40B4-BE49-F238E27FC236}">
                <a16:creationId xmlns:a16="http://schemas.microsoft.com/office/drawing/2014/main" id="{72E87F74-AE1F-4131-9E08-6667AC5BD9E3}"/>
              </a:ext>
            </a:extLst>
          </p:cNvPr>
          <p:cNvSpPr>
            <a:spLocks/>
          </p:cNvSpPr>
          <p:nvPr/>
        </p:nvSpPr>
        <p:spPr bwMode="auto">
          <a:xfrm rot="5400000">
            <a:off x="4058444" y="-4175919"/>
            <a:ext cx="8464550" cy="16581438"/>
          </a:xfrm>
          <a:custGeom>
            <a:avLst/>
            <a:gdLst>
              <a:gd name="T0" fmla="*/ 0 w 1943049"/>
              <a:gd name="T1" fmla="*/ 0 h 1943049"/>
              <a:gd name="T2" fmla="*/ 2147483646 w 1943049"/>
              <a:gd name="T3" fmla="*/ 2147483646 h 1943049"/>
              <a:gd name="T4" fmla="*/ 0 w 1943049"/>
              <a:gd name="T5" fmla="*/ 2147483646 h 1943049"/>
              <a:gd name="T6" fmla="*/ 0 60000 65536"/>
              <a:gd name="T7" fmla="*/ 0 60000 65536"/>
              <a:gd name="T8" fmla="*/ 0 60000 65536"/>
              <a:gd name="T9" fmla="*/ 0 w 1943049"/>
              <a:gd name="T10" fmla="*/ 0 h 1943049"/>
              <a:gd name="T11" fmla="*/ 1943049 w 1943049"/>
              <a:gd name="T12" fmla="*/ 1943049 h 19430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12293" name="Rectangle 1">
            <a:extLst>
              <a:ext uri="{FF2B5EF4-FFF2-40B4-BE49-F238E27FC236}">
                <a16:creationId xmlns:a16="http://schemas.microsoft.com/office/drawing/2014/main" id="{171A0831-B353-458B-A59A-D51C78FAB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244475"/>
            <a:ext cx="78835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5852" tIns="67926" rIns="135852" bIns="679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4200" b="1" u="sng">
                <a:solidFill>
                  <a:srgbClr val="339966"/>
                </a:solidFill>
                <a:latin typeface="Times New Roman" panose="02020603050405020304" pitchFamily="18" charset="0"/>
              </a:rPr>
              <a:t>III. </a:t>
            </a:r>
            <a:r>
              <a:rPr lang="en-US" altLang="en-US" sz="4200" b="1" u="sng">
                <a:solidFill>
                  <a:srgbClr val="339966"/>
                </a:solidFill>
                <a:latin typeface="Times New Roman" panose="02020603050405020304" pitchFamily="18" charset="0"/>
              </a:rPr>
              <a:t>BẢO QUẢN TRANG PHỤC</a:t>
            </a:r>
            <a:r>
              <a:rPr lang="vi-VN" altLang="en-US" sz="4200" b="1" u="sng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endParaRPr lang="en-US" altLang="vi-VN" sz="4200" b="1" u="sng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4" name="Rectangle 11">
            <a:extLst>
              <a:ext uri="{FF2B5EF4-FFF2-40B4-BE49-F238E27FC236}">
                <a16:creationId xmlns:a16="http://schemas.microsoft.com/office/drawing/2014/main" id="{A6A72076-207E-477D-B78B-91C0E31E2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957263"/>
            <a:ext cx="26638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5852" tIns="67926" rIns="135852" bIns="679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>
                <a:solidFill>
                  <a:srgbClr val="8DC7B0"/>
                </a:solidFill>
                <a:latin typeface="Times New Roman" panose="02020603050405020304" pitchFamily="18" charset="0"/>
              </a:rPr>
              <a:t>2.</a:t>
            </a:r>
            <a:r>
              <a:rPr lang="vi-VN" altLang="en-US">
                <a:latin typeface="Times New Roman" panose="02020603050405020304" pitchFamily="18" charset="0"/>
              </a:rPr>
              <a:t> </a:t>
            </a:r>
            <a:r>
              <a:rPr lang="en-US" altLang="en-US" sz="4200">
                <a:solidFill>
                  <a:srgbClr val="8DC7B0"/>
                </a:solidFill>
                <a:latin typeface="Times New Roman" panose="02020603050405020304" pitchFamily="18" charset="0"/>
              </a:rPr>
              <a:t>Làm khô</a:t>
            </a:r>
            <a:endParaRPr lang="en-US" altLang="vi-VN" sz="4200">
              <a:solidFill>
                <a:srgbClr val="8DC7B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0BC3DB-C5BC-4476-9CCA-B3003574E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575" y="1717675"/>
            <a:ext cx="7772400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khô quần áo bằng cách phơi ở </a:t>
            </a:r>
            <a:r>
              <a:rPr lang="en-US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vi-VN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thoáng gió có ánh nắng</a:t>
            </a:r>
            <a:r>
              <a:rPr lang="en-US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vi-VN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 kiệm chi phí nhưng phụ thuộc vào thời tiết và tốn thời gian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449291-17EF-4147-898D-626E02B38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225" y="1849438"/>
            <a:ext cx="43402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7" descr="bball">
            <a:extLst>
              <a:ext uri="{FF2B5EF4-FFF2-40B4-BE49-F238E27FC236}">
                <a16:creationId xmlns:a16="http://schemas.microsoft.com/office/drawing/2014/main" id="{8EBE6748-C5E8-4AB2-B1AB-CEB70365D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938" y="0"/>
            <a:ext cx="2201862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D6B08A06-F188-4E30-8D9B-DDDF128DA22B}"/>
              </a:ext>
            </a:extLst>
          </p:cNvPr>
          <p:cNvSpPr/>
          <p:nvPr/>
        </p:nvSpPr>
        <p:spPr>
          <a:xfrm rot="5400000">
            <a:off x="-1868487" y="3824287"/>
            <a:ext cx="4318000" cy="5810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4820" name="Freeform 19">
            <a:extLst>
              <a:ext uri="{FF2B5EF4-FFF2-40B4-BE49-F238E27FC236}">
                <a16:creationId xmlns:a16="http://schemas.microsoft.com/office/drawing/2014/main" id="{A05F0274-B1B6-4EC6-AA10-0BBCA0D2EBEA}"/>
              </a:ext>
            </a:extLst>
          </p:cNvPr>
          <p:cNvSpPr>
            <a:spLocks/>
          </p:cNvSpPr>
          <p:nvPr/>
        </p:nvSpPr>
        <p:spPr bwMode="auto">
          <a:xfrm rot="5400000">
            <a:off x="3657600" y="-3657600"/>
            <a:ext cx="8229600" cy="15544800"/>
          </a:xfrm>
          <a:custGeom>
            <a:avLst/>
            <a:gdLst>
              <a:gd name="T0" fmla="*/ 0 w 1943049"/>
              <a:gd name="T1" fmla="*/ 0 h 1943049"/>
              <a:gd name="T2" fmla="*/ 2147483646 w 1943049"/>
              <a:gd name="T3" fmla="*/ 2147483646 h 1943049"/>
              <a:gd name="T4" fmla="*/ 0 w 1943049"/>
              <a:gd name="T5" fmla="*/ 2147483646 h 1943049"/>
              <a:gd name="T6" fmla="*/ 0 60000 65536"/>
              <a:gd name="T7" fmla="*/ 0 60000 65536"/>
              <a:gd name="T8" fmla="*/ 0 60000 65536"/>
              <a:gd name="T9" fmla="*/ 0 w 1943049"/>
              <a:gd name="T10" fmla="*/ 0 h 1943049"/>
              <a:gd name="T11" fmla="*/ 1943049 w 1943049"/>
              <a:gd name="T12" fmla="*/ 1943049 h 19430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34821" name="Rectangle 11">
            <a:extLst>
              <a:ext uri="{FF2B5EF4-FFF2-40B4-BE49-F238E27FC236}">
                <a16:creationId xmlns:a16="http://schemas.microsoft.com/office/drawing/2014/main" id="{A4055777-08DB-4512-91E6-8009521B4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088" y="981075"/>
            <a:ext cx="2741612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5852" tIns="67926" rIns="135852" bIns="679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>
                <a:solidFill>
                  <a:srgbClr val="8DC7B0"/>
                </a:solidFill>
                <a:latin typeface="Times New Roman" panose="02020603050405020304" pitchFamily="18" charset="0"/>
              </a:rPr>
              <a:t>2.</a:t>
            </a:r>
            <a:r>
              <a:rPr lang="vi-VN" altLang="en-US" sz="4200">
                <a:solidFill>
                  <a:srgbClr val="8DC7B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>
                <a:solidFill>
                  <a:srgbClr val="8DC7B0"/>
                </a:solidFill>
                <a:latin typeface="Times New Roman" panose="02020603050405020304" pitchFamily="18" charset="0"/>
              </a:rPr>
              <a:t>Làm khô</a:t>
            </a:r>
            <a:endParaRPr lang="en-US" altLang="vi-VN" sz="4200">
              <a:solidFill>
                <a:srgbClr val="8DC7B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2" name="Rectangle 2">
            <a:extLst>
              <a:ext uri="{FF2B5EF4-FFF2-40B4-BE49-F238E27FC236}">
                <a16:creationId xmlns:a16="http://schemas.microsoft.com/office/drawing/2014/main" id="{B7CB3A90-31D1-4E64-B9B8-F06A9409A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575" y="1717675"/>
            <a:ext cx="5483225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khô quần áo bằng máy, </a:t>
            </a:r>
            <a:r>
              <a:rPr lang="vi-VN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phụ thuộc vào thời tiết </a:t>
            </a:r>
            <a:r>
              <a:rPr lang="en-US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 tiêu hao điện năng</a:t>
            </a:r>
            <a:endParaRPr lang="en-US" altLang="en-US" sz="4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23" name="Picture 2" descr="https://encrypted-tbn0.gstatic.com/images?q=tbn:ANd9GcSeHMpktannpeQGE26oCxrfsvtT9xascbVHFZ4HtzsEjbOd0bHT6g8ZB9iqFCVyl3O0E-rj1H0&amp;usqp=CAc">
            <a:extLst>
              <a:ext uri="{FF2B5EF4-FFF2-40B4-BE49-F238E27FC236}">
                <a16:creationId xmlns:a16="http://schemas.microsoft.com/office/drawing/2014/main" id="{D25E0BEE-E82C-49A3-B259-679658530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2265363"/>
            <a:ext cx="3173413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4" descr="https://encrypted-tbn0.gstatic.com/images?q=tbn:ANd9GcRscZcTUfiiRfU43qI38LsS5SZQQizPTlX9lZ3eO24tFk85ZaS0vpy-ltcWIvUfZCtM3CziUbA&amp;usqp=CAc">
            <a:extLst>
              <a:ext uri="{FF2B5EF4-FFF2-40B4-BE49-F238E27FC236}">
                <a16:creationId xmlns:a16="http://schemas.microsoft.com/office/drawing/2014/main" id="{E3A238AF-E548-4588-B5BA-65F90D969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0" y="2265363"/>
            <a:ext cx="3173413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Rectangle 1">
            <a:extLst>
              <a:ext uri="{FF2B5EF4-FFF2-40B4-BE49-F238E27FC236}">
                <a16:creationId xmlns:a16="http://schemas.microsoft.com/office/drawing/2014/main" id="{57175DC8-2565-4B68-AFA2-3A8A30BA1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244475"/>
            <a:ext cx="78835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5852" tIns="67926" rIns="135852" bIns="679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4200" b="1" u="sng">
                <a:solidFill>
                  <a:srgbClr val="339966"/>
                </a:solidFill>
                <a:latin typeface="Times New Roman" panose="02020603050405020304" pitchFamily="18" charset="0"/>
              </a:rPr>
              <a:t>III. </a:t>
            </a:r>
            <a:r>
              <a:rPr lang="en-US" altLang="en-US" sz="4200" b="1" u="sng">
                <a:solidFill>
                  <a:srgbClr val="339966"/>
                </a:solidFill>
                <a:latin typeface="Times New Roman" panose="02020603050405020304" pitchFamily="18" charset="0"/>
              </a:rPr>
              <a:t>BẢO QUẢN TRANG PHỤC</a:t>
            </a:r>
            <a:r>
              <a:rPr lang="vi-VN" altLang="en-US" sz="4200" b="1" u="sng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endParaRPr lang="en-US" altLang="vi-VN" sz="4200" b="1" u="sng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7" descr="bball">
            <a:extLst>
              <a:ext uri="{FF2B5EF4-FFF2-40B4-BE49-F238E27FC236}">
                <a16:creationId xmlns:a16="http://schemas.microsoft.com/office/drawing/2014/main" id="{B23D0DA7-420F-4D93-B8A6-10023C977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938" y="0"/>
            <a:ext cx="2201862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1B4B9054-5E64-4970-A71C-75FA7F490DD6}"/>
              </a:ext>
            </a:extLst>
          </p:cNvPr>
          <p:cNvSpPr/>
          <p:nvPr/>
        </p:nvSpPr>
        <p:spPr>
          <a:xfrm rot="5400000">
            <a:off x="-1868487" y="3824287"/>
            <a:ext cx="4318000" cy="5810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5844" name="Freeform 19">
            <a:extLst>
              <a:ext uri="{FF2B5EF4-FFF2-40B4-BE49-F238E27FC236}">
                <a16:creationId xmlns:a16="http://schemas.microsoft.com/office/drawing/2014/main" id="{53A3A559-AA37-434C-B66A-32746FFC92E0}"/>
              </a:ext>
            </a:extLst>
          </p:cNvPr>
          <p:cNvSpPr>
            <a:spLocks/>
          </p:cNvSpPr>
          <p:nvPr/>
        </p:nvSpPr>
        <p:spPr bwMode="auto">
          <a:xfrm rot="5400000">
            <a:off x="3798094" y="-3513931"/>
            <a:ext cx="7869238" cy="14897100"/>
          </a:xfrm>
          <a:custGeom>
            <a:avLst/>
            <a:gdLst>
              <a:gd name="T0" fmla="*/ 0 w 1943049"/>
              <a:gd name="T1" fmla="*/ 0 h 1943049"/>
              <a:gd name="T2" fmla="*/ 2147483646 w 1943049"/>
              <a:gd name="T3" fmla="*/ 2147483646 h 1943049"/>
              <a:gd name="T4" fmla="*/ 0 w 1943049"/>
              <a:gd name="T5" fmla="*/ 2147483646 h 1943049"/>
              <a:gd name="T6" fmla="*/ 0 60000 65536"/>
              <a:gd name="T7" fmla="*/ 0 60000 65536"/>
              <a:gd name="T8" fmla="*/ 0 60000 65536"/>
              <a:gd name="T9" fmla="*/ 0 w 1943049"/>
              <a:gd name="T10" fmla="*/ 0 h 1943049"/>
              <a:gd name="T11" fmla="*/ 1943049 w 1943049"/>
              <a:gd name="T12" fmla="*/ 1943049 h 19430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35845" name="TextBox 1">
            <a:extLst>
              <a:ext uri="{FF2B5EF4-FFF2-40B4-BE49-F238E27FC236}">
                <a16:creationId xmlns:a16="http://schemas.microsoft.com/office/drawing/2014/main" id="{4A474764-D636-434B-A3C4-3712CB46F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863" y="546100"/>
            <a:ext cx="128889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ưu, nhược điểm của 2 phương pháp phơi và sấy quần áo theo những gợi ý sau:</a:t>
            </a:r>
          </a:p>
        </p:txBody>
      </p:sp>
      <p:sp>
        <p:nvSpPr>
          <p:cNvPr id="35846" name="TextBox 2">
            <a:extLst>
              <a:ext uri="{FF2B5EF4-FFF2-40B4-BE49-F238E27FC236}">
                <a16:creationId xmlns:a16="http://schemas.microsoft.com/office/drawing/2014/main" id="{3D910304-AF2E-453B-9228-C3C6B3A1A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163" y="2538413"/>
            <a:ext cx="70580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 Tiết kiệm chi phí</a:t>
            </a:r>
          </a:p>
          <a:p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 Tiêu hao điện năng</a:t>
            </a:r>
          </a:p>
          <a:p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 Phụ thuộc vào thời tiết</a:t>
            </a:r>
          </a:p>
          <a:p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 Tốn nhiều thời gian</a:t>
            </a:r>
          </a:p>
          <a:p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 Không phụ thuộc vào thời tiết</a:t>
            </a:r>
          </a:p>
          <a:p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 khô nhanh</a:t>
            </a:r>
          </a:p>
        </p:txBody>
      </p:sp>
    </p:spTree>
  </p:cSld>
  <p:clrMapOvr>
    <a:masterClrMapping/>
  </p:clrMapOvr>
  <p:transition>
    <p:check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7" descr="bball">
            <a:extLst>
              <a:ext uri="{FF2B5EF4-FFF2-40B4-BE49-F238E27FC236}">
                <a16:creationId xmlns:a16="http://schemas.microsoft.com/office/drawing/2014/main" id="{D4F28F23-B6D2-4601-AAA3-B658AE2BE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938" y="0"/>
            <a:ext cx="2201862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F5F01CAD-C8C1-4C85-9F83-51BA6FA74A9C}"/>
              </a:ext>
            </a:extLst>
          </p:cNvPr>
          <p:cNvSpPr/>
          <p:nvPr/>
        </p:nvSpPr>
        <p:spPr>
          <a:xfrm rot="5400000">
            <a:off x="-1868487" y="3824287"/>
            <a:ext cx="4318000" cy="5810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6868" name="Freeform 19">
            <a:extLst>
              <a:ext uri="{FF2B5EF4-FFF2-40B4-BE49-F238E27FC236}">
                <a16:creationId xmlns:a16="http://schemas.microsoft.com/office/drawing/2014/main" id="{C9625894-3D28-41A9-896F-AD8FC0521FB8}"/>
              </a:ext>
            </a:extLst>
          </p:cNvPr>
          <p:cNvSpPr>
            <a:spLocks/>
          </p:cNvSpPr>
          <p:nvPr/>
        </p:nvSpPr>
        <p:spPr bwMode="auto">
          <a:xfrm rot="5400000">
            <a:off x="3798094" y="-3513931"/>
            <a:ext cx="7869238" cy="14897100"/>
          </a:xfrm>
          <a:custGeom>
            <a:avLst/>
            <a:gdLst>
              <a:gd name="T0" fmla="*/ 0 w 1943049"/>
              <a:gd name="T1" fmla="*/ 0 h 1943049"/>
              <a:gd name="T2" fmla="*/ 2147483646 w 1943049"/>
              <a:gd name="T3" fmla="*/ 2147483646 h 1943049"/>
              <a:gd name="T4" fmla="*/ 0 w 1943049"/>
              <a:gd name="T5" fmla="*/ 2147483646 h 1943049"/>
              <a:gd name="T6" fmla="*/ 0 60000 65536"/>
              <a:gd name="T7" fmla="*/ 0 60000 65536"/>
              <a:gd name="T8" fmla="*/ 0 60000 65536"/>
              <a:gd name="T9" fmla="*/ 0 w 1943049"/>
              <a:gd name="T10" fmla="*/ 0 h 1943049"/>
              <a:gd name="T11" fmla="*/ 1943049 w 1943049"/>
              <a:gd name="T12" fmla="*/ 1943049 h 19430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36869" name="TextBox 1">
            <a:extLst>
              <a:ext uri="{FF2B5EF4-FFF2-40B4-BE49-F238E27FC236}">
                <a16:creationId xmlns:a16="http://schemas.microsoft.com/office/drawing/2014/main" id="{A2D9BAF1-9712-4CC7-8471-15FFADF9E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75" y="1219200"/>
            <a:ext cx="128889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Ưu, nhược điểm của 2 phương pháp phơi và sấy quần áo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4BB60FF-FA2D-461E-928F-A4CF7A61DBE0}"/>
              </a:ext>
            </a:extLst>
          </p:cNvPr>
          <p:cNvGraphicFramePr>
            <a:graphicFrameLocks noGrp="1"/>
          </p:cNvGraphicFramePr>
          <p:nvPr/>
        </p:nvGraphicFramePr>
        <p:xfrm>
          <a:off x="1112838" y="2740025"/>
          <a:ext cx="13789025" cy="295644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45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0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53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8987">
                <a:tc>
                  <a:txBody>
                    <a:bodyPr/>
                    <a:lstStyle/>
                    <a:p>
                      <a:endParaRPr lang="en-US" sz="3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Phơi quần áo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Sấy quần áo</a:t>
                      </a:r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469"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 điểm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marL="0" marR="0" lvl="0" indent="0" algn="l" defTabSz="1358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Tiết kiệm chi phí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36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Không phụ thuộc vào thời tiết</a:t>
                      </a:r>
                    </a:p>
                    <a:p>
                      <a:r>
                        <a:rPr lang="en-US" sz="36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Thời gian khô nhanh</a:t>
                      </a:r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469"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Nhược điểm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36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Phụ thuộc vào thời tiết</a:t>
                      </a:r>
                    </a:p>
                    <a:p>
                      <a:r>
                        <a:rPr lang="en-US" sz="36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Tốn nhiều thời gian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marL="0" marR="0" lvl="0" indent="0" algn="l" defTabSz="1358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Tiêu hao điện năng</a:t>
                      </a:r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heck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169059E5-AB4C-4A14-B606-01A2CFB38E2D}"/>
              </a:ext>
            </a:extLst>
          </p:cNvPr>
          <p:cNvSpPr/>
          <p:nvPr/>
        </p:nvSpPr>
        <p:spPr>
          <a:xfrm rot="5400000">
            <a:off x="-1868487" y="3824287"/>
            <a:ext cx="4318000" cy="5810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7891" name="Freeform 19">
            <a:extLst>
              <a:ext uri="{FF2B5EF4-FFF2-40B4-BE49-F238E27FC236}">
                <a16:creationId xmlns:a16="http://schemas.microsoft.com/office/drawing/2014/main" id="{B05D0F3E-9E3B-4243-9B68-58E3A69E2252}"/>
              </a:ext>
            </a:extLst>
          </p:cNvPr>
          <p:cNvSpPr>
            <a:spLocks/>
          </p:cNvSpPr>
          <p:nvPr/>
        </p:nvSpPr>
        <p:spPr bwMode="auto">
          <a:xfrm rot="5400000">
            <a:off x="5169693" y="-4163218"/>
            <a:ext cx="5745163" cy="12065000"/>
          </a:xfrm>
          <a:custGeom>
            <a:avLst/>
            <a:gdLst>
              <a:gd name="T0" fmla="*/ 0 w 1943049"/>
              <a:gd name="T1" fmla="*/ 0 h 1943049"/>
              <a:gd name="T2" fmla="*/ 2147483646 w 1943049"/>
              <a:gd name="T3" fmla="*/ 2147483646 h 1943049"/>
              <a:gd name="T4" fmla="*/ 0 w 1943049"/>
              <a:gd name="T5" fmla="*/ 2147483646 h 1943049"/>
              <a:gd name="T6" fmla="*/ 0 60000 65536"/>
              <a:gd name="T7" fmla="*/ 0 60000 65536"/>
              <a:gd name="T8" fmla="*/ 0 60000 65536"/>
              <a:gd name="T9" fmla="*/ 0 w 1943049"/>
              <a:gd name="T10" fmla="*/ 0 h 1943049"/>
              <a:gd name="T11" fmla="*/ 1943049 w 1943049"/>
              <a:gd name="T12" fmla="*/ 1943049 h 19430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pic>
        <p:nvPicPr>
          <p:cNvPr id="22536" name="Picture 5">
            <a:extLst>
              <a:ext uri="{FF2B5EF4-FFF2-40B4-BE49-F238E27FC236}">
                <a16:creationId xmlns:a16="http://schemas.microsoft.com/office/drawing/2014/main" id="{00A9ECCF-4509-418B-8A85-00BC08A86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4459288"/>
            <a:ext cx="39719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541703-80E4-463C-9AFC-357923C11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800" y="574675"/>
            <a:ext cx="4424363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C1A5CA-953D-4671-A367-63E787A29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547688"/>
            <a:ext cx="55435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3D3DF7-FAAD-4F42-AE5C-D1DF7C577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4510088"/>
            <a:ext cx="52705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151A2E-7B0A-4D56-8A16-E2209F8AA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050" y="4344988"/>
            <a:ext cx="4456113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AutoShape 2" descr="Step 2 Phân loại quần áo theo chất liệu vải.">
            <a:extLst>
              <a:ext uri="{FF2B5EF4-FFF2-40B4-BE49-F238E27FC236}">
                <a16:creationId xmlns:a16="http://schemas.microsoft.com/office/drawing/2014/main" id="{0B48900D-60DD-4140-86D4-04F32A786F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00" y="396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37898" name="Picture 19">
            <a:extLst>
              <a:ext uri="{FF2B5EF4-FFF2-40B4-BE49-F238E27FC236}">
                <a16:creationId xmlns:a16="http://schemas.microsoft.com/office/drawing/2014/main" id="{DC24DF6C-BA34-494D-A16C-04BC91A75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593725"/>
            <a:ext cx="41275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7" descr="bball">
            <a:extLst>
              <a:ext uri="{FF2B5EF4-FFF2-40B4-BE49-F238E27FC236}">
                <a16:creationId xmlns:a16="http://schemas.microsoft.com/office/drawing/2014/main" id="{A7317458-8FDB-4F82-9C1C-23365E964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938" y="0"/>
            <a:ext cx="2201862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0745E437-CEC6-429A-957D-3636A40191F3}"/>
              </a:ext>
            </a:extLst>
          </p:cNvPr>
          <p:cNvSpPr/>
          <p:nvPr/>
        </p:nvSpPr>
        <p:spPr>
          <a:xfrm rot="5400000">
            <a:off x="-1868487" y="3824287"/>
            <a:ext cx="4318000" cy="5810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9940" name="Freeform 19">
            <a:extLst>
              <a:ext uri="{FF2B5EF4-FFF2-40B4-BE49-F238E27FC236}">
                <a16:creationId xmlns:a16="http://schemas.microsoft.com/office/drawing/2014/main" id="{CE551F95-8F1F-4047-9B9D-D687EE3812AB}"/>
              </a:ext>
            </a:extLst>
          </p:cNvPr>
          <p:cNvSpPr>
            <a:spLocks/>
          </p:cNvSpPr>
          <p:nvPr/>
        </p:nvSpPr>
        <p:spPr bwMode="auto">
          <a:xfrm rot="5400000">
            <a:off x="4058444" y="-4175919"/>
            <a:ext cx="8464550" cy="16581438"/>
          </a:xfrm>
          <a:custGeom>
            <a:avLst/>
            <a:gdLst>
              <a:gd name="T0" fmla="*/ 0 w 1943049"/>
              <a:gd name="T1" fmla="*/ 0 h 1943049"/>
              <a:gd name="T2" fmla="*/ 2147483646 w 1943049"/>
              <a:gd name="T3" fmla="*/ 2147483646 h 1943049"/>
              <a:gd name="T4" fmla="*/ 0 w 1943049"/>
              <a:gd name="T5" fmla="*/ 2147483646 h 1943049"/>
              <a:gd name="T6" fmla="*/ 0 60000 65536"/>
              <a:gd name="T7" fmla="*/ 0 60000 65536"/>
              <a:gd name="T8" fmla="*/ 0 60000 65536"/>
              <a:gd name="T9" fmla="*/ 0 w 1943049"/>
              <a:gd name="T10" fmla="*/ 0 h 1943049"/>
              <a:gd name="T11" fmla="*/ 1943049 w 1943049"/>
              <a:gd name="T12" fmla="*/ 1943049 h 19430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12294" name="Rectangle 11">
            <a:extLst>
              <a:ext uri="{FF2B5EF4-FFF2-40B4-BE49-F238E27FC236}">
                <a16:creationId xmlns:a16="http://schemas.microsoft.com/office/drawing/2014/main" id="{3A5C1D92-9A63-4C67-BFD7-30B227045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4075"/>
            <a:ext cx="31718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5852" tIns="67926" rIns="135852" bIns="679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>
                <a:solidFill>
                  <a:srgbClr val="8DC7B0"/>
                </a:solidFill>
                <a:latin typeface="Times New Roman" panose="02020603050405020304" pitchFamily="18" charset="0"/>
              </a:rPr>
              <a:t>3.</a:t>
            </a:r>
            <a:r>
              <a:rPr lang="vi-VN" altLang="en-US">
                <a:latin typeface="Times New Roman" panose="02020603050405020304" pitchFamily="18" charset="0"/>
              </a:rPr>
              <a:t> </a:t>
            </a:r>
            <a:r>
              <a:rPr lang="en-US" altLang="en-US" sz="4200">
                <a:solidFill>
                  <a:srgbClr val="8DC7B0"/>
                </a:solidFill>
                <a:latin typeface="Times New Roman" panose="02020603050405020304" pitchFamily="18" charset="0"/>
              </a:rPr>
              <a:t>Làm phẳng</a:t>
            </a:r>
            <a:endParaRPr lang="en-US" altLang="vi-VN" sz="4200">
              <a:solidFill>
                <a:srgbClr val="8DC7B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7B1233-BFA5-43B3-9FBF-7719FC3FE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575" y="1717675"/>
            <a:ext cx="1225073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làm phẳng quần áo có thể sử dụng nhiều phương pháp khác nhau trong đó có phương pháp phổ biến là sử dụng bàn là</a:t>
            </a:r>
            <a:r>
              <a:rPr lang="en-US" altLang="en-US" sz="4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9943" name="Picture 5">
            <a:extLst>
              <a:ext uri="{FF2B5EF4-FFF2-40B4-BE49-F238E27FC236}">
                <a16:creationId xmlns:a16="http://schemas.microsoft.com/office/drawing/2014/main" id="{D7C1EFFB-81BE-4E82-A4CA-04C03FF69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3806825"/>
            <a:ext cx="10621963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00238055-7F2C-4F01-9C7D-DB85DC4EE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244475"/>
            <a:ext cx="78835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5852" tIns="67926" rIns="135852" bIns="679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4200" b="1" u="sng">
                <a:solidFill>
                  <a:srgbClr val="339966"/>
                </a:solidFill>
                <a:latin typeface="Times New Roman" panose="02020603050405020304" pitchFamily="18" charset="0"/>
              </a:rPr>
              <a:t>III. </a:t>
            </a:r>
            <a:r>
              <a:rPr lang="en-US" altLang="en-US" sz="4200" b="1" u="sng">
                <a:solidFill>
                  <a:srgbClr val="339966"/>
                </a:solidFill>
                <a:latin typeface="Times New Roman" panose="02020603050405020304" pitchFamily="18" charset="0"/>
              </a:rPr>
              <a:t>BẢO QUẢN TRANG PHỤC</a:t>
            </a:r>
            <a:r>
              <a:rPr lang="vi-VN" altLang="en-US" sz="4200" b="1" u="sng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endParaRPr lang="en-US" altLang="vi-VN" sz="4200" b="1" u="sng">
              <a:solidFill>
                <a:srgbClr val="3399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3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7" descr="bball">
            <a:extLst>
              <a:ext uri="{FF2B5EF4-FFF2-40B4-BE49-F238E27FC236}">
                <a16:creationId xmlns:a16="http://schemas.microsoft.com/office/drawing/2014/main" id="{33B3A79E-B0AA-4EA6-A05D-0DCE75AE4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938" y="0"/>
            <a:ext cx="2201862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CCCCABB3-8620-4021-8296-0F48FEAAF2C8}"/>
              </a:ext>
            </a:extLst>
          </p:cNvPr>
          <p:cNvSpPr/>
          <p:nvPr/>
        </p:nvSpPr>
        <p:spPr>
          <a:xfrm rot="5400000">
            <a:off x="-1868487" y="3824287"/>
            <a:ext cx="4318000" cy="5810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0964" name="Freeform 19">
            <a:extLst>
              <a:ext uri="{FF2B5EF4-FFF2-40B4-BE49-F238E27FC236}">
                <a16:creationId xmlns:a16="http://schemas.microsoft.com/office/drawing/2014/main" id="{884DFE0A-C5BC-4177-9EEF-8B51281B253A}"/>
              </a:ext>
            </a:extLst>
          </p:cNvPr>
          <p:cNvSpPr>
            <a:spLocks/>
          </p:cNvSpPr>
          <p:nvPr/>
        </p:nvSpPr>
        <p:spPr bwMode="auto">
          <a:xfrm rot="5400000">
            <a:off x="3524250" y="-3343275"/>
            <a:ext cx="8464550" cy="15576550"/>
          </a:xfrm>
          <a:custGeom>
            <a:avLst/>
            <a:gdLst>
              <a:gd name="T0" fmla="*/ 0 w 1943049"/>
              <a:gd name="T1" fmla="*/ 0 h 1943049"/>
              <a:gd name="T2" fmla="*/ 2147483646 w 1943049"/>
              <a:gd name="T3" fmla="*/ 2147483646 h 1943049"/>
              <a:gd name="T4" fmla="*/ 0 w 1943049"/>
              <a:gd name="T5" fmla="*/ 2147483646 h 1943049"/>
              <a:gd name="T6" fmla="*/ 0 60000 65536"/>
              <a:gd name="T7" fmla="*/ 0 60000 65536"/>
              <a:gd name="T8" fmla="*/ 0 60000 65536"/>
              <a:gd name="T9" fmla="*/ 0 w 1943049"/>
              <a:gd name="T10" fmla="*/ 0 h 1943049"/>
              <a:gd name="T11" fmla="*/ 1943049 w 1943049"/>
              <a:gd name="T12" fmla="*/ 1943049 h 19430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pic>
        <p:nvPicPr>
          <p:cNvPr id="40965" name="Picture 2" descr="Screen Clipping">
            <a:extLst>
              <a:ext uri="{FF2B5EF4-FFF2-40B4-BE49-F238E27FC236}">
                <a16:creationId xmlns:a16="http://schemas.microsoft.com/office/drawing/2014/main" id="{72B9E2AC-9AFF-4B2E-B93C-F6288DFA1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2725"/>
            <a:ext cx="155416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itle 13">
            <a:extLst>
              <a:ext uri="{FF2B5EF4-FFF2-40B4-BE49-F238E27FC236}">
                <a16:creationId xmlns:a16="http://schemas.microsoft.com/office/drawing/2014/main" id="{3B53EFE4-2852-4680-9520-A6C88FE25A3E}"/>
              </a:ext>
            </a:extLst>
          </p:cNvPr>
          <p:cNvSpPr txBox="1">
            <a:spLocks/>
          </p:cNvSpPr>
          <p:nvPr/>
        </p:nvSpPr>
        <p:spPr bwMode="auto">
          <a:xfrm>
            <a:off x="5157788" y="66675"/>
            <a:ext cx="36734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4ABFB6"/>
                </a:solidFill>
                <a:latin typeface="#9Slide04 AdrianeSwash"/>
              </a:rPr>
              <a:t>Luyện tập</a:t>
            </a:r>
          </a:p>
        </p:txBody>
      </p:sp>
      <p:sp>
        <p:nvSpPr>
          <p:cNvPr id="40967" name="Rectangle 1">
            <a:extLst>
              <a:ext uri="{FF2B5EF4-FFF2-40B4-BE49-F238E27FC236}">
                <a16:creationId xmlns:a16="http://schemas.microsoft.com/office/drawing/2014/main" id="{CA90C1A0-CC5E-412F-A6D0-A8F6753D4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754063"/>
            <a:ext cx="85407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tả các bước là quần áo cho hình 8.7</a:t>
            </a:r>
          </a:p>
        </p:txBody>
      </p:sp>
      <p:pic>
        <p:nvPicPr>
          <p:cNvPr id="40968" name="Picture 3">
            <a:extLst>
              <a:ext uri="{FF2B5EF4-FFF2-40B4-BE49-F238E27FC236}">
                <a16:creationId xmlns:a16="http://schemas.microsoft.com/office/drawing/2014/main" id="{D5C9575F-C92E-4C21-83D3-40DE4BD81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4959350"/>
            <a:ext cx="29908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5">
            <a:extLst>
              <a:ext uri="{FF2B5EF4-FFF2-40B4-BE49-F238E27FC236}">
                <a16:creationId xmlns:a16="http://schemas.microsoft.com/office/drawing/2014/main" id="{AF7661F1-82A1-479F-B18C-39706DD39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1725613"/>
            <a:ext cx="2971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8">
            <a:extLst>
              <a:ext uri="{FF2B5EF4-FFF2-40B4-BE49-F238E27FC236}">
                <a16:creationId xmlns:a16="http://schemas.microsoft.com/office/drawing/2014/main" id="{4B3F2AE2-95A8-47A2-8EAB-493D1664A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363" y="1773238"/>
            <a:ext cx="29337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1">
            <a:extLst>
              <a:ext uri="{FF2B5EF4-FFF2-40B4-BE49-F238E27FC236}">
                <a16:creationId xmlns:a16="http://schemas.microsoft.com/office/drawing/2014/main" id="{62AD4603-A933-44E0-A826-332840FF2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1754188"/>
            <a:ext cx="29146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3">
            <a:extLst>
              <a:ext uri="{FF2B5EF4-FFF2-40B4-BE49-F238E27FC236}">
                <a16:creationId xmlns:a16="http://schemas.microsoft.com/office/drawing/2014/main" id="{3CA48BB0-AC8C-48B3-88BF-35F667EF7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4895850"/>
            <a:ext cx="3009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TextBox 14">
            <a:extLst>
              <a:ext uri="{FF2B5EF4-FFF2-40B4-BE49-F238E27FC236}">
                <a16:creationId xmlns:a16="http://schemas.microsoft.com/office/drawing/2014/main" id="{7ED7188D-685E-401C-BCC9-2BF114145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3" y="4214813"/>
            <a:ext cx="4319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bàn là, bình phun nước</a:t>
            </a:r>
          </a:p>
        </p:txBody>
      </p:sp>
      <p:sp>
        <p:nvSpPr>
          <p:cNvPr id="26638" name="TextBox 20">
            <a:extLst>
              <a:ext uri="{FF2B5EF4-FFF2-40B4-BE49-F238E27FC236}">
                <a16:creationId xmlns:a16="http://schemas.microsoft.com/office/drawing/2014/main" id="{DD3EF7E7-ED77-4CDF-A6F4-76F750121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613" y="4122738"/>
            <a:ext cx="2736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Điều chỉnh nhiệt độ</a:t>
            </a:r>
          </a:p>
        </p:txBody>
      </p:sp>
      <p:sp>
        <p:nvSpPr>
          <p:cNvPr id="26639" name="TextBox 21">
            <a:extLst>
              <a:ext uri="{FF2B5EF4-FFF2-40B4-BE49-F238E27FC236}">
                <a16:creationId xmlns:a16="http://schemas.microsoft.com/office/drawing/2014/main" id="{472E85D8-5AA8-402C-89AC-37FBAB52A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6363" y="4214813"/>
            <a:ext cx="2933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Phun nước làm ẩm vải</a:t>
            </a:r>
          </a:p>
        </p:txBody>
      </p:sp>
      <p:sp>
        <p:nvSpPr>
          <p:cNvPr id="26640" name="TextBox 22">
            <a:extLst>
              <a:ext uri="{FF2B5EF4-FFF2-40B4-BE49-F238E27FC236}">
                <a16:creationId xmlns:a16="http://schemas.microsoft.com/office/drawing/2014/main" id="{81A725A9-BDB8-4D45-A73B-1BB4A35DE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38" y="7327900"/>
            <a:ext cx="170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Là quần áo</a:t>
            </a:r>
          </a:p>
        </p:txBody>
      </p:sp>
      <p:sp>
        <p:nvSpPr>
          <p:cNvPr id="26641" name="TextBox 23">
            <a:extLst>
              <a:ext uri="{FF2B5EF4-FFF2-40B4-BE49-F238E27FC236}">
                <a16:creationId xmlns:a16="http://schemas.microsoft.com/office/drawing/2014/main" id="{1650E9B4-69A6-4C2A-A031-B0B496EBD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613" y="7319963"/>
            <a:ext cx="4935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Rút phích cắm, dựng bàn là chờ nguội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/>
      <p:bldP spid="26638" grpId="0"/>
      <p:bldP spid="26639" grpId="0"/>
      <p:bldP spid="26640" grpId="0"/>
      <p:bldP spid="266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7" descr="bball">
            <a:extLst>
              <a:ext uri="{FF2B5EF4-FFF2-40B4-BE49-F238E27FC236}">
                <a16:creationId xmlns:a16="http://schemas.microsoft.com/office/drawing/2014/main" id="{440939B6-FA4E-4BD9-9A31-FD87C8848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938" y="0"/>
            <a:ext cx="2201862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29399999-DAAE-4AF9-8E34-B550326E7784}"/>
              </a:ext>
            </a:extLst>
          </p:cNvPr>
          <p:cNvSpPr/>
          <p:nvPr/>
        </p:nvSpPr>
        <p:spPr>
          <a:xfrm rot="5400000">
            <a:off x="-1868487" y="3824287"/>
            <a:ext cx="4318000" cy="5810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1988" name="Freeform 19">
            <a:extLst>
              <a:ext uri="{FF2B5EF4-FFF2-40B4-BE49-F238E27FC236}">
                <a16:creationId xmlns:a16="http://schemas.microsoft.com/office/drawing/2014/main" id="{06566A51-F216-4DAF-B188-8AC6B8F1A384}"/>
              </a:ext>
            </a:extLst>
          </p:cNvPr>
          <p:cNvSpPr>
            <a:spLocks/>
          </p:cNvSpPr>
          <p:nvPr/>
        </p:nvSpPr>
        <p:spPr bwMode="auto">
          <a:xfrm rot="5400000">
            <a:off x="4058444" y="-3823494"/>
            <a:ext cx="8464550" cy="16581438"/>
          </a:xfrm>
          <a:custGeom>
            <a:avLst/>
            <a:gdLst>
              <a:gd name="T0" fmla="*/ 0 w 1943049"/>
              <a:gd name="T1" fmla="*/ 0 h 1943049"/>
              <a:gd name="T2" fmla="*/ 2147483646 w 1943049"/>
              <a:gd name="T3" fmla="*/ 2147483646 h 1943049"/>
              <a:gd name="T4" fmla="*/ 0 w 1943049"/>
              <a:gd name="T5" fmla="*/ 2147483646 h 1943049"/>
              <a:gd name="T6" fmla="*/ 0 60000 65536"/>
              <a:gd name="T7" fmla="*/ 0 60000 65536"/>
              <a:gd name="T8" fmla="*/ 0 60000 65536"/>
              <a:gd name="T9" fmla="*/ 0 w 1943049"/>
              <a:gd name="T10" fmla="*/ 0 h 1943049"/>
              <a:gd name="T11" fmla="*/ 1943049 w 1943049"/>
              <a:gd name="T12" fmla="*/ 1943049 h 19430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pic>
        <p:nvPicPr>
          <p:cNvPr id="41989" name="Content Placeholder 3" descr="Screen Clipping">
            <a:extLst>
              <a:ext uri="{FF2B5EF4-FFF2-40B4-BE49-F238E27FC236}">
                <a16:creationId xmlns:a16="http://schemas.microsoft.com/office/drawing/2014/main" id="{2000ED70-CAAB-46F2-8CD5-5641D9826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1709738"/>
            <a:ext cx="13990637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7" descr="bball">
            <a:extLst>
              <a:ext uri="{FF2B5EF4-FFF2-40B4-BE49-F238E27FC236}">
                <a16:creationId xmlns:a16="http://schemas.microsoft.com/office/drawing/2014/main" id="{C5B881B6-058A-474B-ABDE-E4443CE53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938" y="0"/>
            <a:ext cx="2201862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C2CA348B-F364-4871-A95D-B6E30CBB12A6}"/>
              </a:ext>
            </a:extLst>
          </p:cNvPr>
          <p:cNvSpPr/>
          <p:nvPr/>
        </p:nvSpPr>
        <p:spPr>
          <a:xfrm rot="5400000">
            <a:off x="-1868487" y="3824287"/>
            <a:ext cx="4318000" cy="5810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3012" name="Freeform 19">
            <a:extLst>
              <a:ext uri="{FF2B5EF4-FFF2-40B4-BE49-F238E27FC236}">
                <a16:creationId xmlns:a16="http://schemas.microsoft.com/office/drawing/2014/main" id="{A305C39D-1F91-461B-9E2D-CCF777684A39}"/>
              </a:ext>
            </a:extLst>
          </p:cNvPr>
          <p:cNvSpPr>
            <a:spLocks/>
          </p:cNvSpPr>
          <p:nvPr/>
        </p:nvSpPr>
        <p:spPr bwMode="auto">
          <a:xfrm rot="5400000">
            <a:off x="4348957" y="-4029869"/>
            <a:ext cx="8464550" cy="16581437"/>
          </a:xfrm>
          <a:custGeom>
            <a:avLst/>
            <a:gdLst>
              <a:gd name="T0" fmla="*/ 0 w 1943049"/>
              <a:gd name="T1" fmla="*/ 0 h 1943049"/>
              <a:gd name="T2" fmla="*/ 2147483646 w 1943049"/>
              <a:gd name="T3" fmla="*/ 2147483646 h 1943049"/>
              <a:gd name="T4" fmla="*/ 0 w 1943049"/>
              <a:gd name="T5" fmla="*/ 2147483646 h 1943049"/>
              <a:gd name="T6" fmla="*/ 0 60000 65536"/>
              <a:gd name="T7" fmla="*/ 0 60000 65536"/>
              <a:gd name="T8" fmla="*/ 0 60000 65536"/>
              <a:gd name="T9" fmla="*/ 0 w 1943049"/>
              <a:gd name="T10" fmla="*/ 0 h 1943049"/>
              <a:gd name="T11" fmla="*/ 1943049 w 1943049"/>
              <a:gd name="T12" fmla="*/ 1943049 h 19430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43013" name="Title 13">
            <a:extLst>
              <a:ext uri="{FF2B5EF4-FFF2-40B4-BE49-F238E27FC236}">
                <a16:creationId xmlns:a16="http://schemas.microsoft.com/office/drawing/2014/main" id="{CE008F29-3F27-4826-9F0A-1FDF3BC51083}"/>
              </a:ext>
            </a:extLst>
          </p:cNvPr>
          <p:cNvSpPr txBox="1">
            <a:spLocks/>
          </p:cNvSpPr>
          <p:nvPr/>
        </p:nvSpPr>
        <p:spPr bwMode="auto">
          <a:xfrm>
            <a:off x="4059238" y="117475"/>
            <a:ext cx="587375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C0B308"/>
                </a:solidFill>
                <a:latin typeface="#9Slide05 Garris"/>
              </a:rPr>
              <a:t>Kết nối năng lực</a:t>
            </a:r>
          </a:p>
        </p:txBody>
      </p:sp>
      <p:pic>
        <p:nvPicPr>
          <p:cNvPr id="43014" name="Picture 3">
            <a:extLst>
              <a:ext uri="{FF2B5EF4-FFF2-40B4-BE49-F238E27FC236}">
                <a16:creationId xmlns:a16="http://schemas.microsoft.com/office/drawing/2014/main" id="{673114D7-725B-4DDB-8D01-34688826E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731838"/>
            <a:ext cx="1441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ctangle 4">
            <a:extLst>
              <a:ext uri="{FF2B5EF4-FFF2-40B4-BE49-F238E27FC236}">
                <a16:creationId xmlns:a16="http://schemas.microsoft.com/office/drawing/2014/main" id="{2877A2D3-D1B3-4C89-B47D-19EA7BDA3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5" y="1495425"/>
            <a:ext cx="132984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200" b="1">
                <a:solidFill>
                  <a:srgbClr val="339966"/>
                </a:solidFill>
                <a:latin typeface="Times New Roman" panose="02020603050405020304" pitchFamily="18" charset="0"/>
              </a:rPr>
              <a:t>Dựa vào bảng 8.2 ,hãy cho biết thông tin bảo quản sản phẩm trên nhãn mác quần áo (a), (b)</a:t>
            </a:r>
          </a:p>
        </p:txBody>
      </p:sp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50DDEEB1-0B4A-4963-AD70-91651DE1C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8" r="2"/>
          <a:stretch>
            <a:fillRect/>
          </a:stretch>
        </p:blipFill>
        <p:spPr bwMode="auto">
          <a:xfrm>
            <a:off x="7772400" y="3109913"/>
            <a:ext cx="45339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1C1875-F9D2-490F-9003-789F769384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8" r="33060"/>
          <a:stretch>
            <a:fillRect/>
          </a:stretch>
        </p:blipFill>
        <p:spPr bwMode="auto">
          <a:xfrm>
            <a:off x="1857375" y="3175000"/>
            <a:ext cx="427513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7" descr="bball">
            <a:extLst>
              <a:ext uri="{FF2B5EF4-FFF2-40B4-BE49-F238E27FC236}">
                <a16:creationId xmlns:a16="http://schemas.microsoft.com/office/drawing/2014/main" id="{CF91342F-1F36-48EA-8055-42F7467B0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938" y="0"/>
            <a:ext cx="2201862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1677812B-E9C4-4116-AC00-B32390FCBFF1}"/>
              </a:ext>
            </a:extLst>
          </p:cNvPr>
          <p:cNvSpPr/>
          <p:nvPr/>
        </p:nvSpPr>
        <p:spPr>
          <a:xfrm rot="5400000">
            <a:off x="-1868487" y="3824287"/>
            <a:ext cx="4318000" cy="5810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4036" name="Freeform 19">
            <a:extLst>
              <a:ext uri="{FF2B5EF4-FFF2-40B4-BE49-F238E27FC236}">
                <a16:creationId xmlns:a16="http://schemas.microsoft.com/office/drawing/2014/main" id="{B576CD9B-1EA5-4217-BC2B-55CFC5D6FC5C}"/>
              </a:ext>
            </a:extLst>
          </p:cNvPr>
          <p:cNvSpPr>
            <a:spLocks/>
          </p:cNvSpPr>
          <p:nvPr/>
        </p:nvSpPr>
        <p:spPr bwMode="auto">
          <a:xfrm rot="5400000">
            <a:off x="4348957" y="-3688556"/>
            <a:ext cx="8464550" cy="16581437"/>
          </a:xfrm>
          <a:custGeom>
            <a:avLst/>
            <a:gdLst>
              <a:gd name="T0" fmla="*/ 0 w 1943049"/>
              <a:gd name="T1" fmla="*/ 0 h 1943049"/>
              <a:gd name="T2" fmla="*/ 2147483646 w 1943049"/>
              <a:gd name="T3" fmla="*/ 2147483646 h 1943049"/>
              <a:gd name="T4" fmla="*/ 0 w 1943049"/>
              <a:gd name="T5" fmla="*/ 2147483646 h 1943049"/>
              <a:gd name="T6" fmla="*/ 0 60000 65536"/>
              <a:gd name="T7" fmla="*/ 0 60000 65536"/>
              <a:gd name="T8" fmla="*/ 0 60000 65536"/>
              <a:gd name="T9" fmla="*/ 0 w 1943049"/>
              <a:gd name="T10" fmla="*/ 0 h 1943049"/>
              <a:gd name="T11" fmla="*/ 1943049 w 1943049"/>
              <a:gd name="T12" fmla="*/ 1943049 h 19430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12294" name="Rectangle 11">
            <a:extLst>
              <a:ext uri="{FF2B5EF4-FFF2-40B4-BE49-F238E27FC236}">
                <a16:creationId xmlns:a16="http://schemas.microsoft.com/office/drawing/2014/main" id="{D8878DD5-0A26-4A63-94B2-14E85FD3E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809625"/>
            <a:ext cx="2540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5852" tIns="67926" rIns="135852" bIns="679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200">
                <a:solidFill>
                  <a:srgbClr val="8DC7B0"/>
                </a:solidFill>
                <a:latin typeface="Times New Roman" panose="02020603050405020304" pitchFamily="18" charset="0"/>
              </a:rPr>
              <a:t>4.</a:t>
            </a:r>
            <a:r>
              <a:rPr lang="vi-VN" altLang="en-US" sz="4200">
                <a:solidFill>
                  <a:srgbClr val="8DC7B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00">
                <a:solidFill>
                  <a:srgbClr val="8DC7B0"/>
                </a:solidFill>
                <a:latin typeface="Times New Roman" panose="02020603050405020304" pitchFamily="18" charset="0"/>
              </a:rPr>
              <a:t>Cất giữ </a:t>
            </a:r>
            <a:endParaRPr lang="en-US" altLang="vi-VN" sz="4200">
              <a:solidFill>
                <a:srgbClr val="8DC7B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E3B759-0580-466C-A174-0F630FA40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288" y="1695450"/>
            <a:ext cx="9155112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</a:t>
            </a:r>
            <a:r>
              <a:rPr lang="vi-VN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 quần áo sử dụng thường xuyên cần treo bằng móc áo hoặc xếp và gấp gọn gàng vào tủ theo từng loại</a:t>
            </a:r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</a:t>
            </a:r>
            <a:r>
              <a:rPr lang="vi-VN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 quần áo chưa dùng đến cần bỏ trong túi để tránh ẩm mốc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702" y="-59872"/>
            <a:ext cx="4161649" cy="416164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457200" y="7512576"/>
            <a:ext cx="146304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457200" y="6476662"/>
            <a:ext cx="146304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457200" y="5033651"/>
            <a:ext cx="146304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1249086" y="4301134"/>
            <a:ext cx="13046628" cy="150232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2119101" y="4339855"/>
            <a:ext cx="1126043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36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36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8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tạo ra hiệu ứng thẩm mĩ nâng cao vẻ đẹp của người mặc, cần phối hợp:</a:t>
            </a:r>
            <a:endParaRPr lang="en-US" sz="336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7820274" y="6120700"/>
            <a:ext cx="6299728" cy="7254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1424799" y="7149869"/>
            <a:ext cx="6299728" cy="7254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8179886" y="6243341"/>
            <a:ext cx="558050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8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en-US" sz="288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88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 liệu, kiểu dáng, màu sắc</a:t>
            </a:r>
            <a:endParaRPr lang="en-US" sz="288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784410" y="7272511"/>
            <a:ext cx="558050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8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sz="288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 dáng</a:t>
            </a:r>
            <a:endParaRPr lang="en-US" sz="288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1424799" y="6113953"/>
            <a:ext cx="6299728" cy="7254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7820274" y="7149869"/>
            <a:ext cx="6299728" cy="7254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784410" y="6236595"/>
            <a:ext cx="558050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8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lang="en-US" sz="288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liệu</a:t>
            </a:r>
            <a:endParaRPr lang="en-US" sz="288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8179886" y="7272511"/>
            <a:ext cx="558050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8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  <a:r>
              <a:rPr lang="en-US" sz="288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sắc</a:t>
            </a:r>
            <a:endParaRPr lang="en-US" sz="288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612500" y="1036631"/>
            <a:ext cx="584836" cy="584836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684508" y="1774432"/>
            <a:ext cx="584836" cy="584836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57886" y="2488986"/>
            <a:ext cx="584836" cy="584836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57886" y="3156494"/>
            <a:ext cx="584836" cy="58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EF4D75A0-25DF-4E0B-B182-8552182C5B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3663" y="92075"/>
          <a:ext cx="12530137" cy="813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572049" imgH="3429015" progId="PowerPoint.Show.8">
                  <p:embed/>
                </p:oleObj>
              </mc:Choice>
              <mc:Fallback>
                <p:oleObj name="Presentation" r:id="rId2" imgW="4572049" imgH="3429015" progId="PowerPoint.Show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663" y="92075"/>
                        <a:ext cx="12530137" cy="813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15">
            <a:extLst>
              <a:ext uri="{FF2B5EF4-FFF2-40B4-BE49-F238E27FC236}">
                <a16:creationId xmlns:a16="http://schemas.microsoft.com/office/drawing/2014/main" id="{3F51E98B-D937-4F75-80FE-4678B7CCF3F0}"/>
              </a:ext>
            </a:extLst>
          </p:cNvPr>
          <p:cNvSpPr/>
          <p:nvPr/>
        </p:nvSpPr>
        <p:spPr>
          <a:xfrm rot="5400000">
            <a:off x="-1868487" y="3824287"/>
            <a:ext cx="4318000" cy="5810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5059" name="Oval 2">
            <a:extLst>
              <a:ext uri="{FF2B5EF4-FFF2-40B4-BE49-F238E27FC236}">
                <a16:creationId xmlns:a16="http://schemas.microsoft.com/office/drawing/2014/main" id="{5DC1ADBA-7CED-41C9-90F3-7FB26D9CF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638" y="401638"/>
            <a:ext cx="1554162" cy="1062037"/>
          </a:xfrm>
          <a:prstGeom prst="ellipse">
            <a:avLst/>
          </a:prstGeom>
          <a:solidFill>
            <a:srgbClr val="0000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35852" tIns="67926" rIns="135852" bIns="6792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1100">
              <a:solidFill>
                <a:schemeClr val="bg1"/>
              </a:solidFill>
              <a:latin typeface="UVN Ke Chuyen1"/>
            </a:endParaRPr>
          </a:p>
        </p:txBody>
      </p:sp>
      <p:sp>
        <p:nvSpPr>
          <p:cNvPr id="45060" name="Freeform 15">
            <a:extLst>
              <a:ext uri="{FF2B5EF4-FFF2-40B4-BE49-F238E27FC236}">
                <a16:creationId xmlns:a16="http://schemas.microsoft.com/office/drawing/2014/main" id="{CC310944-BB94-42C8-8554-883D8289EF3E}"/>
              </a:ext>
            </a:extLst>
          </p:cNvPr>
          <p:cNvSpPr>
            <a:spLocks/>
          </p:cNvSpPr>
          <p:nvPr/>
        </p:nvSpPr>
        <p:spPr bwMode="auto">
          <a:xfrm>
            <a:off x="1784350" y="450850"/>
            <a:ext cx="644525" cy="962025"/>
          </a:xfrm>
          <a:custGeom>
            <a:avLst/>
            <a:gdLst>
              <a:gd name="T0" fmla="*/ 0 w 380990"/>
              <a:gd name="T1" fmla="*/ 0 h 800806"/>
              <a:gd name="T2" fmla="*/ 12527773 w 380990"/>
              <a:gd name="T3" fmla="*/ 0 h 800806"/>
              <a:gd name="T4" fmla="*/ 12527773 w 380990"/>
              <a:gd name="T5" fmla="*/ 2681972 h 800806"/>
              <a:gd name="T6" fmla="*/ 14343416 w 380990"/>
              <a:gd name="T7" fmla="*/ 2681972 h 800806"/>
              <a:gd name="T8" fmla="*/ 17273877 w 380990"/>
              <a:gd name="T9" fmla="*/ 3349257 h 800806"/>
              <a:gd name="T10" fmla="*/ 28682022 w 380990"/>
              <a:gd name="T11" fmla="*/ 2895054 h 800806"/>
              <a:gd name="T12" fmla="*/ 28544495 w 380990"/>
              <a:gd name="T13" fmla="*/ 2416569 h 800806"/>
              <a:gd name="T14" fmla="*/ 40531284 w 380990"/>
              <a:gd name="T15" fmla="*/ 1956200 h 800806"/>
              <a:gd name="T16" fmla="*/ 41445260 w 380990"/>
              <a:gd name="T17" fmla="*/ 3280922 h 800806"/>
              <a:gd name="T18" fmla="*/ 12752064 w 380990"/>
              <a:gd name="T19" fmla="*/ 4041278 h 800806"/>
              <a:gd name="T20" fmla="*/ 3465592 w 380990"/>
              <a:gd name="T21" fmla="*/ 3491266 h 800806"/>
              <a:gd name="T22" fmla="*/ 2410472 w 380990"/>
              <a:gd name="T23" fmla="*/ 3333548 h 800806"/>
              <a:gd name="T24" fmla="*/ 0 w 380990"/>
              <a:gd name="T25" fmla="*/ 3333548 h 800806"/>
              <a:gd name="T26" fmla="*/ 0 w 380990"/>
              <a:gd name="T27" fmla="*/ 2681972 h 8008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0990"/>
              <a:gd name="T43" fmla="*/ 0 h 800806"/>
              <a:gd name="T44" fmla="*/ 380990 w 380990"/>
              <a:gd name="T45" fmla="*/ 800806 h 80080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0990" h="800806">
                <a:moveTo>
                  <a:pt x="0" y="0"/>
                </a:moveTo>
                <a:lnTo>
                  <a:pt x="110311" y="0"/>
                </a:lnTo>
                <a:lnTo>
                  <a:pt x="110311" y="514663"/>
                </a:lnTo>
                <a:lnTo>
                  <a:pt x="126298" y="514663"/>
                </a:lnTo>
                <a:cubicBezTo>
                  <a:pt x="126298" y="565089"/>
                  <a:pt x="135863" y="612556"/>
                  <a:pt x="152102" y="642713"/>
                </a:cubicBezTo>
                <a:cubicBezTo>
                  <a:pt x="188541" y="710384"/>
                  <a:pt x="240918" y="664936"/>
                  <a:pt x="252554" y="555553"/>
                </a:cubicBezTo>
                <a:cubicBezTo>
                  <a:pt x="255771" y="525311"/>
                  <a:pt x="255350" y="493385"/>
                  <a:pt x="251343" y="463733"/>
                </a:cubicBezTo>
                <a:lnTo>
                  <a:pt x="356890" y="375390"/>
                </a:lnTo>
                <a:cubicBezTo>
                  <a:pt x="385907" y="453570"/>
                  <a:pt x="388885" y="547639"/>
                  <a:pt x="364938" y="629601"/>
                </a:cubicBezTo>
                <a:cubicBezTo>
                  <a:pt x="322380" y="775263"/>
                  <a:pt x="208870" y="840817"/>
                  <a:pt x="112286" y="775511"/>
                </a:cubicBezTo>
                <a:cubicBezTo>
                  <a:pt x="78116" y="752407"/>
                  <a:pt x="50045" y="715332"/>
                  <a:pt x="30516" y="669965"/>
                </a:cubicBezTo>
                <a:lnTo>
                  <a:pt x="21225" y="639699"/>
                </a:lnTo>
                <a:lnTo>
                  <a:pt x="0" y="639699"/>
                </a:lnTo>
                <a:lnTo>
                  <a:pt x="0" y="51466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A1771DF-E187-4FDD-8158-8FB6543FA6E2}"/>
              </a:ext>
            </a:extLst>
          </p:cNvPr>
          <p:cNvSpPr/>
          <p:nvPr/>
        </p:nvSpPr>
        <p:spPr bwMode="auto">
          <a:xfrm flipH="1">
            <a:off x="1731963" y="212725"/>
            <a:ext cx="346075" cy="288925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135852" tIns="67926" rIns="135852" bIns="67926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5062" name="Freeform 19">
            <a:extLst>
              <a:ext uri="{FF2B5EF4-FFF2-40B4-BE49-F238E27FC236}">
                <a16:creationId xmlns:a16="http://schemas.microsoft.com/office/drawing/2014/main" id="{C51B9780-10DC-41D3-B14B-4B5C3B75212D}"/>
              </a:ext>
            </a:extLst>
          </p:cNvPr>
          <p:cNvSpPr>
            <a:spLocks/>
          </p:cNvSpPr>
          <p:nvPr/>
        </p:nvSpPr>
        <p:spPr bwMode="auto">
          <a:xfrm>
            <a:off x="2266950" y="26988"/>
            <a:ext cx="647700" cy="457200"/>
          </a:xfrm>
          <a:custGeom>
            <a:avLst/>
            <a:gdLst>
              <a:gd name="T0" fmla="*/ 22595711 w 380990"/>
              <a:gd name="T1" fmla="*/ 0 h 380991"/>
              <a:gd name="T2" fmla="*/ 28018718 w 380990"/>
              <a:gd name="T3" fmla="*/ 0 h 380991"/>
              <a:gd name="T4" fmla="*/ 28018718 w 380990"/>
              <a:gd name="T5" fmla="*/ 747178 h 380991"/>
              <a:gd name="T6" fmla="*/ 45191462 w 380990"/>
              <a:gd name="T7" fmla="*/ 747178 h 380991"/>
              <a:gd name="T8" fmla="*/ 45191462 w 380990"/>
              <a:gd name="T9" fmla="*/ 983129 h 380991"/>
              <a:gd name="T10" fmla="*/ 28018718 w 380990"/>
              <a:gd name="T11" fmla="*/ 983129 h 380991"/>
              <a:gd name="T12" fmla="*/ 28018718 w 380990"/>
              <a:gd name="T13" fmla="*/ 1966248 h 380991"/>
              <a:gd name="T14" fmla="*/ 22595711 w 380990"/>
              <a:gd name="T15" fmla="*/ 1966248 h 380991"/>
              <a:gd name="T16" fmla="*/ 22595711 w 380990"/>
              <a:gd name="T17" fmla="*/ 983129 h 380991"/>
              <a:gd name="T18" fmla="*/ 0 w 380990"/>
              <a:gd name="T19" fmla="*/ 983129 h 380991"/>
              <a:gd name="T20" fmla="*/ 0 w 380990"/>
              <a:gd name="T21" fmla="*/ 747178 h 380991"/>
              <a:gd name="T22" fmla="*/ 22595711 w 380990"/>
              <a:gd name="T23" fmla="*/ 747178 h 3809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80990"/>
              <a:gd name="T37" fmla="*/ 0 h 380991"/>
              <a:gd name="T38" fmla="*/ 380990 w 380990"/>
              <a:gd name="T39" fmla="*/ 380991 h 3809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80990" h="380991">
                <a:moveTo>
                  <a:pt x="190495" y="0"/>
                </a:moveTo>
                <a:lnTo>
                  <a:pt x="236214" y="0"/>
                </a:lnTo>
                <a:lnTo>
                  <a:pt x="236214" y="144777"/>
                </a:lnTo>
                <a:lnTo>
                  <a:pt x="380990" y="144777"/>
                </a:lnTo>
                <a:lnTo>
                  <a:pt x="380990" y="190496"/>
                </a:lnTo>
                <a:lnTo>
                  <a:pt x="236214" y="190496"/>
                </a:lnTo>
                <a:lnTo>
                  <a:pt x="236214" y="380991"/>
                </a:lnTo>
                <a:lnTo>
                  <a:pt x="190495" y="380991"/>
                </a:lnTo>
                <a:lnTo>
                  <a:pt x="190495" y="190496"/>
                </a:lnTo>
                <a:lnTo>
                  <a:pt x="0" y="190496"/>
                </a:lnTo>
                <a:lnTo>
                  <a:pt x="0" y="144777"/>
                </a:lnTo>
                <a:lnTo>
                  <a:pt x="190495" y="144777"/>
                </a:lnTo>
                <a:lnTo>
                  <a:pt x="190495" y="0"/>
                </a:lnTo>
                <a:close/>
              </a:path>
            </a:pathLst>
          </a:custGeom>
          <a:solidFill>
            <a:srgbClr val="0000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/>
          <a:lstStyle/>
          <a:p>
            <a:endParaRPr lang="en-US"/>
          </a:p>
        </p:txBody>
      </p:sp>
      <p:pic>
        <p:nvPicPr>
          <p:cNvPr id="45063" name="Picture 1">
            <a:extLst>
              <a:ext uri="{FF2B5EF4-FFF2-40B4-BE49-F238E27FC236}">
                <a16:creationId xmlns:a16="http://schemas.microsoft.com/office/drawing/2014/main" id="{847BBF49-6ADF-481D-BC20-13C1C4043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6"/>
          <a:stretch>
            <a:fillRect/>
          </a:stretch>
        </p:blipFill>
        <p:spPr bwMode="auto">
          <a:xfrm>
            <a:off x="563563" y="2051050"/>
            <a:ext cx="13296900" cy="4441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50F8F3-1C04-4E96-8714-7CE364E6A4A8}"/>
              </a:ext>
            </a:extLst>
          </p:cNvPr>
          <p:cNvSpPr/>
          <p:nvPr/>
        </p:nvSpPr>
        <p:spPr>
          <a:xfrm>
            <a:off x="777875" y="2103438"/>
            <a:ext cx="954088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F88BFA-0845-468C-AC21-AF5A8728A594}"/>
              </a:ext>
            </a:extLst>
          </p:cNvPr>
          <p:cNvSpPr/>
          <p:nvPr/>
        </p:nvSpPr>
        <p:spPr>
          <a:xfrm>
            <a:off x="963613" y="2508250"/>
            <a:ext cx="787400" cy="334963"/>
          </a:xfrm>
          <a:prstGeom prst="rect">
            <a:avLst/>
          </a:prstGeom>
          <a:solidFill>
            <a:srgbClr val="E1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852" tIns="67926" rIns="135852" bIns="67926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59F8D9-BECC-4966-B28B-DC093404D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663" y="1509713"/>
            <a:ext cx="42672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5852" tIns="67926" rIns="135852" bIns="679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200">
                <a:solidFill>
                  <a:srgbClr val="00B050"/>
                </a:solidFill>
                <a:latin typeface="Times New Roman" panose="02020603050405020304" pitchFamily="18" charset="0"/>
              </a:rPr>
              <a:t>Cách gấp áo sơ mi</a:t>
            </a:r>
          </a:p>
        </p:txBody>
      </p:sp>
    </p:spTree>
  </p:cSld>
  <p:clrMapOvr>
    <a:masterClrMapping/>
  </p:clrMapOvr>
  <p:transition spd="slow" advClick="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>
            <a:extLst>
              <a:ext uri="{FF2B5EF4-FFF2-40B4-BE49-F238E27FC236}">
                <a16:creationId xmlns:a16="http://schemas.microsoft.com/office/drawing/2014/main" id="{6BEB63A6-0572-4182-BEA2-E33B5CB54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8" t="16713" b="14111"/>
          <a:stretch>
            <a:fillRect/>
          </a:stretch>
        </p:blipFill>
        <p:spPr bwMode="auto">
          <a:xfrm>
            <a:off x="2446338" y="-517525"/>
            <a:ext cx="10968037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20">
            <a:extLst>
              <a:ext uri="{FF2B5EF4-FFF2-40B4-BE49-F238E27FC236}">
                <a16:creationId xmlns:a16="http://schemas.microsoft.com/office/drawing/2014/main" id="{DBD26224-9743-452F-9773-038B68304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1450"/>
            <a:ext cx="1958975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FFEFFFA-9D98-45FF-8917-A4AEA858251A}"/>
              </a:ext>
            </a:extLst>
          </p:cNvPr>
          <p:cNvSpPr/>
          <p:nvPr/>
        </p:nvSpPr>
        <p:spPr>
          <a:xfrm>
            <a:off x="584200" y="114300"/>
            <a:ext cx="14366875" cy="7962900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6304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zh-CN" altLang="en-US" sz="2240" kern="0">
              <a:solidFill>
                <a:srgbClr val="70B16D"/>
              </a:solidFill>
              <a:cs typeface="+mn-ea"/>
              <a:sym typeface="+mn-lt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4DBED496-DBAC-407F-A86E-D140F9484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848100"/>
            <a:ext cx="6900863" cy="573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4" name="Picture 9">
            <a:extLst>
              <a:ext uri="{FF2B5EF4-FFF2-40B4-BE49-F238E27FC236}">
                <a16:creationId xmlns:a16="http://schemas.microsoft.com/office/drawing/2014/main" id="{3D52AB4D-33B5-4FE7-B66A-F5FC0FB53A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825" y="1165225"/>
            <a:ext cx="4422775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7987BA-DF3B-4BEB-8D51-C4B04649ED59}"/>
              </a:ext>
            </a:extLst>
          </p:cNvPr>
          <p:cNvSpPr txBox="1"/>
          <p:nvPr/>
        </p:nvSpPr>
        <p:spPr>
          <a:xfrm>
            <a:off x="3215212" y="2164080"/>
            <a:ext cx="8652018" cy="9787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46304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5760" kern="0" dirty="0">
                <a:solidFill>
                  <a:srgbClr val="002060"/>
                </a:solidFill>
                <a:effectLst>
                  <a:glow rad="101600">
                    <a:srgbClr val="0070A4">
                      <a:satMod val="175000"/>
                      <a:alpha val="40000"/>
                    </a:srgbClr>
                  </a:glow>
                </a:effectLst>
                <a:latin typeface="SVN-Whimsy" panose="02040603050506020204" pitchFamily="18" charset="0"/>
                <a:cs typeface="Arial"/>
                <a:sym typeface="Arial"/>
              </a:rPr>
              <a:t>BUỔI HỌC KẾT THÚC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702" y="-59872"/>
            <a:ext cx="4161649" cy="416164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457200" y="7512576"/>
            <a:ext cx="146304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457200" y="6476662"/>
            <a:ext cx="146304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457200" y="5033651"/>
            <a:ext cx="146304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1249086" y="4301134"/>
            <a:ext cx="13046628" cy="150232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2119101" y="4339856"/>
            <a:ext cx="11260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4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4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84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36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tạo cảm giác béo ra, thấp xuống cho người mặc, không lựa chọn chất liệu vải nào sau đây?</a:t>
            </a:r>
            <a:endParaRPr lang="en-US" sz="288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1422731" y="7153551"/>
            <a:ext cx="6299728" cy="7254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7820274" y="6113953"/>
            <a:ext cx="6299728" cy="7254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782343" y="7276192"/>
            <a:ext cx="567831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8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sz="288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 mềm mỏng</a:t>
            </a:r>
            <a:endParaRPr lang="en-US" sz="288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179886" y="6236595"/>
            <a:ext cx="558050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8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en-US" sz="288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 dày dặn</a:t>
            </a:r>
            <a:endParaRPr lang="en-US" sz="288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1424799" y="6113953"/>
            <a:ext cx="6299728" cy="7254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7820274" y="7149869"/>
            <a:ext cx="6299728" cy="7254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784410" y="6236595"/>
            <a:ext cx="558050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8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lang="en-US" sz="288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 cứng</a:t>
            </a:r>
            <a:endParaRPr lang="en-US" sz="288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8179886" y="7272511"/>
            <a:ext cx="558050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  <a:r>
              <a:rPr lang="en-US" sz="288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 mềm vừa phải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646270" y="1036631"/>
            <a:ext cx="584836" cy="584836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646270" y="1774432"/>
            <a:ext cx="584836" cy="584836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116556" y="2488986"/>
            <a:ext cx="584836" cy="584836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57886" y="3156494"/>
            <a:ext cx="584836" cy="58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702" y="-59872"/>
            <a:ext cx="4161649" cy="416164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457200" y="7512576"/>
            <a:ext cx="146304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457200" y="6476662"/>
            <a:ext cx="146304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457200" y="5033651"/>
            <a:ext cx="146304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1249086" y="4301134"/>
            <a:ext cx="13046628" cy="150232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2119101" y="4339855"/>
            <a:ext cx="1126043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36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36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8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tạo cảm giác gầy đi, cao lên cho người mặc, cần lựa chọn trang phục có đường nét, họa tiết như thế nào?</a:t>
            </a:r>
            <a:endParaRPr lang="en-US" sz="288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7820274" y="7149868"/>
            <a:ext cx="6299728" cy="7254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7820274" y="6113952"/>
            <a:ext cx="6299728" cy="7254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8179886" y="7272510"/>
            <a:ext cx="558050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8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  <a:r>
              <a:rPr lang="en-US" sz="288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 dọc</a:t>
            </a:r>
            <a:endParaRPr lang="en-US" sz="288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179886" y="6236594"/>
            <a:ext cx="603586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8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en-US" sz="288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 ô vuông</a:t>
            </a:r>
            <a:endParaRPr lang="en-US" sz="288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1424799" y="6113953"/>
            <a:ext cx="6299728" cy="7254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1424799" y="7149868"/>
            <a:ext cx="6299728" cy="7254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784410" y="6236595"/>
            <a:ext cx="558050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8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lang="en-US" sz="288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 ngang</a:t>
            </a:r>
            <a:endParaRPr lang="en-US" sz="288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784410" y="7272510"/>
            <a:ext cx="558050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8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sz="288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to</a:t>
            </a:r>
            <a:endParaRPr lang="en-US" sz="288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612500" y="1036631"/>
            <a:ext cx="584836" cy="584836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612500" y="1774432"/>
            <a:ext cx="584836" cy="584836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57886" y="2488986"/>
            <a:ext cx="584836" cy="584836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57886" y="3156494"/>
            <a:ext cx="584836" cy="58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702" y="-59872"/>
            <a:ext cx="4161649" cy="416164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457200" y="7512576"/>
            <a:ext cx="146304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457200" y="6476662"/>
            <a:ext cx="146304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457200" y="5033651"/>
            <a:ext cx="146304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1249086" y="4301134"/>
            <a:ext cx="13046628" cy="150232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2119101" y="4339855"/>
            <a:ext cx="1126043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36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36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8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các bộ trang phục khác nhau tùy thuộc vào:</a:t>
            </a:r>
            <a:endParaRPr lang="en-US" sz="336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7820274" y="7149868"/>
            <a:ext cx="6299728" cy="7254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7820274" y="6113952"/>
            <a:ext cx="6299728" cy="7254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7820275" y="7272509"/>
            <a:ext cx="594011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8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động, thời điểm, hoàn cảnh xã hội</a:t>
            </a:r>
            <a:endParaRPr lang="en-US" sz="288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179886" y="6236594"/>
            <a:ext cx="603586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8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en-US" sz="288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điểm</a:t>
            </a:r>
            <a:endParaRPr lang="en-US" sz="288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1424799" y="6113953"/>
            <a:ext cx="6299728" cy="7254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1424799" y="7149868"/>
            <a:ext cx="6299728" cy="7254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784410" y="6236595"/>
            <a:ext cx="558050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8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lang="en-US" sz="288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sz="288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784410" y="7272510"/>
            <a:ext cx="558050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8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sz="288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cảnh xã hội</a:t>
            </a:r>
            <a:endParaRPr lang="en-US" sz="288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684508" y="1036631"/>
            <a:ext cx="584836" cy="584836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684508" y="1774432"/>
            <a:ext cx="584836" cy="584836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57886" y="2488986"/>
            <a:ext cx="584836" cy="584836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57886" y="3156494"/>
            <a:ext cx="584836" cy="58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6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702" y="-59872"/>
            <a:ext cx="4161649" cy="416164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457200" y="7512576"/>
            <a:ext cx="146304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457200" y="6476662"/>
            <a:ext cx="146304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457200" y="5033651"/>
            <a:ext cx="146304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1249086" y="4301134"/>
            <a:ext cx="13046628" cy="150232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2092240" y="4301133"/>
            <a:ext cx="1126043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36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8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phục đi học có đặc điểm nào sau đây?</a:t>
            </a:r>
            <a:endParaRPr lang="en-US" sz="288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1422731" y="7153551"/>
            <a:ext cx="6299728" cy="7254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7820274" y="6113953"/>
            <a:ext cx="6299728" cy="7254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422731" y="7276192"/>
            <a:ext cx="639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sz="240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16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 dáng đơn giản, màu sắc hài hòa, vải sợi pha 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179886" y="6236595"/>
            <a:ext cx="5580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en-US" sz="240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16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sắc hài hòa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1424799" y="6113953"/>
            <a:ext cx="6299728" cy="7254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7820274" y="7149869"/>
            <a:ext cx="6299728" cy="7254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784410" y="6236595"/>
            <a:ext cx="5580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lang="en-US" sz="240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16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 dáng đơn giản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8179886" y="7272511"/>
            <a:ext cx="5580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16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may từ vải sợi pha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684508" y="1036631"/>
            <a:ext cx="584836" cy="584836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684508" y="1774432"/>
            <a:ext cx="584836" cy="584836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57886" y="2488986"/>
            <a:ext cx="584836" cy="584836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57886" y="3156494"/>
            <a:ext cx="584836" cy="58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6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702" y="-59872"/>
            <a:ext cx="4161649" cy="416164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457200" y="7512576"/>
            <a:ext cx="146304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457200" y="6476662"/>
            <a:ext cx="146304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457200" y="5033651"/>
            <a:ext cx="146304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1249086" y="4301134"/>
            <a:ext cx="13046628" cy="150232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2119101" y="4339855"/>
            <a:ext cx="1126043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36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 7. </a:t>
            </a:r>
            <a:r>
              <a:rPr lang="en-US" sz="288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phục lao động có đặc điểm nào sau đây?</a:t>
            </a:r>
            <a:endParaRPr lang="en-US" sz="288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1424799" y="6113955"/>
            <a:ext cx="6299728" cy="7254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1424799" y="7149869"/>
            <a:ext cx="6299728" cy="7254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428896" y="6248317"/>
            <a:ext cx="6571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lang="en-US" sz="240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16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 dáng đơn giản, thường có màu sẫm, vải sợi bông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784410" y="7272511"/>
            <a:ext cx="5580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40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16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có màu sẫm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7820274" y="6113955"/>
            <a:ext cx="6299728" cy="7254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7820274" y="7149869"/>
            <a:ext cx="6299728" cy="7254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8179886" y="6236596"/>
            <a:ext cx="5580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4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40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16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 dáng đơn giản, 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8179886" y="7272511"/>
            <a:ext cx="5580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2400" dirty="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2400">
                <a:solidFill>
                  <a:srgbClr val="FFC000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16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từ vải sợi bông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612500" y="1036631"/>
            <a:ext cx="584836" cy="584836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612500" y="1774432"/>
            <a:ext cx="584836" cy="584836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57886" y="2488986"/>
            <a:ext cx="584836" cy="584836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57886" y="3156494"/>
            <a:ext cx="584836" cy="58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0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702" y="-59872"/>
            <a:ext cx="4161649" cy="416164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457200" y="7512576"/>
            <a:ext cx="146304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457200" y="6476662"/>
            <a:ext cx="146304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457200" y="5033651"/>
            <a:ext cx="146304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1249086" y="4301134"/>
            <a:ext cx="13046628" cy="126225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2119101" y="4339855"/>
            <a:ext cx="1126043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36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336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cách phối hợp trang phục?</a:t>
            </a:r>
            <a:endParaRPr lang="en-US" sz="288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7820274" y="6120700"/>
            <a:ext cx="6299728" cy="7254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1424799" y="7149869"/>
            <a:ext cx="6299728" cy="7254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8179886" y="6243341"/>
            <a:ext cx="5580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en-US" sz="240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784410" y="7272511"/>
            <a:ext cx="558050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8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sz="288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prstClr val="white"/>
                </a:solidFill>
                <a:latin typeface="Calibri" panose="020F0502020204030204"/>
                <a:cs typeface="+mn-cs"/>
              </a:rPr>
              <a:t>3</a:t>
            </a:r>
            <a:endParaRPr lang="en-US" sz="288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1424799" y="6113953"/>
            <a:ext cx="6299728" cy="7254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7820274" y="7149869"/>
            <a:ext cx="6299728" cy="7254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784410" y="6236595"/>
            <a:ext cx="558050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8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88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endParaRPr lang="en-US" sz="288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8179886" y="7272511"/>
            <a:ext cx="558050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 defTabSz="1097280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88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  <a:r>
              <a:rPr lang="en-US" sz="288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prstClr val="white"/>
                </a:solidFill>
                <a:latin typeface="Calibri" panose="020F0502020204030204"/>
                <a:cs typeface="+mn-cs"/>
              </a:rPr>
              <a:t>4</a:t>
            </a:r>
            <a:endParaRPr lang="en-US" sz="288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684508" y="1036631"/>
            <a:ext cx="584836" cy="584836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684508" y="1774432"/>
            <a:ext cx="584836" cy="584836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57886" y="2488986"/>
            <a:ext cx="584836" cy="584836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557886" y="3156494"/>
            <a:ext cx="584836" cy="58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7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478&quot;&gt;&lt;property id=&quot;20148&quot; value=&quot;5&quot;/&gt;&lt;property id=&quot;20300&quot; value=&quot;Slide 1&quot;/&gt;&lt;property id=&quot;20307&quot; value=&quot;256&quot;/&gt;&lt;/object&gt;&lt;object type=&quot;3&quot; unique_id=&quot;10479&quot;&gt;&lt;property id=&quot;20148&quot; value=&quot;5&quot;/&gt;&lt;property id=&quot;20300&quot; value=&quot;Slide 2&quot;/&gt;&lt;property id=&quot;20307&quot; value=&quot;257&quot;/&gt;&lt;/object&gt;&lt;object type=&quot;3&quot; unique_id=&quot;10480&quot;&gt;&lt;property id=&quot;20148&quot; value=&quot;5&quot;/&gt;&lt;property id=&quot;20300&quot; value=&quot;Slide 3 - &amp;quot; Làm thế nào để có những bộ trang phục  đẹp bền? Mỗi người có thể lựa chọn sử dụng và bảo quản trang phục của mình &quot;/&gt;&lt;property id=&quot;20307&quot; value=&quot;258&quot;/&gt;&lt;/object&gt;&lt;object type=&quot;3&quot; unique_id=&quot;10481&quot;&gt;&lt;property id=&quot;20148&quot; value=&quot;5&quot;/&gt;&lt;property id=&quot;20300&quot; value=&quot;Slide 4&quot;/&gt;&lt;property id=&quot;20307&quot; value=&quot;259&quot;/&gt;&lt;/object&gt;&lt;object type=&quot;3&quot; unique_id=&quot;10482&quot;&gt;&lt;property id=&quot;20148&quot; value=&quot;5&quot;/&gt;&lt;property id=&quot;20300&quot; value=&quot;Slide 5&quot;/&gt;&lt;property id=&quot;20307&quot; value=&quot;260&quot;/&gt;&lt;/object&gt;&lt;object type=&quot;3&quot; unique_id=&quot;10483&quot;&gt;&lt;property id=&quot;20148&quot; value=&quot;5&quot;/&gt;&lt;property id=&quot;20300&quot; value=&quot;Slide 6&quot;/&gt;&lt;property id=&quot;20307&quot; value=&quot;261&quot;/&gt;&lt;/object&gt;&lt;object type=&quot;3&quot; unique_id=&quot;10484&quot;&gt;&lt;property id=&quot;20148&quot; value=&quot;5&quot;/&gt;&lt;property id=&quot;20300&quot; value=&quot;Slide 7&quot;/&gt;&lt;property id=&quot;20307&quot; value=&quot;262&quot;/&gt;&lt;/object&gt;&lt;object type=&quot;3&quot; unique_id=&quot;10485&quot;&gt;&lt;property id=&quot;20148&quot; value=&quot;5&quot;/&gt;&lt;property id=&quot;20300&quot; value=&quot;Slide 8&quot;/&gt;&lt;property id=&quot;20307&quot; value=&quot;263&quot;/&gt;&lt;/object&gt;&lt;object type=&quot;3&quot; unique_id=&quot;10486&quot;&gt;&lt;property id=&quot;20148&quot; value=&quot;5&quot;/&gt;&lt;property id=&quot;20300&quot; value=&quot;Slide 9&quot;/&gt;&lt;property id=&quot;20307&quot; value=&quot;264&quot;/&gt;&lt;/object&gt;&lt;object type=&quot;3&quot; unique_id=&quot;10487&quot;&gt;&lt;property id=&quot;20148&quot; value=&quot;5&quot;/&gt;&lt;property id=&quot;20300&quot; value=&quot;Slide 10&quot;/&gt;&lt;property id=&quot;20307&quot; value=&quot;265&quot;/&gt;&lt;/object&gt;&lt;object type=&quot;3&quot; unique_id=&quot;10488&quot;&gt;&lt;property id=&quot;20148&quot; value=&quot;5&quot;/&gt;&lt;property id=&quot;20300&quot; value=&quot;Slide 11&quot;/&gt;&lt;property id=&quot;20307&quot; value=&quot;266&quot;/&gt;&lt;/object&gt;&lt;object type=&quot;3&quot; unique_id=&quot;10489&quot;&gt;&lt;property id=&quot;20148&quot; value=&quot;5&quot;/&gt;&lt;property id=&quot;20300&quot; value=&quot;Slide 12&quot;/&gt;&lt;property id=&quot;20307&quot; value=&quot;267&quot;/&gt;&lt;/object&gt;&lt;object type=&quot;3&quot; unique_id=&quot;10490&quot;&gt;&lt;property id=&quot;20148&quot; value=&quot;5&quot;/&gt;&lt;property id=&quot;20300&quot; value=&quot;Slide 13&quot;/&gt;&lt;property id=&quot;20307&quot; value=&quot;268&quot;/&gt;&lt;/object&gt;&lt;object type=&quot;3&quot; unique_id=&quot;10491&quot;&gt;&lt;property id=&quot;20148&quot; value=&quot;5&quot;/&gt;&lt;property id=&quot;20300&quot; value=&quot;Slide 14&quot;/&gt;&lt;property id=&quot;20307&quot; value=&quot;269&quot;/&gt;&lt;/object&gt;&lt;object type=&quot;3&quot; unique_id=&quot;10492&quot;&gt;&lt;property id=&quot;20148&quot; value=&quot;5&quot;/&gt;&lt;property id=&quot;20300&quot; value=&quot;Slide 15&quot;/&gt;&lt;property id=&quot;20307&quot; value=&quot;270&quot;/&gt;&lt;/object&gt;&lt;object type=&quot;3&quot; unique_id=&quot;10493&quot;&gt;&lt;property id=&quot;20148&quot; value=&quot;5&quot;/&gt;&lt;property id=&quot;20300&quot; value=&quot;Slide 16&quot;/&gt;&lt;property id=&quot;20307&quot; value=&quot;271&quot;/&gt;&lt;/object&gt;&lt;object type=&quot;3&quot; unique_id=&quot;10494&quot;&gt;&lt;property id=&quot;20148&quot; value=&quot;5&quot;/&gt;&lt;property id=&quot;20300&quot; value=&quot;Slide 17&quot;/&gt;&lt;property id=&quot;20307&quot; value=&quot;272&quot;/&gt;&lt;/object&gt;&lt;object type=&quot;3&quot; unique_id=&quot;10495&quot;&gt;&lt;property id=&quot;20148&quot; value=&quot;5&quot;/&gt;&lt;property id=&quot;20300&quot; value=&quot;Slide 18&quot;/&gt;&lt;property id=&quot;20307&quot; value=&quot;273&quot;/&gt;&lt;/object&gt;&lt;object type=&quot;3&quot; unique_id=&quot;10496&quot;&gt;&lt;property id=&quot;20148&quot; value=&quot;5&quot;/&gt;&lt;property id=&quot;20300&quot; value=&quot;Slide 19&quot;/&gt;&lt;property id=&quot;20307&quot; value=&quot;274&quot;/&gt;&lt;/object&gt;&lt;object type=&quot;3&quot; unique_id=&quot;10497&quot;&gt;&lt;property id=&quot;20148&quot; value=&quot;5&quot;/&gt;&lt;property id=&quot;20300&quot; value=&quot;Slide 20&quot;/&gt;&lt;property id=&quot;20307&quot; value=&quot;275&quot;/&gt;&lt;/object&gt;&lt;object type=&quot;3&quot; unique_id=&quot;10498&quot;&gt;&lt;property id=&quot;20148&quot; value=&quot;5&quot;/&gt;&lt;property id=&quot;20300&quot; value=&quot;Slide 21&quot;/&gt;&lt;property id=&quot;20307&quot; value=&quot;276&quot;/&gt;&lt;/object&gt;&lt;object type=&quot;3&quot; unique_id=&quot;10499&quot;&gt;&lt;property id=&quot;20148&quot; value=&quot;5&quot;/&gt;&lt;property id=&quot;20300&quot; value=&quot;Slide 22&quot;/&gt;&lt;property id=&quot;20307&quot; value=&quot;277&quot;/&gt;&lt;/object&gt;&lt;object type=&quot;3&quot; unique_id=&quot;10500&quot;&gt;&lt;property id=&quot;20148&quot; value=&quot;5&quot;/&gt;&lt;property id=&quot;20300&quot; value=&quot;Slide 23&quot;/&gt;&lt;property id=&quot;20307&quot; value=&quot;278&quot;/&gt;&lt;/object&gt;&lt;object type=&quot;3&quot; unique_id=&quot;10501&quot;&gt;&lt;property id=&quot;20148&quot; value=&quot;5&quot;/&gt;&lt;property id=&quot;20300&quot; value=&quot;Slide 24&quot;/&gt;&lt;property id=&quot;20307&quot; value=&quot;279&quot;/&gt;&lt;/object&gt;&lt;object type=&quot;3&quot; unique_id=&quot;10502&quot;&gt;&lt;property id=&quot;20148&quot; value=&quot;5&quot;/&gt;&lt;property id=&quot;20300&quot; value=&quot;Slide 25&quot;/&gt;&lt;property id=&quot;20307&quot; value=&quot;280&quot;/&gt;&lt;/object&gt;&lt;object type=&quot;3&quot; unique_id=&quot;10503&quot;&gt;&lt;property id=&quot;20148&quot; value=&quot;5&quot;/&gt;&lt;property id=&quot;20300&quot; value=&quot;Slide 26&quot;/&gt;&lt;property id=&quot;20307&quot; value=&quot;281&quot;/&gt;&lt;/object&gt;&lt;object type=&quot;3&quot; unique_id=&quot;10504&quot;&gt;&lt;property id=&quot;20148&quot; value=&quot;5&quot;/&gt;&lt;property id=&quot;20300&quot; value=&quot;Slide 27&quot;/&gt;&lt;property id=&quot;20307&quot; value=&quot;282&quot;/&gt;&lt;/object&gt;&lt;object type=&quot;3&quot; unique_id=&quot;10505&quot;&gt;&lt;property id=&quot;20148&quot; value=&quot;5&quot;/&gt;&lt;property id=&quot;20300&quot; value=&quot;Slide 28&quot;/&gt;&lt;property id=&quot;20307&quot; value=&quot;283&quot;/&gt;&lt;/object&gt;&lt;object type=&quot;3&quot; unique_id=&quot;10506&quot;&gt;&lt;property id=&quot;20148&quot; value=&quot;5&quot;/&gt;&lt;property id=&quot;20300&quot; value=&quot;Slide 29&quot;/&gt;&lt;property id=&quot;20307&quot; value=&quot;284&quot;/&gt;&lt;/object&gt;&lt;object type=&quot;3&quot; unique_id=&quot;10507&quot;&gt;&lt;property id=&quot;20148&quot; value=&quot;5&quot;/&gt;&lt;property id=&quot;20300&quot; value=&quot;Slide 30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4111</TotalTime>
  <Words>932</Words>
  <Application>Microsoft Office PowerPoint</Application>
  <PresentationFormat>Custom</PresentationFormat>
  <Paragraphs>106</Paragraphs>
  <Slides>32</Slides>
  <Notes>2</Notes>
  <HiddenSlides>0</HiddenSlides>
  <MMClips>36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51" baseType="lpstr">
      <vt:lpstr>#9Slide04 AdrianeSwash</vt:lpstr>
      <vt:lpstr>#9Slide05 Garris</vt:lpstr>
      <vt:lpstr>.VnAristote</vt:lpstr>
      <vt:lpstr>.VnTime</vt:lpstr>
      <vt:lpstr>Arial</vt:lpstr>
      <vt:lpstr>Calibri</vt:lpstr>
      <vt:lpstr>Calibri Light</vt:lpstr>
      <vt:lpstr>Lato Light</vt:lpstr>
      <vt:lpstr>Nanum Pen Script</vt:lpstr>
      <vt:lpstr>Nunito</vt:lpstr>
      <vt:lpstr>SVN-Whimsy</vt:lpstr>
      <vt:lpstr>Times New Roman</vt:lpstr>
      <vt:lpstr>UVN Ke Chuyen1</vt:lpstr>
      <vt:lpstr>Wingdings</vt:lpstr>
      <vt:lpstr>Default Design</vt:lpstr>
      <vt:lpstr>Office Theme</vt:lpstr>
      <vt:lpstr>World Environment Day by Slidesgo</vt:lpstr>
      <vt:lpstr>1_Office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DT:0918 660951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 THANH</dc:creator>
  <cp:lastModifiedBy>Cao Thị Hà</cp:lastModifiedBy>
  <cp:revision>467</cp:revision>
  <dcterms:created xsi:type="dcterms:W3CDTF">2008-09-14T08:39:34Z</dcterms:created>
  <dcterms:modified xsi:type="dcterms:W3CDTF">2025-02-19T12:48:36Z</dcterms:modified>
</cp:coreProperties>
</file>